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21" r:id="rId2"/>
  </p:sldMasterIdLst>
  <p:notesMasterIdLst>
    <p:notesMasterId r:id="rId9"/>
  </p:notesMasterIdLst>
  <p:sldIdLst>
    <p:sldId id="272" r:id="rId3"/>
    <p:sldId id="258" r:id="rId4"/>
    <p:sldId id="275" r:id="rId5"/>
    <p:sldId id="274" r:id="rId6"/>
    <p:sldId id="277" r:id="rId7"/>
    <p:sldId id="273" r:id="rId8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701" autoAdjust="0"/>
  </p:normalViewPr>
  <p:slideViewPr>
    <p:cSldViewPr>
      <p:cViewPr varScale="1">
        <p:scale>
          <a:sx n="99" d="100"/>
          <a:sy n="99" d="100"/>
        </p:scale>
        <p:origin x="78" y="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20DC-DFB4-2548-ACF9-1D2E39979A38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7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SA: Computer Science</a:t>
            </a:r>
            <a:r>
              <a:rPr lang="nl-NL" baseline="0" dirty="0" smtClean="0"/>
              <a:t> 97.4%, </a:t>
            </a:r>
            <a:r>
              <a:rPr lang="nl-NL" dirty="0" err="1" smtClean="0"/>
              <a:t>Biological</a:t>
            </a:r>
            <a:r>
              <a:rPr lang="nl-NL" dirty="0" smtClean="0"/>
              <a:t> Science 102.6</a:t>
            </a:r>
            <a:r>
              <a:rPr lang="nl-NL" baseline="0" dirty="0" smtClean="0"/>
              <a:t>%, </a:t>
            </a:r>
            <a:r>
              <a:rPr lang="nl-NL" dirty="0" err="1" smtClean="0"/>
              <a:t>Medical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 89%</a:t>
            </a:r>
          </a:p>
          <a:p>
            <a:r>
              <a:rPr lang="nl-NL" dirty="0" smtClean="0"/>
              <a:t>TA: </a:t>
            </a:r>
            <a:r>
              <a:rPr lang="nl-NL" dirty="0" err="1" smtClean="0"/>
              <a:t>Robotics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space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travel</a:t>
            </a:r>
            <a:r>
              <a:rPr lang="nl-NL" baseline="0" dirty="0" smtClean="0"/>
              <a:t> 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64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11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38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20DC-DFB4-2548-ACF9-1D2E39979A38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7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25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36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94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66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25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806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22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75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458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92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74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139554"/>
            <a:ext cx="7552581" cy="558403"/>
          </a:xfrm>
        </p:spPr>
        <p:txBody>
          <a:bodyPr/>
          <a:lstStyle/>
          <a:p>
            <a:pPr eaLnBrk="1" hangingPunct="1"/>
            <a:endParaRPr lang="nl-NL" sz="1600" dirty="0">
              <a:latin typeface="Verdana" charset="0"/>
              <a:ea typeface="ＭＳ Ｐゴシック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259633" y="519113"/>
            <a:ext cx="7881194" cy="972741"/>
          </a:xfrm>
        </p:spPr>
        <p:txBody>
          <a:bodyPr/>
          <a:lstStyle/>
          <a:p>
            <a:r>
              <a:rPr lang="en-GB" sz="2400" b="1" dirty="0">
                <a:solidFill>
                  <a:srgbClr val="FF6600"/>
                </a:solidFill>
                <a:latin typeface="Verdana" charset="0"/>
              </a:rPr>
              <a:t>Monitoring resilience of infrastructure in cities &amp; urbanized deltas</a:t>
            </a:r>
            <a:r>
              <a:rPr lang="nl-NL" sz="2400" b="1" dirty="0">
                <a:solidFill>
                  <a:srgbClr val="FF6600"/>
                </a:solidFill>
                <a:latin typeface="Verdana" charset="0"/>
              </a:rPr>
              <a:t/>
            </a:r>
            <a:br>
              <a:rPr lang="nl-NL" sz="2400" b="1" dirty="0">
                <a:solidFill>
                  <a:srgbClr val="FF6600"/>
                </a:solidFill>
                <a:latin typeface="Verdana" charset="0"/>
              </a:rPr>
            </a:br>
            <a:r>
              <a:rPr lang="nl-NL" sz="2000" i="1" dirty="0" smtClean="0">
                <a:solidFill>
                  <a:srgbClr val="FF6600"/>
                </a:solidFill>
                <a:latin typeface="Verdana" charset="0"/>
              </a:rPr>
              <a:t>Rolands Kromanis (UT, ET)</a:t>
            </a:r>
            <a:endParaRPr lang="nl-NL" sz="2000" i="1" dirty="0">
              <a:solidFill>
                <a:srgbClr val="FF6600"/>
              </a:solidFill>
              <a:latin typeface="Verdana" charset="0"/>
            </a:endParaRPr>
          </a:p>
        </p:txBody>
      </p:sp>
      <p:pic>
        <p:nvPicPr>
          <p:cNvPr id="4" name="Picture 2" descr="https://www.4tu.nl/.uc/i74c5579101026e7bb0000b313e0252e92c3dc382c5960701c394023e0180/data.jpg">
            <a:extLst>
              <a:ext uri="{FF2B5EF4-FFF2-40B4-BE49-F238E27FC236}">
                <a16:creationId xmlns:a16="http://schemas.microsoft.com/office/drawing/2014/main" id="{3826A9CE-BB1F-484D-B6C1-C41D02E7D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3"/>
          <a:stretch/>
        </p:blipFill>
        <p:spPr bwMode="auto">
          <a:xfrm>
            <a:off x="997002" y="2079089"/>
            <a:ext cx="8146997" cy="30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663575" y="519113"/>
            <a:ext cx="8229600" cy="396453"/>
          </a:xfrm>
        </p:spPr>
        <p:txBody>
          <a:bodyPr/>
          <a:lstStyle/>
          <a:p>
            <a:r>
              <a:rPr lang="en-GB" sz="2400" b="1" dirty="0" smtClean="0">
                <a:latin typeface="Verdana" charset="0"/>
              </a:rPr>
              <a:t>About me</a:t>
            </a:r>
            <a:endParaRPr lang="en-GB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663575" y="1059582"/>
            <a:ext cx="8229600" cy="3600399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1800" dirty="0" smtClean="0">
                <a:latin typeface="Verdana" charset="0"/>
              </a:rPr>
              <a:t>Start at the University of Twente in September 2019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Verdana" charset="0"/>
              </a:rPr>
              <a:t>Lecturer at Nottingham Trent University since September 2015</a:t>
            </a:r>
          </a:p>
          <a:p>
            <a:pPr marL="717550" lvl="1" indent="-268288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Teaching in Civil Engineering: Structures, CAD, IT, Condition assessment </a:t>
            </a:r>
          </a:p>
          <a:p>
            <a:pPr marL="717550" lvl="1" indent="-268288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Research: Vision-based Structural Health Monitoring research group</a:t>
            </a:r>
          </a:p>
          <a:p>
            <a:pPr marL="717550" lvl="1" indent="-268288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Short courses and engineering consulting 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Verdana" charset="0"/>
              </a:rPr>
              <a:t>PhD in Bridge monitoring, University of Exeter (UK), June 2015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Verdana" charset="0"/>
              </a:rPr>
              <a:t>Industrial experience</a:t>
            </a:r>
          </a:p>
          <a:p>
            <a:pPr marL="717550" lvl="1" indent="-268288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Engineering consultant</a:t>
            </a:r>
          </a:p>
          <a:p>
            <a:pPr marL="717550" lvl="1" indent="-268288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Structural </a:t>
            </a:r>
            <a:r>
              <a:rPr lang="en-GB" sz="1400" dirty="0">
                <a:latin typeface="Verdana" charset="0"/>
              </a:rPr>
              <a:t>engineer</a:t>
            </a:r>
          </a:p>
          <a:p>
            <a:pPr marL="717550" lvl="1" indent="-268288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Project management – low energy homes and</a:t>
            </a:r>
          </a:p>
          <a:p>
            <a:pPr marL="717550" lvl="1" indent="0">
              <a:buNone/>
            </a:pPr>
            <a:r>
              <a:rPr lang="en-GB" sz="1400" dirty="0" smtClean="0">
                <a:latin typeface="Verdana" charset="0"/>
              </a:rPr>
              <a:t>hydrological monitoring stations</a:t>
            </a:r>
          </a:p>
          <a:p>
            <a:pPr>
              <a:buFontTx/>
              <a:buChar char="-"/>
            </a:pPr>
            <a:endParaRPr lang="en-GB" sz="1800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450" y="2859782"/>
            <a:ext cx="3435550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351070"/>
            <a:ext cx="2771800" cy="179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663575" y="519113"/>
            <a:ext cx="8229600" cy="475509"/>
          </a:xfrm>
        </p:spPr>
        <p:txBody>
          <a:bodyPr/>
          <a:lstStyle/>
          <a:p>
            <a:r>
              <a:rPr lang="en-GB" sz="2400" b="1" dirty="0" smtClean="0">
                <a:latin typeface="Verdana" charset="0"/>
              </a:rPr>
              <a:t>Research interests</a:t>
            </a:r>
            <a:endParaRPr lang="en-GB" sz="2400" b="1" dirty="0">
              <a:latin typeface="Verdana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17DF975-968F-4EB8-A9F6-1708C51A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203598"/>
            <a:ext cx="7580833" cy="3168351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1800" dirty="0" smtClean="0">
                <a:latin typeface="Verdana" charset="0"/>
              </a:rPr>
              <a:t>Monitoring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Structures &amp;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Contact and non-contact sensing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charset="0"/>
              </a:rPr>
              <a:t>Sensor fusion and Internet of things 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Verdana" charset="0"/>
              </a:rPr>
              <a:t>“</a:t>
            </a:r>
            <a:r>
              <a:rPr lang="en-GB" sz="1800" dirty="0" smtClean="0">
                <a:latin typeface="Verdana" charset="0"/>
              </a:rPr>
              <a:t>Making </a:t>
            </a:r>
            <a:r>
              <a:rPr lang="en-GB" sz="1800" dirty="0" smtClean="0">
                <a:latin typeface="Verdana" charset="0"/>
              </a:rPr>
              <a:t>sense” of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Verdana" charset="0"/>
              </a:rPr>
              <a:t>Input + system = output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Verdana" charset="0"/>
              </a:rPr>
              <a:t>Data characterization &amp; interpretation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Verdana" charset="0"/>
              </a:rPr>
              <a:t>Monitor </a:t>
            </a:r>
            <a:r>
              <a:rPr lang="en-GB" sz="1400" dirty="0" smtClean="0">
                <a:latin typeface="Verdana" charset="0"/>
                <a:sym typeface="Symbol" panose="05050102010706020507" pitchFamily="18" charset="2"/>
              </a:rPr>
              <a:t></a:t>
            </a:r>
            <a:r>
              <a:rPr lang="en-GB" sz="1400" dirty="0" smtClean="0">
                <a:latin typeface="Verdana" charset="0"/>
              </a:rPr>
              <a:t> </a:t>
            </a:r>
            <a:r>
              <a:rPr lang="en-GB" sz="1400" dirty="0">
                <a:latin typeface="Verdana" charset="0"/>
              </a:rPr>
              <a:t>inform </a:t>
            </a:r>
            <a:r>
              <a:rPr lang="en-GB" sz="1400" dirty="0">
                <a:latin typeface="Verdana" charset="0"/>
                <a:sym typeface="Symbol" panose="05050102010706020507" pitchFamily="18" charset="2"/>
              </a:rPr>
              <a:t> </a:t>
            </a:r>
            <a:r>
              <a:rPr lang="en-GB" sz="1400" dirty="0" smtClean="0">
                <a:latin typeface="Verdana" charset="0"/>
              </a:rPr>
              <a:t>learn </a:t>
            </a:r>
            <a:r>
              <a:rPr lang="en-GB" sz="1400" dirty="0">
                <a:latin typeface="Verdana" charset="0"/>
                <a:sym typeface="Symbol" panose="05050102010706020507" pitchFamily="18" charset="2"/>
              </a:rPr>
              <a:t> </a:t>
            </a:r>
            <a:r>
              <a:rPr lang="en-GB" sz="1400" dirty="0" smtClean="0">
                <a:latin typeface="Verdana" charset="0"/>
              </a:rPr>
              <a:t>implement (</a:t>
            </a:r>
            <a:r>
              <a:rPr lang="en-GB" sz="1400" dirty="0" smtClean="0">
                <a:latin typeface="Verdana" charset="0"/>
              </a:rPr>
              <a:t>Artificial intelligence) </a:t>
            </a:r>
            <a:endParaRPr lang="en-GB" sz="1400" dirty="0">
              <a:latin typeface="Verdana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Verdana" charset="0"/>
              </a:rPr>
              <a:t>Future of science, technology and businesses (Betz et. al 2019)</a:t>
            </a:r>
          </a:p>
          <a:p>
            <a:pPr lvl="1"/>
            <a:r>
              <a:rPr lang="en-GB" sz="1400" dirty="0" smtClean="0">
                <a:latin typeface="Verdana" charset="0"/>
              </a:rPr>
              <a:t>Science advances -&gt; Computer science</a:t>
            </a:r>
          </a:p>
          <a:p>
            <a:pPr lvl="1"/>
            <a:r>
              <a:rPr lang="en-GB" sz="1400" dirty="0" smtClean="0">
                <a:latin typeface="Verdana" charset="0"/>
              </a:rPr>
              <a:t>Technology advances -&gt; AI, Analytics of big data</a:t>
            </a:r>
          </a:p>
          <a:p>
            <a:pPr lvl="1"/>
            <a:endParaRPr lang="en-GB" sz="1400" dirty="0" smtClean="0">
              <a:latin typeface="Verdana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1538"/>
          <a:stretch/>
        </p:blipFill>
        <p:spPr bwMode="auto">
          <a:xfrm>
            <a:off x="4211960" y="75783"/>
            <a:ext cx="4860032" cy="155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3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663575" y="519113"/>
            <a:ext cx="6572721" cy="540469"/>
          </a:xfrm>
        </p:spPr>
        <p:txBody>
          <a:bodyPr/>
          <a:lstStyle/>
          <a:p>
            <a:r>
              <a:rPr lang="en-GB" sz="2400" b="1" dirty="0" smtClean="0">
                <a:latin typeface="Verdana" charset="0"/>
              </a:rPr>
              <a:t>My role in the </a:t>
            </a:r>
            <a:r>
              <a:rPr lang="en-GB" sz="2400" b="1" dirty="0" err="1" smtClean="0">
                <a:latin typeface="Verdana" charset="0"/>
              </a:rPr>
              <a:t>DeSIRE</a:t>
            </a:r>
            <a:r>
              <a:rPr lang="en-GB" sz="2400" b="1" dirty="0" smtClean="0">
                <a:latin typeface="Verdana" charset="0"/>
              </a:rPr>
              <a:t> programme </a:t>
            </a:r>
            <a:endParaRPr lang="en-GB" sz="2400" b="1" dirty="0">
              <a:latin typeface="Verdana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325DA75-ADC1-4C63-834D-5621FB0B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9" y="1131591"/>
            <a:ext cx="8229600" cy="1728192"/>
          </a:xfrm>
        </p:spPr>
        <p:txBody>
          <a:bodyPr/>
          <a:lstStyle/>
          <a:p>
            <a:r>
              <a:rPr lang="en-GB" sz="1800" dirty="0" smtClean="0">
                <a:latin typeface="Verdana" charset="0"/>
              </a:rPr>
              <a:t>Data collection strategies and </a:t>
            </a:r>
            <a:r>
              <a:rPr lang="en-GB" sz="1800" dirty="0">
                <a:latin typeface="Verdana" charset="0"/>
              </a:rPr>
              <a:t>analytics for monitoring resilience </a:t>
            </a:r>
            <a:endParaRPr lang="en-GB" sz="1800" dirty="0" smtClean="0">
              <a:latin typeface="Verdana" charset="0"/>
            </a:endParaRPr>
          </a:p>
          <a:p>
            <a:r>
              <a:rPr lang="en-GB" sz="1800" dirty="0">
                <a:latin typeface="Verdana" charset="0"/>
              </a:rPr>
              <a:t>Distributed sensor networks and </a:t>
            </a:r>
            <a:r>
              <a:rPr lang="en-GB" sz="1800" dirty="0" smtClean="0">
                <a:latin typeface="Verdana" charset="0"/>
              </a:rPr>
              <a:t>sensor </a:t>
            </a:r>
            <a:r>
              <a:rPr lang="en-GB" sz="1800" dirty="0">
                <a:latin typeface="Verdana" charset="0"/>
              </a:rPr>
              <a:t>fusion </a:t>
            </a:r>
            <a:endParaRPr lang="en-GB" sz="1800" dirty="0" smtClean="0">
              <a:latin typeface="Verdana" charset="0"/>
            </a:endParaRPr>
          </a:p>
          <a:p>
            <a:r>
              <a:rPr lang="en-GB" sz="1800" dirty="0" smtClean="0">
                <a:latin typeface="Verdana" charset="0"/>
              </a:rPr>
              <a:t>Assessment for system resilience; inform future designs</a:t>
            </a:r>
            <a:endParaRPr lang="en-GB" sz="1800" dirty="0" smtClean="0">
              <a:latin typeface="Verdana" charset="0"/>
            </a:endParaRPr>
          </a:p>
          <a:p>
            <a:r>
              <a:rPr lang="en-GB" sz="1800" dirty="0" smtClean="0">
                <a:latin typeface="Verdana" charset="0"/>
              </a:rPr>
              <a:t>Collaboration with other TTs</a:t>
            </a:r>
          </a:p>
          <a:p>
            <a:pPr lvl="1"/>
            <a:r>
              <a:rPr lang="en-GB" sz="1400" dirty="0" smtClean="0">
                <a:latin typeface="Verdana" charset="0"/>
              </a:rPr>
              <a:t>Flood resilience, Asset management and maintenance, and more</a:t>
            </a:r>
          </a:p>
          <a:p>
            <a:endParaRPr lang="en-GB" sz="1800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84" t="12249" r="9437" b="36242"/>
          <a:stretch/>
        </p:blipFill>
        <p:spPr>
          <a:xfrm>
            <a:off x="2627785" y="3021709"/>
            <a:ext cx="6516216" cy="21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95" y="2713230"/>
            <a:ext cx="4320480" cy="2430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7005" y="3897648"/>
            <a:ext cx="122670" cy="209402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663574" y="504000"/>
            <a:ext cx="6212681" cy="857250"/>
          </a:xfrm>
        </p:spPr>
        <p:txBody>
          <a:bodyPr/>
          <a:lstStyle/>
          <a:p>
            <a:r>
              <a:rPr lang="en-GB" sz="2400" b="1" dirty="0" smtClean="0">
                <a:latin typeface="Verdana" charset="0"/>
              </a:rPr>
              <a:t>Computer vision </a:t>
            </a:r>
            <a:r>
              <a:rPr lang="en-GB" sz="2400" b="1" dirty="0" smtClean="0">
                <a:latin typeface="Verdana" charset="0"/>
              </a:rPr>
              <a:t>for infrastructure </a:t>
            </a:r>
            <a:r>
              <a:rPr lang="en-GB" sz="2400" b="1" dirty="0" smtClean="0">
                <a:latin typeface="Verdana" charset="0"/>
              </a:rPr>
              <a:t>monitoring</a:t>
            </a:r>
            <a:endParaRPr lang="en-GB" sz="2400" b="1" dirty="0">
              <a:latin typeface="Verdana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325DA75-ADC1-4C63-834D-5621FB0B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75606"/>
            <a:ext cx="4968552" cy="1221376"/>
          </a:xfrm>
        </p:spPr>
        <p:txBody>
          <a:bodyPr/>
          <a:lstStyle/>
          <a:p>
            <a:pPr marL="268288" indent="-250825"/>
            <a:r>
              <a:rPr lang="en-GB" sz="1600" dirty="0" smtClean="0">
                <a:latin typeface="Verdana" charset="0"/>
              </a:rPr>
              <a:t>Availability</a:t>
            </a:r>
            <a:r>
              <a:rPr lang="en-GB" sz="1600" dirty="0">
                <a:latin typeface="Verdana" charset="0"/>
              </a:rPr>
              <a:t>, </a:t>
            </a:r>
            <a:r>
              <a:rPr lang="en-GB" sz="1600" dirty="0" smtClean="0">
                <a:latin typeface="Verdana" charset="0"/>
              </a:rPr>
              <a:t>price &amp; accuracy</a:t>
            </a:r>
          </a:p>
          <a:p>
            <a:pPr marL="268288" indent="-250825"/>
            <a:r>
              <a:rPr lang="en-GB" sz="1600" dirty="0" smtClean="0">
                <a:latin typeface="Verdana" charset="0"/>
              </a:rPr>
              <a:t>Open source software</a:t>
            </a:r>
          </a:p>
          <a:p>
            <a:pPr marL="268288" indent="-250825"/>
            <a:r>
              <a:rPr lang="en-GB" sz="1600" smtClean="0">
                <a:latin typeface="Verdana" charset="0"/>
              </a:rPr>
              <a:t>Robotic </a:t>
            </a:r>
            <a:r>
              <a:rPr lang="en-GB" sz="1600" dirty="0" smtClean="0">
                <a:latin typeface="Verdana" charset="0"/>
              </a:rPr>
              <a:t>camera systems for </a:t>
            </a:r>
            <a:r>
              <a:rPr lang="en-GB" sz="1600" dirty="0" smtClean="0">
                <a:latin typeface="Verdana" charset="0"/>
              </a:rPr>
              <a:t>infrastructure monitoring</a:t>
            </a:r>
            <a:endParaRPr lang="en-GB" sz="1600" dirty="0">
              <a:latin typeface="Verdan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04DA-F3FB-4DE5-9E19-F89B21B4E9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83762" y="0"/>
            <a:ext cx="2160238" cy="2376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469990">
            <a:off x="2402438" y="3834591"/>
            <a:ext cx="1254764" cy="288033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75" y="3017118"/>
            <a:ext cx="8676000" cy="19229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984036" y="3221153"/>
            <a:ext cx="617710" cy="1294814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343823"/>
            <a:ext cx="2016224" cy="382021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Oval 6"/>
          <p:cNvSpPr/>
          <p:nvPr/>
        </p:nvSpPr>
        <p:spPr>
          <a:xfrm rot="21188859">
            <a:off x="5782929" y="2288914"/>
            <a:ext cx="504858" cy="132125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963668" y="2569854"/>
            <a:ext cx="143380" cy="826226"/>
          </a:xfrm>
          <a:custGeom>
            <a:avLst/>
            <a:gdLst>
              <a:gd name="connsiteX0" fmla="*/ 47625 w 135908"/>
              <a:gd name="connsiteY0" fmla="*/ 229114 h 715530"/>
              <a:gd name="connsiteX1" fmla="*/ 45244 w 135908"/>
              <a:gd name="connsiteY1" fmla="*/ 248164 h 715530"/>
              <a:gd name="connsiteX2" fmla="*/ 40481 w 135908"/>
              <a:gd name="connsiteY2" fmla="*/ 233876 h 715530"/>
              <a:gd name="connsiteX3" fmla="*/ 33338 w 135908"/>
              <a:gd name="connsiteY3" fmla="*/ 214826 h 715530"/>
              <a:gd name="connsiteX4" fmla="*/ 30956 w 135908"/>
              <a:gd name="connsiteY4" fmla="*/ 136245 h 715530"/>
              <a:gd name="connsiteX5" fmla="*/ 26194 w 135908"/>
              <a:gd name="connsiteY5" fmla="*/ 126720 h 715530"/>
              <a:gd name="connsiteX6" fmla="*/ 23813 w 135908"/>
              <a:gd name="connsiteY6" fmla="*/ 112432 h 715530"/>
              <a:gd name="connsiteX7" fmla="*/ 19050 w 135908"/>
              <a:gd name="connsiteY7" fmla="*/ 105289 h 715530"/>
              <a:gd name="connsiteX8" fmla="*/ 14288 w 135908"/>
              <a:gd name="connsiteY8" fmla="*/ 95764 h 715530"/>
              <a:gd name="connsiteX9" fmla="*/ 16669 w 135908"/>
              <a:gd name="connsiteY9" fmla="*/ 60045 h 715530"/>
              <a:gd name="connsiteX10" fmla="*/ 21431 w 135908"/>
              <a:gd name="connsiteY10" fmla="*/ 45757 h 715530"/>
              <a:gd name="connsiteX11" fmla="*/ 23813 w 135908"/>
              <a:gd name="connsiteY11" fmla="*/ 21945 h 715530"/>
              <a:gd name="connsiteX12" fmla="*/ 26194 w 135908"/>
              <a:gd name="connsiteY12" fmla="*/ 14801 h 715530"/>
              <a:gd name="connsiteX13" fmla="*/ 28575 w 135908"/>
              <a:gd name="connsiteY13" fmla="*/ 2895 h 715530"/>
              <a:gd name="connsiteX14" fmla="*/ 30956 w 135908"/>
              <a:gd name="connsiteY14" fmla="*/ 14801 h 715530"/>
              <a:gd name="connsiteX15" fmla="*/ 33338 w 135908"/>
              <a:gd name="connsiteY15" fmla="*/ 21945 h 715530"/>
              <a:gd name="connsiteX16" fmla="*/ 35719 w 135908"/>
              <a:gd name="connsiteY16" fmla="*/ 33851 h 715530"/>
              <a:gd name="connsiteX17" fmla="*/ 45244 w 135908"/>
              <a:gd name="connsiteY17" fmla="*/ 76714 h 715530"/>
              <a:gd name="connsiteX18" fmla="*/ 50006 w 135908"/>
              <a:gd name="connsiteY18" fmla="*/ 143389 h 715530"/>
              <a:gd name="connsiteX19" fmla="*/ 52388 w 135908"/>
              <a:gd name="connsiteY19" fmla="*/ 188632 h 715530"/>
              <a:gd name="connsiteX20" fmla="*/ 57150 w 135908"/>
              <a:gd name="connsiteY20" fmla="*/ 202920 h 715530"/>
              <a:gd name="connsiteX21" fmla="*/ 61913 w 135908"/>
              <a:gd name="connsiteY21" fmla="*/ 219589 h 715530"/>
              <a:gd name="connsiteX22" fmla="*/ 64294 w 135908"/>
              <a:gd name="connsiteY22" fmla="*/ 236257 h 715530"/>
              <a:gd name="connsiteX23" fmla="*/ 69056 w 135908"/>
              <a:gd name="connsiteY23" fmla="*/ 257689 h 715530"/>
              <a:gd name="connsiteX24" fmla="*/ 73819 w 135908"/>
              <a:gd name="connsiteY24" fmla="*/ 291026 h 715530"/>
              <a:gd name="connsiteX25" fmla="*/ 76200 w 135908"/>
              <a:gd name="connsiteY25" fmla="*/ 333889 h 715530"/>
              <a:gd name="connsiteX26" fmla="*/ 83344 w 135908"/>
              <a:gd name="connsiteY26" fmla="*/ 357701 h 715530"/>
              <a:gd name="connsiteX27" fmla="*/ 85725 w 135908"/>
              <a:gd name="connsiteY27" fmla="*/ 364845 h 715530"/>
              <a:gd name="connsiteX28" fmla="*/ 88106 w 135908"/>
              <a:gd name="connsiteY28" fmla="*/ 371989 h 715530"/>
              <a:gd name="connsiteX29" fmla="*/ 90488 w 135908"/>
              <a:gd name="connsiteY29" fmla="*/ 383895 h 715530"/>
              <a:gd name="connsiteX30" fmla="*/ 95250 w 135908"/>
              <a:gd name="connsiteY30" fmla="*/ 438664 h 715530"/>
              <a:gd name="connsiteX31" fmla="*/ 97631 w 135908"/>
              <a:gd name="connsiteY31" fmla="*/ 445807 h 715530"/>
              <a:gd name="connsiteX32" fmla="*/ 104775 w 135908"/>
              <a:gd name="connsiteY32" fmla="*/ 479145 h 715530"/>
              <a:gd name="connsiteX33" fmla="*/ 107156 w 135908"/>
              <a:gd name="connsiteY33" fmla="*/ 493432 h 715530"/>
              <a:gd name="connsiteX34" fmla="*/ 111919 w 135908"/>
              <a:gd name="connsiteY34" fmla="*/ 507720 h 715530"/>
              <a:gd name="connsiteX35" fmla="*/ 119063 w 135908"/>
              <a:gd name="connsiteY35" fmla="*/ 529151 h 715530"/>
              <a:gd name="connsiteX36" fmla="*/ 121444 w 135908"/>
              <a:gd name="connsiteY36" fmla="*/ 536295 h 715530"/>
              <a:gd name="connsiteX37" fmla="*/ 128588 w 135908"/>
              <a:gd name="connsiteY37" fmla="*/ 588682 h 715530"/>
              <a:gd name="connsiteX38" fmla="*/ 135731 w 135908"/>
              <a:gd name="connsiteY38" fmla="*/ 610114 h 715530"/>
              <a:gd name="connsiteX39" fmla="*/ 133350 w 135908"/>
              <a:gd name="connsiteY39" fmla="*/ 676789 h 715530"/>
              <a:gd name="connsiteX40" fmla="*/ 135731 w 135908"/>
              <a:gd name="connsiteY40" fmla="*/ 714889 h 715530"/>
              <a:gd name="connsiteX41" fmla="*/ 130969 w 135908"/>
              <a:gd name="connsiteY41" fmla="*/ 707745 h 715530"/>
              <a:gd name="connsiteX42" fmla="*/ 126206 w 135908"/>
              <a:gd name="connsiteY42" fmla="*/ 695839 h 715530"/>
              <a:gd name="connsiteX43" fmla="*/ 123825 w 135908"/>
              <a:gd name="connsiteY43" fmla="*/ 686314 h 715530"/>
              <a:gd name="connsiteX44" fmla="*/ 119063 w 135908"/>
              <a:gd name="connsiteY44" fmla="*/ 674407 h 715530"/>
              <a:gd name="connsiteX45" fmla="*/ 116681 w 135908"/>
              <a:gd name="connsiteY45" fmla="*/ 664882 h 715530"/>
              <a:gd name="connsiteX46" fmla="*/ 107156 w 135908"/>
              <a:gd name="connsiteY46" fmla="*/ 650595 h 715530"/>
              <a:gd name="connsiteX47" fmla="*/ 104775 w 135908"/>
              <a:gd name="connsiteY47" fmla="*/ 641070 h 715530"/>
              <a:gd name="connsiteX48" fmla="*/ 104775 w 135908"/>
              <a:gd name="connsiteY48" fmla="*/ 483907 h 715530"/>
              <a:gd name="connsiteX49" fmla="*/ 107156 w 135908"/>
              <a:gd name="connsiteY49" fmla="*/ 500576 h 715530"/>
              <a:gd name="connsiteX50" fmla="*/ 111919 w 135908"/>
              <a:gd name="connsiteY50" fmla="*/ 548201 h 715530"/>
              <a:gd name="connsiteX51" fmla="*/ 114300 w 135908"/>
              <a:gd name="connsiteY51" fmla="*/ 557726 h 715530"/>
              <a:gd name="connsiteX52" fmla="*/ 116681 w 135908"/>
              <a:gd name="connsiteY52" fmla="*/ 569632 h 715530"/>
              <a:gd name="connsiteX53" fmla="*/ 121444 w 135908"/>
              <a:gd name="connsiteY53" fmla="*/ 583920 h 715530"/>
              <a:gd name="connsiteX54" fmla="*/ 123825 w 135908"/>
              <a:gd name="connsiteY54" fmla="*/ 610114 h 715530"/>
              <a:gd name="connsiteX55" fmla="*/ 128588 w 135908"/>
              <a:gd name="connsiteY55" fmla="*/ 624401 h 715530"/>
              <a:gd name="connsiteX56" fmla="*/ 126206 w 135908"/>
              <a:gd name="connsiteY56" fmla="*/ 631545 h 715530"/>
              <a:gd name="connsiteX57" fmla="*/ 119063 w 135908"/>
              <a:gd name="connsiteY57" fmla="*/ 629164 h 715530"/>
              <a:gd name="connsiteX58" fmla="*/ 114300 w 135908"/>
              <a:gd name="connsiteY58" fmla="*/ 412470 h 715530"/>
              <a:gd name="connsiteX59" fmla="*/ 111919 w 135908"/>
              <a:gd name="connsiteY59" fmla="*/ 393420 h 715530"/>
              <a:gd name="connsiteX60" fmla="*/ 109538 w 135908"/>
              <a:gd name="connsiteY60" fmla="*/ 383895 h 715530"/>
              <a:gd name="connsiteX61" fmla="*/ 107156 w 135908"/>
              <a:gd name="connsiteY61" fmla="*/ 367226 h 715530"/>
              <a:gd name="connsiteX62" fmla="*/ 102394 w 135908"/>
              <a:gd name="connsiteY62" fmla="*/ 360082 h 715530"/>
              <a:gd name="connsiteX63" fmla="*/ 95250 w 135908"/>
              <a:gd name="connsiteY63" fmla="*/ 341032 h 715530"/>
              <a:gd name="connsiteX64" fmla="*/ 90488 w 135908"/>
              <a:gd name="connsiteY64" fmla="*/ 369607 h 715530"/>
              <a:gd name="connsiteX65" fmla="*/ 88106 w 135908"/>
              <a:gd name="connsiteY65" fmla="*/ 431520 h 715530"/>
              <a:gd name="connsiteX66" fmla="*/ 83344 w 135908"/>
              <a:gd name="connsiteY66" fmla="*/ 441045 h 715530"/>
              <a:gd name="connsiteX67" fmla="*/ 80963 w 135908"/>
              <a:gd name="connsiteY67" fmla="*/ 448189 h 715530"/>
              <a:gd name="connsiteX68" fmla="*/ 83344 w 135908"/>
              <a:gd name="connsiteY68" fmla="*/ 555345 h 715530"/>
              <a:gd name="connsiteX69" fmla="*/ 85725 w 135908"/>
              <a:gd name="connsiteY69" fmla="*/ 548201 h 715530"/>
              <a:gd name="connsiteX70" fmla="*/ 83344 w 135908"/>
              <a:gd name="connsiteY70" fmla="*/ 469620 h 715530"/>
              <a:gd name="connsiteX71" fmla="*/ 78581 w 135908"/>
              <a:gd name="connsiteY71" fmla="*/ 433901 h 715530"/>
              <a:gd name="connsiteX72" fmla="*/ 76200 w 135908"/>
              <a:gd name="connsiteY72" fmla="*/ 424376 h 715530"/>
              <a:gd name="connsiteX73" fmla="*/ 71438 w 135908"/>
              <a:gd name="connsiteY73" fmla="*/ 417232 h 715530"/>
              <a:gd name="connsiteX74" fmla="*/ 69056 w 135908"/>
              <a:gd name="connsiteY74" fmla="*/ 407707 h 715530"/>
              <a:gd name="connsiteX75" fmla="*/ 64294 w 135908"/>
              <a:gd name="connsiteY75" fmla="*/ 391039 h 715530"/>
              <a:gd name="connsiteX76" fmla="*/ 61913 w 135908"/>
              <a:gd name="connsiteY76" fmla="*/ 376751 h 715530"/>
              <a:gd name="connsiteX77" fmla="*/ 59531 w 135908"/>
              <a:gd name="connsiteY77" fmla="*/ 369607 h 715530"/>
              <a:gd name="connsiteX78" fmla="*/ 57150 w 135908"/>
              <a:gd name="connsiteY78" fmla="*/ 357701 h 715530"/>
              <a:gd name="connsiteX79" fmla="*/ 54769 w 135908"/>
              <a:gd name="connsiteY79" fmla="*/ 348176 h 715530"/>
              <a:gd name="connsiteX80" fmla="*/ 52388 w 135908"/>
              <a:gd name="connsiteY80" fmla="*/ 305314 h 715530"/>
              <a:gd name="connsiteX81" fmla="*/ 50006 w 135908"/>
              <a:gd name="connsiteY81" fmla="*/ 293407 h 715530"/>
              <a:gd name="connsiteX82" fmla="*/ 47625 w 135908"/>
              <a:gd name="connsiteY82" fmla="*/ 267214 h 715530"/>
              <a:gd name="connsiteX83" fmla="*/ 45244 w 135908"/>
              <a:gd name="connsiteY83" fmla="*/ 260070 h 715530"/>
              <a:gd name="connsiteX84" fmla="*/ 40481 w 135908"/>
              <a:gd name="connsiteY84" fmla="*/ 233876 h 715530"/>
              <a:gd name="connsiteX85" fmla="*/ 38100 w 135908"/>
              <a:gd name="connsiteY85" fmla="*/ 202920 h 715530"/>
              <a:gd name="connsiteX86" fmla="*/ 35719 w 135908"/>
              <a:gd name="connsiteY86" fmla="*/ 195776 h 715530"/>
              <a:gd name="connsiteX87" fmla="*/ 30956 w 135908"/>
              <a:gd name="connsiteY87" fmla="*/ 102907 h 715530"/>
              <a:gd name="connsiteX88" fmla="*/ 35719 w 135908"/>
              <a:gd name="connsiteY88" fmla="*/ 100526 h 715530"/>
              <a:gd name="connsiteX89" fmla="*/ 38100 w 135908"/>
              <a:gd name="connsiteY89" fmla="*/ 110051 h 715530"/>
              <a:gd name="connsiteX90" fmla="*/ 42863 w 135908"/>
              <a:gd name="connsiteY90" fmla="*/ 129101 h 715530"/>
              <a:gd name="connsiteX91" fmla="*/ 45244 w 135908"/>
              <a:gd name="connsiteY91" fmla="*/ 143389 h 715530"/>
              <a:gd name="connsiteX92" fmla="*/ 50006 w 135908"/>
              <a:gd name="connsiteY92" fmla="*/ 150532 h 715530"/>
              <a:gd name="connsiteX93" fmla="*/ 54769 w 135908"/>
              <a:gd name="connsiteY93" fmla="*/ 164820 h 715530"/>
              <a:gd name="connsiteX94" fmla="*/ 59531 w 135908"/>
              <a:gd name="connsiteY94" fmla="*/ 174345 h 715530"/>
              <a:gd name="connsiteX95" fmla="*/ 64294 w 135908"/>
              <a:gd name="connsiteY95" fmla="*/ 193395 h 715530"/>
              <a:gd name="connsiteX96" fmla="*/ 66675 w 135908"/>
              <a:gd name="connsiteY96" fmla="*/ 202920 h 715530"/>
              <a:gd name="connsiteX97" fmla="*/ 73819 w 135908"/>
              <a:gd name="connsiteY97" fmla="*/ 212445 h 715530"/>
              <a:gd name="connsiteX98" fmla="*/ 76200 w 135908"/>
              <a:gd name="connsiteY98" fmla="*/ 262451 h 715530"/>
              <a:gd name="connsiteX99" fmla="*/ 80963 w 135908"/>
              <a:gd name="connsiteY99" fmla="*/ 279120 h 715530"/>
              <a:gd name="connsiteX100" fmla="*/ 83344 w 135908"/>
              <a:gd name="connsiteY100" fmla="*/ 291026 h 715530"/>
              <a:gd name="connsiteX101" fmla="*/ 88106 w 135908"/>
              <a:gd name="connsiteY101" fmla="*/ 312457 h 715530"/>
              <a:gd name="connsiteX102" fmla="*/ 92869 w 135908"/>
              <a:gd name="connsiteY102" fmla="*/ 319601 h 715530"/>
              <a:gd name="connsiteX103" fmla="*/ 100013 w 135908"/>
              <a:gd name="connsiteY103" fmla="*/ 343414 h 715530"/>
              <a:gd name="connsiteX104" fmla="*/ 104775 w 135908"/>
              <a:gd name="connsiteY104" fmla="*/ 350557 h 715530"/>
              <a:gd name="connsiteX105" fmla="*/ 102394 w 135908"/>
              <a:gd name="connsiteY105" fmla="*/ 367226 h 715530"/>
              <a:gd name="connsiteX106" fmla="*/ 95250 w 135908"/>
              <a:gd name="connsiteY106" fmla="*/ 360082 h 715530"/>
              <a:gd name="connsiteX107" fmla="*/ 92869 w 135908"/>
              <a:gd name="connsiteY107" fmla="*/ 348176 h 715530"/>
              <a:gd name="connsiteX108" fmla="*/ 88106 w 135908"/>
              <a:gd name="connsiteY108" fmla="*/ 341032 h 715530"/>
              <a:gd name="connsiteX109" fmla="*/ 78581 w 135908"/>
              <a:gd name="connsiteY109" fmla="*/ 319601 h 715530"/>
              <a:gd name="connsiteX110" fmla="*/ 73819 w 135908"/>
              <a:gd name="connsiteY110" fmla="*/ 126720 h 715530"/>
              <a:gd name="connsiteX111" fmla="*/ 64294 w 135908"/>
              <a:gd name="connsiteY111" fmla="*/ 119576 h 715530"/>
              <a:gd name="connsiteX112" fmla="*/ 59531 w 135908"/>
              <a:gd name="connsiteY112" fmla="*/ 110051 h 715530"/>
              <a:gd name="connsiteX113" fmla="*/ 50006 w 135908"/>
              <a:gd name="connsiteY113" fmla="*/ 95764 h 715530"/>
              <a:gd name="connsiteX114" fmla="*/ 40481 w 135908"/>
              <a:gd name="connsiteY114" fmla="*/ 79095 h 715530"/>
              <a:gd name="connsiteX115" fmla="*/ 33338 w 135908"/>
              <a:gd name="connsiteY115" fmla="*/ 62426 h 715530"/>
              <a:gd name="connsiteX116" fmla="*/ 30956 w 135908"/>
              <a:gd name="connsiteY116" fmla="*/ 55282 h 715530"/>
              <a:gd name="connsiteX117" fmla="*/ 26194 w 135908"/>
              <a:gd name="connsiteY117" fmla="*/ 43376 h 715530"/>
              <a:gd name="connsiteX118" fmla="*/ 23813 w 135908"/>
              <a:gd name="connsiteY118" fmla="*/ 514 h 715530"/>
              <a:gd name="connsiteX119" fmla="*/ 26194 w 135908"/>
              <a:gd name="connsiteY119" fmla="*/ 7657 h 715530"/>
              <a:gd name="connsiteX120" fmla="*/ 35719 w 135908"/>
              <a:gd name="connsiteY120" fmla="*/ 26707 h 715530"/>
              <a:gd name="connsiteX121" fmla="*/ 38100 w 135908"/>
              <a:gd name="connsiteY121" fmla="*/ 60045 h 715530"/>
              <a:gd name="connsiteX122" fmla="*/ 42863 w 135908"/>
              <a:gd name="connsiteY122" fmla="*/ 67189 h 715530"/>
              <a:gd name="connsiteX123" fmla="*/ 50006 w 135908"/>
              <a:gd name="connsiteY123" fmla="*/ 88620 h 715530"/>
              <a:gd name="connsiteX124" fmla="*/ 52388 w 135908"/>
              <a:gd name="connsiteY124" fmla="*/ 95764 h 715530"/>
              <a:gd name="connsiteX125" fmla="*/ 57150 w 135908"/>
              <a:gd name="connsiteY125" fmla="*/ 88620 h 715530"/>
              <a:gd name="connsiteX126" fmla="*/ 50006 w 135908"/>
              <a:gd name="connsiteY126" fmla="*/ 67189 h 715530"/>
              <a:gd name="connsiteX127" fmla="*/ 47625 w 135908"/>
              <a:gd name="connsiteY127" fmla="*/ 55282 h 715530"/>
              <a:gd name="connsiteX128" fmla="*/ 42863 w 135908"/>
              <a:gd name="connsiteY128" fmla="*/ 45757 h 715530"/>
              <a:gd name="connsiteX129" fmla="*/ 38100 w 135908"/>
              <a:gd name="connsiteY129" fmla="*/ 31470 h 715530"/>
              <a:gd name="connsiteX130" fmla="*/ 35719 w 135908"/>
              <a:gd name="connsiteY130" fmla="*/ 24326 h 715530"/>
              <a:gd name="connsiteX131" fmla="*/ 33338 w 135908"/>
              <a:gd name="connsiteY131" fmla="*/ 17182 h 715530"/>
              <a:gd name="connsiteX132" fmla="*/ 19050 w 135908"/>
              <a:gd name="connsiteY132" fmla="*/ 514 h 715530"/>
              <a:gd name="connsiteX133" fmla="*/ 7144 w 135908"/>
              <a:gd name="connsiteY133" fmla="*/ 10039 h 715530"/>
              <a:gd name="connsiteX134" fmla="*/ 2381 w 135908"/>
              <a:gd name="connsiteY134" fmla="*/ 24326 h 715530"/>
              <a:gd name="connsiteX135" fmla="*/ 0 w 135908"/>
              <a:gd name="connsiteY135" fmla="*/ 69570 h 71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35908" h="715530">
                <a:moveTo>
                  <a:pt x="47625" y="229114"/>
                </a:moveTo>
                <a:cubicBezTo>
                  <a:pt x="46831" y="235464"/>
                  <a:pt x="50569" y="244615"/>
                  <a:pt x="45244" y="248164"/>
                </a:cubicBezTo>
                <a:cubicBezTo>
                  <a:pt x="41067" y="250949"/>
                  <a:pt x="41465" y="238799"/>
                  <a:pt x="40481" y="233876"/>
                </a:cubicBezTo>
                <a:cubicBezTo>
                  <a:pt x="37539" y="219164"/>
                  <a:pt x="40345" y="225338"/>
                  <a:pt x="33338" y="214826"/>
                </a:cubicBezTo>
                <a:cubicBezTo>
                  <a:pt x="32544" y="188632"/>
                  <a:pt x="33074" y="162365"/>
                  <a:pt x="30956" y="136245"/>
                </a:cubicBezTo>
                <a:cubicBezTo>
                  <a:pt x="30669" y="132707"/>
                  <a:pt x="27214" y="130120"/>
                  <a:pt x="26194" y="126720"/>
                </a:cubicBezTo>
                <a:cubicBezTo>
                  <a:pt x="24807" y="122095"/>
                  <a:pt x="25340" y="117013"/>
                  <a:pt x="23813" y="112432"/>
                </a:cubicBezTo>
                <a:cubicBezTo>
                  <a:pt x="22908" y="109717"/>
                  <a:pt x="20470" y="107774"/>
                  <a:pt x="19050" y="105289"/>
                </a:cubicBezTo>
                <a:cubicBezTo>
                  <a:pt x="17289" y="102207"/>
                  <a:pt x="15875" y="98939"/>
                  <a:pt x="14288" y="95764"/>
                </a:cubicBezTo>
                <a:cubicBezTo>
                  <a:pt x="15082" y="83858"/>
                  <a:pt x="14982" y="71858"/>
                  <a:pt x="16669" y="60045"/>
                </a:cubicBezTo>
                <a:cubicBezTo>
                  <a:pt x="17379" y="55075"/>
                  <a:pt x="21431" y="45757"/>
                  <a:pt x="21431" y="45757"/>
                </a:cubicBezTo>
                <a:cubicBezTo>
                  <a:pt x="22225" y="37820"/>
                  <a:pt x="22600" y="29829"/>
                  <a:pt x="23813" y="21945"/>
                </a:cubicBezTo>
                <a:cubicBezTo>
                  <a:pt x="24195" y="19464"/>
                  <a:pt x="25585" y="17236"/>
                  <a:pt x="26194" y="14801"/>
                </a:cubicBezTo>
                <a:cubicBezTo>
                  <a:pt x="27176" y="10875"/>
                  <a:pt x="27781" y="6864"/>
                  <a:pt x="28575" y="2895"/>
                </a:cubicBezTo>
                <a:cubicBezTo>
                  <a:pt x="29369" y="6864"/>
                  <a:pt x="29974" y="10875"/>
                  <a:pt x="30956" y="14801"/>
                </a:cubicBezTo>
                <a:cubicBezTo>
                  <a:pt x="31565" y="17236"/>
                  <a:pt x="32729" y="19510"/>
                  <a:pt x="33338" y="21945"/>
                </a:cubicBezTo>
                <a:cubicBezTo>
                  <a:pt x="34320" y="25871"/>
                  <a:pt x="34792" y="29911"/>
                  <a:pt x="35719" y="33851"/>
                </a:cubicBezTo>
                <a:cubicBezTo>
                  <a:pt x="45222" y="74238"/>
                  <a:pt x="40665" y="49236"/>
                  <a:pt x="45244" y="76714"/>
                </a:cubicBezTo>
                <a:cubicBezTo>
                  <a:pt x="46831" y="98939"/>
                  <a:pt x="48587" y="121153"/>
                  <a:pt x="50006" y="143389"/>
                </a:cubicBezTo>
                <a:cubicBezTo>
                  <a:pt x="50968" y="158460"/>
                  <a:pt x="50589" y="173638"/>
                  <a:pt x="52388" y="188632"/>
                </a:cubicBezTo>
                <a:cubicBezTo>
                  <a:pt x="52986" y="193616"/>
                  <a:pt x="55563" y="198157"/>
                  <a:pt x="57150" y="202920"/>
                </a:cubicBezTo>
                <a:cubicBezTo>
                  <a:pt x="59188" y="209036"/>
                  <a:pt x="60718" y="213018"/>
                  <a:pt x="61913" y="219589"/>
                </a:cubicBezTo>
                <a:cubicBezTo>
                  <a:pt x="62917" y="225111"/>
                  <a:pt x="63290" y="230735"/>
                  <a:pt x="64294" y="236257"/>
                </a:cubicBezTo>
                <a:cubicBezTo>
                  <a:pt x="67125" y="251829"/>
                  <a:pt x="66691" y="239950"/>
                  <a:pt x="69056" y="257689"/>
                </a:cubicBezTo>
                <a:cubicBezTo>
                  <a:pt x="73696" y="292489"/>
                  <a:pt x="68711" y="270590"/>
                  <a:pt x="73819" y="291026"/>
                </a:cubicBezTo>
                <a:cubicBezTo>
                  <a:pt x="74613" y="305314"/>
                  <a:pt x="74905" y="319638"/>
                  <a:pt x="76200" y="333889"/>
                </a:cubicBezTo>
                <a:cubicBezTo>
                  <a:pt x="76650" y="338841"/>
                  <a:pt x="82375" y="354795"/>
                  <a:pt x="83344" y="357701"/>
                </a:cubicBezTo>
                <a:lnTo>
                  <a:pt x="85725" y="364845"/>
                </a:lnTo>
                <a:cubicBezTo>
                  <a:pt x="86519" y="367226"/>
                  <a:pt x="87614" y="369528"/>
                  <a:pt x="88106" y="371989"/>
                </a:cubicBezTo>
                <a:lnTo>
                  <a:pt x="90488" y="383895"/>
                </a:lnTo>
                <a:cubicBezTo>
                  <a:pt x="91496" y="400021"/>
                  <a:pt x="91830" y="421562"/>
                  <a:pt x="95250" y="438664"/>
                </a:cubicBezTo>
                <a:cubicBezTo>
                  <a:pt x="95742" y="441125"/>
                  <a:pt x="96837" y="443426"/>
                  <a:pt x="97631" y="445807"/>
                </a:cubicBezTo>
                <a:cubicBezTo>
                  <a:pt x="103220" y="496098"/>
                  <a:pt x="95717" y="445930"/>
                  <a:pt x="104775" y="479145"/>
                </a:cubicBezTo>
                <a:cubicBezTo>
                  <a:pt x="106045" y="483803"/>
                  <a:pt x="105985" y="488748"/>
                  <a:pt x="107156" y="493432"/>
                </a:cubicBezTo>
                <a:cubicBezTo>
                  <a:pt x="108374" y="498302"/>
                  <a:pt x="110331" y="502957"/>
                  <a:pt x="111919" y="507720"/>
                </a:cubicBezTo>
                <a:lnTo>
                  <a:pt x="119063" y="529151"/>
                </a:lnTo>
                <a:lnTo>
                  <a:pt x="121444" y="536295"/>
                </a:lnTo>
                <a:cubicBezTo>
                  <a:pt x="125776" y="614275"/>
                  <a:pt x="116990" y="558526"/>
                  <a:pt x="128588" y="588682"/>
                </a:cubicBezTo>
                <a:cubicBezTo>
                  <a:pt x="131291" y="595710"/>
                  <a:pt x="135731" y="610114"/>
                  <a:pt x="135731" y="610114"/>
                </a:cubicBezTo>
                <a:cubicBezTo>
                  <a:pt x="134937" y="632339"/>
                  <a:pt x="133350" y="654550"/>
                  <a:pt x="133350" y="676789"/>
                </a:cubicBezTo>
                <a:cubicBezTo>
                  <a:pt x="133350" y="689514"/>
                  <a:pt x="136707" y="702202"/>
                  <a:pt x="135731" y="714889"/>
                </a:cubicBezTo>
                <a:cubicBezTo>
                  <a:pt x="135512" y="717742"/>
                  <a:pt x="132249" y="710305"/>
                  <a:pt x="130969" y="707745"/>
                </a:cubicBezTo>
                <a:cubicBezTo>
                  <a:pt x="129057" y="703922"/>
                  <a:pt x="127558" y="699894"/>
                  <a:pt x="126206" y="695839"/>
                </a:cubicBezTo>
                <a:cubicBezTo>
                  <a:pt x="125171" y="692734"/>
                  <a:pt x="124860" y="689419"/>
                  <a:pt x="123825" y="686314"/>
                </a:cubicBezTo>
                <a:cubicBezTo>
                  <a:pt x="122473" y="682259"/>
                  <a:pt x="120415" y="678462"/>
                  <a:pt x="119063" y="674407"/>
                </a:cubicBezTo>
                <a:cubicBezTo>
                  <a:pt x="118028" y="671302"/>
                  <a:pt x="118145" y="667809"/>
                  <a:pt x="116681" y="664882"/>
                </a:cubicBezTo>
                <a:cubicBezTo>
                  <a:pt x="114121" y="659763"/>
                  <a:pt x="107156" y="650595"/>
                  <a:pt x="107156" y="650595"/>
                </a:cubicBezTo>
                <a:cubicBezTo>
                  <a:pt x="106362" y="647420"/>
                  <a:pt x="105313" y="644298"/>
                  <a:pt x="104775" y="641070"/>
                </a:cubicBezTo>
                <a:cubicBezTo>
                  <a:pt x="96431" y="590998"/>
                  <a:pt x="104103" y="522884"/>
                  <a:pt x="104775" y="483907"/>
                </a:cubicBezTo>
                <a:cubicBezTo>
                  <a:pt x="105569" y="489463"/>
                  <a:pt x="106536" y="494998"/>
                  <a:pt x="107156" y="500576"/>
                </a:cubicBezTo>
                <a:cubicBezTo>
                  <a:pt x="108918" y="516433"/>
                  <a:pt x="109940" y="532370"/>
                  <a:pt x="111919" y="548201"/>
                </a:cubicBezTo>
                <a:cubicBezTo>
                  <a:pt x="112325" y="551448"/>
                  <a:pt x="113590" y="554531"/>
                  <a:pt x="114300" y="557726"/>
                </a:cubicBezTo>
                <a:cubicBezTo>
                  <a:pt x="115178" y="561677"/>
                  <a:pt x="115616" y="565727"/>
                  <a:pt x="116681" y="569632"/>
                </a:cubicBezTo>
                <a:cubicBezTo>
                  <a:pt x="118002" y="574475"/>
                  <a:pt x="121444" y="583920"/>
                  <a:pt x="121444" y="583920"/>
                </a:cubicBezTo>
                <a:cubicBezTo>
                  <a:pt x="122238" y="592651"/>
                  <a:pt x="122301" y="601480"/>
                  <a:pt x="123825" y="610114"/>
                </a:cubicBezTo>
                <a:cubicBezTo>
                  <a:pt x="124697" y="615058"/>
                  <a:pt x="128588" y="624401"/>
                  <a:pt x="128588" y="624401"/>
                </a:cubicBezTo>
                <a:cubicBezTo>
                  <a:pt x="127794" y="626782"/>
                  <a:pt x="128451" y="630422"/>
                  <a:pt x="126206" y="631545"/>
                </a:cubicBezTo>
                <a:cubicBezTo>
                  <a:pt x="123961" y="632668"/>
                  <a:pt x="119176" y="631671"/>
                  <a:pt x="119063" y="629164"/>
                </a:cubicBezTo>
                <a:cubicBezTo>
                  <a:pt x="108422" y="392410"/>
                  <a:pt x="139064" y="486772"/>
                  <a:pt x="114300" y="412470"/>
                </a:cubicBezTo>
                <a:cubicBezTo>
                  <a:pt x="113506" y="406120"/>
                  <a:pt x="112971" y="399732"/>
                  <a:pt x="111919" y="393420"/>
                </a:cubicBezTo>
                <a:cubicBezTo>
                  <a:pt x="111381" y="390192"/>
                  <a:pt x="110123" y="387115"/>
                  <a:pt x="109538" y="383895"/>
                </a:cubicBezTo>
                <a:cubicBezTo>
                  <a:pt x="108534" y="378373"/>
                  <a:pt x="108769" y="372602"/>
                  <a:pt x="107156" y="367226"/>
                </a:cubicBezTo>
                <a:cubicBezTo>
                  <a:pt x="106334" y="364485"/>
                  <a:pt x="103674" y="362642"/>
                  <a:pt x="102394" y="360082"/>
                </a:cubicBezTo>
                <a:cubicBezTo>
                  <a:pt x="99543" y="354381"/>
                  <a:pt x="97312" y="347219"/>
                  <a:pt x="95250" y="341032"/>
                </a:cubicBezTo>
                <a:cubicBezTo>
                  <a:pt x="93663" y="350557"/>
                  <a:pt x="91248" y="359981"/>
                  <a:pt x="90488" y="369607"/>
                </a:cubicBezTo>
                <a:cubicBezTo>
                  <a:pt x="88863" y="390196"/>
                  <a:pt x="90161" y="410970"/>
                  <a:pt x="88106" y="431520"/>
                </a:cubicBezTo>
                <a:cubicBezTo>
                  <a:pt x="87753" y="435052"/>
                  <a:pt x="84742" y="437782"/>
                  <a:pt x="83344" y="441045"/>
                </a:cubicBezTo>
                <a:cubicBezTo>
                  <a:pt x="82355" y="443352"/>
                  <a:pt x="81757" y="445808"/>
                  <a:pt x="80963" y="448189"/>
                </a:cubicBezTo>
                <a:cubicBezTo>
                  <a:pt x="81757" y="483908"/>
                  <a:pt x="81645" y="519658"/>
                  <a:pt x="83344" y="555345"/>
                </a:cubicBezTo>
                <a:cubicBezTo>
                  <a:pt x="83463" y="557852"/>
                  <a:pt x="85725" y="550711"/>
                  <a:pt x="85725" y="548201"/>
                </a:cubicBezTo>
                <a:cubicBezTo>
                  <a:pt x="85725" y="521995"/>
                  <a:pt x="84590" y="495796"/>
                  <a:pt x="83344" y="469620"/>
                </a:cubicBezTo>
                <a:cubicBezTo>
                  <a:pt x="82946" y="461271"/>
                  <a:pt x="80454" y="443267"/>
                  <a:pt x="78581" y="433901"/>
                </a:cubicBezTo>
                <a:cubicBezTo>
                  <a:pt x="77939" y="430692"/>
                  <a:pt x="77489" y="427384"/>
                  <a:pt x="76200" y="424376"/>
                </a:cubicBezTo>
                <a:cubicBezTo>
                  <a:pt x="75073" y="421745"/>
                  <a:pt x="73025" y="419613"/>
                  <a:pt x="71438" y="417232"/>
                </a:cubicBezTo>
                <a:cubicBezTo>
                  <a:pt x="70644" y="414057"/>
                  <a:pt x="69917" y="410864"/>
                  <a:pt x="69056" y="407707"/>
                </a:cubicBezTo>
                <a:cubicBezTo>
                  <a:pt x="67536" y="402132"/>
                  <a:pt x="65593" y="396669"/>
                  <a:pt x="64294" y="391039"/>
                </a:cubicBezTo>
                <a:cubicBezTo>
                  <a:pt x="63208" y="386334"/>
                  <a:pt x="62960" y="381464"/>
                  <a:pt x="61913" y="376751"/>
                </a:cubicBezTo>
                <a:cubicBezTo>
                  <a:pt x="61368" y="374301"/>
                  <a:pt x="60140" y="372042"/>
                  <a:pt x="59531" y="369607"/>
                </a:cubicBezTo>
                <a:cubicBezTo>
                  <a:pt x="58549" y="365681"/>
                  <a:pt x="58028" y="361652"/>
                  <a:pt x="57150" y="357701"/>
                </a:cubicBezTo>
                <a:cubicBezTo>
                  <a:pt x="56440" y="354506"/>
                  <a:pt x="55563" y="351351"/>
                  <a:pt x="54769" y="348176"/>
                </a:cubicBezTo>
                <a:cubicBezTo>
                  <a:pt x="53975" y="333889"/>
                  <a:pt x="53628" y="319570"/>
                  <a:pt x="52388" y="305314"/>
                </a:cubicBezTo>
                <a:cubicBezTo>
                  <a:pt x="52037" y="301282"/>
                  <a:pt x="50508" y="297423"/>
                  <a:pt x="50006" y="293407"/>
                </a:cubicBezTo>
                <a:cubicBezTo>
                  <a:pt x="48918" y="284708"/>
                  <a:pt x="48865" y="275893"/>
                  <a:pt x="47625" y="267214"/>
                </a:cubicBezTo>
                <a:cubicBezTo>
                  <a:pt x="47270" y="264729"/>
                  <a:pt x="45770" y="262524"/>
                  <a:pt x="45244" y="260070"/>
                </a:cubicBezTo>
                <a:cubicBezTo>
                  <a:pt x="43384" y="251392"/>
                  <a:pt x="42069" y="242607"/>
                  <a:pt x="40481" y="233876"/>
                </a:cubicBezTo>
                <a:cubicBezTo>
                  <a:pt x="39687" y="223557"/>
                  <a:pt x="39384" y="213189"/>
                  <a:pt x="38100" y="202920"/>
                </a:cubicBezTo>
                <a:cubicBezTo>
                  <a:pt x="37789" y="200429"/>
                  <a:pt x="35848" y="198283"/>
                  <a:pt x="35719" y="195776"/>
                </a:cubicBezTo>
                <a:cubicBezTo>
                  <a:pt x="30818" y="100192"/>
                  <a:pt x="42595" y="137815"/>
                  <a:pt x="30956" y="102907"/>
                </a:cubicBezTo>
                <a:cubicBezTo>
                  <a:pt x="34825" y="41021"/>
                  <a:pt x="31795" y="63247"/>
                  <a:pt x="35719" y="100526"/>
                </a:cubicBezTo>
                <a:cubicBezTo>
                  <a:pt x="36062" y="103781"/>
                  <a:pt x="37390" y="106856"/>
                  <a:pt x="38100" y="110051"/>
                </a:cubicBezTo>
                <a:cubicBezTo>
                  <a:pt x="41930" y="127289"/>
                  <a:pt x="38607" y="116337"/>
                  <a:pt x="42863" y="129101"/>
                </a:cubicBezTo>
                <a:cubicBezTo>
                  <a:pt x="43657" y="133864"/>
                  <a:pt x="43717" y="138808"/>
                  <a:pt x="45244" y="143389"/>
                </a:cubicBezTo>
                <a:cubicBezTo>
                  <a:pt x="46149" y="146104"/>
                  <a:pt x="48844" y="147917"/>
                  <a:pt x="50006" y="150532"/>
                </a:cubicBezTo>
                <a:cubicBezTo>
                  <a:pt x="52045" y="155120"/>
                  <a:pt x="52905" y="160159"/>
                  <a:pt x="54769" y="164820"/>
                </a:cubicBezTo>
                <a:cubicBezTo>
                  <a:pt x="56087" y="168116"/>
                  <a:pt x="58133" y="171082"/>
                  <a:pt x="59531" y="174345"/>
                </a:cubicBezTo>
                <a:cubicBezTo>
                  <a:pt x="62479" y="181224"/>
                  <a:pt x="62572" y="185646"/>
                  <a:pt x="64294" y="193395"/>
                </a:cubicBezTo>
                <a:cubicBezTo>
                  <a:pt x="65004" y="196590"/>
                  <a:pt x="65211" y="199993"/>
                  <a:pt x="66675" y="202920"/>
                </a:cubicBezTo>
                <a:cubicBezTo>
                  <a:pt x="68450" y="206470"/>
                  <a:pt x="71438" y="209270"/>
                  <a:pt x="73819" y="212445"/>
                </a:cubicBezTo>
                <a:cubicBezTo>
                  <a:pt x="74613" y="229114"/>
                  <a:pt x="74869" y="245817"/>
                  <a:pt x="76200" y="262451"/>
                </a:cubicBezTo>
                <a:cubicBezTo>
                  <a:pt x="76725" y="269008"/>
                  <a:pt x="79437" y="273015"/>
                  <a:pt x="80963" y="279120"/>
                </a:cubicBezTo>
                <a:cubicBezTo>
                  <a:pt x="81945" y="283046"/>
                  <a:pt x="82620" y="287044"/>
                  <a:pt x="83344" y="291026"/>
                </a:cubicBezTo>
                <a:cubicBezTo>
                  <a:pt x="84389" y="296774"/>
                  <a:pt x="85107" y="306460"/>
                  <a:pt x="88106" y="312457"/>
                </a:cubicBezTo>
                <a:cubicBezTo>
                  <a:pt x="89386" y="315017"/>
                  <a:pt x="91281" y="317220"/>
                  <a:pt x="92869" y="319601"/>
                </a:cubicBezTo>
                <a:cubicBezTo>
                  <a:pt x="94200" y="324927"/>
                  <a:pt x="97693" y="339934"/>
                  <a:pt x="100013" y="343414"/>
                </a:cubicBezTo>
                <a:lnTo>
                  <a:pt x="104775" y="350557"/>
                </a:lnTo>
                <a:cubicBezTo>
                  <a:pt x="103981" y="356113"/>
                  <a:pt x="106363" y="363257"/>
                  <a:pt x="102394" y="367226"/>
                </a:cubicBezTo>
                <a:cubicBezTo>
                  <a:pt x="100013" y="369607"/>
                  <a:pt x="96756" y="363094"/>
                  <a:pt x="95250" y="360082"/>
                </a:cubicBezTo>
                <a:cubicBezTo>
                  <a:pt x="93440" y="356462"/>
                  <a:pt x="94290" y="351966"/>
                  <a:pt x="92869" y="348176"/>
                </a:cubicBezTo>
                <a:cubicBezTo>
                  <a:pt x="91864" y="345496"/>
                  <a:pt x="89694" y="343413"/>
                  <a:pt x="88106" y="341032"/>
                </a:cubicBezTo>
                <a:cubicBezTo>
                  <a:pt x="82439" y="324030"/>
                  <a:pt x="86129" y="330922"/>
                  <a:pt x="78581" y="319601"/>
                </a:cubicBezTo>
                <a:cubicBezTo>
                  <a:pt x="60717" y="248138"/>
                  <a:pt x="88564" y="362638"/>
                  <a:pt x="73819" y="126720"/>
                </a:cubicBezTo>
                <a:cubicBezTo>
                  <a:pt x="73571" y="122759"/>
                  <a:pt x="67469" y="121957"/>
                  <a:pt x="64294" y="119576"/>
                </a:cubicBezTo>
                <a:cubicBezTo>
                  <a:pt x="62706" y="116401"/>
                  <a:pt x="61357" y="113095"/>
                  <a:pt x="59531" y="110051"/>
                </a:cubicBezTo>
                <a:cubicBezTo>
                  <a:pt x="56586" y="105143"/>
                  <a:pt x="52565" y="100884"/>
                  <a:pt x="50006" y="95764"/>
                </a:cubicBezTo>
                <a:cubicBezTo>
                  <a:pt x="43964" y="83679"/>
                  <a:pt x="47213" y="89192"/>
                  <a:pt x="40481" y="79095"/>
                </a:cubicBezTo>
                <a:cubicBezTo>
                  <a:pt x="35527" y="59276"/>
                  <a:pt x="41558" y="78867"/>
                  <a:pt x="33338" y="62426"/>
                </a:cubicBezTo>
                <a:cubicBezTo>
                  <a:pt x="32215" y="60181"/>
                  <a:pt x="31837" y="57632"/>
                  <a:pt x="30956" y="55282"/>
                </a:cubicBezTo>
                <a:cubicBezTo>
                  <a:pt x="29455" y="51280"/>
                  <a:pt x="27781" y="47345"/>
                  <a:pt x="26194" y="43376"/>
                </a:cubicBezTo>
                <a:cubicBezTo>
                  <a:pt x="25400" y="29089"/>
                  <a:pt x="23813" y="14823"/>
                  <a:pt x="23813" y="514"/>
                </a:cubicBezTo>
                <a:cubicBezTo>
                  <a:pt x="23813" y="-1996"/>
                  <a:pt x="25155" y="5372"/>
                  <a:pt x="26194" y="7657"/>
                </a:cubicBezTo>
                <a:cubicBezTo>
                  <a:pt x="29132" y="14120"/>
                  <a:pt x="35719" y="26707"/>
                  <a:pt x="35719" y="26707"/>
                </a:cubicBezTo>
                <a:cubicBezTo>
                  <a:pt x="36513" y="37820"/>
                  <a:pt x="36164" y="49074"/>
                  <a:pt x="38100" y="60045"/>
                </a:cubicBezTo>
                <a:cubicBezTo>
                  <a:pt x="38597" y="62864"/>
                  <a:pt x="41701" y="64574"/>
                  <a:pt x="42863" y="67189"/>
                </a:cubicBezTo>
                <a:cubicBezTo>
                  <a:pt x="42867" y="67197"/>
                  <a:pt x="48814" y="85044"/>
                  <a:pt x="50006" y="88620"/>
                </a:cubicBezTo>
                <a:lnTo>
                  <a:pt x="52388" y="95764"/>
                </a:lnTo>
                <a:cubicBezTo>
                  <a:pt x="53975" y="93383"/>
                  <a:pt x="56795" y="91460"/>
                  <a:pt x="57150" y="88620"/>
                </a:cubicBezTo>
                <a:cubicBezTo>
                  <a:pt x="58073" y="81233"/>
                  <a:pt x="53070" y="73317"/>
                  <a:pt x="50006" y="67189"/>
                </a:cubicBezTo>
                <a:cubicBezTo>
                  <a:pt x="49212" y="63220"/>
                  <a:pt x="48905" y="59122"/>
                  <a:pt x="47625" y="55282"/>
                </a:cubicBezTo>
                <a:cubicBezTo>
                  <a:pt x="46503" y="51914"/>
                  <a:pt x="44181" y="49053"/>
                  <a:pt x="42863" y="45757"/>
                </a:cubicBezTo>
                <a:cubicBezTo>
                  <a:pt x="40999" y="41096"/>
                  <a:pt x="39688" y="36232"/>
                  <a:pt x="38100" y="31470"/>
                </a:cubicBezTo>
                <a:lnTo>
                  <a:pt x="35719" y="24326"/>
                </a:lnTo>
                <a:cubicBezTo>
                  <a:pt x="34925" y="21945"/>
                  <a:pt x="35113" y="18957"/>
                  <a:pt x="33338" y="17182"/>
                </a:cubicBezTo>
                <a:cubicBezTo>
                  <a:pt x="23387" y="7233"/>
                  <a:pt x="28215" y="12733"/>
                  <a:pt x="19050" y="514"/>
                </a:cubicBezTo>
                <a:cubicBezTo>
                  <a:pt x="11302" y="3096"/>
                  <a:pt x="10891" y="1609"/>
                  <a:pt x="7144" y="10039"/>
                </a:cubicBezTo>
                <a:cubicBezTo>
                  <a:pt x="5105" y="14626"/>
                  <a:pt x="2381" y="24326"/>
                  <a:pt x="2381" y="24326"/>
                </a:cubicBezTo>
                <a:lnTo>
                  <a:pt x="0" y="69570"/>
                </a:lnTo>
              </a:path>
            </a:pathLst>
          </a:custGeom>
          <a:solidFill>
            <a:srgbClr val="FF0000">
              <a:alpha val="8000"/>
            </a:srgbClr>
          </a:solidFill>
          <a:ln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6" grpId="1" animBg="1"/>
      <p:bldP spid="11" grpId="0" animBg="1"/>
      <p:bldP spid="11" grpId="1" animBg="1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1793" y="1419622"/>
            <a:ext cx="7552581" cy="558403"/>
          </a:xfrm>
        </p:spPr>
        <p:txBody>
          <a:bodyPr/>
          <a:lstStyle/>
          <a:p>
            <a:pPr eaLnBrk="1" hangingPunct="1"/>
            <a:r>
              <a:rPr lang="en-GB" sz="16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Thank you for your attention!</a:t>
            </a:r>
            <a:endParaRPr lang="en-GB" sz="1600" dirty="0">
              <a:solidFill>
                <a:srgbClr val="FF66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259633" y="519113"/>
            <a:ext cx="7881194" cy="972741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Any questions?</a:t>
            </a:r>
            <a:endParaRPr lang="en-GB" dirty="0">
              <a:latin typeface="Verdana" charset="0"/>
            </a:endParaRPr>
          </a:p>
        </p:txBody>
      </p:sp>
      <p:pic>
        <p:nvPicPr>
          <p:cNvPr id="4" name="Picture 2" descr="https://www.4tu.nl/.uc/i74c5579101026e7bb0000b313e0252e92c3dc382c5960701c394023e0180/data.jpg">
            <a:extLst>
              <a:ext uri="{FF2B5EF4-FFF2-40B4-BE49-F238E27FC236}">
                <a16:creationId xmlns:a16="http://schemas.microsoft.com/office/drawing/2014/main" id="{1C72964F-EA3F-4E71-B885-DDBD19CCB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3"/>
          <a:stretch/>
        </p:blipFill>
        <p:spPr bwMode="auto">
          <a:xfrm>
            <a:off x="993830" y="2079088"/>
            <a:ext cx="8146997" cy="30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1_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755</TotalTime>
  <Words>250</Words>
  <Application>Microsoft Office PowerPoint</Application>
  <PresentationFormat>On-screen Show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Symbol</vt:lpstr>
      <vt:lpstr>Verdana</vt:lpstr>
      <vt:lpstr>4TU_powerpoint_white NOV2016-HB16-9</vt:lpstr>
      <vt:lpstr>1_4TU_powerpoint_white NOV2016-HB16-9</vt:lpstr>
      <vt:lpstr>Monitoring resilience of infrastructure in cities &amp; urbanized deltas Rolands Kromanis (UT, ET)</vt:lpstr>
      <vt:lpstr>About me</vt:lpstr>
      <vt:lpstr>Research interests</vt:lpstr>
      <vt:lpstr>My role in the DeSIRE programme </vt:lpstr>
      <vt:lpstr>Computer vision for infrastructure monitoring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Helen ter Huurne</dc:creator>
  <cp:lastModifiedBy>Kromanis, Rolands</cp:lastModifiedBy>
  <cp:revision>84</cp:revision>
  <dcterms:created xsi:type="dcterms:W3CDTF">2018-10-25T14:11:41Z</dcterms:created>
  <dcterms:modified xsi:type="dcterms:W3CDTF">2019-06-04T16:50:27Z</dcterms:modified>
</cp:coreProperties>
</file>