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7"/>
  </p:notesMasterIdLst>
  <p:sldIdLst>
    <p:sldId id="256" r:id="rId2"/>
    <p:sldId id="258" r:id="rId3"/>
    <p:sldId id="260" r:id="rId4"/>
    <p:sldId id="264" r:id="rId5"/>
    <p:sldId id="265" r:id="rId6"/>
    <p:sldId id="267" r:id="rId7"/>
    <p:sldId id="278" r:id="rId8"/>
    <p:sldId id="270" r:id="rId9"/>
    <p:sldId id="271" r:id="rId10"/>
    <p:sldId id="272" r:id="rId11"/>
    <p:sldId id="274" r:id="rId12"/>
    <p:sldId id="275" r:id="rId13"/>
    <p:sldId id="276" r:id="rId14"/>
    <p:sldId id="273" r:id="rId15"/>
    <p:sldId id="263" r:id="rId16"/>
  </p:sldIdLst>
  <p:sldSz cx="9144000" cy="5143500" type="screen16x9"/>
  <p:notesSz cx="6858000" cy="9144000"/>
  <p:embeddedFontLst>
    <p:embeddedFont>
      <p:font typeface="Lato" panose="020F0502020204030203" pitchFamily="34" charset="0"/>
      <p:regular r:id="rId18"/>
      <p:bold r:id="rId19"/>
      <p:italic r:id="rId20"/>
      <p:boldItalic r:id="rId21"/>
    </p:embeddedFont>
    <p:embeddedFont>
      <p:font typeface="Roboto" panose="02000000000000000000" pitchFamily="2" charset="0"/>
      <p:regular r:id="rId22"/>
      <p:bold r:id="rId23"/>
      <p:italic r:id="rId24"/>
      <p:boldItalic r:id="rId25"/>
    </p:embeddedFont>
    <p:embeddedFont>
      <p:font typeface="Roboto Black" panose="02000000000000000000" pitchFamily="2" charset="0"/>
      <p:bold r:id="rId26"/>
      <p:boldItalic r:id="rId27"/>
    </p:embeddedFont>
    <p:embeddedFont>
      <p:font typeface="Roboto Slab" pitchFamily="2" charset="0"/>
      <p:regular r:id="rId28"/>
      <p:bold r:id="rId29"/>
    </p:embeddedFont>
    <p:embeddedFont>
      <p:font typeface="Source Sans Pro" panose="020B0503030403020204" pitchFamily="34" charset="0"/>
      <p:regular r:id="rId30"/>
      <p:bold r:id="rId31"/>
      <p:italic r:id="rId32"/>
      <p:boldItalic r:id="rId33"/>
    </p:embeddedFont>
    <p:embeddedFont>
      <p:font typeface="Titillium Web" panose="00000500000000000000" pitchFamily="2" charset="0"/>
      <p:regular r:id="rId34"/>
      <p:bold r:id="rId35"/>
      <p:italic r:id="rId36"/>
      <p:boldItalic r:id="rId37"/>
    </p:embeddedFont>
    <p:embeddedFont>
      <p:font typeface="Verdana" panose="020B060403050404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A5A077-D5C4-E091-779E-6FB0C1410A3C}" name="Roel Janssen" initials="RJ" userId="S::rrejanssen@tudelft.nl::efd1c9a3-282d-43f5-acad-19eed0296c1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4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21F58A-89C0-82D6-CB0A-246F87204BD6}" v="346" dt="2024-06-06T12:12:13.380"/>
    <p1510:client id="{5488774B-B60B-9635-2151-FDA6B966A961}" v="62" dt="2024-06-06T12:43:54.653"/>
    <p1510:client id="{6FFCBE20-8ED5-87E9-7FD5-9B42AB4AF2B6}" v="492" dt="2024-06-05T20:37:12.027"/>
    <p1510:client id="{80A4DD65-5D75-4994-AD44-4A4F248E90DC}" v="16" dt="2024-06-06T14:15:52.938"/>
    <p1510:client id="{C2322F59-E616-4F55-98AF-607C070249D9}" v="78" dt="2024-06-05T14:58:31.7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46" Type="http://schemas.microsoft.com/office/2015/10/relationships/revisionInfo" Target="revisionInfo.xml"/><Relationship Id="rId20" Type="http://schemas.openxmlformats.org/officeDocument/2006/relationships/font" Target="fonts/font3.fntdata"/><Relationship Id="rId41"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d0788f818c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2d0788f818c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d0788f818c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d0788f818c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d0788f818c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d0788f818c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Currently, we have essential data support and hands-on workshops for computational skills. We can also add localized regional training—one training per year at each university, starting in October 2024. This training will be tailored to each university’s needs and will be in person. We will also offer a series of national training sessions, which will be spin-offs of the Carpentries. These will focus on software development and data management, covering topics like coding with Git and using Python. These national training sessions will be online and open to everyone from the four technical universities.</a:t>
            </a:r>
          </a:p>
          <a:p>
            <a:pPr marL="0" lvl="0" indent="0" algn="l" rtl="0">
              <a:spcBef>
                <a:spcPts val="0"/>
              </a:spcBef>
              <a:spcAft>
                <a:spcPts val="0"/>
              </a:spcAft>
              <a:buNone/>
            </a:pPr>
            <a:endParaRPr lang="en-GB" sz="1800" dirty="0">
              <a:effectLst/>
              <a:latin typeface="Calibri" panose="020F0502020204030204" pitchFamily="34" charset="0"/>
              <a:cs typeface="Arial" panose="020B0604020202020204" pitchFamily="34" charset="0"/>
            </a:endParaRP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Carpentries teaches foundational coding and data science skills to researchers worldwide.</a:t>
            </a:r>
            <a:endParaRPr dirty="0"/>
          </a:p>
        </p:txBody>
      </p:sp>
    </p:spTree>
    <p:extLst>
      <p:ext uri="{BB962C8B-B14F-4D97-AF65-F5344CB8AC3E}">
        <p14:creationId xmlns:p14="http://schemas.microsoft.com/office/powerpoint/2010/main" val="2044578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d0788f818c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d0788f818c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Regarding the community, we have one active working group on the AI Act (</a:t>
            </a:r>
            <a:r>
              <a:rPr lang="en-US" sz="1800" dirty="0"/>
              <a:t>Recommendations for managing AI-related academic projects</a:t>
            </a:r>
            <a:r>
              <a:rPr lang="en-GB" sz="1800" dirty="0">
                <a:effectLst/>
                <a:latin typeface="Calibri" panose="020F050202020403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 Working groups are thematic, last six months, and welcome all members from the four technical universities. Each group produces an outcome, such as a report or recommendations. Ideas for working groups come from a survey sent to members. Based on the survey results, we selected the AI Act working group and will use the survey for upcoming groups in 2025.</a:t>
            </a:r>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Currently, Alex, the technical community manager, is bridging the gap between the community and the repository. We are working together to raise awareness about the repository within the community, particularly partner universities, and vice versa.</a:t>
            </a:r>
          </a:p>
          <a:p>
            <a:pPr marL="0" lvl="0" indent="0" algn="l" rtl="0">
              <a:spcBef>
                <a:spcPts val="0"/>
              </a:spcBef>
              <a:spcAft>
                <a:spcPts val="0"/>
              </a:spcAft>
              <a:buNone/>
            </a:pPr>
            <a:endParaRPr lang="en-GB" sz="1800" dirty="0">
              <a:effectLst/>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Roadshow on June 20th in Eindhoven, </a:t>
            </a:r>
            <a:r>
              <a:rPr lang="en-GB" sz="1800" dirty="0" err="1">
                <a:effectLst/>
                <a:latin typeface="Calibri" panose="020F0502020204030204" pitchFamily="34" charset="0"/>
                <a:ea typeface="Calibri" panose="020F0502020204030204" pitchFamily="34" charset="0"/>
                <a:cs typeface="Arial" panose="020B0604020202020204" pitchFamily="34" charset="0"/>
              </a:rPr>
              <a:t>centered</a:t>
            </a:r>
            <a:r>
              <a:rPr lang="en-GB" sz="1800" dirty="0">
                <a:effectLst/>
                <a:latin typeface="Calibri" panose="020F0502020204030204" pitchFamily="34" charset="0"/>
                <a:ea typeface="Calibri" panose="020F0502020204030204" pitchFamily="34" charset="0"/>
                <a:cs typeface="Arial" panose="020B0604020202020204" pitchFamily="34" charset="0"/>
              </a:rPr>
              <a:t> around a "bring your own dataset and software" theme, with a demo day for the repository.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We had a project translating datasets into artworks and performances to make data understandable to the broader public. While we are still planning for next year, you can mention this as an example of our community engagement activities.</a:t>
            </a:r>
          </a:p>
          <a:p>
            <a:pPr marL="0" lvl="0" indent="0" algn="l" rtl="0">
              <a:spcBef>
                <a:spcPts val="0"/>
              </a:spcBef>
              <a:spcAft>
                <a:spcPts val="0"/>
              </a:spcAft>
              <a:buNone/>
            </a:pPr>
            <a:endParaRPr lang="en-GB" sz="1800" dirty="0">
              <a:effectLst/>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We offer an annual funding opportunity called the FAIR Data Fund. The call opens in October, and winners are selected by year-end. The fund supports researchers in making their datasets and software FAIR, providing up to 5000 Euros for this purpose. We highlight the winners on our social media and support them at conferences.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155911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d0788f818c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d0788f818c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err="1"/>
              <a:t>Nikhef’s</a:t>
            </a:r>
            <a:r>
              <a:rPr lang="en-GB"/>
              <a:t> institution repository is based on </a:t>
            </a:r>
            <a:r>
              <a:rPr lang="en-GB" err="1"/>
              <a:t>Djehuty</a:t>
            </a:r>
            <a:r>
              <a:rPr lang="en-GB"/>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a:t>Integrate software published at 4TU.ResearchData with the Research Software Directory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a:p>
          <a:p>
            <a:pPr marL="0" lvl="0" indent="0" algn="l" rtl="0">
              <a:spcBef>
                <a:spcPts val="0"/>
              </a:spcBef>
              <a:spcAft>
                <a:spcPts val="0"/>
              </a:spcAft>
              <a:buNone/>
            </a:pPr>
            <a:r>
              <a:rPr lang="en-GB"/>
              <a:t> </a:t>
            </a:r>
            <a:endParaRPr/>
          </a:p>
        </p:txBody>
      </p:sp>
    </p:spTree>
    <p:extLst>
      <p:ext uri="{BB962C8B-B14F-4D97-AF65-F5344CB8AC3E}">
        <p14:creationId xmlns:p14="http://schemas.microsoft.com/office/powerpoint/2010/main" val="1815491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d0788f818c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d0788f818c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dirty="0"/>
              <a:t>Thematic Digital Competence Centre for NES is a 10 year long programme funded by the Dutch Research Council (NWO) and housed at 4TU.RD, with the aim to build networks that encourage new ways of doing research. It has a focus on digital competences related challenges specific to the NES domain – for example extremely large datasets, sustainability of research software and many more. We tackle these challenges by promoting k</a:t>
            </a:r>
            <a:r>
              <a:rPr lang="en-US" dirty="0" err="1"/>
              <a:t>nowledge</a:t>
            </a:r>
            <a:r>
              <a:rPr lang="en-US" dirty="0"/>
              <a:t> exchange between academic and support roles, cross-field collaborations so that best </a:t>
            </a:r>
            <a:r>
              <a:rPr lang="en-US" dirty="0" err="1"/>
              <a:t>bractices</a:t>
            </a:r>
            <a:r>
              <a:rPr lang="en-US" dirty="0"/>
              <a:t> can flow between disciplines, and connections with international initiatives. We also build and fund collaborative projects related to these topics. We have 800k EUR yearly for project calls, and we currently have a call for project ideas open until 15 September 2024. - more info via the link.  </a:t>
            </a:r>
            <a:endParaRPr lang="en-GB" dirty="0"/>
          </a:p>
          <a:p>
            <a:pPr marL="0" indent="0">
              <a:buNone/>
            </a:pPr>
            <a:endParaRPr lang="en-GB" dirty="0"/>
          </a:p>
        </p:txBody>
      </p:sp>
    </p:spTree>
    <p:extLst>
      <p:ext uri="{BB962C8B-B14F-4D97-AF65-F5344CB8AC3E}">
        <p14:creationId xmlns:p14="http://schemas.microsoft.com/office/powerpoint/2010/main" val="544800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d0788f818c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d0788f818c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6602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0511a522f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10511a522fe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0" y="0"/>
            <a:ext cx="9167424" cy="5156676"/>
          </a:xfrm>
          <a:prstGeom prst="rect">
            <a:avLst/>
          </a:prstGeom>
          <a:noFill/>
          <a:ln>
            <a:noFill/>
          </a:ln>
        </p:spPr>
      </p:pic>
      <p:sp>
        <p:nvSpPr>
          <p:cNvPr id="13" name="Google Shape;13;p2"/>
          <p:cNvSpPr txBox="1">
            <a:spLocks noGrp="1"/>
          </p:cNvSpPr>
          <p:nvPr>
            <p:ph type="title"/>
          </p:nvPr>
        </p:nvSpPr>
        <p:spPr>
          <a:xfrm>
            <a:off x="1522100" y="806900"/>
            <a:ext cx="7243200" cy="1288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4600"/>
              <a:buNone/>
              <a:defRPr sz="4600">
                <a:solidFill>
                  <a:schemeClr val="dk1"/>
                </a:solidFill>
              </a:defRPr>
            </a:lvl1pPr>
            <a:lvl2pPr lvl="1" algn="l">
              <a:lnSpc>
                <a:spcPct val="90000"/>
              </a:lnSpc>
              <a:spcBef>
                <a:spcPts val="0"/>
              </a:spcBef>
              <a:spcAft>
                <a:spcPts val="0"/>
              </a:spcAft>
              <a:buSzPts val="4600"/>
              <a:buNone/>
              <a:defRPr sz="4600"/>
            </a:lvl2pPr>
            <a:lvl3pPr lvl="2" algn="l">
              <a:lnSpc>
                <a:spcPct val="90000"/>
              </a:lnSpc>
              <a:spcBef>
                <a:spcPts val="0"/>
              </a:spcBef>
              <a:spcAft>
                <a:spcPts val="0"/>
              </a:spcAft>
              <a:buSzPts val="4600"/>
              <a:buNone/>
              <a:defRPr sz="4600"/>
            </a:lvl3pPr>
            <a:lvl4pPr lvl="3" algn="l">
              <a:lnSpc>
                <a:spcPct val="90000"/>
              </a:lnSpc>
              <a:spcBef>
                <a:spcPts val="0"/>
              </a:spcBef>
              <a:spcAft>
                <a:spcPts val="0"/>
              </a:spcAft>
              <a:buSzPts val="4600"/>
              <a:buNone/>
              <a:defRPr sz="4600"/>
            </a:lvl4pPr>
            <a:lvl5pPr lvl="4" algn="l">
              <a:lnSpc>
                <a:spcPct val="90000"/>
              </a:lnSpc>
              <a:spcBef>
                <a:spcPts val="0"/>
              </a:spcBef>
              <a:spcAft>
                <a:spcPts val="0"/>
              </a:spcAft>
              <a:buSzPts val="4600"/>
              <a:buNone/>
              <a:defRPr sz="4600"/>
            </a:lvl5pPr>
            <a:lvl6pPr lvl="5" algn="l">
              <a:lnSpc>
                <a:spcPct val="90000"/>
              </a:lnSpc>
              <a:spcBef>
                <a:spcPts val="0"/>
              </a:spcBef>
              <a:spcAft>
                <a:spcPts val="0"/>
              </a:spcAft>
              <a:buSzPts val="4600"/>
              <a:buNone/>
              <a:defRPr sz="4600"/>
            </a:lvl6pPr>
            <a:lvl7pPr lvl="6" algn="l">
              <a:lnSpc>
                <a:spcPct val="90000"/>
              </a:lnSpc>
              <a:spcBef>
                <a:spcPts val="0"/>
              </a:spcBef>
              <a:spcAft>
                <a:spcPts val="0"/>
              </a:spcAft>
              <a:buSzPts val="4600"/>
              <a:buNone/>
              <a:defRPr sz="4600"/>
            </a:lvl7pPr>
            <a:lvl8pPr lvl="7" algn="l">
              <a:lnSpc>
                <a:spcPct val="90000"/>
              </a:lnSpc>
              <a:spcBef>
                <a:spcPts val="0"/>
              </a:spcBef>
              <a:spcAft>
                <a:spcPts val="0"/>
              </a:spcAft>
              <a:buSzPts val="4600"/>
              <a:buNone/>
              <a:defRPr sz="4600"/>
            </a:lvl8pPr>
            <a:lvl9pPr lvl="8" algn="l">
              <a:lnSpc>
                <a:spcPct val="90000"/>
              </a:lnSpc>
              <a:spcBef>
                <a:spcPts val="0"/>
              </a:spcBef>
              <a:spcAft>
                <a:spcPts val="0"/>
              </a:spcAft>
              <a:buSzPts val="4600"/>
              <a:buNone/>
              <a:defRPr sz="4600"/>
            </a:lvl9pPr>
          </a:lstStyle>
          <a:p>
            <a:endParaRPr/>
          </a:p>
        </p:txBody>
      </p:sp>
      <p:sp>
        <p:nvSpPr>
          <p:cNvPr id="14" name="Google Shape;14;p2"/>
          <p:cNvSpPr txBox="1">
            <a:spLocks noGrp="1"/>
          </p:cNvSpPr>
          <p:nvPr>
            <p:ph type="subTitle" idx="1"/>
          </p:nvPr>
        </p:nvSpPr>
        <p:spPr>
          <a:xfrm>
            <a:off x="1522100" y="2323200"/>
            <a:ext cx="7191300" cy="11274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700"/>
              <a:buNone/>
              <a:defRPr sz="2300"/>
            </a:lvl1pPr>
            <a:lvl2pPr lvl="1" algn="l">
              <a:lnSpc>
                <a:spcPct val="100000"/>
              </a:lnSpc>
              <a:spcBef>
                <a:spcPts val="600"/>
              </a:spcBef>
              <a:spcAft>
                <a:spcPts val="0"/>
              </a:spcAft>
              <a:buSzPts val="400"/>
              <a:buNone/>
              <a:defRPr/>
            </a:lvl2pPr>
            <a:lvl3pPr lvl="2" algn="l">
              <a:lnSpc>
                <a:spcPct val="100000"/>
              </a:lnSpc>
              <a:spcBef>
                <a:spcPts val="600"/>
              </a:spcBef>
              <a:spcAft>
                <a:spcPts val="0"/>
              </a:spcAft>
              <a:buSzPts val="1000"/>
              <a:buNone/>
              <a:defRPr/>
            </a:lvl3pPr>
            <a:lvl4pPr lvl="3" algn="l">
              <a:lnSpc>
                <a:spcPct val="100000"/>
              </a:lnSpc>
              <a:spcBef>
                <a:spcPts val="600"/>
              </a:spcBef>
              <a:spcAft>
                <a:spcPts val="0"/>
              </a:spcAft>
              <a:buSzPts val="1000"/>
              <a:buNone/>
              <a:defRPr/>
            </a:lvl4pPr>
            <a:lvl5pPr lvl="4" algn="l">
              <a:lnSpc>
                <a:spcPct val="100000"/>
              </a:lnSpc>
              <a:spcBef>
                <a:spcPts val="600"/>
              </a:spcBef>
              <a:spcAft>
                <a:spcPts val="0"/>
              </a:spcAft>
              <a:buSzPts val="1000"/>
              <a:buNone/>
              <a:defRPr/>
            </a:lvl5pPr>
            <a:lvl6pPr lvl="5" algn="l">
              <a:lnSpc>
                <a:spcPct val="100000"/>
              </a:lnSpc>
              <a:spcBef>
                <a:spcPts val="600"/>
              </a:spcBef>
              <a:spcAft>
                <a:spcPts val="0"/>
              </a:spcAft>
              <a:buSzPts val="1000"/>
              <a:buNone/>
              <a:defRPr/>
            </a:lvl6pPr>
            <a:lvl7pPr lvl="6" algn="l">
              <a:lnSpc>
                <a:spcPct val="100000"/>
              </a:lnSpc>
              <a:spcBef>
                <a:spcPts val="600"/>
              </a:spcBef>
              <a:spcAft>
                <a:spcPts val="0"/>
              </a:spcAft>
              <a:buSzPts val="1000"/>
              <a:buNone/>
              <a:defRPr/>
            </a:lvl7pPr>
            <a:lvl8pPr lvl="7" algn="l">
              <a:lnSpc>
                <a:spcPct val="100000"/>
              </a:lnSpc>
              <a:spcBef>
                <a:spcPts val="600"/>
              </a:spcBef>
              <a:spcAft>
                <a:spcPts val="0"/>
              </a:spcAft>
              <a:buSzPts val="1000"/>
              <a:buNone/>
              <a:defRPr/>
            </a:lvl8pPr>
            <a:lvl9pPr lvl="8" algn="l">
              <a:lnSpc>
                <a:spcPct val="100000"/>
              </a:lnSpc>
              <a:spcBef>
                <a:spcPts val="600"/>
              </a:spcBef>
              <a:spcAft>
                <a:spcPts val="600"/>
              </a:spcAft>
              <a:buSzPts val="10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1 column 1">
  <p:cSld name="TITLE_AND_BODY_1">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a:off x="494475" y="746700"/>
            <a:ext cx="8178000" cy="3255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300"/>
              <a:buNone/>
              <a:defRPr/>
            </a:lvl1pPr>
            <a:lvl2pPr lvl="1" algn="l">
              <a:lnSpc>
                <a:spcPct val="90000"/>
              </a:lnSpc>
              <a:spcBef>
                <a:spcPts val="0"/>
              </a:spcBef>
              <a:spcAft>
                <a:spcPts val="0"/>
              </a:spcAft>
              <a:buSzPts val="2300"/>
              <a:buNone/>
              <a:defRPr/>
            </a:lvl2pPr>
            <a:lvl3pPr lvl="2" algn="l">
              <a:lnSpc>
                <a:spcPct val="90000"/>
              </a:lnSpc>
              <a:spcBef>
                <a:spcPts val="0"/>
              </a:spcBef>
              <a:spcAft>
                <a:spcPts val="0"/>
              </a:spcAft>
              <a:buSzPts val="2300"/>
              <a:buNone/>
              <a:defRPr/>
            </a:lvl3pPr>
            <a:lvl4pPr lvl="3" algn="l">
              <a:lnSpc>
                <a:spcPct val="90000"/>
              </a:lnSpc>
              <a:spcBef>
                <a:spcPts val="0"/>
              </a:spcBef>
              <a:spcAft>
                <a:spcPts val="0"/>
              </a:spcAft>
              <a:buSzPts val="2300"/>
              <a:buNone/>
              <a:defRPr/>
            </a:lvl4pPr>
            <a:lvl5pPr lvl="4" algn="l">
              <a:lnSpc>
                <a:spcPct val="90000"/>
              </a:lnSpc>
              <a:spcBef>
                <a:spcPts val="0"/>
              </a:spcBef>
              <a:spcAft>
                <a:spcPts val="0"/>
              </a:spcAft>
              <a:buSzPts val="2300"/>
              <a:buNone/>
              <a:defRPr/>
            </a:lvl5pPr>
            <a:lvl6pPr lvl="5" algn="l">
              <a:lnSpc>
                <a:spcPct val="90000"/>
              </a:lnSpc>
              <a:spcBef>
                <a:spcPts val="0"/>
              </a:spcBef>
              <a:spcAft>
                <a:spcPts val="0"/>
              </a:spcAft>
              <a:buSzPts val="2300"/>
              <a:buNone/>
              <a:defRPr/>
            </a:lvl6pPr>
            <a:lvl7pPr lvl="6" algn="l">
              <a:lnSpc>
                <a:spcPct val="90000"/>
              </a:lnSpc>
              <a:spcBef>
                <a:spcPts val="0"/>
              </a:spcBef>
              <a:spcAft>
                <a:spcPts val="0"/>
              </a:spcAft>
              <a:buSzPts val="2300"/>
              <a:buNone/>
              <a:defRPr/>
            </a:lvl7pPr>
            <a:lvl8pPr lvl="7" algn="l">
              <a:lnSpc>
                <a:spcPct val="90000"/>
              </a:lnSpc>
              <a:spcBef>
                <a:spcPts val="0"/>
              </a:spcBef>
              <a:spcAft>
                <a:spcPts val="0"/>
              </a:spcAft>
              <a:buSzPts val="2300"/>
              <a:buNone/>
              <a:defRPr/>
            </a:lvl8pPr>
            <a:lvl9pPr lvl="8" algn="l">
              <a:lnSpc>
                <a:spcPct val="90000"/>
              </a:lnSpc>
              <a:spcBef>
                <a:spcPts val="0"/>
              </a:spcBef>
              <a:spcAft>
                <a:spcPts val="0"/>
              </a:spcAft>
              <a:buSzPts val="2300"/>
              <a:buNone/>
              <a:defRPr/>
            </a:lvl9pPr>
          </a:lstStyle>
          <a:p>
            <a:endParaRPr/>
          </a:p>
        </p:txBody>
      </p:sp>
      <p:sp>
        <p:nvSpPr>
          <p:cNvPr id="69" name="Google Shape;69;p12"/>
          <p:cNvSpPr txBox="1">
            <a:spLocks noGrp="1"/>
          </p:cNvSpPr>
          <p:nvPr>
            <p:ph type="body" idx="1"/>
          </p:nvPr>
        </p:nvSpPr>
        <p:spPr>
          <a:xfrm>
            <a:off x="516775" y="1506350"/>
            <a:ext cx="8123400" cy="30339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rgbClr val="F29100"/>
              </a:buClr>
              <a:buSzPts val="1000"/>
              <a:buChar char="●"/>
              <a:defRPr/>
            </a:lvl1pPr>
            <a:lvl2pPr marL="914400" lvl="1" indent="-292100" algn="l">
              <a:lnSpc>
                <a:spcPct val="100000"/>
              </a:lnSpc>
              <a:spcBef>
                <a:spcPts val="600"/>
              </a:spcBef>
              <a:spcAft>
                <a:spcPts val="0"/>
              </a:spcAft>
              <a:buClr>
                <a:srgbClr val="F29100"/>
              </a:buClr>
              <a:buSzPts val="1000"/>
              <a:buChar char="–"/>
              <a:defRPr/>
            </a:lvl2pPr>
            <a:lvl3pPr marL="1371600" lvl="2" indent="-292100" algn="l">
              <a:lnSpc>
                <a:spcPct val="100000"/>
              </a:lnSpc>
              <a:spcBef>
                <a:spcPts val="600"/>
              </a:spcBef>
              <a:spcAft>
                <a:spcPts val="0"/>
              </a:spcAft>
              <a:buClr>
                <a:srgbClr val="F29100"/>
              </a:buClr>
              <a:buSzPts val="1000"/>
              <a:buChar char="■"/>
              <a:defRPr/>
            </a:lvl3pPr>
            <a:lvl4pPr marL="1828800" lvl="3" indent="-292100" algn="l">
              <a:lnSpc>
                <a:spcPct val="100000"/>
              </a:lnSpc>
              <a:spcBef>
                <a:spcPts val="600"/>
              </a:spcBef>
              <a:spcAft>
                <a:spcPts val="0"/>
              </a:spcAft>
              <a:buClr>
                <a:srgbClr val="F29100"/>
              </a:buClr>
              <a:buSzPts val="1000"/>
              <a:buChar char="●"/>
              <a:defRPr/>
            </a:lvl4pPr>
            <a:lvl5pPr marL="2286000" lvl="4" indent="-292100" algn="l">
              <a:lnSpc>
                <a:spcPct val="100000"/>
              </a:lnSpc>
              <a:spcBef>
                <a:spcPts val="600"/>
              </a:spcBef>
              <a:spcAft>
                <a:spcPts val="0"/>
              </a:spcAft>
              <a:buClr>
                <a:srgbClr val="F29100"/>
              </a:buClr>
              <a:buSzPts val="1000"/>
              <a:buChar char="○"/>
              <a:defRPr/>
            </a:lvl5pPr>
            <a:lvl6pPr marL="2743200" lvl="5" indent="-292100" algn="l">
              <a:lnSpc>
                <a:spcPct val="100000"/>
              </a:lnSpc>
              <a:spcBef>
                <a:spcPts val="600"/>
              </a:spcBef>
              <a:spcAft>
                <a:spcPts val="0"/>
              </a:spcAft>
              <a:buClr>
                <a:srgbClr val="F29100"/>
              </a:buClr>
              <a:buSzPts val="1000"/>
              <a:buChar char="■"/>
              <a:defRPr/>
            </a:lvl6pPr>
            <a:lvl7pPr marL="3200400" lvl="6" indent="-292100" algn="l">
              <a:lnSpc>
                <a:spcPct val="100000"/>
              </a:lnSpc>
              <a:spcBef>
                <a:spcPts val="600"/>
              </a:spcBef>
              <a:spcAft>
                <a:spcPts val="0"/>
              </a:spcAft>
              <a:buClr>
                <a:srgbClr val="F29100"/>
              </a:buClr>
              <a:buSzPts val="1000"/>
              <a:buChar char="●"/>
              <a:defRPr/>
            </a:lvl7pPr>
            <a:lvl8pPr marL="3657600" lvl="7" indent="-292100" algn="l">
              <a:lnSpc>
                <a:spcPct val="100000"/>
              </a:lnSpc>
              <a:spcBef>
                <a:spcPts val="600"/>
              </a:spcBef>
              <a:spcAft>
                <a:spcPts val="0"/>
              </a:spcAft>
              <a:buClr>
                <a:srgbClr val="F29100"/>
              </a:buClr>
              <a:buSzPts val="1000"/>
              <a:buChar char="○"/>
              <a:defRPr/>
            </a:lvl8pPr>
            <a:lvl9pPr marL="4114800" lvl="8" indent="-292100" algn="l">
              <a:lnSpc>
                <a:spcPct val="100000"/>
              </a:lnSpc>
              <a:spcBef>
                <a:spcPts val="600"/>
              </a:spcBef>
              <a:spcAft>
                <a:spcPts val="600"/>
              </a:spcAft>
              <a:buClr>
                <a:srgbClr val="F29100"/>
              </a:buClr>
              <a:buSzPts val="1000"/>
              <a:buChar char="■"/>
              <a:defRPr/>
            </a:lvl9pPr>
          </a:lstStyle>
          <a:p>
            <a:endParaRPr/>
          </a:p>
        </p:txBody>
      </p:sp>
      <p:sp>
        <p:nvSpPr>
          <p:cNvPr id="70" name="Google Shape;70;p12"/>
          <p:cNvSpPr txBox="1">
            <a:spLocks noGrp="1"/>
          </p:cNvSpPr>
          <p:nvPr>
            <p:ph type="sldNum" idx="12"/>
          </p:nvPr>
        </p:nvSpPr>
        <p:spPr>
          <a:xfrm>
            <a:off x="8640175" y="283300"/>
            <a:ext cx="351300" cy="93000"/>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en"/>
              <a:t>‹#›</a:t>
            </a:fld>
            <a:endParaRPr/>
          </a:p>
        </p:txBody>
      </p:sp>
      <p:sp>
        <p:nvSpPr>
          <p:cNvPr id="71" name="Google Shape;71;p12"/>
          <p:cNvSpPr txBox="1">
            <a:spLocks noGrp="1"/>
          </p:cNvSpPr>
          <p:nvPr>
            <p:ph type="title" idx="2"/>
          </p:nvPr>
        </p:nvSpPr>
        <p:spPr>
          <a:xfrm>
            <a:off x="516775" y="283300"/>
            <a:ext cx="7995000" cy="93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800"/>
              <a:buNone/>
              <a:defRPr sz="800"/>
            </a:lvl1pPr>
            <a:lvl2pPr lvl="1" algn="l">
              <a:lnSpc>
                <a:spcPct val="90000"/>
              </a:lnSpc>
              <a:spcBef>
                <a:spcPts val="0"/>
              </a:spcBef>
              <a:spcAft>
                <a:spcPts val="0"/>
              </a:spcAft>
              <a:buSzPts val="800"/>
              <a:buNone/>
              <a:defRPr sz="800"/>
            </a:lvl2pPr>
            <a:lvl3pPr lvl="2" algn="l">
              <a:lnSpc>
                <a:spcPct val="90000"/>
              </a:lnSpc>
              <a:spcBef>
                <a:spcPts val="0"/>
              </a:spcBef>
              <a:spcAft>
                <a:spcPts val="0"/>
              </a:spcAft>
              <a:buSzPts val="800"/>
              <a:buNone/>
              <a:defRPr sz="800"/>
            </a:lvl3pPr>
            <a:lvl4pPr lvl="3" algn="l">
              <a:lnSpc>
                <a:spcPct val="90000"/>
              </a:lnSpc>
              <a:spcBef>
                <a:spcPts val="0"/>
              </a:spcBef>
              <a:spcAft>
                <a:spcPts val="0"/>
              </a:spcAft>
              <a:buSzPts val="800"/>
              <a:buNone/>
              <a:defRPr sz="800"/>
            </a:lvl4pPr>
            <a:lvl5pPr lvl="4" algn="l">
              <a:lnSpc>
                <a:spcPct val="90000"/>
              </a:lnSpc>
              <a:spcBef>
                <a:spcPts val="0"/>
              </a:spcBef>
              <a:spcAft>
                <a:spcPts val="0"/>
              </a:spcAft>
              <a:buSzPts val="800"/>
              <a:buNone/>
              <a:defRPr sz="800"/>
            </a:lvl5pPr>
            <a:lvl6pPr lvl="5" algn="l">
              <a:lnSpc>
                <a:spcPct val="90000"/>
              </a:lnSpc>
              <a:spcBef>
                <a:spcPts val="0"/>
              </a:spcBef>
              <a:spcAft>
                <a:spcPts val="0"/>
              </a:spcAft>
              <a:buSzPts val="800"/>
              <a:buNone/>
              <a:defRPr sz="800"/>
            </a:lvl6pPr>
            <a:lvl7pPr lvl="6" algn="l">
              <a:lnSpc>
                <a:spcPct val="90000"/>
              </a:lnSpc>
              <a:spcBef>
                <a:spcPts val="0"/>
              </a:spcBef>
              <a:spcAft>
                <a:spcPts val="0"/>
              </a:spcAft>
              <a:buSzPts val="800"/>
              <a:buNone/>
              <a:defRPr sz="800"/>
            </a:lvl7pPr>
            <a:lvl8pPr lvl="7" algn="l">
              <a:lnSpc>
                <a:spcPct val="90000"/>
              </a:lnSpc>
              <a:spcBef>
                <a:spcPts val="0"/>
              </a:spcBef>
              <a:spcAft>
                <a:spcPts val="0"/>
              </a:spcAft>
              <a:buSzPts val="800"/>
              <a:buNone/>
              <a:defRPr sz="800"/>
            </a:lvl8pPr>
            <a:lvl9pPr lvl="8" algn="l">
              <a:lnSpc>
                <a:spcPct val="90000"/>
              </a:lnSpc>
              <a:spcBef>
                <a:spcPts val="0"/>
              </a:spcBef>
              <a:spcAft>
                <a:spcPts val="0"/>
              </a:spcAft>
              <a:buSzPts val="800"/>
              <a:buNone/>
              <a:defRPr sz="800"/>
            </a:lvl9pPr>
          </a:lstStyle>
          <a:p>
            <a:endParaRPr/>
          </a:p>
        </p:txBody>
      </p:sp>
      <p:sp>
        <p:nvSpPr>
          <p:cNvPr id="72" name="Google Shape;72;p12"/>
          <p:cNvSpPr txBox="1">
            <a:spLocks noGrp="1"/>
          </p:cNvSpPr>
          <p:nvPr>
            <p:ph type="subTitle" idx="3"/>
          </p:nvPr>
        </p:nvSpPr>
        <p:spPr>
          <a:xfrm>
            <a:off x="516775" y="1123900"/>
            <a:ext cx="8139300" cy="171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400"/>
              <a:buNone/>
              <a:defRPr b="1"/>
            </a:lvl1pPr>
            <a:lvl2pPr lvl="1" algn="l">
              <a:lnSpc>
                <a:spcPct val="100000"/>
              </a:lnSpc>
              <a:spcBef>
                <a:spcPts val="600"/>
              </a:spcBef>
              <a:spcAft>
                <a:spcPts val="0"/>
              </a:spcAft>
              <a:buSzPts val="400"/>
              <a:buNone/>
              <a:defRPr/>
            </a:lvl2pPr>
            <a:lvl3pPr lvl="2" algn="l">
              <a:lnSpc>
                <a:spcPct val="100000"/>
              </a:lnSpc>
              <a:spcBef>
                <a:spcPts val="600"/>
              </a:spcBef>
              <a:spcAft>
                <a:spcPts val="0"/>
              </a:spcAft>
              <a:buSzPts val="1000"/>
              <a:buNone/>
              <a:defRPr/>
            </a:lvl3pPr>
            <a:lvl4pPr lvl="3" algn="l">
              <a:lnSpc>
                <a:spcPct val="100000"/>
              </a:lnSpc>
              <a:spcBef>
                <a:spcPts val="600"/>
              </a:spcBef>
              <a:spcAft>
                <a:spcPts val="0"/>
              </a:spcAft>
              <a:buSzPts val="1000"/>
              <a:buNone/>
              <a:defRPr/>
            </a:lvl4pPr>
            <a:lvl5pPr lvl="4" algn="l">
              <a:lnSpc>
                <a:spcPct val="100000"/>
              </a:lnSpc>
              <a:spcBef>
                <a:spcPts val="600"/>
              </a:spcBef>
              <a:spcAft>
                <a:spcPts val="0"/>
              </a:spcAft>
              <a:buSzPts val="1000"/>
              <a:buNone/>
              <a:defRPr/>
            </a:lvl5pPr>
            <a:lvl6pPr lvl="5" algn="l">
              <a:lnSpc>
                <a:spcPct val="100000"/>
              </a:lnSpc>
              <a:spcBef>
                <a:spcPts val="600"/>
              </a:spcBef>
              <a:spcAft>
                <a:spcPts val="0"/>
              </a:spcAft>
              <a:buSzPts val="1000"/>
              <a:buNone/>
              <a:defRPr/>
            </a:lvl6pPr>
            <a:lvl7pPr lvl="6" algn="l">
              <a:lnSpc>
                <a:spcPct val="100000"/>
              </a:lnSpc>
              <a:spcBef>
                <a:spcPts val="600"/>
              </a:spcBef>
              <a:spcAft>
                <a:spcPts val="0"/>
              </a:spcAft>
              <a:buSzPts val="1000"/>
              <a:buNone/>
              <a:defRPr/>
            </a:lvl7pPr>
            <a:lvl8pPr lvl="7" algn="l">
              <a:lnSpc>
                <a:spcPct val="100000"/>
              </a:lnSpc>
              <a:spcBef>
                <a:spcPts val="600"/>
              </a:spcBef>
              <a:spcAft>
                <a:spcPts val="0"/>
              </a:spcAft>
              <a:buSzPts val="1000"/>
              <a:buNone/>
              <a:defRPr/>
            </a:lvl8pPr>
            <a:lvl9pPr lvl="8" algn="l">
              <a:lnSpc>
                <a:spcPct val="100000"/>
              </a:lnSpc>
              <a:spcBef>
                <a:spcPts val="600"/>
              </a:spcBef>
              <a:spcAft>
                <a:spcPts val="600"/>
              </a:spcAft>
              <a:buSzPts val="10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13"/>
          <p:cNvSpPr txBox="1">
            <a:spLocks noGrp="1"/>
          </p:cNvSpPr>
          <p:nvPr>
            <p:ph type="title"/>
          </p:nvPr>
        </p:nvSpPr>
        <p:spPr>
          <a:xfrm>
            <a:off x="494475" y="746700"/>
            <a:ext cx="8178000" cy="3255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300"/>
              <a:buNone/>
              <a:defRPr/>
            </a:lvl1pPr>
            <a:lvl2pPr lvl="1" algn="l">
              <a:lnSpc>
                <a:spcPct val="90000"/>
              </a:lnSpc>
              <a:spcBef>
                <a:spcPts val="0"/>
              </a:spcBef>
              <a:spcAft>
                <a:spcPts val="0"/>
              </a:spcAft>
              <a:buSzPts val="2300"/>
              <a:buNone/>
              <a:defRPr/>
            </a:lvl2pPr>
            <a:lvl3pPr lvl="2" algn="l">
              <a:lnSpc>
                <a:spcPct val="90000"/>
              </a:lnSpc>
              <a:spcBef>
                <a:spcPts val="0"/>
              </a:spcBef>
              <a:spcAft>
                <a:spcPts val="0"/>
              </a:spcAft>
              <a:buSzPts val="2300"/>
              <a:buNone/>
              <a:defRPr/>
            </a:lvl3pPr>
            <a:lvl4pPr lvl="3" algn="l">
              <a:lnSpc>
                <a:spcPct val="90000"/>
              </a:lnSpc>
              <a:spcBef>
                <a:spcPts val="0"/>
              </a:spcBef>
              <a:spcAft>
                <a:spcPts val="0"/>
              </a:spcAft>
              <a:buSzPts val="2300"/>
              <a:buNone/>
              <a:defRPr/>
            </a:lvl4pPr>
            <a:lvl5pPr lvl="4" algn="l">
              <a:lnSpc>
                <a:spcPct val="90000"/>
              </a:lnSpc>
              <a:spcBef>
                <a:spcPts val="0"/>
              </a:spcBef>
              <a:spcAft>
                <a:spcPts val="0"/>
              </a:spcAft>
              <a:buSzPts val="2300"/>
              <a:buNone/>
              <a:defRPr/>
            </a:lvl5pPr>
            <a:lvl6pPr lvl="5" algn="l">
              <a:lnSpc>
                <a:spcPct val="90000"/>
              </a:lnSpc>
              <a:spcBef>
                <a:spcPts val="0"/>
              </a:spcBef>
              <a:spcAft>
                <a:spcPts val="0"/>
              </a:spcAft>
              <a:buSzPts val="2300"/>
              <a:buNone/>
              <a:defRPr/>
            </a:lvl6pPr>
            <a:lvl7pPr lvl="6" algn="l">
              <a:lnSpc>
                <a:spcPct val="90000"/>
              </a:lnSpc>
              <a:spcBef>
                <a:spcPts val="0"/>
              </a:spcBef>
              <a:spcAft>
                <a:spcPts val="0"/>
              </a:spcAft>
              <a:buSzPts val="2300"/>
              <a:buNone/>
              <a:defRPr/>
            </a:lvl7pPr>
            <a:lvl8pPr lvl="7" algn="l">
              <a:lnSpc>
                <a:spcPct val="90000"/>
              </a:lnSpc>
              <a:spcBef>
                <a:spcPts val="0"/>
              </a:spcBef>
              <a:spcAft>
                <a:spcPts val="0"/>
              </a:spcAft>
              <a:buSzPts val="2300"/>
              <a:buNone/>
              <a:defRPr/>
            </a:lvl8pPr>
            <a:lvl9pPr lvl="8" algn="l">
              <a:lnSpc>
                <a:spcPct val="90000"/>
              </a:lnSpc>
              <a:spcBef>
                <a:spcPts val="0"/>
              </a:spcBef>
              <a:spcAft>
                <a:spcPts val="0"/>
              </a:spcAft>
              <a:buSzPts val="2300"/>
              <a:buNone/>
              <a:defRPr/>
            </a:lvl9pPr>
          </a:lstStyle>
          <a:p>
            <a:endParaRPr/>
          </a:p>
        </p:txBody>
      </p:sp>
      <p:sp>
        <p:nvSpPr>
          <p:cNvPr id="75" name="Google Shape;75;p13"/>
          <p:cNvSpPr txBox="1">
            <a:spLocks noGrp="1"/>
          </p:cNvSpPr>
          <p:nvPr>
            <p:ph type="sldNum" idx="12"/>
          </p:nvPr>
        </p:nvSpPr>
        <p:spPr>
          <a:xfrm>
            <a:off x="8640175" y="283300"/>
            <a:ext cx="351300" cy="93000"/>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76" name="Google Shape;76;p13"/>
          <p:cNvSpPr txBox="1">
            <a:spLocks noGrp="1"/>
          </p:cNvSpPr>
          <p:nvPr>
            <p:ph type="title" idx="2"/>
          </p:nvPr>
        </p:nvSpPr>
        <p:spPr>
          <a:xfrm>
            <a:off x="516775" y="283300"/>
            <a:ext cx="7995000" cy="93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800"/>
              <a:buNone/>
              <a:defRPr sz="800"/>
            </a:lvl1pPr>
            <a:lvl2pPr lvl="1" algn="l">
              <a:lnSpc>
                <a:spcPct val="90000"/>
              </a:lnSpc>
              <a:spcBef>
                <a:spcPts val="0"/>
              </a:spcBef>
              <a:spcAft>
                <a:spcPts val="0"/>
              </a:spcAft>
              <a:buSzPts val="800"/>
              <a:buNone/>
              <a:defRPr sz="800"/>
            </a:lvl2pPr>
            <a:lvl3pPr lvl="2" algn="l">
              <a:lnSpc>
                <a:spcPct val="90000"/>
              </a:lnSpc>
              <a:spcBef>
                <a:spcPts val="0"/>
              </a:spcBef>
              <a:spcAft>
                <a:spcPts val="0"/>
              </a:spcAft>
              <a:buSzPts val="800"/>
              <a:buNone/>
              <a:defRPr sz="800"/>
            </a:lvl3pPr>
            <a:lvl4pPr lvl="3" algn="l">
              <a:lnSpc>
                <a:spcPct val="90000"/>
              </a:lnSpc>
              <a:spcBef>
                <a:spcPts val="0"/>
              </a:spcBef>
              <a:spcAft>
                <a:spcPts val="0"/>
              </a:spcAft>
              <a:buSzPts val="800"/>
              <a:buNone/>
              <a:defRPr sz="800"/>
            </a:lvl4pPr>
            <a:lvl5pPr lvl="4" algn="l">
              <a:lnSpc>
                <a:spcPct val="90000"/>
              </a:lnSpc>
              <a:spcBef>
                <a:spcPts val="0"/>
              </a:spcBef>
              <a:spcAft>
                <a:spcPts val="0"/>
              </a:spcAft>
              <a:buSzPts val="800"/>
              <a:buNone/>
              <a:defRPr sz="800"/>
            </a:lvl5pPr>
            <a:lvl6pPr lvl="5" algn="l">
              <a:lnSpc>
                <a:spcPct val="90000"/>
              </a:lnSpc>
              <a:spcBef>
                <a:spcPts val="0"/>
              </a:spcBef>
              <a:spcAft>
                <a:spcPts val="0"/>
              </a:spcAft>
              <a:buSzPts val="800"/>
              <a:buNone/>
              <a:defRPr sz="800"/>
            </a:lvl6pPr>
            <a:lvl7pPr lvl="6" algn="l">
              <a:lnSpc>
                <a:spcPct val="90000"/>
              </a:lnSpc>
              <a:spcBef>
                <a:spcPts val="0"/>
              </a:spcBef>
              <a:spcAft>
                <a:spcPts val="0"/>
              </a:spcAft>
              <a:buSzPts val="800"/>
              <a:buNone/>
              <a:defRPr sz="800"/>
            </a:lvl7pPr>
            <a:lvl8pPr lvl="7" algn="l">
              <a:lnSpc>
                <a:spcPct val="90000"/>
              </a:lnSpc>
              <a:spcBef>
                <a:spcPts val="0"/>
              </a:spcBef>
              <a:spcAft>
                <a:spcPts val="0"/>
              </a:spcAft>
              <a:buSzPts val="800"/>
              <a:buNone/>
              <a:defRPr sz="800"/>
            </a:lvl8pPr>
            <a:lvl9pPr lvl="8" algn="l">
              <a:lnSpc>
                <a:spcPct val="90000"/>
              </a:lnSpc>
              <a:spcBef>
                <a:spcPts val="0"/>
              </a:spcBef>
              <a:spcAft>
                <a:spcPts val="0"/>
              </a:spcAft>
              <a:buSzPts val="800"/>
              <a:buNone/>
              <a:defRPr sz="800"/>
            </a:lvl9pPr>
          </a:lstStyle>
          <a:p>
            <a:endParaRPr/>
          </a:p>
        </p:txBody>
      </p:sp>
      <p:sp>
        <p:nvSpPr>
          <p:cNvPr id="77" name="Google Shape;77;p13"/>
          <p:cNvSpPr txBox="1">
            <a:spLocks noGrp="1"/>
          </p:cNvSpPr>
          <p:nvPr>
            <p:ph type="subTitle" idx="1"/>
          </p:nvPr>
        </p:nvSpPr>
        <p:spPr>
          <a:xfrm>
            <a:off x="516775" y="1123900"/>
            <a:ext cx="8139300" cy="171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400"/>
              <a:buNone/>
              <a:defRPr b="1"/>
            </a:lvl1pPr>
            <a:lvl2pPr lvl="1" algn="l">
              <a:lnSpc>
                <a:spcPct val="100000"/>
              </a:lnSpc>
              <a:spcBef>
                <a:spcPts val="600"/>
              </a:spcBef>
              <a:spcAft>
                <a:spcPts val="0"/>
              </a:spcAft>
              <a:buSzPts val="400"/>
              <a:buNone/>
              <a:defRPr/>
            </a:lvl2pPr>
            <a:lvl3pPr lvl="2" algn="l">
              <a:lnSpc>
                <a:spcPct val="100000"/>
              </a:lnSpc>
              <a:spcBef>
                <a:spcPts val="600"/>
              </a:spcBef>
              <a:spcAft>
                <a:spcPts val="0"/>
              </a:spcAft>
              <a:buSzPts val="1000"/>
              <a:buNone/>
              <a:defRPr/>
            </a:lvl3pPr>
            <a:lvl4pPr lvl="3" algn="l">
              <a:lnSpc>
                <a:spcPct val="100000"/>
              </a:lnSpc>
              <a:spcBef>
                <a:spcPts val="600"/>
              </a:spcBef>
              <a:spcAft>
                <a:spcPts val="0"/>
              </a:spcAft>
              <a:buSzPts val="1000"/>
              <a:buNone/>
              <a:defRPr/>
            </a:lvl4pPr>
            <a:lvl5pPr lvl="4" algn="l">
              <a:lnSpc>
                <a:spcPct val="100000"/>
              </a:lnSpc>
              <a:spcBef>
                <a:spcPts val="600"/>
              </a:spcBef>
              <a:spcAft>
                <a:spcPts val="0"/>
              </a:spcAft>
              <a:buSzPts val="1000"/>
              <a:buNone/>
              <a:defRPr/>
            </a:lvl5pPr>
            <a:lvl6pPr lvl="5" algn="l">
              <a:lnSpc>
                <a:spcPct val="100000"/>
              </a:lnSpc>
              <a:spcBef>
                <a:spcPts val="600"/>
              </a:spcBef>
              <a:spcAft>
                <a:spcPts val="0"/>
              </a:spcAft>
              <a:buSzPts val="1000"/>
              <a:buNone/>
              <a:defRPr/>
            </a:lvl6pPr>
            <a:lvl7pPr lvl="6" algn="l">
              <a:lnSpc>
                <a:spcPct val="100000"/>
              </a:lnSpc>
              <a:spcBef>
                <a:spcPts val="600"/>
              </a:spcBef>
              <a:spcAft>
                <a:spcPts val="0"/>
              </a:spcAft>
              <a:buSzPts val="1000"/>
              <a:buNone/>
              <a:defRPr/>
            </a:lvl7pPr>
            <a:lvl8pPr lvl="7" algn="l">
              <a:lnSpc>
                <a:spcPct val="100000"/>
              </a:lnSpc>
              <a:spcBef>
                <a:spcPts val="600"/>
              </a:spcBef>
              <a:spcAft>
                <a:spcPts val="0"/>
              </a:spcAft>
              <a:buSzPts val="1000"/>
              <a:buNone/>
              <a:defRPr/>
            </a:lvl8pPr>
            <a:lvl9pPr lvl="8" algn="l">
              <a:lnSpc>
                <a:spcPct val="100000"/>
              </a:lnSpc>
              <a:spcBef>
                <a:spcPts val="600"/>
              </a:spcBef>
              <a:spcAft>
                <a:spcPts val="600"/>
              </a:spcAft>
              <a:buSzPts val="10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ekst" type="tx">
  <p:cSld name="TITLE_AND_BODY">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523876" y="556125"/>
            <a:ext cx="8081303" cy="367801"/>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79247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523875" y="1193925"/>
            <a:ext cx="8080125" cy="326734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0" name="Google Shape;30;p15"/>
          <p:cNvSpPr txBox="1">
            <a:spLocks noGrp="1"/>
          </p:cNvSpPr>
          <p:nvPr>
            <p:ph type="sldNum" idx="12"/>
          </p:nvPr>
        </p:nvSpPr>
        <p:spPr>
          <a:xfrm>
            <a:off x="8467339" y="4684598"/>
            <a:ext cx="136662" cy="12961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31" name="Google Shape;31;p15"/>
          <p:cNvSpPr txBox="1"/>
          <p:nvPr/>
        </p:nvSpPr>
        <p:spPr>
          <a:xfrm>
            <a:off x="26227" y="-496723"/>
            <a:ext cx="9075422" cy="346249"/>
          </a:xfrm>
          <a:prstGeom prst="rect">
            <a:avLst/>
          </a:prstGeom>
          <a:noFill/>
          <a:ln>
            <a:noFill/>
          </a:ln>
        </p:spPr>
        <p:txBody>
          <a:bodyPr spcFirstLastPara="1" wrap="square" lIns="34275" tIns="34275" rIns="34275" bIns="3427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800" b="0" i="0" u="none" strike="noStrike" cap="none">
                <a:solidFill>
                  <a:schemeClr val="dk1"/>
                </a:solidFill>
                <a:latin typeface="Roboto Slab"/>
                <a:ea typeface="Roboto Slab"/>
                <a:cs typeface="Roboto Slab"/>
                <a:sym typeface="Roboto Slab"/>
              </a:rPr>
              <a:t>Tekst</a:t>
            </a:r>
            <a:endParaRPr sz="1800" b="0" i="0" u="none" strike="noStrike" cap="none">
              <a:solidFill>
                <a:schemeClr val="dk1"/>
              </a:solidFill>
              <a:latin typeface="Roboto Slab"/>
              <a:ea typeface="Roboto Slab"/>
              <a:cs typeface="Roboto Slab"/>
              <a:sym typeface="Roboto Slab"/>
            </a:endParaRPr>
          </a:p>
        </p:txBody>
      </p:sp>
      <p:grpSp>
        <p:nvGrpSpPr>
          <p:cNvPr id="32" name="Google Shape;32;p15"/>
          <p:cNvGrpSpPr/>
          <p:nvPr/>
        </p:nvGrpSpPr>
        <p:grpSpPr>
          <a:xfrm>
            <a:off x="2236882" y="-965034"/>
            <a:ext cx="5143502" cy="444707"/>
            <a:chOff x="2982509" y="-1286712"/>
            <a:chExt cx="6858002" cy="592943"/>
          </a:xfrm>
        </p:grpSpPr>
        <p:sp>
          <p:nvSpPr>
            <p:cNvPr id="33" name="Google Shape;33;p15"/>
            <p:cNvSpPr/>
            <p:nvPr/>
          </p:nvSpPr>
          <p:spPr>
            <a:xfrm rot="-5400000">
              <a:off x="6254550" y="-4279730"/>
              <a:ext cx="313921" cy="6858001"/>
            </a:xfrm>
            <a:prstGeom prst="rect">
              <a:avLst/>
            </a:prstGeom>
            <a:solidFill>
              <a:srgbClr val="00A6D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Arial"/>
                <a:ea typeface="Arial"/>
                <a:cs typeface="Arial"/>
                <a:sym typeface="Arial"/>
              </a:endParaRPr>
            </a:p>
          </p:txBody>
        </p:sp>
        <p:grpSp>
          <p:nvGrpSpPr>
            <p:cNvPr id="34" name="Google Shape;34;p15"/>
            <p:cNvGrpSpPr/>
            <p:nvPr/>
          </p:nvGrpSpPr>
          <p:grpSpPr>
            <a:xfrm>
              <a:off x="2982509" y="-1286711"/>
              <a:ext cx="6226978" cy="211384"/>
              <a:chOff x="0" y="-1"/>
              <a:chExt cx="6226976" cy="211382"/>
            </a:xfrm>
          </p:grpSpPr>
          <p:sp>
            <p:nvSpPr>
              <p:cNvPr id="35" name="Google Shape;35;p15"/>
              <p:cNvSpPr/>
              <p:nvPr/>
            </p:nvSpPr>
            <p:spPr>
              <a:xfrm rot="-5400000">
                <a:off x="168192" y="-168191"/>
                <a:ext cx="211380" cy="547765"/>
              </a:xfrm>
              <a:prstGeom prst="rect">
                <a:avLst/>
              </a:prstGeom>
              <a:solidFill>
                <a:srgbClr val="0C234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Arial"/>
                  <a:ea typeface="Arial"/>
                  <a:cs typeface="Arial"/>
                  <a:sym typeface="Arial"/>
                </a:endParaRPr>
              </a:p>
            </p:txBody>
          </p:sp>
          <p:sp>
            <p:nvSpPr>
              <p:cNvPr id="36" name="Google Shape;36;p15"/>
              <p:cNvSpPr/>
              <p:nvPr/>
            </p:nvSpPr>
            <p:spPr>
              <a:xfrm rot="-5400000">
                <a:off x="799215" y="-168191"/>
                <a:ext cx="211380" cy="547765"/>
              </a:xfrm>
              <a:prstGeom prst="rect">
                <a:avLst/>
              </a:prstGeom>
              <a:solidFill>
                <a:srgbClr val="00B8C8"/>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Arial"/>
                  <a:ea typeface="Arial"/>
                  <a:cs typeface="Arial"/>
                  <a:sym typeface="Arial"/>
                </a:endParaRPr>
              </a:p>
            </p:txBody>
          </p:sp>
          <p:sp>
            <p:nvSpPr>
              <p:cNvPr id="37" name="Google Shape;37;p15"/>
              <p:cNvSpPr/>
              <p:nvPr/>
            </p:nvSpPr>
            <p:spPr>
              <a:xfrm rot="-5400000">
                <a:off x="1430239" y="-168191"/>
                <a:ext cx="211380" cy="547765"/>
              </a:xfrm>
              <a:prstGeom prst="rect">
                <a:avLst/>
              </a:prstGeom>
              <a:solidFill>
                <a:srgbClr val="0076C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Arial"/>
                  <a:ea typeface="Arial"/>
                  <a:cs typeface="Arial"/>
                  <a:sym typeface="Arial"/>
                </a:endParaRPr>
              </a:p>
            </p:txBody>
          </p:sp>
          <p:sp>
            <p:nvSpPr>
              <p:cNvPr id="38" name="Google Shape;38;p15"/>
              <p:cNvSpPr/>
              <p:nvPr/>
            </p:nvSpPr>
            <p:spPr>
              <a:xfrm rot="-5400000">
                <a:off x="2061263" y="-168191"/>
                <a:ext cx="211380" cy="547765"/>
              </a:xfrm>
              <a:prstGeom prst="rect">
                <a:avLst/>
              </a:prstGeom>
              <a:solidFill>
                <a:srgbClr val="6F1D77"/>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Arial"/>
                  <a:ea typeface="Arial"/>
                  <a:cs typeface="Arial"/>
                  <a:sym typeface="Arial"/>
                </a:endParaRPr>
              </a:p>
            </p:txBody>
          </p:sp>
          <p:sp>
            <p:nvSpPr>
              <p:cNvPr id="39" name="Google Shape;39;p15"/>
              <p:cNvSpPr/>
              <p:nvPr/>
            </p:nvSpPr>
            <p:spPr>
              <a:xfrm rot="-5400000">
                <a:off x="2692286" y="-168191"/>
                <a:ext cx="211380" cy="547765"/>
              </a:xfrm>
              <a:prstGeom prst="rect">
                <a:avLst/>
              </a:prstGeom>
              <a:solidFill>
                <a:srgbClr val="EF60A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Arial"/>
                  <a:ea typeface="Arial"/>
                  <a:cs typeface="Arial"/>
                  <a:sym typeface="Arial"/>
                </a:endParaRPr>
              </a:p>
            </p:txBody>
          </p:sp>
          <p:sp>
            <p:nvSpPr>
              <p:cNvPr id="40" name="Google Shape;40;p15"/>
              <p:cNvSpPr/>
              <p:nvPr/>
            </p:nvSpPr>
            <p:spPr>
              <a:xfrm rot="-5400000">
                <a:off x="3323310" y="-168191"/>
                <a:ext cx="211380" cy="547765"/>
              </a:xfrm>
              <a:prstGeom prst="rect">
                <a:avLst/>
              </a:prstGeom>
              <a:solidFill>
                <a:srgbClr val="A5003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Arial"/>
                  <a:ea typeface="Arial"/>
                  <a:cs typeface="Arial"/>
                  <a:sym typeface="Arial"/>
                </a:endParaRPr>
              </a:p>
            </p:txBody>
          </p:sp>
          <p:sp>
            <p:nvSpPr>
              <p:cNvPr id="41" name="Google Shape;41;p15"/>
              <p:cNvSpPr/>
              <p:nvPr/>
            </p:nvSpPr>
            <p:spPr>
              <a:xfrm rot="-5400000">
                <a:off x="3954334" y="-168191"/>
                <a:ext cx="211380" cy="547765"/>
              </a:xfrm>
              <a:prstGeom prst="rect">
                <a:avLst/>
              </a:prstGeom>
              <a:solidFill>
                <a:srgbClr val="E03C3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Arial"/>
                  <a:ea typeface="Arial"/>
                  <a:cs typeface="Arial"/>
                  <a:sym typeface="Arial"/>
                </a:endParaRPr>
              </a:p>
            </p:txBody>
          </p:sp>
          <p:sp>
            <p:nvSpPr>
              <p:cNvPr id="42" name="Google Shape;42;p15"/>
              <p:cNvSpPr/>
              <p:nvPr/>
            </p:nvSpPr>
            <p:spPr>
              <a:xfrm rot="-5400000">
                <a:off x="4585357" y="-168192"/>
                <a:ext cx="211380" cy="547765"/>
              </a:xfrm>
              <a:prstGeom prst="rect">
                <a:avLst/>
              </a:prstGeom>
              <a:solidFill>
                <a:srgbClr val="ED684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Arial"/>
                  <a:ea typeface="Arial"/>
                  <a:cs typeface="Arial"/>
                  <a:sym typeface="Arial"/>
                </a:endParaRPr>
              </a:p>
            </p:txBody>
          </p:sp>
          <p:sp>
            <p:nvSpPr>
              <p:cNvPr id="43" name="Google Shape;43;p15"/>
              <p:cNvSpPr/>
              <p:nvPr/>
            </p:nvSpPr>
            <p:spPr>
              <a:xfrm rot="-5400000">
                <a:off x="5216380" y="-168192"/>
                <a:ext cx="211380" cy="547764"/>
              </a:xfrm>
              <a:prstGeom prst="rect">
                <a:avLst/>
              </a:prstGeom>
              <a:solidFill>
                <a:srgbClr val="FFB81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Arial"/>
                  <a:ea typeface="Arial"/>
                  <a:cs typeface="Arial"/>
                  <a:sym typeface="Arial"/>
                </a:endParaRPr>
              </a:p>
            </p:txBody>
          </p:sp>
          <p:sp>
            <p:nvSpPr>
              <p:cNvPr id="44" name="Google Shape;44;p15"/>
              <p:cNvSpPr/>
              <p:nvPr/>
            </p:nvSpPr>
            <p:spPr>
              <a:xfrm rot="-5400000">
                <a:off x="5847403" y="-168193"/>
                <a:ext cx="211380" cy="547765"/>
              </a:xfrm>
              <a:prstGeom prst="rect">
                <a:avLst/>
              </a:prstGeom>
              <a:solidFill>
                <a:srgbClr val="6CC24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Arial"/>
                  <a:ea typeface="Arial"/>
                  <a:cs typeface="Arial"/>
                  <a:sym typeface="Arial"/>
                </a:endParaRPr>
              </a:p>
            </p:txBody>
          </p:sp>
        </p:grpSp>
        <p:sp>
          <p:nvSpPr>
            <p:cNvPr id="45" name="Google Shape;45;p15"/>
            <p:cNvSpPr/>
            <p:nvPr/>
          </p:nvSpPr>
          <p:spPr>
            <a:xfrm rot="-5400000">
              <a:off x="9460936" y="-1454904"/>
              <a:ext cx="211382" cy="547765"/>
            </a:xfrm>
            <a:prstGeom prst="rect">
              <a:avLst/>
            </a:prstGeom>
            <a:solidFill>
              <a:srgbClr val="009B77"/>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Arial"/>
                <a:ea typeface="Arial"/>
                <a:cs typeface="Arial"/>
                <a:sym typeface="Arial"/>
              </a:endParaRPr>
            </a:p>
          </p:txBody>
        </p:sp>
      </p:grpSp>
    </p:spTree>
    <p:extLst>
      <p:ext uri="{BB962C8B-B14F-4D97-AF65-F5344CB8AC3E}">
        <p14:creationId xmlns:p14="http://schemas.microsoft.com/office/powerpoint/2010/main" val="3810524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3">
            <a:alphaModFix/>
          </a:blip>
          <a:srcRect/>
          <a:stretch/>
        </p:blipFill>
        <p:spPr>
          <a:xfrm>
            <a:off x="-26" y="-3875"/>
            <a:ext cx="9150802" cy="5147374"/>
          </a:xfrm>
          <a:prstGeom prst="rect">
            <a:avLst/>
          </a:prstGeom>
          <a:noFill/>
          <a:ln>
            <a:noFill/>
          </a:ln>
        </p:spPr>
      </p:pic>
      <p:sp>
        <p:nvSpPr>
          <p:cNvPr id="17" name="Google Shape;17;p3"/>
          <p:cNvSpPr/>
          <p:nvPr/>
        </p:nvSpPr>
        <p:spPr>
          <a:xfrm>
            <a:off x="9061884" y="5072013"/>
            <a:ext cx="82162" cy="71486"/>
          </a:xfrm>
          <a:custGeom>
            <a:avLst/>
            <a:gdLst/>
            <a:ahLst/>
            <a:cxnLst/>
            <a:rect l="l" t="t" r="r" b="b"/>
            <a:pathLst>
              <a:path w="785" h="683" extrusionOk="0">
                <a:moveTo>
                  <a:pt x="785" y="0"/>
                </a:moveTo>
                <a:lnTo>
                  <a:pt x="751" y="68"/>
                </a:lnTo>
                <a:lnTo>
                  <a:pt x="739" y="137"/>
                </a:lnTo>
                <a:lnTo>
                  <a:pt x="751" y="193"/>
                </a:lnTo>
                <a:lnTo>
                  <a:pt x="762" y="239"/>
                </a:lnTo>
                <a:lnTo>
                  <a:pt x="0" y="683"/>
                </a:lnTo>
                <a:lnTo>
                  <a:pt x="91" y="683"/>
                </a:lnTo>
                <a:lnTo>
                  <a:pt x="785" y="284"/>
                </a:lnTo>
                <a:lnTo>
                  <a:pt x="785" y="0"/>
                </a:lnTo>
                <a:close/>
              </a:path>
            </a:pathLst>
          </a:custGeom>
          <a:solidFill>
            <a:srgbClr val="FF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3"/>
          <p:cNvSpPr/>
          <p:nvPr/>
        </p:nvSpPr>
        <p:spPr>
          <a:xfrm>
            <a:off x="0" y="0"/>
            <a:ext cx="116806" cy="92943"/>
          </a:xfrm>
          <a:custGeom>
            <a:avLst/>
            <a:gdLst/>
            <a:ahLst/>
            <a:cxnLst/>
            <a:rect l="l" t="t" r="r" b="b"/>
            <a:pathLst>
              <a:path w="1116" h="888" extrusionOk="0">
                <a:moveTo>
                  <a:pt x="1025" y="0"/>
                </a:moveTo>
                <a:lnTo>
                  <a:pt x="69" y="546"/>
                </a:lnTo>
                <a:lnTo>
                  <a:pt x="35" y="523"/>
                </a:lnTo>
                <a:lnTo>
                  <a:pt x="1" y="489"/>
                </a:lnTo>
                <a:lnTo>
                  <a:pt x="1" y="887"/>
                </a:lnTo>
                <a:lnTo>
                  <a:pt x="46" y="853"/>
                </a:lnTo>
                <a:lnTo>
                  <a:pt x="80" y="808"/>
                </a:lnTo>
                <a:lnTo>
                  <a:pt x="103" y="751"/>
                </a:lnTo>
                <a:lnTo>
                  <a:pt x="115" y="683"/>
                </a:lnTo>
                <a:lnTo>
                  <a:pt x="103" y="637"/>
                </a:lnTo>
                <a:lnTo>
                  <a:pt x="92" y="592"/>
                </a:lnTo>
                <a:lnTo>
                  <a:pt x="1116" y="0"/>
                </a:lnTo>
                <a:close/>
              </a:path>
            </a:pathLst>
          </a:custGeom>
          <a:solidFill>
            <a:srgbClr val="FFFFFF">
              <a:alpha val="1019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3"/>
          <p:cNvSpPr/>
          <p:nvPr/>
        </p:nvSpPr>
        <p:spPr>
          <a:xfrm>
            <a:off x="9142791" y="2500263"/>
            <a:ext cx="1256" cy="16746"/>
          </a:xfrm>
          <a:custGeom>
            <a:avLst/>
            <a:gdLst/>
            <a:ahLst/>
            <a:cxnLst/>
            <a:rect l="l" t="t" r="r" b="b"/>
            <a:pathLst>
              <a:path w="12" h="160" extrusionOk="0">
                <a:moveTo>
                  <a:pt x="12" y="0"/>
                </a:moveTo>
                <a:lnTo>
                  <a:pt x="1" y="46"/>
                </a:lnTo>
                <a:lnTo>
                  <a:pt x="1" y="80"/>
                </a:lnTo>
                <a:lnTo>
                  <a:pt x="1" y="125"/>
                </a:lnTo>
                <a:lnTo>
                  <a:pt x="12" y="160"/>
                </a:lnTo>
                <a:lnTo>
                  <a:pt x="12" y="0"/>
                </a:lnTo>
                <a:close/>
              </a:path>
            </a:pathLst>
          </a:custGeom>
          <a:solidFill>
            <a:srgbClr val="FF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3"/>
          <p:cNvSpPr txBox="1">
            <a:spLocks noGrp="1"/>
          </p:cNvSpPr>
          <p:nvPr>
            <p:ph type="ctrTitle"/>
          </p:nvPr>
        </p:nvSpPr>
        <p:spPr>
          <a:xfrm>
            <a:off x="1550575" y="962250"/>
            <a:ext cx="7171800" cy="12501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000000"/>
              </a:buClr>
              <a:buSzPts val="4800"/>
              <a:buNone/>
              <a:defRPr sz="4800">
                <a:solidFill>
                  <a:srgbClr val="000000"/>
                </a:solidFill>
              </a:defRPr>
            </a:lvl1pPr>
            <a:lvl2pPr lvl="1" algn="l">
              <a:lnSpc>
                <a:spcPct val="90000"/>
              </a:lnSpc>
              <a:spcBef>
                <a:spcPts val="0"/>
              </a:spcBef>
              <a:spcAft>
                <a:spcPts val="0"/>
              </a:spcAft>
              <a:buClr>
                <a:srgbClr val="000000"/>
              </a:buClr>
              <a:buSzPts val="4800"/>
              <a:buNone/>
              <a:defRPr sz="4800">
                <a:solidFill>
                  <a:srgbClr val="000000"/>
                </a:solidFill>
              </a:defRPr>
            </a:lvl2pPr>
            <a:lvl3pPr lvl="2" algn="l">
              <a:lnSpc>
                <a:spcPct val="90000"/>
              </a:lnSpc>
              <a:spcBef>
                <a:spcPts val="0"/>
              </a:spcBef>
              <a:spcAft>
                <a:spcPts val="0"/>
              </a:spcAft>
              <a:buClr>
                <a:srgbClr val="000000"/>
              </a:buClr>
              <a:buSzPts val="4800"/>
              <a:buNone/>
              <a:defRPr sz="4800">
                <a:solidFill>
                  <a:srgbClr val="000000"/>
                </a:solidFill>
              </a:defRPr>
            </a:lvl3pPr>
            <a:lvl4pPr lvl="3" algn="l">
              <a:lnSpc>
                <a:spcPct val="90000"/>
              </a:lnSpc>
              <a:spcBef>
                <a:spcPts val="0"/>
              </a:spcBef>
              <a:spcAft>
                <a:spcPts val="0"/>
              </a:spcAft>
              <a:buClr>
                <a:srgbClr val="000000"/>
              </a:buClr>
              <a:buSzPts val="4800"/>
              <a:buNone/>
              <a:defRPr sz="4800">
                <a:solidFill>
                  <a:srgbClr val="000000"/>
                </a:solidFill>
              </a:defRPr>
            </a:lvl4pPr>
            <a:lvl5pPr lvl="4" algn="l">
              <a:lnSpc>
                <a:spcPct val="90000"/>
              </a:lnSpc>
              <a:spcBef>
                <a:spcPts val="0"/>
              </a:spcBef>
              <a:spcAft>
                <a:spcPts val="0"/>
              </a:spcAft>
              <a:buClr>
                <a:srgbClr val="000000"/>
              </a:buClr>
              <a:buSzPts val="4800"/>
              <a:buNone/>
              <a:defRPr sz="4800">
                <a:solidFill>
                  <a:srgbClr val="000000"/>
                </a:solidFill>
              </a:defRPr>
            </a:lvl5pPr>
            <a:lvl6pPr lvl="5" algn="l">
              <a:lnSpc>
                <a:spcPct val="90000"/>
              </a:lnSpc>
              <a:spcBef>
                <a:spcPts val="0"/>
              </a:spcBef>
              <a:spcAft>
                <a:spcPts val="0"/>
              </a:spcAft>
              <a:buClr>
                <a:srgbClr val="000000"/>
              </a:buClr>
              <a:buSzPts val="4800"/>
              <a:buNone/>
              <a:defRPr sz="4800">
                <a:solidFill>
                  <a:srgbClr val="000000"/>
                </a:solidFill>
              </a:defRPr>
            </a:lvl6pPr>
            <a:lvl7pPr lvl="6" algn="l">
              <a:lnSpc>
                <a:spcPct val="90000"/>
              </a:lnSpc>
              <a:spcBef>
                <a:spcPts val="0"/>
              </a:spcBef>
              <a:spcAft>
                <a:spcPts val="0"/>
              </a:spcAft>
              <a:buClr>
                <a:srgbClr val="000000"/>
              </a:buClr>
              <a:buSzPts val="4800"/>
              <a:buNone/>
              <a:defRPr sz="4800">
                <a:solidFill>
                  <a:srgbClr val="000000"/>
                </a:solidFill>
              </a:defRPr>
            </a:lvl7pPr>
            <a:lvl8pPr lvl="7" algn="l">
              <a:lnSpc>
                <a:spcPct val="90000"/>
              </a:lnSpc>
              <a:spcBef>
                <a:spcPts val="0"/>
              </a:spcBef>
              <a:spcAft>
                <a:spcPts val="0"/>
              </a:spcAft>
              <a:buClr>
                <a:srgbClr val="000000"/>
              </a:buClr>
              <a:buSzPts val="4800"/>
              <a:buNone/>
              <a:defRPr sz="4800">
                <a:solidFill>
                  <a:srgbClr val="000000"/>
                </a:solidFill>
              </a:defRPr>
            </a:lvl8pPr>
            <a:lvl9pPr lvl="8" algn="l">
              <a:lnSpc>
                <a:spcPct val="90000"/>
              </a:lnSpc>
              <a:spcBef>
                <a:spcPts val="0"/>
              </a:spcBef>
              <a:spcAft>
                <a:spcPts val="0"/>
              </a:spcAft>
              <a:buClr>
                <a:srgbClr val="000000"/>
              </a:buClr>
              <a:buSzPts val="4800"/>
              <a:buNone/>
              <a:defRPr sz="4800">
                <a:solidFill>
                  <a:srgbClr val="000000"/>
                </a:solidFill>
              </a:defRPr>
            </a:lvl9pPr>
          </a:lstStyle>
          <a:p>
            <a:endParaRPr/>
          </a:p>
        </p:txBody>
      </p:sp>
      <p:sp>
        <p:nvSpPr>
          <p:cNvPr id="21" name="Google Shape;21;p3"/>
          <p:cNvSpPr txBox="1">
            <a:spLocks noGrp="1"/>
          </p:cNvSpPr>
          <p:nvPr>
            <p:ph type="subTitle" idx="1"/>
          </p:nvPr>
        </p:nvSpPr>
        <p:spPr>
          <a:xfrm>
            <a:off x="1582900" y="2328325"/>
            <a:ext cx="6949500" cy="1351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0000"/>
              </a:buClr>
              <a:buSzPts val="1700"/>
              <a:buNone/>
              <a:defRPr sz="2300">
                <a:solidFill>
                  <a:srgbClr val="000000"/>
                </a:solidFill>
              </a:defRPr>
            </a:lvl1pPr>
            <a:lvl2pPr lvl="1" algn="l">
              <a:lnSpc>
                <a:spcPct val="100000"/>
              </a:lnSpc>
              <a:spcBef>
                <a:spcPts val="600"/>
              </a:spcBef>
              <a:spcAft>
                <a:spcPts val="0"/>
              </a:spcAft>
              <a:buClr>
                <a:schemeClr val="accent4"/>
              </a:buClr>
              <a:buSzPts val="3000"/>
              <a:buNone/>
              <a:defRPr sz="3000">
                <a:solidFill>
                  <a:schemeClr val="accent4"/>
                </a:solidFill>
              </a:defRPr>
            </a:lvl2pPr>
            <a:lvl3pPr lvl="2" algn="l">
              <a:lnSpc>
                <a:spcPct val="100000"/>
              </a:lnSpc>
              <a:spcBef>
                <a:spcPts val="600"/>
              </a:spcBef>
              <a:spcAft>
                <a:spcPts val="0"/>
              </a:spcAft>
              <a:buClr>
                <a:schemeClr val="accent4"/>
              </a:buClr>
              <a:buSzPts val="3000"/>
              <a:buNone/>
              <a:defRPr sz="3000">
                <a:solidFill>
                  <a:schemeClr val="accent4"/>
                </a:solidFill>
              </a:defRPr>
            </a:lvl3pPr>
            <a:lvl4pPr lvl="3" algn="l">
              <a:lnSpc>
                <a:spcPct val="100000"/>
              </a:lnSpc>
              <a:spcBef>
                <a:spcPts val="600"/>
              </a:spcBef>
              <a:spcAft>
                <a:spcPts val="0"/>
              </a:spcAft>
              <a:buClr>
                <a:schemeClr val="accent4"/>
              </a:buClr>
              <a:buSzPts val="3000"/>
              <a:buNone/>
              <a:defRPr sz="3000">
                <a:solidFill>
                  <a:schemeClr val="accent4"/>
                </a:solidFill>
              </a:defRPr>
            </a:lvl4pPr>
            <a:lvl5pPr lvl="4" algn="l">
              <a:lnSpc>
                <a:spcPct val="100000"/>
              </a:lnSpc>
              <a:spcBef>
                <a:spcPts val="600"/>
              </a:spcBef>
              <a:spcAft>
                <a:spcPts val="0"/>
              </a:spcAft>
              <a:buClr>
                <a:schemeClr val="accent4"/>
              </a:buClr>
              <a:buSzPts val="3000"/>
              <a:buNone/>
              <a:defRPr sz="3000">
                <a:solidFill>
                  <a:schemeClr val="accent4"/>
                </a:solidFill>
              </a:defRPr>
            </a:lvl5pPr>
            <a:lvl6pPr lvl="5" algn="l">
              <a:lnSpc>
                <a:spcPct val="100000"/>
              </a:lnSpc>
              <a:spcBef>
                <a:spcPts val="600"/>
              </a:spcBef>
              <a:spcAft>
                <a:spcPts val="0"/>
              </a:spcAft>
              <a:buClr>
                <a:schemeClr val="accent4"/>
              </a:buClr>
              <a:buSzPts val="3000"/>
              <a:buNone/>
              <a:defRPr sz="3000">
                <a:solidFill>
                  <a:schemeClr val="accent4"/>
                </a:solidFill>
              </a:defRPr>
            </a:lvl6pPr>
            <a:lvl7pPr lvl="6" algn="l">
              <a:lnSpc>
                <a:spcPct val="100000"/>
              </a:lnSpc>
              <a:spcBef>
                <a:spcPts val="600"/>
              </a:spcBef>
              <a:spcAft>
                <a:spcPts val="0"/>
              </a:spcAft>
              <a:buClr>
                <a:schemeClr val="accent4"/>
              </a:buClr>
              <a:buSzPts val="3000"/>
              <a:buNone/>
              <a:defRPr sz="3000">
                <a:solidFill>
                  <a:schemeClr val="accent4"/>
                </a:solidFill>
              </a:defRPr>
            </a:lvl7pPr>
            <a:lvl8pPr lvl="7" algn="l">
              <a:lnSpc>
                <a:spcPct val="100000"/>
              </a:lnSpc>
              <a:spcBef>
                <a:spcPts val="600"/>
              </a:spcBef>
              <a:spcAft>
                <a:spcPts val="0"/>
              </a:spcAft>
              <a:buClr>
                <a:schemeClr val="accent4"/>
              </a:buClr>
              <a:buSzPts val="3000"/>
              <a:buNone/>
              <a:defRPr sz="3000">
                <a:solidFill>
                  <a:schemeClr val="accent4"/>
                </a:solidFill>
              </a:defRPr>
            </a:lvl8pPr>
            <a:lvl9pPr lvl="8" algn="l">
              <a:lnSpc>
                <a:spcPct val="100000"/>
              </a:lnSpc>
              <a:spcBef>
                <a:spcPts val="600"/>
              </a:spcBef>
              <a:spcAft>
                <a:spcPts val="600"/>
              </a:spcAft>
              <a:buClr>
                <a:schemeClr val="accent4"/>
              </a:buClr>
              <a:buSzPts val="3000"/>
              <a:buNone/>
              <a:defRPr sz="3000">
                <a:solidFill>
                  <a:schemeClr val="accent4"/>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494475" y="746700"/>
            <a:ext cx="8178000" cy="3255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300"/>
              <a:buNone/>
              <a:defRPr/>
            </a:lvl1pPr>
            <a:lvl2pPr lvl="1" algn="l">
              <a:lnSpc>
                <a:spcPct val="90000"/>
              </a:lnSpc>
              <a:spcBef>
                <a:spcPts val="0"/>
              </a:spcBef>
              <a:spcAft>
                <a:spcPts val="0"/>
              </a:spcAft>
              <a:buSzPts val="2300"/>
              <a:buNone/>
              <a:defRPr/>
            </a:lvl2pPr>
            <a:lvl3pPr lvl="2" algn="l">
              <a:lnSpc>
                <a:spcPct val="90000"/>
              </a:lnSpc>
              <a:spcBef>
                <a:spcPts val="0"/>
              </a:spcBef>
              <a:spcAft>
                <a:spcPts val="0"/>
              </a:spcAft>
              <a:buSzPts val="2300"/>
              <a:buNone/>
              <a:defRPr/>
            </a:lvl3pPr>
            <a:lvl4pPr lvl="3" algn="l">
              <a:lnSpc>
                <a:spcPct val="90000"/>
              </a:lnSpc>
              <a:spcBef>
                <a:spcPts val="0"/>
              </a:spcBef>
              <a:spcAft>
                <a:spcPts val="0"/>
              </a:spcAft>
              <a:buSzPts val="2300"/>
              <a:buNone/>
              <a:defRPr/>
            </a:lvl4pPr>
            <a:lvl5pPr lvl="4" algn="l">
              <a:lnSpc>
                <a:spcPct val="90000"/>
              </a:lnSpc>
              <a:spcBef>
                <a:spcPts val="0"/>
              </a:spcBef>
              <a:spcAft>
                <a:spcPts val="0"/>
              </a:spcAft>
              <a:buSzPts val="2300"/>
              <a:buNone/>
              <a:defRPr/>
            </a:lvl5pPr>
            <a:lvl6pPr lvl="5" algn="l">
              <a:lnSpc>
                <a:spcPct val="90000"/>
              </a:lnSpc>
              <a:spcBef>
                <a:spcPts val="0"/>
              </a:spcBef>
              <a:spcAft>
                <a:spcPts val="0"/>
              </a:spcAft>
              <a:buSzPts val="2300"/>
              <a:buNone/>
              <a:defRPr/>
            </a:lvl6pPr>
            <a:lvl7pPr lvl="6" algn="l">
              <a:lnSpc>
                <a:spcPct val="90000"/>
              </a:lnSpc>
              <a:spcBef>
                <a:spcPts val="0"/>
              </a:spcBef>
              <a:spcAft>
                <a:spcPts val="0"/>
              </a:spcAft>
              <a:buSzPts val="2300"/>
              <a:buNone/>
              <a:defRPr/>
            </a:lvl7pPr>
            <a:lvl8pPr lvl="7" algn="l">
              <a:lnSpc>
                <a:spcPct val="90000"/>
              </a:lnSpc>
              <a:spcBef>
                <a:spcPts val="0"/>
              </a:spcBef>
              <a:spcAft>
                <a:spcPts val="0"/>
              </a:spcAft>
              <a:buSzPts val="2300"/>
              <a:buNone/>
              <a:defRPr/>
            </a:lvl8pPr>
            <a:lvl9pPr lvl="8" algn="l">
              <a:lnSpc>
                <a:spcPct val="90000"/>
              </a:lnSpc>
              <a:spcBef>
                <a:spcPts val="0"/>
              </a:spcBef>
              <a:spcAft>
                <a:spcPts val="0"/>
              </a:spcAft>
              <a:buSzPts val="2300"/>
              <a:buNone/>
              <a:defRPr/>
            </a:lvl9pPr>
          </a:lstStyle>
          <a:p>
            <a:endParaRPr/>
          </a:p>
        </p:txBody>
      </p:sp>
      <p:sp>
        <p:nvSpPr>
          <p:cNvPr id="24" name="Google Shape;24;p4"/>
          <p:cNvSpPr txBox="1">
            <a:spLocks noGrp="1"/>
          </p:cNvSpPr>
          <p:nvPr>
            <p:ph type="body" idx="1"/>
          </p:nvPr>
        </p:nvSpPr>
        <p:spPr>
          <a:xfrm>
            <a:off x="516775" y="1506350"/>
            <a:ext cx="8123400" cy="30339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rgbClr val="F29100"/>
              </a:buClr>
              <a:buSzPts val="1000"/>
              <a:buChar char="⬥"/>
              <a:defRPr/>
            </a:lvl1pPr>
            <a:lvl2pPr marL="914400" lvl="1" indent="-292100" algn="l">
              <a:lnSpc>
                <a:spcPct val="100000"/>
              </a:lnSpc>
              <a:spcBef>
                <a:spcPts val="600"/>
              </a:spcBef>
              <a:spcAft>
                <a:spcPts val="0"/>
              </a:spcAft>
              <a:buClr>
                <a:srgbClr val="F29100"/>
              </a:buClr>
              <a:buSzPts val="1000"/>
              <a:buChar char="–"/>
              <a:defRPr/>
            </a:lvl2pPr>
            <a:lvl3pPr marL="1371600" lvl="2" indent="-292100" algn="l">
              <a:lnSpc>
                <a:spcPct val="100000"/>
              </a:lnSpc>
              <a:spcBef>
                <a:spcPts val="600"/>
              </a:spcBef>
              <a:spcAft>
                <a:spcPts val="0"/>
              </a:spcAft>
              <a:buClr>
                <a:srgbClr val="F29100"/>
              </a:buClr>
              <a:buSzPts val="1000"/>
              <a:buChar char="⬩"/>
              <a:defRPr/>
            </a:lvl3pPr>
            <a:lvl4pPr marL="1828800" lvl="3" indent="-292100" algn="l">
              <a:lnSpc>
                <a:spcPct val="100000"/>
              </a:lnSpc>
              <a:spcBef>
                <a:spcPts val="600"/>
              </a:spcBef>
              <a:spcAft>
                <a:spcPts val="0"/>
              </a:spcAft>
              <a:buClr>
                <a:srgbClr val="F29100"/>
              </a:buClr>
              <a:buSzPts val="1000"/>
              <a:buChar char="●"/>
              <a:defRPr/>
            </a:lvl4pPr>
            <a:lvl5pPr marL="2286000" lvl="4" indent="-292100" algn="l">
              <a:lnSpc>
                <a:spcPct val="100000"/>
              </a:lnSpc>
              <a:spcBef>
                <a:spcPts val="600"/>
              </a:spcBef>
              <a:spcAft>
                <a:spcPts val="0"/>
              </a:spcAft>
              <a:buClr>
                <a:srgbClr val="F29100"/>
              </a:buClr>
              <a:buSzPts val="1000"/>
              <a:buChar char="○"/>
              <a:defRPr/>
            </a:lvl5pPr>
            <a:lvl6pPr marL="2743200" lvl="5" indent="-292100" algn="l">
              <a:lnSpc>
                <a:spcPct val="100000"/>
              </a:lnSpc>
              <a:spcBef>
                <a:spcPts val="600"/>
              </a:spcBef>
              <a:spcAft>
                <a:spcPts val="0"/>
              </a:spcAft>
              <a:buClr>
                <a:srgbClr val="F29100"/>
              </a:buClr>
              <a:buSzPts val="1000"/>
              <a:buChar char="■"/>
              <a:defRPr/>
            </a:lvl6pPr>
            <a:lvl7pPr marL="3200400" lvl="6" indent="-292100" algn="l">
              <a:lnSpc>
                <a:spcPct val="100000"/>
              </a:lnSpc>
              <a:spcBef>
                <a:spcPts val="600"/>
              </a:spcBef>
              <a:spcAft>
                <a:spcPts val="0"/>
              </a:spcAft>
              <a:buClr>
                <a:srgbClr val="F29100"/>
              </a:buClr>
              <a:buSzPts val="1000"/>
              <a:buChar char="●"/>
              <a:defRPr/>
            </a:lvl7pPr>
            <a:lvl8pPr marL="3657600" lvl="7" indent="-292100" algn="l">
              <a:lnSpc>
                <a:spcPct val="100000"/>
              </a:lnSpc>
              <a:spcBef>
                <a:spcPts val="600"/>
              </a:spcBef>
              <a:spcAft>
                <a:spcPts val="0"/>
              </a:spcAft>
              <a:buClr>
                <a:srgbClr val="F29100"/>
              </a:buClr>
              <a:buSzPts val="1000"/>
              <a:buChar char="○"/>
              <a:defRPr/>
            </a:lvl8pPr>
            <a:lvl9pPr marL="4114800" lvl="8" indent="-292100" algn="l">
              <a:lnSpc>
                <a:spcPct val="100000"/>
              </a:lnSpc>
              <a:spcBef>
                <a:spcPts val="600"/>
              </a:spcBef>
              <a:spcAft>
                <a:spcPts val="600"/>
              </a:spcAft>
              <a:buClr>
                <a:srgbClr val="F29100"/>
              </a:buClr>
              <a:buSzPts val="1000"/>
              <a:buChar char="■"/>
              <a:defRPr/>
            </a:lvl9pPr>
          </a:lstStyle>
          <a:p>
            <a:endParaRPr/>
          </a:p>
        </p:txBody>
      </p:sp>
      <p:sp>
        <p:nvSpPr>
          <p:cNvPr id="25" name="Google Shape;25;p4"/>
          <p:cNvSpPr txBox="1">
            <a:spLocks noGrp="1"/>
          </p:cNvSpPr>
          <p:nvPr>
            <p:ph type="sldNum" idx="12"/>
          </p:nvPr>
        </p:nvSpPr>
        <p:spPr>
          <a:xfrm>
            <a:off x="8640175" y="283300"/>
            <a:ext cx="351300" cy="93000"/>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26" name="Google Shape;26;p4"/>
          <p:cNvSpPr txBox="1">
            <a:spLocks noGrp="1"/>
          </p:cNvSpPr>
          <p:nvPr>
            <p:ph type="title" idx="2"/>
          </p:nvPr>
        </p:nvSpPr>
        <p:spPr>
          <a:xfrm>
            <a:off x="516775" y="283300"/>
            <a:ext cx="7995000" cy="93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800"/>
              <a:buNone/>
              <a:defRPr sz="800"/>
            </a:lvl1pPr>
            <a:lvl2pPr lvl="1" algn="l">
              <a:lnSpc>
                <a:spcPct val="90000"/>
              </a:lnSpc>
              <a:spcBef>
                <a:spcPts val="0"/>
              </a:spcBef>
              <a:spcAft>
                <a:spcPts val="0"/>
              </a:spcAft>
              <a:buSzPts val="800"/>
              <a:buNone/>
              <a:defRPr sz="800"/>
            </a:lvl2pPr>
            <a:lvl3pPr lvl="2" algn="l">
              <a:lnSpc>
                <a:spcPct val="90000"/>
              </a:lnSpc>
              <a:spcBef>
                <a:spcPts val="0"/>
              </a:spcBef>
              <a:spcAft>
                <a:spcPts val="0"/>
              </a:spcAft>
              <a:buSzPts val="800"/>
              <a:buNone/>
              <a:defRPr sz="800"/>
            </a:lvl3pPr>
            <a:lvl4pPr lvl="3" algn="l">
              <a:lnSpc>
                <a:spcPct val="90000"/>
              </a:lnSpc>
              <a:spcBef>
                <a:spcPts val="0"/>
              </a:spcBef>
              <a:spcAft>
                <a:spcPts val="0"/>
              </a:spcAft>
              <a:buSzPts val="800"/>
              <a:buNone/>
              <a:defRPr sz="800"/>
            </a:lvl4pPr>
            <a:lvl5pPr lvl="4" algn="l">
              <a:lnSpc>
                <a:spcPct val="90000"/>
              </a:lnSpc>
              <a:spcBef>
                <a:spcPts val="0"/>
              </a:spcBef>
              <a:spcAft>
                <a:spcPts val="0"/>
              </a:spcAft>
              <a:buSzPts val="800"/>
              <a:buNone/>
              <a:defRPr sz="800"/>
            </a:lvl5pPr>
            <a:lvl6pPr lvl="5" algn="l">
              <a:lnSpc>
                <a:spcPct val="90000"/>
              </a:lnSpc>
              <a:spcBef>
                <a:spcPts val="0"/>
              </a:spcBef>
              <a:spcAft>
                <a:spcPts val="0"/>
              </a:spcAft>
              <a:buSzPts val="800"/>
              <a:buNone/>
              <a:defRPr sz="800"/>
            </a:lvl6pPr>
            <a:lvl7pPr lvl="6" algn="l">
              <a:lnSpc>
                <a:spcPct val="90000"/>
              </a:lnSpc>
              <a:spcBef>
                <a:spcPts val="0"/>
              </a:spcBef>
              <a:spcAft>
                <a:spcPts val="0"/>
              </a:spcAft>
              <a:buSzPts val="800"/>
              <a:buNone/>
              <a:defRPr sz="800"/>
            </a:lvl7pPr>
            <a:lvl8pPr lvl="7" algn="l">
              <a:lnSpc>
                <a:spcPct val="90000"/>
              </a:lnSpc>
              <a:spcBef>
                <a:spcPts val="0"/>
              </a:spcBef>
              <a:spcAft>
                <a:spcPts val="0"/>
              </a:spcAft>
              <a:buSzPts val="800"/>
              <a:buNone/>
              <a:defRPr sz="800"/>
            </a:lvl8pPr>
            <a:lvl9pPr lvl="8" algn="l">
              <a:lnSpc>
                <a:spcPct val="90000"/>
              </a:lnSpc>
              <a:spcBef>
                <a:spcPts val="0"/>
              </a:spcBef>
              <a:spcAft>
                <a:spcPts val="0"/>
              </a:spcAft>
              <a:buSzPts val="800"/>
              <a:buNone/>
              <a:defRPr sz="800"/>
            </a:lvl9pPr>
          </a:lstStyle>
          <a:p>
            <a:endParaRPr/>
          </a:p>
        </p:txBody>
      </p:sp>
      <p:sp>
        <p:nvSpPr>
          <p:cNvPr id="27" name="Google Shape;27;p4"/>
          <p:cNvSpPr txBox="1">
            <a:spLocks noGrp="1"/>
          </p:cNvSpPr>
          <p:nvPr>
            <p:ph type="subTitle" idx="3"/>
          </p:nvPr>
        </p:nvSpPr>
        <p:spPr>
          <a:xfrm>
            <a:off x="516775" y="1123900"/>
            <a:ext cx="8139300" cy="171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400"/>
              <a:buNone/>
              <a:defRPr b="1"/>
            </a:lvl1pPr>
            <a:lvl2pPr lvl="1" algn="l">
              <a:lnSpc>
                <a:spcPct val="100000"/>
              </a:lnSpc>
              <a:spcBef>
                <a:spcPts val="600"/>
              </a:spcBef>
              <a:spcAft>
                <a:spcPts val="0"/>
              </a:spcAft>
              <a:buSzPts val="400"/>
              <a:buNone/>
              <a:defRPr/>
            </a:lvl2pPr>
            <a:lvl3pPr lvl="2" algn="l">
              <a:lnSpc>
                <a:spcPct val="100000"/>
              </a:lnSpc>
              <a:spcBef>
                <a:spcPts val="600"/>
              </a:spcBef>
              <a:spcAft>
                <a:spcPts val="0"/>
              </a:spcAft>
              <a:buSzPts val="1000"/>
              <a:buNone/>
              <a:defRPr/>
            </a:lvl3pPr>
            <a:lvl4pPr lvl="3" algn="l">
              <a:lnSpc>
                <a:spcPct val="100000"/>
              </a:lnSpc>
              <a:spcBef>
                <a:spcPts val="600"/>
              </a:spcBef>
              <a:spcAft>
                <a:spcPts val="0"/>
              </a:spcAft>
              <a:buSzPts val="1000"/>
              <a:buNone/>
              <a:defRPr/>
            </a:lvl4pPr>
            <a:lvl5pPr lvl="4" algn="l">
              <a:lnSpc>
                <a:spcPct val="100000"/>
              </a:lnSpc>
              <a:spcBef>
                <a:spcPts val="600"/>
              </a:spcBef>
              <a:spcAft>
                <a:spcPts val="0"/>
              </a:spcAft>
              <a:buSzPts val="1000"/>
              <a:buNone/>
              <a:defRPr/>
            </a:lvl5pPr>
            <a:lvl6pPr lvl="5" algn="l">
              <a:lnSpc>
                <a:spcPct val="100000"/>
              </a:lnSpc>
              <a:spcBef>
                <a:spcPts val="600"/>
              </a:spcBef>
              <a:spcAft>
                <a:spcPts val="0"/>
              </a:spcAft>
              <a:buSzPts val="1000"/>
              <a:buNone/>
              <a:defRPr/>
            </a:lvl6pPr>
            <a:lvl7pPr lvl="6" algn="l">
              <a:lnSpc>
                <a:spcPct val="100000"/>
              </a:lnSpc>
              <a:spcBef>
                <a:spcPts val="600"/>
              </a:spcBef>
              <a:spcAft>
                <a:spcPts val="0"/>
              </a:spcAft>
              <a:buSzPts val="1000"/>
              <a:buNone/>
              <a:defRPr/>
            </a:lvl7pPr>
            <a:lvl8pPr lvl="7" algn="l">
              <a:lnSpc>
                <a:spcPct val="100000"/>
              </a:lnSpc>
              <a:spcBef>
                <a:spcPts val="600"/>
              </a:spcBef>
              <a:spcAft>
                <a:spcPts val="0"/>
              </a:spcAft>
              <a:buSzPts val="1000"/>
              <a:buNone/>
              <a:defRPr/>
            </a:lvl8pPr>
            <a:lvl9pPr lvl="8" algn="l">
              <a:lnSpc>
                <a:spcPct val="100000"/>
              </a:lnSpc>
              <a:spcBef>
                <a:spcPts val="600"/>
              </a:spcBef>
              <a:spcAft>
                <a:spcPts val="600"/>
              </a:spcAft>
              <a:buSzPts val="10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494475" y="746700"/>
            <a:ext cx="8178000" cy="3255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300"/>
              <a:buNone/>
              <a:defRPr/>
            </a:lvl1pPr>
            <a:lvl2pPr lvl="1" algn="l">
              <a:lnSpc>
                <a:spcPct val="90000"/>
              </a:lnSpc>
              <a:spcBef>
                <a:spcPts val="0"/>
              </a:spcBef>
              <a:spcAft>
                <a:spcPts val="0"/>
              </a:spcAft>
              <a:buSzPts val="2300"/>
              <a:buNone/>
              <a:defRPr/>
            </a:lvl2pPr>
            <a:lvl3pPr lvl="2" algn="l">
              <a:lnSpc>
                <a:spcPct val="90000"/>
              </a:lnSpc>
              <a:spcBef>
                <a:spcPts val="0"/>
              </a:spcBef>
              <a:spcAft>
                <a:spcPts val="0"/>
              </a:spcAft>
              <a:buSzPts val="2300"/>
              <a:buNone/>
              <a:defRPr/>
            </a:lvl3pPr>
            <a:lvl4pPr lvl="3" algn="l">
              <a:lnSpc>
                <a:spcPct val="90000"/>
              </a:lnSpc>
              <a:spcBef>
                <a:spcPts val="0"/>
              </a:spcBef>
              <a:spcAft>
                <a:spcPts val="0"/>
              </a:spcAft>
              <a:buSzPts val="2300"/>
              <a:buNone/>
              <a:defRPr/>
            </a:lvl4pPr>
            <a:lvl5pPr lvl="4" algn="l">
              <a:lnSpc>
                <a:spcPct val="90000"/>
              </a:lnSpc>
              <a:spcBef>
                <a:spcPts val="0"/>
              </a:spcBef>
              <a:spcAft>
                <a:spcPts val="0"/>
              </a:spcAft>
              <a:buSzPts val="2300"/>
              <a:buNone/>
              <a:defRPr/>
            </a:lvl5pPr>
            <a:lvl6pPr lvl="5" algn="l">
              <a:lnSpc>
                <a:spcPct val="90000"/>
              </a:lnSpc>
              <a:spcBef>
                <a:spcPts val="0"/>
              </a:spcBef>
              <a:spcAft>
                <a:spcPts val="0"/>
              </a:spcAft>
              <a:buSzPts val="2300"/>
              <a:buNone/>
              <a:defRPr/>
            </a:lvl6pPr>
            <a:lvl7pPr lvl="6" algn="l">
              <a:lnSpc>
                <a:spcPct val="90000"/>
              </a:lnSpc>
              <a:spcBef>
                <a:spcPts val="0"/>
              </a:spcBef>
              <a:spcAft>
                <a:spcPts val="0"/>
              </a:spcAft>
              <a:buSzPts val="2300"/>
              <a:buNone/>
              <a:defRPr/>
            </a:lvl7pPr>
            <a:lvl8pPr lvl="7" algn="l">
              <a:lnSpc>
                <a:spcPct val="90000"/>
              </a:lnSpc>
              <a:spcBef>
                <a:spcPts val="0"/>
              </a:spcBef>
              <a:spcAft>
                <a:spcPts val="0"/>
              </a:spcAft>
              <a:buSzPts val="2300"/>
              <a:buNone/>
              <a:defRPr/>
            </a:lvl8pPr>
            <a:lvl9pPr lvl="8" algn="l">
              <a:lnSpc>
                <a:spcPct val="90000"/>
              </a:lnSpc>
              <a:spcBef>
                <a:spcPts val="0"/>
              </a:spcBef>
              <a:spcAft>
                <a:spcPts val="0"/>
              </a:spcAft>
              <a:buSzPts val="2300"/>
              <a:buNone/>
              <a:defRPr/>
            </a:lvl9pPr>
          </a:lstStyle>
          <a:p>
            <a:endParaRPr/>
          </a:p>
        </p:txBody>
      </p:sp>
      <p:sp>
        <p:nvSpPr>
          <p:cNvPr id="30" name="Google Shape;30;p5"/>
          <p:cNvSpPr txBox="1">
            <a:spLocks noGrp="1"/>
          </p:cNvSpPr>
          <p:nvPr>
            <p:ph type="body" idx="1"/>
          </p:nvPr>
        </p:nvSpPr>
        <p:spPr>
          <a:xfrm>
            <a:off x="516775" y="1506350"/>
            <a:ext cx="8123400" cy="3033900"/>
          </a:xfrm>
          <a:prstGeom prst="rect">
            <a:avLst/>
          </a:prstGeom>
          <a:noFill/>
          <a:ln>
            <a:noFill/>
          </a:ln>
        </p:spPr>
        <p:txBody>
          <a:bodyPr spcFirstLastPara="1" wrap="square" lIns="0" tIns="0" rIns="0" bIns="0" anchor="t" anchorCtr="0">
            <a:noAutofit/>
          </a:bodyPr>
          <a:lstStyle>
            <a:lvl1pPr marL="457200" lvl="0" indent="-254000" algn="l">
              <a:lnSpc>
                <a:spcPct val="100000"/>
              </a:lnSpc>
              <a:spcBef>
                <a:spcPts val="0"/>
              </a:spcBef>
              <a:spcAft>
                <a:spcPts val="0"/>
              </a:spcAft>
              <a:buSzPts val="400"/>
              <a:buChar char="⬥"/>
              <a:defRPr/>
            </a:lvl1pPr>
            <a:lvl2pPr marL="914400" lvl="1" indent="-254000" algn="l">
              <a:lnSpc>
                <a:spcPct val="100000"/>
              </a:lnSpc>
              <a:spcBef>
                <a:spcPts val="600"/>
              </a:spcBef>
              <a:spcAft>
                <a:spcPts val="0"/>
              </a:spcAft>
              <a:buSzPts val="400"/>
              <a:buChar char="⬦"/>
              <a:defRPr/>
            </a:lvl2pPr>
            <a:lvl3pPr marL="1371600" lvl="2" indent="-292100" algn="l">
              <a:lnSpc>
                <a:spcPct val="100000"/>
              </a:lnSpc>
              <a:spcBef>
                <a:spcPts val="600"/>
              </a:spcBef>
              <a:spcAft>
                <a:spcPts val="0"/>
              </a:spcAft>
              <a:buSzPts val="1000"/>
              <a:buChar char="⬩"/>
              <a:defRPr/>
            </a:lvl3pPr>
            <a:lvl4pPr marL="1828800" lvl="3" indent="-292100" algn="l">
              <a:lnSpc>
                <a:spcPct val="100000"/>
              </a:lnSpc>
              <a:spcBef>
                <a:spcPts val="600"/>
              </a:spcBef>
              <a:spcAft>
                <a:spcPts val="0"/>
              </a:spcAft>
              <a:buSzPts val="1000"/>
              <a:buChar char="●"/>
              <a:defRPr/>
            </a:lvl4pPr>
            <a:lvl5pPr marL="2286000" lvl="4" indent="-292100" algn="l">
              <a:lnSpc>
                <a:spcPct val="100000"/>
              </a:lnSpc>
              <a:spcBef>
                <a:spcPts val="600"/>
              </a:spcBef>
              <a:spcAft>
                <a:spcPts val="0"/>
              </a:spcAft>
              <a:buSzPts val="1000"/>
              <a:buChar char="○"/>
              <a:defRPr/>
            </a:lvl5pPr>
            <a:lvl6pPr marL="2743200" lvl="5" indent="-292100" algn="l">
              <a:lnSpc>
                <a:spcPct val="100000"/>
              </a:lnSpc>
              <a:spcBef>
                <a:spcPts val="600"/>
              </a:spcBef>
              <a:spcAft>
                <a:spcPts val="0"/>
              </a:spcAft>
              <a:buSzPts val="1000"/>
              <a:buChar char="■"/>
              <a:defRPr/>
            </a:lvl6pPr>
            <a:lvl7pPr marL="3200400" lvl="6" indent="-292100" algn="l">
              <a:lnSpc>
                <a:spcPct val="100000"/>
              </a:lnSpc>
              <a:spcBef>
                <a:spcPts val="600"/>
              </a:spcBef>
              <a:spcAft>
                <a:spcPts val="0"/>
              </a:spcAft>
              <a:buSzPts val="1000"/>
              <a:buChar char="●"/>
              <a:defRPr/>
            </a:lvl7pPr>
            <a:lvl8pPr marL="3657600" lvl="7" indent="-292100" algn="l">
              <a:lnSpc>
                <a:spcPct val="100000"/>
              </a:lnSpc>
              <a:spcBef>
                <a:spcPts val="600"/>
              </a:spcBef>
              <a:spcAft>
                <a:spcPts val="0"/>
              </a:spcAft>
              <a:buSzPts val="1000"/>
              <a:buChar char="○"/>
              <a:defRPr/>
            </a:lvl8pPr>
            <a:lvl9pPr marL="4114800" lvl="8" indent="-292100" algn="l">
              <a:lnSpc>
                <a:spcPct val="100000"/>
              </a:lnSpc>
              <a:spcBef>
                <a:spcPts val="600"/>
              </a:spcBef>
              <a:spcAft>
                <a:spcPts val="600"/>
              </a:spcAft>
              <a:buSzPts val="1000"/>
              <a:buChar char="■"/>
              <a:defRPr/>
            </a:lvl9pPr>
          </a:lstStyle>
          <a:p>
            <a:endParaRPr/>
          </a:p>
        </p:txBody>
      </p:sp>
      <p:sp>
        <p:nvSpPr>
          <p:cNvPr id="31" name="Google Shape;31;p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p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 name="Google Shape;33;p5"/>
          <p:cNvSpPr txBox="1">
            <a:spLocks noGrp="1"/>
          </p:cNvSpPr>
          <p:nvPr>
            <p:ph type="sldNum" idx="12"/>
          </p:nvPr>
        </p:nvSpPr>
        <p:spPr>
          <a:xfrm>
            <a:off x="8640175" y="4585800"/>
            <a:ext cx="351300" cy="4053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494475" y="746700"/>
            <a:ext cx="8178000" cy="3255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300"/>
              <a:buNone/>
              <a:defRPr/>
            </a:lvl1pPr>
            <a:lvl2pPr lvl="1" algn="l">
              <a:lnSpc>
                <a:spcPct val="90000"/>
              </a:lnSpc>
              <a:spcBef>
                <a:spcPts val="0"/>
              </a:spcBef>
              <a:spcAft>
                <a:spcPts val="0"/>
              </a:spcAft>
              <a:buSzPts val="2300"/>
              <a:buNone/>
              <a:defRPr/>
            </a:lvl2pPr>
            <a:lvl3pPr lvl="2" algn="l">
              <a:lnSpc>
                <a:spcPct val="90000"/>
              </a:lnSpc>
              <a:spcBef>
                <a:spcPts val="0"/>
              </a:spcBef>
              <a:spcAft>
                <a:spcPts val="0"/>
              </a:spcAft>
              <a:buSzPts val="2300"/>
              <a:buNone/>
              <a:defRPr/>
            </a:lvl3pPr>
            <a:lvl4pPr lvl="3" algn="l">
              <a:lnSpc>
                <a:spcPct val="90000"/>
              </a:lnSpc>
              <a:spcBef>
                <a:spcPts val="0"/>
              </a:spcBef>
              <a:spcAft>
                <a:spcPts val="0"/>
              </a:spcAft>
              <a:buSzPts val="2300"/>
              <a:buNone/>
              <a:defRPr/>
            </a:lvl4pPr>
            <a:lvl5pPr lvl="4" algn="l">
              <a:lnSpc>
                <a:spcPct val="90000"/>
              </a:lnSpc>
              <a:spcBef>
                <a:spcPts val="0"/>
              </a:spcBef>
              <a:spcAft>
                <a:spcPts val="0"/>
              </a:spcAft>
              <a:buSzPts val="2300"/>
              <a:buNone/>
              <a:defRPr/>
            </a:lvl5pPr>
            <a:lvl6pPr lvl="5" algn="l">
              <a:lnSpc>
                <a:spcPct val="90000"/>
              </a:lnSpc>
              <a:spcBef>
                <a:spcPts val="0"/>
              </a:spcBef>
              <a:spcAft>
                <a:spcPts val="0"/>
              </a:spcAft>
              <a:buSzPts val="2300"/>
              <a:buNone/>
              <a:defRPr/>
            </a:lvl6pPr>
            <a:lvl7pPr lvl="6" algn="l">
              <a:lnSpc>
                <a:spcPct val="90000"/>
              </a:lnSpc>
              <a:spcBef>
                <a:spcPts val="0"/>
              </a:spcBef>
              <a:spcAft>
                <a:spcPts val="0"/>
              </a:spcAft>
              <a:buSzPts val="2300"/>
              <a:buNone/>
              <a:defRPr/>
            </a:lvl7pPr>
            <a:lvl8pPr lvl="7" algn="l">
              <a:lnSpc>
                <a:spcPct val="90000"/>
              </a:lnSpc>
              <a:spcBef>
                <a:spcPts val="0"/>
              </a:spcBef>
              <a:spcAft>
                <a:spcPts val="0"/>
              </a:spcAft>
              <a:buSzPts val="2300"/>
              <a:buNone/>
              <a:defRPr/>
            </a:lvl8pPr>
            <a:lvl9pPr lvl="8" algn="l">
              <a:lnSpc>
                <a:spcPct val="90000"/>
              </a:lnSpc>
              <a:spcBef>
                <a:spcPts val="0"/>
              </a:spcBef>
              <a:spcAft>
                <a:spcPts val="0"/>
              </a:spcAft>
              <a:buSzPts val="2300"/>
              <a:buNone/>
              <a:defRPr/>
            </a:lvl9pPr>
          </a:lstStyle>
          <a:p>
            <a:endParaRPr/>
          </a:p>
        </p:txBody>
      </p:sp>
      <p:sp>
        <p:nvSpPr>
          <p:cNvPr id="36" name="Google Shape;36;p6"/>
          <p:cNvSpPr txBox="1">
            <a:spLocks noGrp="1"/>
          </p:cNvSpPr>
          <p:nvPr>
            <p:ph type="title" idx="2"/>
          </p:nvPr>
        </p:nvSpPr>
        <p:spPr>
          <a:xfrm>
            <a:off x="516775" y="283300"/>
            <a:ext cx="7995000" cy="93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800"/>
              <a:buNone/>
              <a:defRPr sz="800"/>
            </a:lvl1pPr>
            <a:lvl2pPr lvl="1" algn="l">
              <a:lnSpc>
                <a:spcPct val="90000"/>
              </a:lnSpc>
              <a:spcBef>
                <a:spcPts val="0"/>
              </a:spcBef>
              <a:spcAft>
                <a:spcPts val="0"/>
              </a:spcAft>
              <a:buSzPts val="800"/>
              <a:buNone/>
              <a:defRPr sz="800"/>
            </a:lvl2pPr>
            <a:lvl3pPr lvl="2" algn="l">
              <a:lnSpc>
                <a:spcPct val="90000"/>
              </a:lnSpc>
              <a:spcBef>
                <a:spcPts val="0"/>
              </a:spcBef>
              <a:spcAft>
                <a:spcPts val="0"/>
              </a:spcAft>
              <a:buSzPts val="800"/>
              <a:buNone/>
              <a:defRPr sz="800"/>
            </a:lvl3pPr>
            <a:lvl4pPr lvl="3" algn="l">
              <a:lnSpc>
                <a:spcPct val="90000"/>
              </a:lnSpc>
              <a:spcBef>
                <a:spcPts val="0"/>
              </a:spcBef>
              <a:spcAft>
                <a:spcPts val="0"/>
              </a:spcAft>
              <a:buSzPts val="800"/>
              <a:buNone/>
              <a:defRPr sz="800"/>
            </a:lvl4pPr>
            <a:lvl5pPr lvl="4" algn="l">
              <a:lnSpc>
                <a:spcPct val="90000"/>
              </a:lnSpc>
              <a:spcBef>
                <a:spcPts val="0"/>
              </a:spcBef>
              <a:spcAft>
                <a:spcPts val="0"/>
              </a:spcAft>
              <a:buSzPts val="800"/>
              <a:buNone/>
              <a:defRPr sz="800"/>
            </a:lvl5pPr>
            <a:lvl6pPr lvl="5" algn="l">
              <a:lnSpc>
                <a:spcPct val="90000"/>
              </a:lnSpc>
              <a:spcBef>
                <a:spcPts val="0"/>
              </a:spcBef>
              <a:spcAft>
                <a:spcPts val="0"/>
              </a:spcAft>
              <a:buSzPts val="800"/>
              <a:buNone/>
              <a:defRPr sz="800"/>
            </a:lvl6pPr>
            <a:lvl7pPr lvl="6" algn="l">
              <a:lnSpc>
                <a:spcPct val="90000"/>
              </a:lnSpc>
              <a:spcBef>
                <a:spcPts val="0"/>
              </a:spcBef>
              <a:spcAft>
                <a:spcPts val="0"/>
              </a:spcAft>
              <a:buSzPts val="800"/>
              <a:buNone/>
              <a:defRPr sz="800"/>
            </a:lvl7pPr>
            <a:lvl8pPr lvl="7" algn="l">
              <a:lnSpc>
                <a:spcPct val="90000"/>
              </a:lnSpc>
              <a:spcBef>
                <a:spcPts val="0"/>
              </a:spcBef>
              <a:spcAft>
                <a:spcPts val="0"/>
              </a:spcAft>
              <a:buSzPts val="800"/>
              <a:buNone/>
              <a:defRPr sz="800"/>
            </a:lvl8pPr>
            <a:lvl9pPr lvl="8" algn="l">
              <a:lnSpc>
                <a:spcPct val="90000"/>
              </a:lnSpc>
              <a:spcBef>
                <a:spcPts val="0"/>
              </a:spcBef>
              <a:spcAft>
                <a:spcPts val="0"/>
              </a:spcAft>
              <a:buSzPts val="800"/>
              <a:buNone/>
              <a:defRPr sz="800"/>
            </a:lvl9pPr>
          </a:lstStyle>
          <a:p>
            <a:endParaRPr/>
          </a:p>
        </p:txBody>
      </p:sp>
      <p:sp>
        <p:nvSpPr>
          <p:cNvPr id="37" name="Google Shape;37;p6"/>
          <p:cNvSpPr txBox="1">
            <a:spLocks noGrp="1"/>
          </p:cNvSpPr>
          <p:nvPr>
            <p:ph type="sldNum" idx="12"/>
          </p:nvPr>
        </p:nvSpPr>
        <p:spPr>
          <a:xfrm>
            <a:off x="8640175" y="283300"/>
            <a:ext cx="351300" cy="93000"/>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en"/>
              <a:t>‹#›</a:t>
            </a:fld>
            <a:endParaRPr/>
          </a:p>
        </p:txBody>
      </p:sp>
      <p:sp>
        <p:nvSpPr>
          <p:cNvPr id="38" name="Google Shape;38;p6"/>
          <p:cNvSpPr txBox="1">
            <a:spLocks noGrp="1"/>
          </p:cNvSpPr>
          <p:nvPr>
            <p:ph type="body" idx="1"/>
          </p:nvPr>
        </p:nvSpPr>
        <p:spPr>
          <a:xfrm>
            <a:off x="516775" y="1506350"/>
            <a:ext cx="2488800" cy="30339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rgbClr val="F29100"/>
              </a:buClr>
              <a:buSzPts val="1000"/>
              <a:buChar char="●"/>
              <a:defRPr/>
            </a:lvl1pPr>
            <a:lvl2pPr marL="914400" lvl="1" indent="-292100" algn="l">
              <a:lnSpc>
                <a:spcPct val="100000"/>
              </a:lnSpc>
              <a:spcBef>
                <a:spcPts val="600"/>
              </a:spcBef>
              <a:spcAft>
                <a:spcPts val="0"/>
              </a:spcAft>
              <a:buClr>
                <a:srgbClr val="F29100"/>
              </a:buClr>
              <a:buSzPts val="1000"/>
              <a:buChar char="–"/>
              <a:defRPr/>
            </a:lvl2pPr>
            <a:lvl3pPr marL="1371600" lvl="2" indent="-292100" algn="l">
              <a:lnSpc>
                <a:spcPct val="100000"/>
              </a:lnSpc>
              <a:spcBef>
                <a:spcPts val="600"/>
              </a:spcBef>
              <a:spcAft>
                <a:spcPts val="0"/>
              </a:spcAft>
              <a:buClr>
                <a:srgbClr val="F29100"/>
              </a:buClr>
              <a:buSzPts val="1000"/>
              <a:buChar char="■"/>
              <a:defRPr/>
            </a:lvl3pPr>
            <a:lvl4pPr marL="1828800" lvl="3" indent="-292100" algn="l">
              <a:lnSpc>
                <a:spcPct val="100000"/>
              </a:lnSpc>
              <a:spcBef>
                <a:spcPts val="600"/>
              </a:spcBef>
              <a:spcAft>
                <a:spcPts val="0"/>
              </a:spcAft>
              <a:buClr>
                <a:srgbClr val="F29100"/>
              </a:buClr>
              <a:buSzPts val="1000"/>
              <a:buChar char="●"/>
              <a:defRPr/>
            </a:lvl4pPr>
            <a:lvl5pPr marL="2286000" lvl="4" indent="-292100" algn="l">
              <a:lnSpc>
                <a:spcPct val="100000"/>
              </a:lnSpc>
              <a:spcBef>
                <a:spcPts val="600"/>
              </a:spcBef>
              <a:spcAft>
                <a:spcPts val="0"/>
              </a:spcAft>
              <a:buClr>
                <a:srgbClr val="F29100"/>
              </a:buClr>
              <a:buSzPts val="1000"/>
              <a:buChar char="○"/>
              <a:defRPr/>
            </a:lvl5pPr>
            <a:lvl6pPr marL="2743200" lvl="5" indent="-292100" algn="l">
              <a:lnSpc>
                <a:spcPct val="100000"/>
              </a:lnSpc>
              <a:spcBef>
                <a:spcPts val="600"/>
              </a:spcBef>
              <a:spcAft>
                <a:spcPts val="0"/>
              </a:spcAft>
              <a:buClr>
                <a:srgbClr val="F29100"/>
              </a:buClr>
              <a:buSzPts val="1000"/>
              <a:buChar char="■"/>
              <a:defRPr/>
            </a:lvl6pPr>
            <a:lvl7pPr marL="3200400" lvl="6" indent="-292100" algn="l">
              <a:lnSpc>
                <a:spcPct val="100000"/>
              </a:lnSpc>
              <a:spcBef>
                <a:spcPts val="600"/>
              </a:spcBef>
              <a:spcAft>
                <a:spcPts val="0"/>
              </a:spcAft>
              <a:buClr>
                <a:srgbClr val="F29100"/>
              </a:buClr>
              <a:buSzPts val="1000"/>
              <a:buChar char="●"/>
              <a:defRPr/>
            </a:lvl7pPr>
            <a:lvl8pPr marL="3657600" lvl="7" indent="-292100" algn="l">
              <a:lnSpc>
                <a:spcPct val="100000"/>
              </a:lnSpc>
              <a:spcBef>
                <a:spcPts val="600"/>
              </a:spcBef>
              <a:spcAft>
                <a:spcPts val="0"/>
              </a:spcAft>
              <a:buClr>
                <a:srgbClr val="F29100"/>
              </a:buClr>
              <a:buSzPts val="1000"/>
              <a:buChar char="○"/>
              <a:defRPr/>
            </a:lvl8pPr>
            <a:lvl9pPr marL="4114800" lvl="8" indent="-292100" algn="l">
              <a:lnSpc>
                <a:spcPct val="100000"/>
              </a:lnSpc>
              <a:spcBef>
                <a:spcPts val="600"/>
              </a:spcBef>
              <a:spcAft>
                <a:spcPts val="600"/>
              </a:spcAft>
              <a:buClr>
                <a:srgbClr val="F29100"/>
              </a:buClr>
              <a:buSzPts val="1000"/>
              <a:buChar char="■"/>
              <a:defRPr/>
            </a:lvl9pPr>
          </a:lstStyle>
          <a:p>
            <a:endParaRPr/>
          </a:p>
        </p:txBody>
      </p:sp>
      <p:sp>
        <p:nvSpPr>
          <p:cNvPr id="39" name="Google Shape;39;p6"/>
          <p:cNvSpPr txBox="1">
            <a:spLocks noGrp="1"/>
          </p:cNvSpPr>
          <p:nvPr>
            <p:ph type="body" idx="3"/>
          </p:nvPr>
        </p:nvSpPr>
        <p:spPr>
          <a:xfrm>
            <a:off x="3269875" y="1506350"/>
            <a:ext cx="2488800" cy="30339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rgbClr val="F29100"/>
              </a:buClr>
              <a:buSzPts val="1000"/>
              <a:buChar char="●"/>
              <a:defRPr/>
            </a:lvl1pPr>
            <a:lvl2pPr marL="914400" lvl="1" indent="-292100" algn="l">
              <a:lnSpc>
                <a:spcPct val="100000"/>
              </a:lnSpc>
              <a:spcBef>
                <a:spcPts val="600"/>
              </a:spcBef>
              <a:spcAft>
                <a:spcPts val="0"/>
              </a:spcAft>
              <a:buClr>
                <a:srgbClr val="F29100"/>
              </a:buClr>
              <a:buSzPts val="1000"/>
              <a:buChar char="–"/>
              <a:defRPr/>
            </a:lvl2pPr>
            <a:lvl3pPr marL="1371600" lvl="2" indent="-292100" algn="l">
              <a:lnSpc>
                <a:spcPct val="100000"/>
              </a:lnSpc>
              <a:spcBef>
                <a:spcPts val="600"/>
              </a:spcBef>
              <a:spcAft>
                <a:spcPts val="0"/>
              </a:spcAft>
              <a:buClr>
                <a:srgbClr val="F29100"/>
              </a:buClr>
              <a:buSzPts val="1000"/>
              <a:buChar char="■"/>
              <a:defRPr/>
            </a:lvl3pPr>
            <a:lvl4pPr marL="1828800" lvl="3" indent="-292100" algn="l">
              <a:lnSpc>
                <a:spcPct val="100000"/>
              </a:lnSpc>
              <a:spcBef>
                <a:spcPts val="600"/>
              </a:spcBef>
              <a:spcAft>
                <a:spcPts val="0"/>
              </a:spcAft>
              <a:buClr>
                <a:srgbClr val="F29100"/>
              </a:buClr>
              <a:buSzPts val="1000"/>
              <a:buChar char="●"/>
              <a:defRPr/>
            </a:lvl4pPr>
            <a:lvl5pPr marL="2286000" lvl="4" indent="-292100" algn="l">
              <a:lnSpc>
                <a:spcPct val="100000"/>
              </a:lnSpc>
              <a:spcBef>
                <a:spcPts val="600"/>
              </a:spcBef>
              <a:spcAft>
                <a:spcPts val="0"/>
              </a:spcAft>
              <a:buClr>
                <a:srgbClr val="F29100"/>
              </a:buClr>
              <a:buSzPts val="1000"/>
              <a:buChar char="○"/>
              <a:defRPr/>
            </a:lvl5pPr>
            <a:lvl6pPr marL="2743200" lvl="5" indent="-292100" algn="l">
              <a:lnSpc>
                <a:spcPct val="100000"/>
              </a:lnSpc>
              <a:spcBef>
                <a:spcPts val="600"/>
              </a:spcBef>
              <a:spcAft>
                <a:spcPts val="0"/>
              </a:spcAft>
              <a:buClr>
                <a:srgbClr val="F29100"/>
              </a:buClr>
              <a:buSzPts val="1000"/>
              <a:buChar char="■"/>
              <a:defRPr/>
            </a:lvl6pPr>
            <a:lvl7pPr marL="3200400" lvl="6" indent="-292100" algn="l">
              <a:lnSpc>
                <a:spcPct val="100000"/>
              </a:lnSpc>
              <a:spcBef>
                <a:spcPts val="600"/>
              </a:spcBef>
              <a:spcAft>
                <a:spcPts val="0"/>
              </a:spcAft>
              <a:buClr>
                <a:srgbClr val="F29100"/>
              </a:buClr>
              <a:buSzPts val="1000"/>
              <a:buChar char="●"/>
              <a:defRPr/>
            </a:lvl7pPr>
            <a:lvl8pPr marL="3657600" lvl="7" indent="-292100" algn="l">
              <a:lnSpc>
                <a:spcPct val="100000"/>
              </a:lnSpc>
              <a:spcBef>
                <a:spcPts val="600"/>
              </a:spcBef>
              <a:spcAft>
                <a:spcPts val="0"/>
              </a:spcAft>
              <a:buClr>
                <a:srgbClr val="F29100"/>
              </a:buClr>
              <a:buSzPts val="1000"/>
              <a:buChar char="○"/>
              <a:defRPr/>
            </a:lvl8pPr>
            <a:lvl9pPr marL="4114800" lvl="8" indent="-292100" algn="l">
              <a:lnSpc>
                <a:spcPct val="100000"/>
              </a:lnSpc>
              <a:spcBef>
                <a:spcPts val="600"/>
              </a:spcBef>
              <a:spcAft>
                <a:spcPts val="600"/>
              </a:spcAft>
              <a:buClr>
                <a:srgbClr val="F29100"/>
              </a:buClr>
              <a:buSzPts val="1000"/>
              <a:buChar char="■"/>
              <a:defRPr/>
            </a:lvl9pPr>
          </a:lstStyle>
          <a:p>
            <a:endParaRPr/>
          </a:p>
        </p:txBody>
      </p:sp>
      <p:sp>
        <p:nvSpPr>
          <p:cNvPr id="40" name="Google Shape;40;p6"/>
          <p:cNvSpPr txBox="1">
            <a:spLocks noGrp="1"/>
          </p:cNvSpPr>
          <p:nvPr>
            <p:ph type="body" idx="4"/>
          </p:nvPr>
        </p:nvSpPr>
        <p:spPr>
          <a:xfrm>
            <a:off x="6106275" y="1506350"/>
            <a:ext cx="2488800" cy="3033900"/>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Clr>
                <a:srgbClr val="F29100"/>
              </a:buClr>
              <a:buSzPts val="1000"/>
              <a:buChar char="●"/>
              <a:defRPr/>
            </a:lvl1pPr>
            <a:lvl2pPr marL="914400" lvl="1" indent="-292100" algn="l">
              <a:lnSpc>
                <a:spcPct val="100000"/>
              </a:lnSpc>
              <a:spcBef>
                <a:spcPts val="600"/>
              </a:spcBef>
              <a:spcAft>
                <a:spcPts val="0"/>
              </a:spcAft>
              <a:buClr>
                <a:srgbClr val="F29100"/>
              </a:buClr>
              <a:buSzPts val="1000"/>
              <a:buChar char="–"/>
              <a:defRPr/>
            </a:lvl2pPr>
            <a:lvl3pPr marL="1371600" lvl="2" indent="-292100" algn="l">
              <a:lnSpc>
                <a:spcPct val="100000"/>
              </a:lnSpc>
              <a:spcBef>
                <a:spcPts val="600"/>
              </a:spcBef>
              <a:spcAft>
                <a:spcPts val="0"/>
              </a:spcAft>
              <a:buClr>
                <a:srgbClr val="F29100"/>
              </a:buClr>
              <a:buSzPts val="1000"/>
              <a:buChar char="■"/>
              <a:defRPr/>
            </a:lvl3pPr>
            <a:lvl4pPr marL="1828800" lvl="3" indent="-292100" algn="l">
              <a:lnSpc>
                <a:spcPct val="100000"/>
              </a:lnSpc>
              <a:spcBef>
                <a:spcPts val="600"/>
              </a:spcBef>
              <a:spcAft>
                <a:spcPts val="0"/>
              </a:spcAft>
              <a:buClr>
                <a:srgbClr val="F29100"/>
              </a:buClr>
              <a:buSzPts val="1000"/>
              <a:buChar char="●"/>
              <a:defRPr/>
            </a:lvl4pPr>
            <a:lvl5pPr marL="2286000" lvl="4" indent="-292100" algn="l">
              <a:lnSpc>
                <a:spcPct val="100000"/>
              </a:lnSpc>
              <a:spcBef>
                <a:spcPts val="600"/>
              </a:spcBef>
              <a:spcAft>
                <a:spcPts val="0"/>
              </a:spcAft>
              <a:buClr>
                <a:srgbClr val="F29100"/>
              </a:buClr>
              <a:buSzPts val="1000"/>
              <a:buChar char="○"/>
              <a:defRPr/>
            </a:lvl5pPr>
            <a:lvl6pPr marL="2743200" lvl="5" indent="-292100" algn="l">
              <a:lnSpc>
                <a:spcPct val="100000"/>
              </a:lnSpc>
              <a:spcBef>
                <a:spcPts val="600"/>
              </a:spcBef>
              <a:spcAft>
                <a:spcPts val="0"/>
              </a:spcAft>
              <a:buClr>
                <a:srgbClr val="F29100"/>
              </a:buClr>
              <a:buSzPts val="1000"/>
              <a:buChar char="■"/>
              <a:defRPr/>
            </a:lvl6pPr>
            <a:lvl7pPr marL="3200400" lvl="6" indent="-292100" algn="l">
              <a:lnSpc>
                <a:spcPct val="100000"/>
              </a:lnSpc>
              <a:spcBef>
                <a:spcPts val="600"/>
              </a:spcBef>
              <a:spcAft>
                <a:spcPts val="0"/>
              </a:spcAft>
              <a:buClr>
                <a:srgbClr val="F29100"/>
              </a:buClr>
              <a:buSzPts val="1000"/>
              <a:buChar char="●"/>
              <a:defRPr/>
            </a:lvl7pPr>
            <a:lvl8pPr marL="3657600" lvl="7" indent="-292100" algn="l">
              <a:lnSpc>
                <a:spcPct val="100000"/>
              </a:lnSpc>
              <a:spcBef>
                <a:spcPts val="600"/>
              </a:spcBef>
              <a:spcAft>
                <a:spcPts val="0"/>
              </a:spcAft>
              <a:buClr>
                <a:srgbClr val="F29100"/>
              </a:buClr>
              <a:buSzPts val="1000"/>
              <a:buChar char="○"/>
              <a:defRPr/>
            </a:lvl8pPr>
            <a:lvl9pPr marL="4114800" lvl="8" indent="-292100" algn="l">
              <a:lnSpc>
                <a:spcPct val="100000"/>
              </a:lnSpc>
              <a:spcBef>
                <a:spcPts val="600"/>
              </a:spcBef>
              <a:spcAft>
                <a:spcPts val="600"/>
              </a:spcAft>
              <a:buClr>
                <a:srgbClr val="F29100"/>
              </a:buClr>
              <a:buSzPts val="1000"/>
              <a:buChar char="■"/>
              <a:defRPr/>
            </a:lvl9pPr>
          </a:lstStyle>
          <a:p>
            <a:endParaRPr/>
          </a:p>
        </p:txBody>
      </p:sp>
      <p:sp>
        <p:nvSpPr>
          <p:cNvPr id="41" name="Google Shape;41;p6"/>
          <p:cNvSpPr txBox="1">
            <a:spLocks noGrp="1"/>
          </p:cNvSpPr>
          <p:nvPr>
            <p:ph type="subTitle" idx="5"/>
          </p:nvPr>
        </p:nvSpPr>
        <p:spPr>
          <a:xfrm>
            <a:off x="516775" y="1123900"/>
            <a:ext cx="8139300" cy="171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400"/>
              <a:buNone/>
              <a:defRPr b="1"/>
            </a:lvl1pPr>
            <a:lvl2pPr lvl="1" algn="l">
              <a:lnSpc>
                <a:spcPct val="100000"/>
              </a:lnSpc>
              <a:spcBef>
                <a:spcPts val="600"/>
              </a:spcBef>
              <a:spcAft>
                <a:spcPts val="0"/>
              </a:spcAft>
              <a:buSzPts val="400"/>
              <a:buNone/>
              <a:defRPr/>
            </a:lvl2pPr>
            <a:lvl3pPr lvl="2" algn="l">
              <a:lnSpc>
                <a:spcPct val="100000"/>
              </a:lnSpc>
              <a:spcBef>
                <a:spcPts val="600"/>
              </a:spcBef>
              <a:spcAft>
                <a:spcPts val="0"/>
              </a:spcAft>
              <a:buSzPts val="1000"/>
              <a:buNone/>
              <a:defRPr/>
            </a:lvl3pPr>
            <a:lvl4pPr lvl="3" algn="l">
              <a:lnSpc>
                <a:spcPct val="100000"/>
              </a:lnSpc>
              <a:spcBef>
                <a:spcPts val="600"/>
              </a:spcBef>
              <a:spcAft>
                <a:spcPts val="0"/>
              </a:spcAft>
              <a:buSzPts val="1000"/>
              <a:buNone/>
              <a:defRPr/>
            </a:lvl4pPr>
            <a:lvl5pPr lvl="4" algn="l">
              <a:lnSpc>
                <a:spcPct val="100000"/>
              </a:lnSpc>
              <a:spcBef>
                <a:spcPts val="600"/>
              </a:spcBef>
              <a:spcAft>
                <a:spcPts val="0"/>
              </a:spcAft>
              <a:buSzPts val="1000"/>
              <a:buNone/>
              <a:defRPr/>
            </a:lvl5pPr>
            <a:lvl6pPr lvl="5" algn="l">
              <a:lnSpc>
                <a:spcPct val="100000"/>
              </a:lnSpc>
              <a:spcBef>
                <a:spcPts val="600"/>
              </a:spcBef>
              <a:spcAft>
                <a:spcPts val="0"/>
              </a:spcAft>
              <a:buSzPts val="1000"/>
              <a:buNone/>
              <a:defRPr/>
            </a:lvl6pPr>
            <a:lvl7pPr lvl="6" algn="l">
              <a:lnSpc>
                <a:spcPct val="100000"/>
              </a:lnSpc>
              <a:spcBef>
                <a:spcPts val="600"/>
              </a:spcBef>
              <a:spcAft>
                <a:spcPts val="0"/>
              </a:spcAft>
              <a:buSzPts val="1000"/>
              <a:buNone/>
              <a:defRPr/>
            </a:lvl7pPr>
            <a:lvl8pPr lvl="7" algn="l">
              <a:lnSpc>
                <a:spcPct val="100000"/>
              </a:lnSpc>
              <a:spcBef>
                <a:spcPts val="600"/>
              </a:spcBef>
              <a:spcAft>
                <a:spcPts val="0"/>
              </a:spcAft>
              <a:buSzPts val="1000"/>
              <a:buNone/>
              <a:defRPr/>
            </a:lvl8pPr>
            <a:lvl9pPr lvl="8" algn="l">
              <a:lnSpc>
                <a:spcPct val="100000"/>
              </a:lnSpc>
              <a:spcBef>
                <a:spcPts val="600"/>
              </a:spcBef>
              <a:spcAft>
                <a:spcPts val="600"/>
              </a:spcAft>
              <a:buSzPts val="1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6"/>
            </a:gs>
            <a:gs pos="17000">
              <a:schemeClr val="accent4"/>
            </a:gs>
            <a:gs pos="42000">
              <a:schemeClr val="accent3"/>
            </a:gs>
            <a:gs pos="100000">
              <a:schemeClr val="accent2"/>
            </a:gs>
          </a:gsLst>
          <a:lin ang="8100019" scaled="0"/>
        </a:gradFill>
        <a:effectLst/>
      </p:bgPr>
    </p:bg>
    <p:spTree>
      <p:nvGrpSpPr>
        <p:cNvPr id="1" name="Shape 42"/>
        <p:cNvGrpSpPr/>
        <p:nvPr/>
      </p:nvGrpSpPr>
      <p:grpSpPr>
        <a:xfrm>
          <a:off x="0" y="0"/>
          <a:ext cx="0" cy="0"/>
          <a:chOff x="0" y="0"/>
          <a:chExt cx="0" cy="0"/>
        </a:xfrm>
      </p:grpSpPr>
      <p:pic>
        <p:nvPicPr>
          <p:cNvPr id="43" name="Google Shape;43;p7"/>
          <p:cNvPicPr preferRelativeResize="0"/>
          <p:nvPr/>
        </p:nvPicPr>
        <p:blipFill rotWithShape="1">
          <a:blip r:embed="rId2">
            <a:alphaModFix/>
          </a:blip>
          <a:srcRect l="9"/>
          <a:stretch/>
        </p:blipFill>
        <p:spPr>
          <a:xfrm>
            <a:off x="0" y="0"/>
            <a:ext cx="9143083" cy="5143500"/>
          </a:xfrm>
          <a:prstGeom prst="rect">
            <a:avLst/>
          </a:prstGeom>
          <a:noFill/>
          <a:ln>
            <a:noFill/>
          </a:ln>
        </p:spPr>
      </p:pic>
      <p:sp>
        <p:nvSpPr>
          <p:cNvPr id="44" name="Google Shape;44;p7"/>
          <p:cNvSpPr txBox="1">
            <a:spLocks noGrp="1"/>
          </p:cNvSpPr>
          <p:nvPr>
            <p:ph type="sldNum" idx="12"/>
          </p:nvPr>
        </p:nvSpPr>
        <p:spPr>
          <a:xfrm>
            <a:off x="8640175" y="283300"/>
            <a:ext cx="351300" cy="93000"/>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Verdana"/>
                <a:ea typeface="Verdana"/>
                <a:cs typeface="Verdana"/>
                <a:sym typeface="Verdana"/>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Verdana"/>
                <a:ea typeface="Verdana"/>
                <a:cs typeface="Verdana"/>
                <a:sym typeface="Verdana"/>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Verdana"/>
                <a:ea typeface="Verdana"/>
                <a:cs typeface="Verdana"/>
                <a:sym typeface="Verdana"/>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Verdana"/>
                <a:ea typeface="Verdana"/>
                <a:cs typeface="Verdana"/>
                <a:sym typeface="Verdana"/>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Verdana"/>
                <a:ea typeface="Verdana"/>
                <a:cs typeface="Verdana"/>
                <a:sym typeface="Verdana"/>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Verdana"/>
                <a:ea typeface="Verdana"/>
                <a:cs typeface="Verdana"/>
                <a:sym typeface="Verdana"/>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Verdana"/>
                <a:ea typeface="Verdana"/>
                <a:cs typeface="Verdana"/>
                <a:sym typeface="Verdana"/>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Verdana"/>
                <a:ea typeface="Verdana"/>
                <a:cs typeface="Verdana"/>
                <a:sym typeface="Verdana"/>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en"/>
              <a:t>‹#›</a:t>
            </a:fld>
            <a:endParaRPr/>
          </a:p>
        </p:txBody>
      </p:sp>
      <p:sp>
        <p:nvSpPr>
          <p:cNvPr id="45" name="Google Shape;45;p7"/>
          <p:cNvSpPr txBox="1">
            <a:spLocks noGrp="1"/>
          </p:cNvSpPr>
          <p:nvPr>
            <p:ph type="title"/>
          </p:nvPr>
        </p:nvSpPr>
        <p:spPr>
          <a:xfrm>
            <a:off x="1522100" y="1442325"/>
            <a:ext cx="7243200" cy="6528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300"/>
              <a:buNone/>
              <a:defRPr>
                <a:solidFill>
                  <a:schemeClr val="dk1"/>
                </a:solidFill>
              </a:defRPr>
            </a:lvl1pPr>
            <a:lvl2pPr lvl="1" algn="l">
              <a:lnSpc>
                <a:spcPct val="90000"/>
              </a:lnSpc>
              <a:spcBef>
                <a:spcPts val="0"/>
              </a:spcBef>
              <a:spcAft>
                <a:spcPts val="0"/>
              </a:spcAft>
              <a:buSzPts val="4600"/>
              <a:buNone/>
              <a:defRPr sz="4600"/>
            </a:lvl2pPr>
            <a:lvl3pPr lvl="2" algn="l">
              <a:lnSpc>
                <a:spcPct val="90000"/>
              </a:lnSpc>
              <a:spcBef>
                <a:spcPts val="0"/>
              </a:spcBef>
              <a:spcAft>
                <a:spcPts val="0"/>
              </a:spcAft>
              <a:buSzPts val="4600"/>
              <a:buNone/>
              <a:defRPr sz="4600"/>
            </a:lvl3pPr>
            <a:lvl4pPr lvl="3" algn="l">
              <a:lnSpc>
                <a:spcPct val="90000"/>
              </a:lnSpc>
              <a:spcBef>
                <a:spcPts val="0"/>
              </a:spcBef>
              <a:spcAft>
                <a:spcPts val="0"/>
              </a:spcAft>
              <a:buSzPts val="4600"/>
              <a:buNone/>
              <a:defRPr sz="4600"/>
            </a:lvl4pPr>
            <a:lvl5pPr lvl="4" algn="l">
              <a:lnSpc>
                <a:spcPct val="90000"/>
              </a:lnSpc>
              <a:spcBef>
                <a:spcPts val="0"/>
              </a:spcBef>
              <a:spcAft>
                <a:spcPts val="0"/>
              </a:spcAft>
              <a:buSzPts val="4600"/>
              <a:buNone/>
              <a:defRPr sz="4600"/>
            </a:lvl5pPr>
            <a:lvl6pPr lvl="5" algn="l">
              <a:lnSpc>
                <a:spcPct val="90000"/>
              </a:lnSpc>
              <a:spcBef>
                <a:spcPts val="0"/>
              </a:spcBef>
              <a:spcAft>
                <a:spcPts val="0"/>
              </a:spcAft>
              <a:buSzPts val="4600"/>
              <a:buNone/>
              <a:defRPr sz="4600"/>
            </a:lvl6pPr>
            <a:lvl7pPr lvl="6" algn="l">
              <a:lnSpc>
                <a:spcPct val="90000"/>
              </a:lnSpc>
              <a:spcBef>
                <a:spcPts val="0"/>
              </a:spcBef>
              <a:spcAft>
                <a:spcPts val="0"/>
              </a:spcAft>
              <a:buSzPts val="4600"/>
              <a:buNone/>
              <a:defRPr sz="4600"/>
            </a:lvl7pPr>
            <a:lvl8pPr lvl="7" algn="l">
              <a:lnSpc>
                <a:spcPct val="90000"/>
              </a:lnSpc>
              <a:spcBef>
                <a:spcPts val="0"/>
              </a:spcBef>
              <a:spcAft>
                <a:spcPts val="0"/>
              </a:spcAft>
              <a:buSzPts val="4600"/>
              <a:buNone/>
              <a:defRPr sz="4600"/>
            </a:lvl8pPr>
            <a:lvl9pPr lvl="8" algn="l">
              <a:lnSpc>
                <a:spcPct val="90000"/>
              </a:lnSpc>
              <a:spcBef>
                <a:spcPts val="0"/>
              </a:spcBef>
              <a:spcAft>
                <a:spcPts val="0"/>
              </a:spcAft>
              <a:buSzPts val="4600"/>
              <a:buNone/>
              <a:defRPr sz="4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esenter slide">
  <p:cSld name="TITLE_1_2">
    <p:bg>
      <p:bgPr>
        <a:blipFill>
          <a:blip r:embed="rId2">
            <a:alphaModFix/>
          </a:blip>
          <a:stretch>
            <a:fillRect/>
          </a:stretch>
        </a:blipFill>
        <a:effectLst/>
      </p:bgPr>
    </p:bg>
    <p:spTree>
      <p:nvGrpSpPr>
        <p:cNvPr id="1" name="Shape 46"/>
        <p:cNvGrpSpPr/>
        <p:nvPr/>
      </p:nvGrpSpPr>
      <p:grpSpPr>
        <a:xfrm>
          <a:off x="0" y="0"/>
          <a:ext cx="0" cy="0"/>
          <a:chOff x="0" y="0"/>
          <a:chExt cx="0" cy="0"/>
        </a:xfrm>
      </p:grpSpPr>
      <p:pic>
        <p:nvPicPr>
          <p:cNvPr id="47" name="Google Shape;47;p8"/>
          <p:cNvPicPr preferRelativeResize="0"/>
          <p:nvPr/>
        </p:nvPicPr>
        <p:blipFill rotWithShape="1">
          <a:blip r:embed="rId3">
            <a:alphaModFix/>
          </a:blip>
          <a:srcRect/>
          <a:stretch/>
        </p:blipFill>
        <p:spPr>
          <a:xfrm>
            <a:off x="-3401" y="-1937"/>
            <a:ext cx="9150802" cy="5147374"/>
          </a:xfrm>
          <a:prstGeom prst="rect">
            <a:avLst/>
          </a:prstGeom>
          <a:noFill/>
          <a:ln>
            <a:noFill/>
          </a:ln>
        </p:spPr>
      </p:pic>
      <p:sp>
        <p:nvSpPr>
          <p:cNvPr id="48" name="Google Shape;48;p8"/>
          <p:cNvSpPr/>
          <p:nvPr/>
        </p:nvSpPr>
        <p:spPr>
          <a:xfrm>
            <a:off x="9061884" y="5072013"/>
            <a:ext cx="82162" cy="71486"/>
          </a:xfrm>
          <a:custGeom>
            <a:avLst/>
            <a:gdLst/>
            <a:ahLst/>
            <a:cxnLst/>
            <a:rect l="l" t="t" r="r" b="b"/>
            <a:pathLst>
              <a:path w="785" h="683" extrusionOk="0">
                <a:moveTo>
                  <a:pt x="785" y="0"/>
                </a:moveTo>
                <a:lnTo>
                  <a:pt x="751" y="68"/>
                </a:lnTo>
                <a:lnTo>
                  <a:pt x="739" y="137"/>
                </a:lnTo>
                <a:lnTo>
                  <a:pt x="751" y="193"/>
                </a:lnTo>
                <a:lnTo>
                  <a:pt x="762" y="239"/>
                </a:lnTo>
                <a:lnTo>
                  <a:pt x="0" y="683"/>
                </a:lnTo>
                <a:lnTo>
                  <a:pt x="91" y="683"/>
                </a:lnTo>
                <a:lnTo>
                  <a:pt x="785" y="284"/>
                </a:lnTo>
                <a:lnTo>
                  <a:pt x="785" y="0"/>
                </a:lnTo>
                <a:close/>
              </a:path>
            </a:pathLst>
          </a:custGeom>
          <a:solidFill>
            <a:srgbClr val="FF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8"/>
          <p:cNvSpPr/>
          <p:nvPr/>
        </p:nvSpPr>
        <p:spPr>
          <a:xfrm>
            <a:off x="0" y="0"/>
            <a:ext cx="116806" cy="92943"/>
          </a:xfrm>
          <a:custGeom>
            <a:avLst/>
            <a:gdLst/>
            <a:ahLst/>
            <a:cxnLst/>
            <a:rect l="l" t="t" r="r" b="b"/>
            <a:pathLst>
              <a:path w="1116" h="888" extrusionOk="0">
                <a:moveTo>
                  <a:pt x="1025" y="0"/>
                </a:moveTo>
                <a:lnTo>
                  <a:pt x="69" y="546"/>
                </a:lnTo>
                <a:lnTo>
                  <a:pt x="35" y="523"/>
                </a:lnTo>
                <a:lnTo>
                  <a:pt x="1" y="489"/>
                </a:lnTo>
                <a:lnTo>
                  <a:pt x="1" y="887"/>
                </a:lnTo>
                <a:lnTo>
                  <a:pt x="46" y="853"/>
                </a:lnTo>
                <a:lnTo>
                  <a:pt x="80" y="808"/>
                </a:lnTo>
                <a:lnTo>
                  <a:pt x="103" y="751"/>
                </a:lnTo>
                <a:lnTo>
                  <a:pt x="115" y="683"/>
                </a:lnTo>
                <a:lnTo>
                  <a:pt x="103" y="637"/>
                </a:lnTo>
                <a:lnTo>
                  <a:pt x="92" y="592"/>
                </a:lnTo>
                <a:lnTo>
                  <a:pt x="1116" y="0"/>
                </a:lnTo>
                <a:close/>
              </a:path>
            </a:pathLst>
          </a:custGeom>
          <a:solidFill>
            <a:srgbClr val="FFFFFF">
              <a:alpha val="1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8"/>
          <p:cNvSpPr/>
          <p:nvPr/>
        </p:nvSpPr>
        <p:spPr>
          <a:xfrm>
            <a:off x="9142791" y="2500263"/>
            <a:ext cx="1256" cy="16746"/>
          </a:xfrm>
          <a:custGeom>
            <a:avLst/>
            <a:gdLst/>
            <a:ahLst/>
            <a:cxnLst/>
            <a:rect l="l" t="t" r="r" b="b"/>
            <a:pathLst>
              <a:path w="12" h="160" extrusionOk="0">
                <a:moveTo>
                  <a:pt x="12" y="0"/>
                </a:moveTo>
                <a:lnTo>
                  <a:pt x="1" y="46"/>
                </a:lnTo>
                <a:lnTo>
                  <a:pt x="1" y="80"/>
                </a:lnTo>
                <a:lnTo>
                  <a:pt x="1" y="125"/>
                </a:lnTo>
                <a:lnTo>
                  <a:pt x="12" y="160"/>
                </a:lnTo>
                <a:lnTo>
                  <a:pt x="12" y="0"/>
                </a:lnTo>
                <a:close/>
              </a:path>
            </a:pathLst>
          </a:custGeom>
          <a:solidFill>
            <a:srgbClr val="FF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8"/>
          <p:cNvSpPr txBox="1">
            <a:spLocks noGrp="1"/>
          </p:cNvSpPr>
          <p:nvPr>
            <p:ph type="ctrTitle"/>
          </p:nvPr>
        </p:nvSpPr>
        <p:spPr>
          <a:xfrm>
            <a:off x="2617050" y="962250"/>
            <a:ext cx="5668800" cy="12501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000000"/>
              </a:buClr>
              <a:buSzPts val="3600"/>
              <a:buFont typeface="Verdana"/>
              <a:buNone/>
              <a:defRPr sz="3600" b="1">
                <a:solidFill>
                  <a:srgbClr val="000000"/>
                </a:solidFill>
                <a:latin typeface="Verdana"/>
                <a:ea typeface="Verdana"/>
                <a:cs typeface="Verdana"/>
                <a:sym typeface="Verdana"/>
              </a:defRPr>
            </a:lvl1pPr>
            <a:lvl2pPr lvl="1" algn="l">
              <a:lnSpc>
                <a:spcPct val="90000"/>
              </a:lnSpc>
              <a:spcBef>
                <a:spcPts val="0"/>
              </a:spcBef>
              <a:spcAft>
                <a:spcPts val="0"/>
              </a:spcAft>
              <a:buClr>
                <a:srgbClr val="000000"/>
              </a:buClr>
              <a:buSzPts val="4800"/>
              <a:buFont typeface="Verdana"/>
              <a:buNone/>
              <a:defRPr sz="4800" b="1">
                <a:solidFill>
                  <a:srgbClr val="000000"/>
                </a:solidFill>
                <a:latin typeface="Verdana"/>
                <a:ea typeface="Verdana"/>
                <a:cs typeface="Verdana"/>
                <a:sym typeface="Verdana"/>
              </a:defRPr>
            </a:lvl2pPr>
            <a:lvl3pPr lvl="2" algn="l">
              <a:lnSpc>
                <a:spcPct val="90000"/>
              </a:lnSpc>
              <a:spcBef>
                <a:spcPts val="0"/>
              </a:spcBef>
              <a:spcAft>
                <a:spcPts val="0"/>
              </a:spcAft>
              <a:buClr>
                <a:srgbClr val="000000"/>
              </a:buClr>
              <a:buSzPts val="4800"/>
              <a:buFont typeface="Verdana"/>
              <a:buNone/>
              <a:defRPr sz="4800" b="1">
                <a:solidFill>
                  <a:srgbClr val="000000"/>
                </a:solidFill>
                <a:latin typeface="Verdana"/>
                <a:ea typeface="Verdana"/>
                <a:cs typeface="Verdana"/>
                <a:sym typeface="Verdana"/>
              </a:defRPr>
            </a:lvl3pPr>
            <a:lvl4pPr lvl="3" algn="l">
              <a:lnSpc>
                <a:spcPct val="90000"/>
              </a:lnSpc>
              <a:spcBef>
                <a:spcPts val="0"/>
              </a:spcBef>
              <a:spcAft>
                <a:spcPts val="0"/>
              </a:spcAft>
              <a:buClr>
                <a:srgbClr val="000000"/>
              </a:buClr>
              <a:buSzPts val="4800"/>
              <a:buFont typeface="Verdana"/>
              <a:buNone/>
              <a:defRPr sz="4800" b="1">
                <a:solidFill>
                  <a:srgbClr val="000000"/>
                </a:solidFill>
                <a:latin typeface="Verdana"/>
                <a:ea typeface="Verdana"/>
                <a:cs typeface="Verdana"/>
                <a:sym typeface="Verdana"/>
              </a:defRPr>
            </a:lvl4pPr>
            <a:lvl5pPr lvl="4" algn="l">
              <a:lnSpc>
                <a:spcPct val="90000"/>
              </a:lnSpc>
              <a:spcBef>
                <a:spcPts val="0"/>
              </a:spcBef>
              <a:spcAft>
                <a:spcPts val="0"/>
              </a:spcAft>
              <a:buClr>
                <a:srgbClr val="000000"/>
              </a:buClr>
              <a:buSzPts val="4800"/>
              <a:buFont typeface="Verdana"/>
              <a:buNone/>
              <a:defRPr sz="4800" b="1">
                <a:solidFill>
                  <a:srgbClr val="000000"/>
                </a:solidFill>
                <a:latin typeface="Verdana"/>
                <a:ea typeface="Verdana"/>
                <a:cs typeface="Verdana"/>
                <a:sym typeface="Verdana"/>
              </a:defRPr>
            </a:lvl5pPr>
            <a:lvl6pPr lvl="5" algn="l">
              <a:lnSpc>
                <a:spcPct val="90000"/>
              </a:lnSpc>
              <a:spcBef>
                <a:spcPts val="0"/>
              </a:spcBef>
              <a:spcAft>
                <a:spcPts val="0"/>
              </a:spcAft>
              <a:buClr>
                <a:srgbClr val="000000"/>
              </a:buClr>
              <a:buSzPts val="4800"/>
              <a:buFont typeface="Verdana"/>
              <a:buNone/>
              <a:defRPr sz="4800" b="1">
                <a:solidFill>
                  <a:srgbClr val="000000"/>
                </a:solidFill>
                <a:latin typeface="Verdana"/>
                <a:ea typeface="Verdana"/>
                <a:cs typeface="Verdana"/>
                <a:sym typeface="Verdana"/>
              </a:defRPr>
            </a:lvl6pPr>
            <a:lvl7pPr lvl="6" algn="l">
              <a:lnSpc>
                <a:spcPct val="90000"/>
              </a:lnSpc>
              <a:spcBef>
                <a:spcPts val="0"/>
              </a:spcBef>
              <a:spcAft>
                <a:spcPts val="0"/>
              </a:spcAft>
              <a:buClr>
                <a:srgbClr val="000000"/>
              </a:buClr>
              <a:buSzPts val="4800"/>
              <a:buFont typeface="Verdana"/>
              <a:buNone/>
              <a:defRPr sz="4800" b="1">
                <a:solidFill>
                  <a:srgbClr val="000000"/>
                </a:solidFill>
                <a:latin typeface="Verdana"/>
                <a:ea typeface="Verdana"/>
                <a:cs typeface="Verdana"/>
                <a:sym typeface="Verdana"/>
              </a:defRPr>
            </a:lvl7pPr>
            <a:lvl8pPr lvl="7" algn="l">
              <a:lnSpc>
                <a:spcPct val="90000"/>
              </a:lnSpc>
              <a:spcBef>
                <a:spcPts val="0"/>
              </a:spcBef>
              <a:spcAft>
                <a:spcPts val="0"/>
              </a:spcAft>
              <a:buClr>
                <a:srgbClr val="000000"/>
              </a:buClr>
              <a:buSzPts val="4800"/>
              <a:buFont typeface="Verdana"/>
              <a:buNone/>
              <a:defRPr sz="4800" b="1">
                <a:solidFill>
                  <a:srgbClr val="000000"/>
                </a:solidFill>
                <a:latin typeface="Verdana"/>
                <a:ea typeface="Verdana"/>
                <a:cs typeface="Verdana"/>
                <a:sym typeface="Verdana"/>
              </a:defRPr>
            </a:lvl8pPr>
            <a:lvl9pPr lvl="8" algn="l">
              <a:lnSpc>
                <a:spcPct val="90000"/>
              </a:lnSpc>
              <a:spcBef>
                <a:spcPts val="0"/>
              </a:spcBef>
              <a:spcAft>
                <a:spcPts val="0"/>
              </a:spcAft>
              <a:buClr>
                <a:srgbClr val="000000"/>
              </a:buClr>
              <a:buSzPts val="4800"/>
              <a:buFont typeface="Verdana"/>
              <a:buNone/>
              <a:defRPr sz="4800" b="1">
                <a:solidFill>
                  <a:srgbClr val="000000"/>
                </a:solidFill>
                <a:latin typeface="Verdana"/>
                <a:ea typeface="Verdana"/>
                <a:cs typeface="Verdana"/>
                <a:sym typeface="Verdana"/>
              </a:defRPr>
            </a:lvl9pPr>
          </a:lstStyle>
          <a:p>
            <a:endParaRPr/>
          </a:p>
        </p:txBody>
      </p:sp>
      <p:sp>
        <p:nvSpPr>
          <p:cNvPr id="52" name="Google Shape;52;p8"/>
          <p:cNvSpPr txBox="1">
            <a:spLocks noGrp="1"/>
          </p:cNvSpPr>
          <p:nvPr>
            <p:ph type="subTitle" idx="1"/>
          </p:nvPr>
        </p:nvSpPr>
        <p:spPr>
          <a:xfrm>
            <a:off x="2642600" y="2328325"/>
            <a:ext cx="5643300" cy="1351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0000"/>
              </a:buClr>
              <a:buSzPts val="1700"/>
              <a:buFont typeface="Verdana"/>
              <a:buNone/>
              <a:defRPr sz="2300">
                <a:solidFill>
                  <a:srgbClr val="000000"/>
                </a:solidFill>
                <a:latin typeface="Verdana"/>
                <a:ea typeface="Verdana"/>
                <a:cs typeface="Verdana"/>
                <a:sym typeface="Verdana"/>
              </a:defRPr>
            </a:lvl1pPr>
            <a:lvl2pPr lvl="1" algn="l">
              <a:lnSpc>
                <a:spcPct val="100000"/>
              </a:lnSpc>
              <a:spcBef>
                <a:spcPts val="0"/>
              </a:spcBef>
              <a:spcAft>
                <a:spcPts val="0"/>
              </a:spcAft>
              <a:buClr>
                <a:schemeClr val="accent4"/>
              </a:buClr>
              <a:buSzPts val="3000"/>
              <a:buFont typeface="Verdana"/>
              <a:buNone/>
              <a:defRPr sz="3000">
                <a:solidFill>
                  <a:schemeClr val="accent4"/>
                </a:solidFill>
                <a:latin typeface="Verdana"/>
                <a:ea typeface="Verdana"/>
                <a:cs typeface="Verdana"/>
                <a:sym typeface="Verdana"/>
              </a:defRPr>
            </a:lvl2pPr>
            <a:lvl3pPr lvl="2" algn="l">
              <a:lnSpc>
                <a:spcPct val="100000"/>
              </a:lnSpc>
              <a:spcBef>
                <a:spcPts val="0"/>
              </a:spcBef>
              <a:spcAft>
                <a:spcPts val="0"/>
              </a:spcAft>
              <a:buClr>
                <a:schemeClr val="accent4"/>
              </a:buClr>
              <a:buSzPts val="3000"/>
              <a:buFont typeface="Verdana"/>
              <a:buNone/>
              <a:defRPr sz="3000">
                <a:solidFill>
                  <a:schemeClr val="accent4"/>
                </a:solidFill>
                <a:latin typeface="Verdana"/>
                <a:ea typeface="Verdana"/>
                <a:cs typeface="Verdana"/>
                <a:sym typeface="Verdana"/>
              </a:defRPr>
            </a:lvl3pPr>
            <a:lvl4pPr lvl="3" algn="l">
              <a:lnSpc>
                <a:spcPct val="100000"/>
              </a:lnSpc>
              <a:spcBef>
                <a:spcPts val="0"/>
              </a:spcBef>
              <a:spcAft>
                <a:spcPts val="0"/>
              </a:spcAft>
              <a:buClr>
                <a:schemeClr val="accent4"/>
              </a:buClr>
              <a:buSzPts val="3000"/>
              <a:buFont typeface="Verdana"/>
              <a:buNone/>
              <a:defRPr sz="3000">
                <a:solidFill>
                  <a:schemeClr val="accent4"/>
                </a:solidFill>
                <a:latin typeface="Verdana"/>
                <a:ea typeface="Verdana"/>
                <a:cs typeface="Verdana"/>
                <a:sym typeface="Verdana"/>
              </a:defRPr>
            </a:lvl4pPr>
            <a:lvl5pPr lvl="4" algn="l">
              <a:lnSpc>
                <a:spcPct val="100000"/>
              </a:lnSpc>
              <a:spcBef>
                <a:spcPts val="0"/>
              </a:spcBef>
              <a:spcAft>
                <a:spcPts val="0"/>
              </a:spcAft>
              <a:buClr>
                <a:schemeClr val="accent4"/>
              </a:buClr>
              <a:buSzPts val="3000"/>
              <a:buFont typeface="Verdana"/>
              <a:buNone/>
              <a:defRPr sz="3000">
                <a:solidFill>
                  <a:schemeClr val="accent4"/>
                </a:solidFill>
                <a:latin typeface="Verdana"/>
                <a:ea typeface="Verdana"/>
                <a:cs typeface="Verdana"/>
                <a:sym typeface="Verdana"/>
              </a:defRPr>
            </a:lvl5pPr>
            <a:lvl6pPr lvl="5" algn="l">
              <a:lnSpc>
                <a:spcPct val="100000"/>
              </a:lnSpc>
              <a:spcBef>
                <a:spcPts val="0"/>
              </a:spcBef>
              <a:spcAft>
                <a:spcPts val="0"/>
              </a:spcAft>
              <a:buClr>
                <a:schemeClr val="accent4"/>
              </a:buClr>
              <a:buSzPts val="3000"/>
              <a:buFont typeface="Verdana"/>
              <a:buNone/>
              <a:defRPr sz="3000">
                <a:solidFill>
                  <a:schemeClr val="accent4"/>
                </a:solidFill>
                <a:latin typeface="Verdana"/>
                <a:ea typeface="Verdana"/>
                <a:cs typeface="Verdana"/>
                <a:sym typeface="Verdana"/>
              </a:defRPr>
            </a:lvl6pPr>
            <a:lvl7pPr lvl="6" algn="l">
              <a:lnSpc>
                <a:spcPct val="100000"/>
              </a:lnSpc>
              <a:spcBef>
                <a:spcPts val="0"/>
              </a:spcBef>
              <a:spcAft>
                <a:spcPts val="0"/>
              </a:spcAft>
              <a:buClr>
                <a:schemeClr val="accent4"/>
              </a:buClr>
              <a:buSzPts val="3000"/>
              <a:buFont typeface="Verdana"/>
              <a:buNone/>
              <a:defRPr sz="3000">
                <a:solidFill>
                  <a:schemeClr val="accent4"/>
                </a:solidFill>
                <a:latin typeface="Verdana"/>
                <a:ea typeface="Verdana"/>
                <a:cs typeface="Verdana"/>
                <a:sym typeface="Verdana"/>
              </a:defRPr>
            </a:lvl7pPr>
            <a:lvl8pPr lvl="7" algn="l">
              <a:lnSpc>
                <a:spcPct val="100000"/>
              </a:lnSpc>
              <a:spcBef>
                <a:spcPts val="0"/>
              </a:spcBef>
              <a:spcAft>
                <a:spcPts val="0"/>
              </a:spcAft>
              <a:buClr>
                <a:schemeClr val="accent4"/>
              </a:buClr>
              <a:buSzPts val="3000"/>
              <a:buFont typeface="Verdana"/>
              <a:buNone/>
              <a:defRPr sz="3000">
                <a:solidFill>
                  <a:schemeClr val="accent4"/>
                </a:solidFill>
                <a:latin typeface="Verdana"/>
                <a:ea typeface="Verdana"/>
                <a:cs typeface="Verdana"/>
                <a:sym typeface="Verdana"/>
              </a:defRPr>
            </a:lvl8pPr>
            <a:lvl9pPr lvl="8" algn="l">
              <a:lnSpc>
                <a:spcPct val="100000"/>
              </a:lnSpc>
              <a:spcBef>
                <a:spcPts val="0"/>
              </a:spcBef>
              <a:spcAft>
                <a:spcPts val="600"/>
              </a:spcAft>
              <a:buClr>
                <a:schemeClr val="accent4"/>
              </a:buClr>
              <a:buSzPts val="3000"/>
              <a:buFont typeface="Verdana"/>
              <a:buNone/>
              <a:defRPr sz="3000">
                <a:solidFill>
                  <a:schemeClr val="accent4"/>
                </a:solidFill>
                <a:latin typeface="Verdana"/>
                <a:ea typeface="Verdana"/>
                <a:cs typeface="Verdana"/>
                <a:sym typeface="Verdana"/>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0"/>
          <p:cNvSpPr txBox="1">
            <a:spLocks noGrp="1"/>
          </p:cNvSpPr>
          <p:nvPr>
            <p:ph type="sldNum" idx="12"/>
          </p:nvPr>
        </p:nvSpPr>
        <p:spPr>
          <a:xfrm>
            <a:off x="8640175" y="283300"/>
            <a:ext cx="351300" cy="93000"/>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62" name="Google Shape;62;p10"/>
          <p:cNvSpPr txBox="1">
            <a:spLocks noGrp="1"/>
          </p:cNvSpPr>
          <p:nvPr>
            <p:ph type="title"/>
          </p:nvPr>
        </p:nvSpPr>
        <p:spPr>
          <a:xfrm>
            <a:off x="516775" y="283300"/>
            <a:ext cx="7995000" cy="93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800"/>
              <a:buNone/>
              <a:defRPr sz="800"/>
            </a:lvl1pPr>
            <a:lvl2pPr lvl="1" algn="l">
              <a:lnSpc>
                <a:spcPct val="90000"/>
              </a:lnSpc>
              <a:spcBef>
                <a:spcPts val="0"/>
              </a:spcBef>
              <a:spcAft>
                <a:spcPts val="0"/>
              </a:spcAft>
              <a:buSzPts val="800"/>
              <a:buNone/>
              <a:defRPr sz="800"/>
            </a:lvl2pPr>
            <a:lvl3pPr lvl="2" algn="l">
              <a:lnSpc>
                <a:spcPct val="90000"/>
              </a:lnSpc>
              <a:spcBef>
                <a:spcPts val="0"/>
              </a:spcBef>
              <a:spcAft>
                <a:spcPts val="0"/>
              </a:spcAft>
              <a:buSzPts val="800"/>
              <a:buNone/>
              <a:defRPr sz="800"/>
            </a:lvl3pPr>
            <a:lvl4pPr lvl="3" algn="l">
              <a:lnSpc>
                <a:spcPct val="90000"/>
              </a:lnSpc>
              <a:spcBef>
                <a:spcPts val="0"/>
              </a:spcBef>
              <a:spcAft>
                <a:spcPts val="0"/>
              </a:spcAft>
              <a:buSzPts val="800"/>
              <a:buNone/>
              <a:defRPr sz="800"/>
            </a:lvl4pPr>
            <a:lvl5pPr lvl="4" algn="l">
              <a:lnSpc>
                <a:spcPct val="90000"/>
              </a:lnSpc>
              <a:spcBef>
                <a:spcPts val="0"/>
              </a:spcBef>
              <a:spcAft>
                <a:spcPts val="0"/>
              </a:spcAft>
              <a:buSzPts val="800"/>
              <a:buNone/>
              <a:defRPr sz="800"/>
            </a:lvl5pPr>
            <a:lvl6pPr lvl="5" algn="l">
              <a:lnSpc>
                <a:spcPct val="90000"/>
              </a:lnSpc>
              <a:spcBef>
                <a:spcPts val="0"/>
              </a:spcBef>
              <a:spcAft>
                <a:spcPts val="0"/>
              </a:spcAft>
              <a:buSzPts val="800"/>
              <a:buNone/>
              <a:defRPr sz="800"/>
            </a:lvl6pPr>
            <a:lvl7pPr lvl="6" algn="l">
              <a:lnSpc>
                <a:spcPct val="90000"/>
              </a:lnSpc>
              <a:spcBef>
                <a:spcPts val="0"/>
              </a:spcBef>
              <a:spcAft>
                <a:spcPts val="0"/>
              </a:spcAft>
              <a:buSzPts val="800"/>
              <a:buNone/>
              <a:defRPr sz="800"/>
            </a:lvl7pPr>
            <a:lvl8pPr lvl="7" algn="l">
              <a:lnSpc>
                <a:spcPct val="90000"/>
              </a:lnSpc>
              <a:spcBef>
                <a:spcPts val="0"/>
              </a:spcBef>
              <a:spcAft>
                <a:spcPts val="0"/>
              </a:spcAft>
              <a:buSzPts val="800"/>
              <a:buNone/>
              <a:defRPr sz="800"/>
            </a:lvl8pPr>
            <a:lvl9pPr lvl="8" algn="l">
              <a:lnSpc>
                <a:spcPct val="90000"/>
              </a:lnSpc>
              <a:spcBef>
                <a:spcPts val="0"/>
              </a:spcBef>
              <a:spcAft>
                <a:spcPts val="0"/>
              </a:spcAft>
              <a:buSzPts val="800"/>
              <a:buNone/>
              <a:defRPr sz="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3"/>
        <p:cNvGrpSpPr/>
        <p:nvPr/>
      </p:nvGrpSpPr>
      <p:grpSpPr>
        <a:xfrm>
          <a:off x="0" y="0"/>
          <a:ext cx="0" cy="0"/>
          <a:chOff x="0" y="0"/>
          <a:chExt cx="0" cy="0"/>
        </a:xfrm>
      </p:grpSpPr>
      <p:sp>
        <p:nvSpPr>
          <p:cNvPr id="64" name="Google Shape;64;p11"/>
          <p:cNvSpPr txBox="1">
            <a:spLocks noGrp="1"/>
          </p:cNvSpPr>
          <p:nvPr>
            <p:ph type="title"/>
          </p:nvPr>
        </p:nvSpPr>
        <p:spPr>
          <a:xfrm>
            <a:off x="516775" y="283300"/>
            <a:ext cx="7995000" cy="93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800"/>
              <a:buNone/>
              <a:defRPr sz="800"/>
            </a:lvl1pPr>
            <a:lvl2pPr lvl="1" algn="l">
              <a:lnSpc>
                <a:spcPct val="90000"/>
              </a:lnSpc>
              <a:spcBef>
                <a:spcPts val="0"/>
              </a:spcBef>
              <a:spcAft>
                <a:spcPts val="0"/>
              </a:spcAft>
              <a:buSzPts val="800"/>
              <a:buNone/>
              <a:defRPr sz="800"/>
            </a:lvl2pPr>
            <a:lvl3pPr lvl="2" algn="l">
              <a:lnSpc>
                <a:spcPct val="90000"/>
              </a:lnSpc>
              <a:spcBef>
                <a:spcPts val="0"/>
              </a:spcBef>
              <a:spcAft>
                <a:spcPts val="0"/>
              </a:spcAft>
              <a:buSzPts val="800"/>
              <a:buNone/>
              <a:defRPr sz="800"/>
            </a:lvl3pPr>
            <a:lvl4pPr lvl="3" algn="l">
              <a:lnSpc>
                <a:spcPct val="90000"/>
              </a:lnSpc>
              <a:spcBef>
                <a:spcPts val="0"/>
              </a:spcBef>
              <a:spcAft>
                <a:spcPts val="0"/>
              </a:spcAft>
              <a:buSzPts val="800"/>
              <a:buNone/>
              <a:defRPr sz="800"/>
            </a:lvl4pPr>
            <a:lvl5pPr lvl="4" algn="l">
              <a:lnSpc>
                <a:spcPct val="90000"/>
              </a:lnSpc>
              <a:spcBef>
                <a:spcPts val="0"/>
              </a:spcBef>
              <a:spcAft>
                <a:spcPts val="0"/>
              </a:spcAft>
              <a:buSzPts val="800"/>
              <a:buNone/>
              <a:defRPr sz="800"/>
            </a:lvl5pPr>
            <a:lvl6pPr lvl="5" algn="l">
              <a:lnSpc>
                <a:spcPct val="90000"/>
              </a:lnSpc>
              <a:spcBef>
                <a:spcPts val="0"/>
              </a:spcBef>
              <a:spcAft>
                <a:spcPts val="0"/>
              </a:spcAft>
              <a:buSzPts val="800"/>
              <a:buNone/>
              <a:defRPr sz="800"/>
            </a:lvl6pPr>
            <a:lvl7pPr lvl="6" algn="l">
              <a:lnSpc>
                <a:spcPct val="90000"/>
              </a:lnSpc>
              <a:spcBef>
                <a:spcPts val="0"/>
              </a:spcBef>
              <a:spcAft>
                <a:spcPts val="0"/>
              </a:spcAft>
              <a:buSzPts val="800"/>
              <a:buNone/>
              <a:defRPr sz="800"/>
            </a:lvl7pPr>
            <a:lvl8pPr lvl="7" algn="l">
              <a:lnSpc>
                <a:spcPct val="90000"/>
              </a:lnSpc>
              <a:spcBef>
                <a:spcPts val="0"/>
              </a:spcBef>
              <a:spcAft>
                <a:spcPts val="0"/>
              </a:spcAft>
              <a:buSzPts val="800"/>
              <a:buNone/>
              <a:defRPr sz="800"/>
            </a:lvl8pPr>
            <a:lvl9pPr lvl="8" algn="l">
              <a:lnSpc>
                <a:spcPct val="90000"/>
              </a:lnSpc>
              <a:spcBef>
                <a:spcPts val="0"/>
              </a:spcBef>
              <a:spcAft>
                <a:spcPts val="0"/>
              </a:spcAft>
              <a:buSzPts val="800"/>
              <a:buNone/>
              <a:defRPr sz="800"/>
            </a:lvl9pPr>
          </a:lstStyle>
          <a:p>
            <a:endParaRPr/>
          </a:p>
        </p:txBody>
      </p:sp>
      <p:sp>
        <p:nvSpPr>
          <p:cNvPr id="65" name="Google Shape;65;p11"/>
          <p:cNvSpPr txBox="1">
            <a:spLocks noGrp="1"/>
          </p:cNvSpPr>
          <p:nvPr>
            <p:ph type="title" idx="2"/>
          </p:nvPr>
        </p:nvSpPr>
        <p:spPr>
          <a:xfrm>
            <a:off x="494475" y="4014350"/>
            <a:ext cx="6384600" cy="8130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300"/>
              <a:buNone/>
              <a:defRPr/>
            </a:lvl1pPr>
            <a:lvl2pPr lvl="1" algn="l">
              <a:lnSpc>
                <a:spcPct val="90000"/>
              </a:lnSpc>
              <a:spcBef>
                <a:spcPts val="0"/>
              </a:spcBef>
              <a:spcAft>
                <a:spcPts val="0"/>
              </a:spcAft>
              <a:buSzPts val="2300"/>
              <a:buNone/>
              <a:defRPr/>
            </a:lvl2pPr>
            <a:lvl3pPr lvl="2" algn="l">
              <a:lnSpc>
                <a:spcPct val="90000"/>
              </a:lnSpc>
              <a:spcBef>
                <a:spcPts val="0"/>
              </a:spcBef>
              <a:spcAft>
                <a:spcPts val="0"/>
              </a:spcAft>
              <a:buSzPts val="2300"/>
              <a:buNone/>
              <a:defRPr/>
            </a:lvl3pPr>
            <a:lvl4pPr lvl="3" algn="l">
              <a:lnSpc>
                <a:spcPct val="90000"/>
              </a:lnSpc>
              <a:spcBef>
                <a:spcPts val="0"/>
              </a:spcBef>
              <a:spcAft>
                <a:spcPts val="0"/>
              </a:spcAft>
              <a:buSzPts val="2300"/>
              <a:buNone/>
              <a:defRPr/>
            </a:lvl4pPr>
            <a:lvl5pPr lvl="4" algn="l">
              <a:lnSpc>
                <a:spcPct val="90000"/>
              </a:lnSpc>
              <a:spcBef>
                <a:spcPts val="0"/>
              </a:spcBef>
              <a:spcAft>
                <a:spcPts val="0"/>
              </a:spcAft>
              <a:buSzPts val="2300"/>
              <a:buNone/>
              <a:defRPr/>
            </a:lvl5pPr>
            <a:lvl6pPr lvl="5" algn="l">
              <a:lnSpc>
                <a:spcPct val="90000"/>
              </a:lnSpc>
              <a:spcBef>
                <a:spcPts val="0"/>
              </a:spcBef>
              <a:spcAft>
                <a:spcPts val="0"/>
              </a:spcAft>
              <a:buSzPts val="2300"/>
              <a:buNone/>
              <a:defRPr/>
            </a:lvl6pPr>
            <a:lvl7pPr lvl="6" algn="l">
              <a:lnSpc>
                <a:spcPct val="90000"/>
              </a:lnSpc>
              <a:spcBef>
                <a:spcPts val="0"/>
              </a:spcBef>
              <a:spcAft>
                <a:spcPts val="0"/>
              </a:spcAft>
              <a:buSzPts val="2300"/>
              <a:buNone/>
              <a:defRPr/>
            </a:lvl7pPr>
            <a:lvl8pPr lvl="7" algn="l">
              <a:lnSpc>
                <a:spcPct val="90000"/>
              </a:lnSpc>
              <a:spcBef>
                <a:spcPts val="0"/>
              </a:spcBef>
              <a:spcAft>
                <a:spcPts val="0"/>
              </a:spcAft>
              <a:buSzPts val="2300"/>
              <a:buNone/>
              <a:defRPr/>
            </a:lvl8pPr>
            <a:lvl9pPr lvl="8" algn="l">
              <a:lnSpc>
                <a:spcPct val="90000"/>
              </a:lnSpc>
              <a:spcBef>
                <a:spcPts val="0"/>
              </a:spcBef>
              <a:spcAft>
                <a:spcPts val="0"/>
              </a:spcAft>
              <a:buSzPts val="2300"/>
              <a:buNone/>
              <a:defRPr/>
            </a:lvl9pPr>
          </a:lstStyle>
          <a:p>
            <a:endParaRPr/>
          </a:p>
        </p:txBody>
      </p:sp>
      <p:sp>
        <p:nvSpPr>
          <p:cNvPr id="66" name="Google Shape;66;p11"/>
          <p:cNvSpPr txBox="1">
            <a:spLocks noGrp="1"/>
          </p:cNvSpPr>
          <p:nvPr>
            <p:ph type="sldNum" idx="12"/>
          </p:nvPr>
        </p:nvSpPr>
        <p:spPr>
          <a:xfrm>
            <a:off x="8640175" y="283300"/>
            <a:ext cx="351300" cy="93000"/>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4">
            <a:alphaModFix/>
          </a:blip>
          <a:srcRect/>
          <a:stretch/>
        </p:blipFill>
        <p:spPr>
          <a:xfrm>
            <a:off x="0" y="0"/>
            <a:ext cx="9144000" cy="5143500"/>
          </a:xfrm>
          <a:prstGeom prst="rect">
            <a:avLst/>
          </a:prstGeom>
          <a:noFill/>
          <a:ln>
            <a:noFill/>
          </a:ln>
        </p:spPr>
      </p:pic>
      <p:sp>
        <p:nvSpPr>
          <p:cNvPr id="7" name="Google Shape;7;p1"/>
          <p:cNvSpPr txBox="1">
            <a:spLocks noGrp="1"/>
          </p:cNvSpPr>
          <p:nvPr>
            <p:ph type="title"/>
          </p:nvPr>
        </p:nvSpPr>
        <p:spPr>
          <a:xfrm>
            <a:off x="494475" y="746700"/>
            <a:ext cx="8178000" cy="3255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rgbClr val="000000"/>
              </a:buClr>
              <a:buSzPts val="2300"/>
              <a:buFont typeface="Calibri"/>
              <a:buNone/>
              <a:defRPr sz="2300" b="1"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chemeClr val="dk1"/>
              </a:buClr>
              <a:buSzPts val="2300"/>
              <a:buFont typeface="Calibri"/>
              <a:buNone/>
              <a:defRPr sz="2300" b="1"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chemeClr val="dk1"/>
              </a:buClr>
              <a:buSzPts val="2300"/>
              <a:buFont typeface="Calibri"/>
              <a:buNone/>
              <a:defRPr sz="2300" b="1"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chemeClr val="dk1"/>
              </a:buClr>
              <a:buSzPts val="2300"/>
              <a:buFont typeface="Calibri"/>
              <a:buNone/>
              <a:defRPr sz="2300" b="1"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chemeClr val="dk1"/>
              </a:buClr>
              <a:buSzPts val="2300"/>
              <a:buFont typeface="Calibri"/>
              <a:buNone/>
              <a:defRPr sz="2300" b="1"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chemeClr val="dk1"/>
              </a:buClr>
              <a:buSzPts val="2300"/>
              <a:buFont typeface="Calibri"/>
              <a:buNone/>
              <a:defRPr sz="2300" b="1"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chemeClr val="dk1"/>
              </a:buClr>
              <a:buSzPts val="2300"/>
              <a:buFont typeface="Calibri"/>
              <a:buNone/>
              <a:defRPr sz="2300" b="1"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chemeClr val="dk1"/>
              </a:buClr>
              <a:buSzPts val="2300"/>
              <a:buFont typeface="Calibri"/>
              <a:buNone/>
              <a:defRPr sz="2300" b="1"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chemeClr val="dk1"/>
              </a:buClr>
              <a:buSzPts val="2300"/>
              <a:buFont typeface="Calibri"/>
              <a:buNone/>
              <a:defRPr sz="2300" b="1"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body" idx="1"/>
          </p:nvPr>
        </p:nvSpPr>
        <p:spPr>
          <a:xfrm>
            <a:off x="516775" y="1506350"/>
            <a:ext cx="8123400" cy="3033900"/>
          </a:xfrm>
          <a:prstGeom prst="rect">
            <a:avLst/>
          </a:prstGeom>
          <a:noFill/>
          <a:ln>
            <a:noFill/>
          </a:ln>
        </p:spPr>
        <p:txBody>
          <a:bodyPr spcFirstLastPara="1" wrap="square" lIns="0" tIns="0" rIns="0" bIns="0" anchor="t" anchorCtr="0">
            <a:noAutofit/>
          </a:bodyPr>
          <a:lstStyle>
            <a:lvl1pPr marL="457200" marR="0" lvl="0" indent="-254000" algn="l" rtl="0">
              <a:lnSpc>
                <a:spcPct val="100000"/>
              </a:lnSpc>
              <a:spcBef>
                <a:spcPts val="0"/>
              </a:spcBef>
              <a:spcAft>
                <a:spcPts val="0"/>
              </a:spcAft>
              <a:buClr>
                <a:srgbClr val="000000"/>
              </a:buClr>
              <a:buSzPts val="400"/>
              <a:buFont typeface="Calibri"/>
              <a:buChar char="⬥"/>
              <a:defRPr sz="1000" b="0" i="0" u="none" strike="noStrike" cap="none">
                <a:solidFill>
                  <a:srgbClr val="000000"/>
                </a:solidFill>
                <a:latin typeface="Calibri"/>
                <a:ea typeface="Calibri"/>
                <a:cs typeface="Calibri"/>
                <a:sym typeface="Calibri"/>
              </a:defRPr>
            </a:lvl1pPr>
            <a:lvl2pPr marL="914400" marR="0" lvl="1" indent="-254000" algn="l" rtl="0">
              <a:lnSpc>
                <a:spcPct val="100000"/>
              </a:lnSpc>
              <a:spcBef>
                <a:spcPts val="600"/>
              </a:spcBef>
              <a:spcAft>
                <a:spcPts val="0"/>
              </a:spcAft>
              <a:buClr>
                <a:srgbClr val="000000"/>
              </a:buClr>
              <a:buSzPts val="400"/>
              <a:buFont typeface="Calibri"/>
              <a:buChar char="⬦"/>
              <a:defRPr sz="1000" b="0" i="0" u="none" strike="noStrike" cap="none">
                <a:solidFill>
                  <a:srgbClr val="000000"/>
                </a:solidFill>
                <a:latin typeface="Calibri"/>
                <a:ea typeface="Calibri"/>
                <a:cs typeface="Calibri"/>
                <a:sym typeface="Calibri"/>
              </a:defRPr>
            </a:lvl2pPr>
            <a:lvl3pPr marL="1371600" marR="0" lvl="2" indent="-292100" algn="l" rtl="0">
              <a:lnSpc>
                <a:spcPct val="100000"/>
              </a:lnSpc>
              <a:spcBef>
                <a:spcPts val="600"/>
              </a:spcBef>
              <a:spcAft>
                <a:spcPts val="0"/>
              </a:spcAft>
              <a:buClr>
                <a:srgbClr val="000000"/>
              </a:buClr>
              <a:buSzPts val="1000"/>
              <a:buFont typeface="Calibri"/>
              <a:buChar char="⬩"/>
              <a:defRPr sz="1000" b="0" i="0" u="none" strike="noStrike" cap="none">
                <a:solidFill>
                  <a:srgbClr val="000000"/>
                </a:solidFill>
                <a:latin typeface="Calibri"/>
                <a:ea typeface="Calibri"/>
                <a:cs typeface="Calibri"/>
                <a:sym typeface="Calibri"/>
              </a:defRPr>
            </a:lvl3pPr>
            <a:lvl4pPr marL="1828800" marR="0" lvl="3" indent="-292100" algn="l" rtl="0">
              <a:lnSpc>
                <a:spcPct val="100000"/>
              </a:lnSpc>
              <a:spcBef>
                <a:spcPts val="600"/>
              </a:spcBef>
              <a:spcAft>
                <a:spcPts val="0"/>
              </a:spcAft>
              <a:buClr>
                <a:srgbClr val="000000"/>
              </a:buClr>
              <a:buSzPts val="1000"/>
              <a:buFont typeface="Calibri"/>
              <a:buChar char="●"/>
              <a:defRPr sz="1000" b="0" i="0" u="none" strike="noStrike" cap="none">
                <a:solidFill>
                  <a:srgbClr val="000000"/>
                </a:solidFill>
                <a:latin typeface="Calibri"/>
                <a:ea typeface="Calibri"/>
                <a:cs typeface="Calibri"/>
                <a:sym typeface="Calibri"/>
              </a:defRPr>
            </a:lvl4pPr>
            <a:lvl5pPr marL="2286000" marR="0" lvl="4" indent="-292100" algn="l" rtl="0">
              <a:lnSpc>
                <a:spcPct val="100000"/>
              </a:lnSpc>
              <a:spcBef>
                <a:spcPts val="600"/>
              </a:spcBef>
              <a:spcAft>
                <a:spcPts val="0"/>
              </a:spcAft>
              <a:buClr>
                <a:srgbClr val="000000"/>
              </a:buClr>
              <a:buSzPts val="1000"/>
              <a:buFont typeface="Calibri"/>
              <a:buChar char="○"/>
              <a:defRPr sz="1000" b="0" i="0" u="none" strike="noStrike" cap="none">
                <a:solidFill>
                  <a:srgbClr val="000000"/>
                </a:solidFill>
                <a:latin typeface="Calibri"/>
                <a:ea typeface="Calibri"/>
                <a:cs typeface="Calibri"/>
                <a:sym typeface="Calibri"/>
              </a:defRPr>
            </a:lvl5pPr>
            <a:lvl6pPr marL="2743200" marR="0" lvl="5" indent="-292100" algn="l" rtl="0">
              <a:lnSpc>
                <a:spcPct val="100000"/>
              </a:lnSpc>
              <a:spcBef>
                <a:spcPts val="600"/>
              </a:spcBef>
              <a:spcAft>
                <a:spcPts val="0"/>
              </a:spcAft>
              <a:buClr>
                <a:srgbClr val="000000"/>
              </a:buClr>
              <a:buSzPts val="1000"/>
              <a:buFont typeface="Calibri"/>
              <a:buChar char="■"/>
              <a:defRPr sz="1000" b="0" i="0" u="none" strike="noStrike" cap="none">
                <a:solidFill>
                  <a:srgbClr val="000000"/>
                </a:solidFill>
                <a:latin typeface="Calibri"/>
                <a:ea typeface="Calibri"/>
                <a:cs typeface="Calibri"/>
                <a:sym typeface="Calibri"/>
              </a:defRPr>
            </a:lvl6pPr>
            <a:lvl7pPr marL="3200400" marR="0" lvl="6" indent="-292100" algn="l" rtl="0">
              <a:lnSpc>
                <a:spcPct val="100000"/>
              </a:lnSpc>
              <a:spcBef>
                <a:spcPts val="600"/>
              </a:spcBef>
              <a:spcAft>
                <a:spcPts val="0"/>
              </a:spcAft>
              <a:buClr>
                <a:srgbClr val="000000"/>
              </a:buClr>
              <a:buSzPts val="1000"/>
              <a:buFont typeface="Calibri"/>
              <a:buChar char="●"/>
              <a:defRPr sz="1000" b="0" i="0" u="none" strike="noStrike" cap="none">
                <a:solidFill>
                  <a:srgbClr val="000000"/>
                </a:solidFill>
                <a:latin typeface="Calibri"/>
                <a:ea typeface="Calibri"/>
                <a:cs typeface="Calibri"/>
                <a:sym typeface="Calibri"/>
              </a:defRPr>
            </a:lvl7pPr>
            <a:lvl8pPr marL="3657600" marR="0" lvl="7" indent="-292100" algn="l" rtl="0">
              <a:lnSpc>
                <a:spcPct val="100000"/>
              </a:lnSpc>
              <a:spcBef>
                <a:spcPts val="600"/>
              </a:spcBef>
              <a:spcAft>
                <a:spcPts val="0"/>
              </a:spcAft>
              <a:buClr>
                <a:srgbClr val="000000"/>
              </a:buClr>
              <a:buSzPts val="1000"/>
              <a:buFont typeface="Calibri"/>
              <a:buChar char="○"/>
              <a:defRPr sz="1000" b="0" i="0" u="none" strike="noStrike" cap="none">
                <a:solidFill>
                  <a:srgbClr val="000000"/>
                </a:solidFill>
                <a:latin typeface="Calibri"/>
                <a:ea typeface="Calibri"/>
                <a:cs typeface="Calibri"/>
                <a:sym typeface="Calibri"/>
              </a:defRPr>
            </a:lvl8pPr>
            <a:lvl9pPr marL="4114800" marR="0" lvl="8" indent="-292100" algn="l" rtl="0">
              <a:lnSpc>
                <a:spcPct val="100000"/>
              </a:lnSpc>
              <a:spcBef>
                <a:spcPts val="600"/>
              </a:spcBef>
              <a:spcAft>
                <a:spcPts val="600"/>
              </a:spcAft>
              <a:buClr>
                <a:srgbClr val="000000"/>
              </a:buClr>
              <a:buSzPts val="1000"/>
              <a:buFont typeface="Calibri"/>
              <a:buChar char="■"/>
              <a:defRPr sz="1000" b="0" i="0" u="none" strike="noStrike" cap="none">
                <a:solidFill>
                  <a:srgbClr val="000000"/>
                </a:solidFill>
                <a:latin typeface="Calibri"/>
                <a:ea typeface="Calibri"/>
                <a:cs typeface="Calibri"/>
                <a:sym typeface="Calibri"/>
              </a:defRPr>
            </a:lvl9pPr>
          </a:lstStyle>
          <a:p>
            <a:endParaRPr/>
          </a:p>
        </p:txBody>
      </p:sp>
      <p:sp>
        <p:nvSpPr>
          <p:cNvPr id="9" name="Google Shape;9;p1"/>
          <p:cNvSpPr txBox="1">
            <a:spLocks noGrp="1"/>
          </p:cNvSpPr>
          <p:nvPr>
            <p:ph type="sldNum" idx="12"/>
          </p:nvPr>
        </p:nvSpPr>
        <p:spPr>
          <a:xfrm>
            <a:off x="8640175" y="4585800"/>
            <a:ext cx="351300" cy="4053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9pPr>
          </a:lstStyle>
          <a:p>
            <a:pPr marL="0" lvl="0" indent="0" algn="ctr" rtl="0">
              <a:spcBef>
                <a:spcPts val="0"/>
              </a:spcBef>
              <a:spcAft>
                <a:spcPts val="0"/>
              </a:spcAft>
              <a:buNone/>
            </a:pPr>
            <a:fld id="{00000000-1234-1234-1234-123412341234}" type="slidenum">
              <a:rPr lang="en"/>
              <a:t>‹#›</a:t>
            </a:fld>
            <a:endParaRPr/>
          </a:p>
        </p:txBody>
      </p:sp>
      <p:sp>
        <p:nvSpPr>
          <p:cNvPr id="10" name="Google Shape;10;p1"/>
          <p:cNvSpPr txBox="1"/>
          <p:nvPr/>
        </p:nvSpPr>
        <p:spPr>
          <a:xfrm>
            <a:off x="817775" y="3246900"/>
            <a:ext cx="1514100" cy="119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carpentries.org/index.html"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tdcc.nl/about-tddc/ne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tdcc.nl/nwo-tdcc-call-2023/tdcc-nes-project-development-process/" TargetMode="External"/><Relationship Id="rId5" Type="http://schemas.openxmlformats.org/officeDocument/2006/relationships/hyperlink" Target="https://tdcc.nl/projects/project-initiatives-nes/" TargetMode="Externa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4"/>
          <p:cNvSpPr txBox="1">
            <a:spLocks noGrp="1"/>
          </p:cNvSpPr>
          <p:nvPr>
            <p:ph type="title"/>
          </p:nvPr>
        </p:nvSpPr>
        <p:spPr>
          <a:xfrm>
            <a:off x="1295455" y="1479620"/>
            <a:ext cx="7243200" cy="12882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4600"/>
              <a:buNone/>
            </a:pPr>
            <a:r>
              <a:rPr lang="en" sz="4800"/>
              <a:t>4TU.ResearchData</a:t>
            </a:r>
            <a:endParaRPr sz="4800"/>
          </a:p>
          <a:p>
            <a:pPr marL="0" lvl="0" indent="0" algn="l" rtl="0">
              <a:lnSpc>
                <a:spcPct val="90000"/>
              </a:lnSpc>
              <a:spcBef>
                <a:spcPts val="0"/>
              </a:spcBef>
              <a:spcAft>
                <a:spcPts val="0"/>
              </a:spcAft>
              <a:buSzPts val="4600"/>
              <a:buNone/>
            </a:pPr>
            <a:r>
              <a:rPr lang="en" sz="4300"/>
              <a:t>Repository service for FAIR data and software</a:t>
            </a:r>
            <a:r>
              <a:rPr lang="en" sz="4800"/>
              <a:t> </a:t>
            </a:r>
            <a:endParaRPr sz="4800"/>
          </a:p>
        </p:txBody>
      </p:sp>
      <p:sp>
        <p:nvSpPr>
          <p:cNvPr id="83" name="Google Shape;83;p14"/>
          <p:cNvSpPr txBox="1"/>
          <p:nvPr/>
        </p:nvSpPr>
        <p:spPr>
          <a:xfrm>
            <a:off x="294325" y="3757900"/>
            <a:ext cx="56898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br>
              <a:rPr lang="en" sz="1800">
                <a:solidFill>
                  <a:schemeClr val="dk1"/>
                </a:solidFill>
                <a:latin typeface="Source Sans Pro"/>
                <a:ea typeface="Source Sans Pro"/>
                <a:cs typeface="Source Sans Pro"/>
                <a:sym typeface="Source Sans Pro"/>
              </a:rPr>
            </a:br>
            <a:endParaRPr sz="1800">
              <a:solidFill>
                <a:schemeClr val="dk1"/>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4DB37-07F9-D551-2A46-F5BB4CD8C2FE}"/>
              </a:ext>
            </a:extLst>
          </p:cNvPr>
          <p:cNvSpPr>
            <a:spLocks noGrp="1"/>
          </p:cNvSpPr>
          <p:nvPr>
            <p:ph type="title"/>
          </p:nvPr>
        </p:nvSpPr>
        <p:spPr/>
        <p:txBody>
          <a:bodyPr/>
          <a:lstStyle/>
          <a:p>
            <a:r>
              <a:rPr lang="en-US" dirty="0"/>
              <a:t>Part 1: Envisioned software reproducibility service</a:t>
            </a:r>
          </a:p>
        </p:txBody>
      </p:sp>
      <p:sp>
        <p:nvSpPr>
          <p:cNvPr id="4" name="Slide Number Placeholder 3">
            <a:extLst>
              <a:ext uri="{FF2B5EF4-FFF2-40B4-BE49-F238E27FC236}">
                <a16:creationId xmlns:a16="http://schemas.microsoft.com/office/drawing/2014/main" id="{476442C1-0111-B718-2E7D-603B36A6FDC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a:t>10</a:t>
            </a:fld>
            <a:endParaRPr lang="en"/>
          </a:p>
        </p:txBody>
      </p:sp>
      <p:sp>
        <p:nvSpPr>
          <p:cNvPr id="5" name="Title 4">
            <a:extLst>
              <a:ext uri="{FF2B5EF4-FFF2-40B4-BE49-F238E27FC236}">
                <a16:creationId xmlns:a16="http://schemas.microsoft.com/office/drawing/2014/main" id="{BD5F1F72-4DBF-ED05-D35A-6ED8F245841C}"/>
              </a:ext>
            </a:extLst>
          </p:cNvPr>
          <p:cNvSpPr>
            <a:spLocks noGrp="1"/>
          </p:cNvSpPr>
          <p:nvPr>
            <p:ph type="title" idx="2"/>
          </p:nvPr>
        </p:nvSpPr>
        <p:spPr/>
        <p:txBody>
          <a:bodyPr/>
          <a:lstStyle/>
          <a:p>
            <a:endParaRPr lang="en-US"/>
          </a:p>
        </p:txBody>
      </p:sp>
      <p:pic>
        <p:nvPicPr>
          <p:cNvPr id="7" name="Picture 6" descr="A screenshot of a screen&#10;&#10;Description automatically generated">
            <a:extLst>
              <a:ext uri="{FF2B5EF4-FFF2-40B4-BE49-F238E27FC236}">
                <a16:creationId xmlns:a16="http://schemas.microsoft.com/office/drawing/2014/main" id="{8E68AFD8-FA14-C2E2-DD80-C55E0A749AFD}"/>
              </a:ext>
            </a:extLst>
          </p:cNvPr>
          <p:cNvPicPr>
            <a:picLocks noChangeAspect="1"/>
          </p:cNvPicPr>
          <p:nvPr/>
        </p:nvPicPr>
        <p:blipFill>
          <a:blip r:embed="rId2"/>
          <a:stretch>
            <a:fillRect/>
          </a:stretch>
        </p:blipFill>
        <p:spPr>
          <a:xfrm>
            <a:off x="513627" y="1687928"/>
            <a:ext cx="6945603" cy="3330821"/>
          </a:xfrm>
          <a:prstGeom prst="rect">
            <a:avLst/>
          </a:prstGeom>
        </p:spPr>
      </p:pic>
      <p:sp>
        <p:nvSpPr>
          <p:cNvPr id="3" name="TextBox 2">
            <a:extLst>
              <a:ext uri="{FF2B5EF4-FFF2-40B4-BE49-F238E27FC236}">
                <a16:creationId xmlns:a16="http://schemas.microsoft.com/office/drawing/2014/main" id="{402B4261-E26B-1F7C-4412-0F0E6CCD1079}"/>
              </a:ext>
            </a:extLst>
          </p:cNvPr>
          <p:cNvSpPr txBox="1"/>
          <p:nvPr/>
        </p:nvSpPr>
        <p:spPr>
          <a:xfrm>
            <a:off x="524527" y="1168443"/>
            <a:ext cx="694724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Char char="•"/>
            </a:pPr>
            <a:r>
              <a:rPr lang="en-US" sz="1200">
                <a:latin typeface="Calibri"/>
              </a:rPr>
              <a:t>Purely Functional Deployment Model</a:t>
            </a:r>
          </a:p>
          <a:p>
            <a:pPr marL="171450" indent="-171450">
              <a:buChar char="•"/>
            </a:pPr>
            <a:r>
              <a:rPr lang="en-US" sz="1200">
                <a:latin typeface="Calibri"/>
              </a:rPr>
              <a:t>Limited to Free and Open Source Software operating systems only</a:t>
            </a:r>
          </a:p>
        </p:txBody>
      </p:sp>
    </p:spTree>
    <p:extLst>
      <p:ext uri="{BB962C8B-B14F-4D97-AF65-F5344CB8AC3E}">
        <p14:creationId xmlns:p14="http://schemas.microsoft.com/office/powerpoint/2010/main" val="196260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2C14C-64CB-2034-9985-247D2C99DDF6}"/>
              </a:ext>
            </a:extLst>
          </p:cNvPr>
          <p:cNvSpPr>
            <a:spLocks noGrp="1"/>
          </p:cNvSpPr>
          <p:nvPr>
            <p:ph type="title"/>
          </p:nvPr>
        </p:nvSpPr>
        <p:spPr/>
        <p:txBody>
          <a:bodyPr/>
          <a:lstStyle/>
          <a:p>
            <a:r>
              <a:rPr lang="en-US" dirty="0"/>
              <a:t>Part 2: Enhanced deposit workflow for ML/AI datasets</a:t>
            </a:r>
          </a:p>
        </p:txBody>
      </p:sp>
      <p:sp>
        <p:nvSpPr>
          <p:cNvPr id="3" name="Text Placeholder 2">
            <a:extLst>
              <a:ext uri="{FF2B5EF4-FFF2-40B4-BE49-F238E27FC236}">
                <a16:creationId xmlns:a16="http://schemas.microsoft.com/office/drawing/2014/main" id="{7C81FBEF-7592-39FB-81DC-28BC9038016A}"/>
              </a:ext>
            </a:extLst>
          </p:cNvPr>
          <p:cNvSpPr>
            <a:spLocks noGrp="1"/>
          </p:cNvSpPr>
          <p:nvPr>
            <p:ph type="body" idx="1"/>
          </p:nvPr>
        </p:nvSpPr>
        <p:spPr/>
        <p:txBody>
          <a:bodyPr/>
          <a:lstStyle/>
          <a:p>
            <a:r>
              <a:rPr lang="en-US" sz="1200"/>
              <a:t>Add metadata fields to capture provenance, ethical (re)use</a:t>
            </a:r>
          </a:p>
          <a:p>
            <a:r>
              <a:rPr lang="en-US" sz="1200"/>
              <a:t>Assign review criteria to assess the metadata during the curation process</a:t>
            </a:r>
          </a:p>
        </p:txBody>
      </p:sp>
      <p:sp>
        <p:nvSpPr>
          <p:cNvPr id="4" name="Slide Number Placeholder 3">
            <a:extLst>
              <a:ext uri="{FF2B5EF4-FFF2-40B4-BE49-F238E27FC236}">
                <a16:creationId xmlns:a16="http://schemas.microsoft.com/office/drawing/2014/main" id="{7AB87D9C-5CE6-1A2C-2B6D-2FF340B95BD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a:t>11</a:t>
            </a:fld>
            <a:endParaRPr lang="en"/>
          </a:p>
        </p:txBody>
      </p:sp>
      <p:sp>
        <p:nvSpPr>
          <p:cNvPr id="5" name="Title 4">
            <a:extLst>
              <a:ext uri="{FF2B5EF4-FFF2-40B4-BE49-F238E27FC236}">
                <a16:creationId xmlns:a16="http://schemas.microsoft.com/office/drawing/2014/main" id="{2CC4B2B2-1A66-6B8B-E128-C8597F584042}"/>
              </a:ext>
            </a:extLst>
          </p:cNvPr>
          <p:cNvSpPr>
            <a:spLocks noGrp="1"/>
          </p:cNvSpPr>
          <p:nvPr>
            <p:ph type="title" idx="2"/>
          </p:nvPr>
        </p:nvSpPr>
        <p:spPr/>
        <p:txBody>
          <a:bodyPr/>
          <a:lstStyle/>
          <a:p>
            <a:endParaRPr lang="en-US"/>
          </a:p>
        </p:txBody>
      </p:sp>
      <p:sp>
        <p:nvSpPr>
          <p:cNvPr id="6" name="Subtitle 5">
            <a:extLst>
              <a:ext uri="{FF2B5EF4-FFF2-40B4-BE49-F238E27FC236}">
                <a16:creationId xmlns:a16="http://schemas.microsoft.com/office/drawing/2014/main" id="{DEF7D6E8-0F20-74ED-5866-53A82E1FBDC2}"/>
              </a:ext>
            </a:extLst>
          </p:cNvPr>
          <p:cNvSpPr>
            <a:spLocks noGrp="1"/>
          </p:cNvSpPr>
          <p:nvPr>
            <p:ph type="subTitle" idx="3"/>
          </p:nvPr>
        </p:nvSpPr>
        <p:spPr/>
        <p:txBody>
          <a:bodyPr/>
          <a:lstStyle/>
          <a:p>
            <a:endParaRPr lang="en-US"/>
          </a:p>
        </p:txBody>
      </p:sp>
    </p:spTree>
    <p:extLst>
      <p:ext uri="{BB962C8B-B14F-4D97-AF65-F5344CB8AC3E}">
        <p14:creationId xmlns:p14="http://schemas.microsoft.com/office/powerpoint/2010/main" val="3982974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D55DD-E9F0-A68E-A56C-297EF33C75EE}"/>
              </a:ext>
            </a:extLst>
          </p:cNvPr>
          <p:cNvSpPr>
            <a:spLocks noGrp="1"/>
          </p:cNvSpPr>
          <p:nvPr>
            <p:ph type="title"/>
          </p:nvPr>
        </p:nvSpPr>
        <p:spPr/>
        <p:txBody>
          <a:bodyPr/>
          <a:lstStyle/>
          <a:p>
            <a:r>
              <a:rPr lang="en-US" dirty="0"/>
              <a:t>Part 3: Compliance to the EU AI Act</a:t>
            </a:r>
          </a:p>
        </p:txBody>
      </p:sp>
      <p:sp>
        <p:nvSpPr>
          <p:cNvPr id="3" name="Text Placeholder 2">
            <a:extLst>
              <a:ext uri="{FF2B5EF4-FFF2-40B4-BE49-F238E27FC236}">
                <a16:creationId xmlns:a16="http://schemas.microsoft.com/office/drawing/2014/main" id="{FEC481F2-24E8-C8CC-77C5-19703174B19D}"/>
              </a:ext>
            </a:extLst>
          </p:cNvPr>
          <p:cNvSpPr>
            <a:spLocks noGrp="1"/>
          </p:cNvSpPr>
          <p:nvPr>
            <p:ph type="body" idx="1"/>
          </p:nvPr>
        </p:nvSpPr>
        <p:spPr/>
        <p:txBody>
          <a:bodyPr/>
          <a:lstStyle/>
          <a:p>
            <a:r>
              <a:rPr lang="en-US" sz="1200"/>
              <a:t>Determine criteria to quantitatively score a model on </a:t>
            </a:r>
            <a:r>
              <a:rPr lang="en-US"/>
              <a:t>(based on Model Cards for Model Reporting (Mitchell et al, 2019))</a:t>
            </a:r>
          </a:p>
          <a:p>
            <a:r>
              <a:rPr lang="en-US" sz="1200"/>
              <a:t>Categorize the model on its risk/impact</a:t>
            </a:r>
          </a:p>
          <a:p>
            <a:r>
              <a:rPr lang="en-US" sz="1200"/>
              <a:t>Provide a badge for the dataset publication with the scoring and risk assessment</a:t>
            </a:r>
          </a:p>
          <a:p>
            <a:pPr lvl="1">
              <a:buFont typeface="Courier New"/>
              <a:buChar char="o"/>
            </a:pPr>
            <a:endParaRPr lang="en-US"/>
          </a:p>
          <a:p>
            <a:endParaRPr lang="en-US"/>
          </a:p>
        </p:txBody>
      </p:sp>
      <p:sp>
        <p:nvSpPr>
          <p:cNvPr id="4" name="Slide Number Placeholder 3">
            <a:extLst>
              <a:ext uri="{FF2B5EF4-FFF2-40B4-BE49-F238E27FC236}">
                <a16:creationId xmlns:a16="http://schemas.microsoft.com/office/drawing/2014/main" id="{46BCE7B7-E114-46AA-DD6E-B92B803DB2D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a:t>12</a:t>
            </a:fld>
            <a:endParaRPr lang="en"/>
          </a:p>
        </p:txBody>
      </p:sp>
      <p:sp>
        <p:nvSpPr>
          <p:cNvPr id="5" name="Title 4">
            <a:extLst>
              <a:ext uri="{FF2B5EF4-FFF2-40B4-BE49-F238E27FC236}">
                <a16:creationId xmlns:a16="http://schemas.microsoft.com/office/drawing/2014/main" id="{425CBA2C-EE87-2190-9F0B-132B7F10C45F}"/>
              </a:ext>
            </a:extLst>
          </p:cNvPr>
          <p:cNvSpPr>
            <a:spLocks noGrp="1"/>
          </p:cNvSpPr>
          <p:nvPr>
            <p:ph type="title" idx="2"/>
          </p:nvPr>
        </p:nvSpPr>
        <p:spPr/>
        <p:txBody>
          <a:bodyPr/>
          <a:lstStyle/>
          <a:p>
            <a:endParaRPr lang="en-US"/>
          </a:p>
        </p:txBody>
      </p:sp>
      <p:sp>
        <p:nvSpPr>
          <p:cNvPr id="6" name="Subtitle 5">
            <a:extLst>
              <a:ext uri="{FF2B5EF4-FFF2-40B4-BE49-F238E27FC236}">
                <a16:creationId xmlns:a16="http://schemas.microsoft.com/office/drawing/2014/main" id="{E64C13BF-3808-A9D7-EA98-3C5DBBD9C19E}"/>
              </a:ext>
            </a:extLst>
          </p:cNvPr>
          <p:cNvSpPr>
            <a:spLocks noGrp="1"/>
          </p:cNvSpPr>
          <p:nvPr>
            <p:ph type="subTitle" idx="3"/>
          </p:nvPr>
        </p:nvSpPr>
        <p:spPr/>
        <p:txBody>
          <a:bodyPr/>
          <a:lstStyle/>
          <a:p>
            <a:endParaRPr lang="en-US"/>
          </a:p>
        </p:txBody>
      </p:sp>
    </p:spTree>
    <p:extLst>
      <p:ext uri="{BB962C8B-B14F-4D97-AF65-F5344CB8AC3E}">
        <p14:creationId xmlns:p14="http://schemas.microsoft.com/office/powerpoint/2010/main" val="3665878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4A220-FC71-4B02-71AB-36C99B14D2C4}"/>
              </a:ext>
            </a:extLst>
          </p:cNvPr>
          <p:cNvSpPr>
            <a:spLocks noGrp="1"/>
          </p:cNvSpPr>
          <p:nvPr>
            <p:ph type="title"/>
          </p:nvPr>
        </p:nvSpPr>
        <p:spPr/>
        <p:txBody>
          <a:bodyPr/>
          <a:lstStyle/>
          <a:p>
            <a:r>
              <a:rPr lang="en-US"/>
              <a:t>Call for action</a:t>
            </a:r>
          </a:p>
        </p:txBody>
      </p:sp>
      <p:sp>
        <p:nvSpPr>
          <p:cNvPr id="3" name="Text Placeholder 2">
            <a:extLst>
              <a:ext uri="{FF2B5EF4-FFF2-40B4-BE49-F238E27FC236}">
                <a16:creationId xmlns:a16="http://schemas.microsoft.com/office/drawing/2014/main" id="{5487D88F-0BA5-E7AD-0E90-B4B66C74742D}"/>
              </a:ext>
            </a:extLst>
          </p:cNvPr>
          <p:cNvSpPr>
            <a:spLocks noGrp="1"/>
          </p:cNvSpPr>
          <p:nvPr>
            <p:ph type="body" idx="1"/>
          </p:nvPr>
        </p:nvSpPr>
        <p:spPr/>
        <p:txBody>
          <a:bodyPr/>
          <a:lstStyle/>
          <a:p>
            <a:r>
              <a:rPr lang="en-US" sz="1200" dirty="0"/>
              <a:t>We are open to discuss and collaborate on ANY part of the plan</a:t>
            </a:r>
          </a:p>
          <a:p>
            <a:r>
              <a:rPr lang="en-US" sz="1200" dirty="0"/>
              <a:t>Talk to us: researchdata@4tu.nl</a:t>
            </a:r>
          </a:p>
          <a:p>
            <a:endParaRPr lang="en-US" sz="1200" dirty="0"/>
          </a:p>
        </p:txBody>
      </p:sp>
      <p:sp>
        <p:nvSpPr>
          <p:cNvPr id="4" name="Slide Number Placeholder 3">
            <a:extLst>
              <a:ext uri="{FF2B5EF4-FFF2-40B4-BE49-F238E27FC236}">
                <a16:creationId xmlns:a16="http://schemas.microsoft.com/office/drawing/2014/main" id="{8F84B0A0-A5EA-B5DF-B89F-69895A2713E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a:t>13</a:t>
            </a:fld>
            <a:endParaRPr lang="en"/>
          </a:p>
        </p:txBody>
      </p:sp>
      <p:sp>
        <p:nvSpPr>
          <p:cNvPr id="5" name="Title 4">
            <a:extLst>
              <a:ext uri="{FF2B5EF4-FFF2-40B4-BE49-F238E27FC236}">
                <a16:creationId xmlns:a16="http://schemas.microsoft.com/office/drawing/2014/main" id="{A9B81F19-C657-A284-5997-12B3DA73172D}"/>
              </a:ext>
            </a:extLst>
          </p:cNvPr>
          <p:cNvSpPr>
            <a:spLocks noGrp="1"/>
          </p:cNvSpPr>
          <p:nvPr>
            <p:ph type="title" idx="2"/>
          </p:nvPr>
        </p:nvSpPr>
        <p:spPr/>
        <p:txBody>
          <a:bodyPr/>
          <a:lstStyle/>
          <a:p>
            <a:endParaRPr lang="en-US"/>
          </a:p>
        </p:txBody>
      </p:sp>
      <p:sp>
        <p:nvSpPr>
          <p:cNvPr id="6" name="Subtitle 5">
            <a:extLst>
              <a:ext uri="{FF2B5EF4-FFF2-40B4-BE49-F238E27FC236}">
                <a16:creationId xmlns:a16="http://schemas.microsoft.com/office/drawing/2014/main" id="{2A21CE29-37BA-B4DB-3962-4BCCABB0A9F3}"/>
              </a:ext>
            </a:extLst>
          </p:cNvPr>
          <p:cNvSpPr>
            <a:spLocks noGrp="1"/>
          </p:cNvSpPr>
          <p:nvPr>
            <p:ph type="subTitle" idx="3"/>
          </p:nvPr>
        </p:nvSpPr>
        <p:spPr/>
        <p:txBody>
          <a:bodyPr/>
          <a:lstStyle/>
          <a:p>
            <a:endParaRPr lang="en-US"/>
          </a:p>
        </p:txBody>
      </p:sp>
    </p:spTree>
    <p:extLst>
      <p:ext uri="{BB962C8B-B14F-4D97-AF65-F5344CB8AC3E}">
        <p14:creationId xmlns:p14="http://schemas.microsoft.com/office/powerpoint/2010/main" val="197661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8" name="Google Shape;128;p18"/>
          <p:cNvSpPr txBox="1">
            <a:spLocks noGrp="1"/>
          </p:cNvSpPr>
          <p:nvPr>
            <p:ph type="sldNum" idx="12"/>
          </p:nvPr>
        </p:nvSpPr>
        <p:spPr>
          <a:xfrm>
            <a:off x="8640175" y="283300"/>
            <a:ext cx="351300" cy="93000"/>
          </a:xfrm>
          <a:prstGeom prst="rect">
            <a:avLst/>
          </a:prstGeom>
        </p:spPr>
        <p:txBody>
          <a:bodyPr spcFirstLastPara="1" wrap="square" lIns="0" tIns="0" rIns="0" bIns="0" anchor="t" anchorCtr="0">
            <a:noAutofit/>
          </a:bodyPr>
          <a:lstStyle/>
          <a:p>
            <a:pPr marL="0" lvl="0" indent="0" algn="ctr" rtl="0">
              <a:spcBef>
                <a:spcPts val="0"/>
              </a:spcBef>
              <a:spcAft>
                <a:spcPts val="0"/>
              </a:spcAft>
              <a:buClr>
                <a:srgbClr val="000000"/>
              </a:buClr>
              <a:buSzPts val="800"/>
              <a:buFont typeface="Arial"/>
              <a:buNone/>
            </a:pPr>
            <a:fld id="{00000000-1234-1234-1234-123412341234}" type="slidenum">
              <a:rPr lang="en"/>
              <a:t>14</a:t>
            </a:fld>
            <a:endParaRPr/>
          </a:p>
        </p:txBody>
      </p:sp>
      <p:sp>
        <p:nvSpPr>
          <p:cNvPr id="129" name="Google Shape;129;p18"/>
          <p:cNvSpPr txBox="1">
            <a:spLocks noGrp="1"/>
          </p:cNvSpPr>
          <p:nvPr>
            <p:ph type="title" idx="2"/>
          </p:nvPr>
        </p:nvSpPr>
        <p:spPr>
          <a:xfrm>
            <a:off x="574500" y="67235"/>
            <a:ext cx="7995000" cy="30906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2800"/>
              <a:t>4TU.ResearchData Team </a:t>
            </a:r>
            <a:endParaRPr sz="2800"/>
          </a:p>
        </p:txBody>
      </p:sp>
      <p:pic>
        <p:nvPicPr>
          <p:cNvPr id="7" name="Picture 6" descr="A screenshot of a computer&#10;&#10;Description automatically generated">
            <a:extLst>
              <a:ext uri="{FF2B5EF4-FFF2-40B4-BE49-F238E27FC236}">
                <a16:creationId xmlns:a16="http://schemas.microsoft.com/office/drawing/2014/main" id="{C16B5DE2-E4C3-7F5A-EFBD-998468433DF6}"/>
              </a:ext>
            </a:extLst>
          </p:cNvPr>
          <p:cNvPicPr>
            <a:picLocks noChangeAspect="1"/>
          </p:cNvPicPr>
          <p:nvPr/>
        </p:nvPicPr>
        <p:blipFill rotWithShape="1">
          <a:blip r:embed="rId3"/>
          <a:srcRect l="27031" t="22626" r="29339" b="60307"/>
          <a:stretch/>
        </p:blipFill>
        <p:spPr>
          <a:xfrm>
            <a:off x="503826" y="4089824"/>
            <a:ext cx="3849020" cy="846916"/>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E0288419-DCD9-D1F2-4B98-688F5AD2B15E}"/>
              </a:ext>
            </a:extLst>
          </p:cNvPr>
          <p:cNvPicPr>
            <a:picLocks noChangeAspect="1"/>
          </p:cNvPicPr>
          <p:nvPr/>
        </p:nvPicPr>
        <p:blipFill rotWithShape="1">
          <a:blip r:embed="rId4"/>
          <a:srcRect l="26777" t="19537" r="36363" b="20084"/>
          <a:stretch/>
        </p:blipFill>
        <p:spPr>
          <a:xfrm>
            <a:off x="503825" y="472693"/>
            <a:ext cx="3901919" cy="3595294"/>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27A05B6A-952E-B682-6BF8-C58EE45A3AA1}"/>
              </a:ext>
            </a:extLst>
          </p:cNvPr>
          <p:cNvPicPr>
            <a:picLocks noChangeAspect="1"/>
          </p:cNvPicPr>
          <p:nvPr/>
        </p:nvPicPr>
        <p:blipFill rotWithShape="1">
          <a:blip r:embed="rId3"/>
          <a:srcRect l="27031" t="39313" r="34228" b="34493"/>
          <a:stretch/>
        </p:blipFill>
        <p:spPr>
          <a:xfrm>
            <a:off x="4552815" y="521435"/>
            <a:ext cx="4251219" cy="1616835"/>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id="{28110911-B7F9-1ADD-8030-9CF5F253972D}"/>
              </a:ext>
            </a:extLst>
          </p:cNvPr>
          <p:cNvPicPr>
            <a:picLocks noChangeAspect="1"/>
          </p:cNvPicPr>
          <p:nvPr/>
        </p:nvPicPr>
        <p:blipFill rotWithShape="1">
          <a:blip r:embed="rId5"/>
          <a:srcRect l="27107" t="21892" r="29008" b="32856"/>
          <a:stretch/>
        </p:blipFill>
        <p:spPr>
          <a:xfrm>
            <a:off x="4545551" y="2061300"/>
            <a:ext cx="4258483" cy="2470081"/>
          </a:xfrm>
          <a:prstGeom prst="rect">
            <a:avLst/>
          </a:prstGeom>
        </p:spPr>
      </p:pic>
    </p:spTree>
    <p:extLst>
      <p:ext uri="{BB962C8B-B14F-4D97-AF65-F5344CB8AC3E}">
        <p14:creationId xmlns:p14="http://schemas.microsoft.com/office/powerpoint/2010/main" val="3378939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1"/>
          <p:cNvSpPr txBox="1">
            <a:spLocks noGrp="1"/>
          </p:cNvSpPr>
          <p:nvPr>
            <p:ph type="sldNum" idx="12"/>
          </p:nvPr>
        </p:nvSpPr>
        <p:spPr>
          <a:xfrm>
            <a:off x="8640175" y="283300"/>
            <a:ext cx="351300" cy="93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800"/>
              <a:buNone/>
            </a:pPr>
            <a:fld id="{00000000-1234-1234-1234-123412341234}" type="slidenum">
              <a:rPr lang="en"/>
              <a:t>15</a:t>
            </a:fld>
            <a:endParaRPr/>
          </a:p>
        </p:txBody>
      </p:sp>
      <p:sp>
        <p:nvSpPr>
          <p:cNvPr id="166" name="Google Shape;166;p21"/>
          <p:cNvSpPr txBox="1">
            <a:spLocks noGrp="1"/>
          </p:cNvSpPr>
          <p:nvPr>
            <p:ph type="title"/>
          </p:nvPr>
        </p:nvSpPr>
        <p:spPr>
          <a:xfrm>
            <a:off x="1522100" y="1442325"/>
            <a:ext cx="7243200" cy="652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300"/>
              <a:buNone/>
            </a:pPr>
            <a:r>
              <a:rPr lang="en" dirty="0"/>
              <a:t>Thank you!</a:t>
            </a:r>
            <a:endParaRPr dirty="0"/>
          </a:p>
          <a:p>
            <a:pPr marL="0" lvl="0" indent="0" algn="l" rtl="0">
              <a:lnSpc>
                <a:spcPct val="90000"/>
              </a:lnSpc>
              <a:spcBef>
                <a:spcPts val="0"/>
              </a:spcBef>
              <a:spcAft>
                <a:spcPts val="0"/>
              </a:spcAft>
              <a:buSzPts val="2300"/>
              <a:buNone/>
            </a:pPr>
            <a:endParaRPr dirty="0"/>
          </a:p>
          <a:p>
            <a:pPr marL="0" lvl="0" indent="0" algn="l" rtl="0">
              <a:spcBef>
                <a:spcPts val="0"/>
              </a:spcBef>
              <a:spcAft>
                <a:spcPts val="0"/>
              </a:spcAft>
              <a:buSzPts val="2300"/>
              <a:buNone/>
            </a:pPr>
            <a:br>
              <a:rPr lang="en" sz="1800" b="0" u="sng" dirty="0">
                <a:solidFill>
                  <a:schemeClr val="lt1"/>
                </a:solidFill>
                <a:latin typeface="Source Sans Pro"/>
                <a:ea typeface="Source Sans Pro"/>
                <a:cs typeface="Source Sans Pro"/>
                <a:sym typeface="Source Sans Pro"/>
              </a:rPr>
            </a:br>
            <a:r>
              <a:rPr lang="en" sz="1800" b="0" dirty="0">
                <a:solidFill>
                  <a:schemeClr val="lt1"/>
                </a:solidFill>
                <a:latin typeface="Source Sans Pro"/>
                <a:ea typeface="Source Sans Pro"/>
                <a:cs typeface="Source Sans Pro"/>
                <a:sym typeface="Source Sans Pro"/>
              </a:rPr>
              <a:t>Madeleine de Smaele</a:t>
            </a:r>
            <a:br>
              <a:rPr lang="en" sz="1800" b="0" dirty="0">
                <a:solidFill>
                  <a:schemeClr val="lt1"/>
                </a:solidFill>
                <a:latin typeface="Source Sans Pro"/>
                <a:ea typeface="Source Sans Pro"/>
                <a:cs typeface="Source Sans Pro"/>
                <a:sym typeface="Source Sans Pro"/>
              </a:rPr>
            </a:br>
            <a:r>
              <a:rPr lang="en" sz="1800" b="0" dirty="0">
                <a:solidFill>
                  <a:schemeClr val="lt1"/>
                </a:solidFill>
                <a:latin typeface="Source Sans Pro"/>
                <a:ea typeface="Source Sans Pro"/>
                <a:cs typeface="Source Sans Pro"/>
                <a:sym typeface="Source Sans Pro"/>
              </a:rPr>
              <a:t>Roel Janssen</a:t>
            </a:r>
            <a:endParaRPr dirty="0"/>
          </a:p>
          <a:p>
            <a:pPr marL="0" lvl="0" indent="0" algn="l" rtl="0">
              <a:spcBef>
                <a:spcPts val="0"/>
              </a:spcBef>
              <a:spcAft>
                <a:spcPts val="0"/>
              </a:spcAft>
              <a:buSzPts val="2300"/>
              <a:buNone/>
            </a:pPr>
            <a:endParaRPr dirty="0"/>
          </a:p>
          <a:p>
            <a:pPr marL="0" lvl="0" indent="0" algn="l" rtl="0">
              <a:lnSpc>
                <a:spcPct val="90000"/>
              </a:lnSpc>
              <a:spcBef>
                <a:spcPts val="0"/>
              </a:spcBef>
              <a:spcAft>
                <a:spcPts val="0"/>
              </a:spcAft>
              <a:buSzPts val="2300"/>
              <a:buNone/>
            </a:pPr>
            <a:endParaRPr dirty="0"/>
          </a:p>
          <a:p>
            <a:pPr marL="0" lvl="0" indent="0" algn="l" rtl="0">
              <a:lnSpc>
                <a:spcPct val="90000"/>
              </a:lnSpc>
              <a:spcBef>
                <a:spcPts val="0"/>
              </a:spcBef>
              <a:spcAft>
                <a:spcPts val="0"/>
              </a:spcAft>
              <a:buSzPts val="2300"/>
              <a:buNone/>
            </a:pPr>
            <a:endParaRPr dirty="0"/>
          </a:p>
          <a:p>
            <a:pPr marL="0" lvl="0" indent="0" algn="l" rtl="0">
              <a:lnSpc>
                <a:spcPct val="90000"/>
              </a:lnSpc>
              <a:spcBef>
                <a:spcPts val="0"/>
              </a:spcBef>
              <a:spcAft>
                <a:spcPts val="0"/>
              </a:spcAft>
              <a:buSzPts val="2300"/>
              <a:buNone/>
            </a:pPr>
            <a:endParaRPr dirty="0"/>
          </a:p>
          <a:p>
            <a:pPr marL="0" lvl="0" indent="0" algn="l" rtl="0">
              <a:lnSpc>
                <a:spcPct val="90000"/>
              </a:lnSpc>
              <a:spcBef>
                <a:spcPts val="0"/>
              </a:spcBef>
              <a:spcAft>
                <a:spcPts val="0"/>
              </a:spcAft>
              <a:buSzPts val="2300"/>
              <a:buNone/>
            </a:pPr>
            <a:r>
              <a:rPr lang="en" dirty="0"/>
              <a:t>researchdata@4tu.nl</a:t>
            </a:r>
            <a:endParaRPr dirty="0"/>
          </a:p>
          <a:p>
            <a:pPr marL="0" lvl="0" indent="0" algn="l" rtl="0">
              <a:lnSpc>
                <a:spcPct val="90000"/>
              </a:lnSpc>
              <a:spcBef>
                <a:spcPts val="0"/>
              </a:spcBef>
              <a:spcAft>
                <a:spcPts val="0"/>
              </a:spcAft>
              <a:buSzPts val="2300"/>
              <a:buNone/>
            </a:pPr>
            <a:r>
              <a:rPr lang="en" dirty="0"/>
              <a:t>      @4TUResearchData</a:t>
            </a:r>
            <a:endParaRPr dirty="0"/>
          </a:p>
          <a:p>
            <a:pPr marL="0" lvl="0" indent="0" algn="l" rtl="0">
              <a:lnSpc>
                <a:spcPct val="90000"/>
              </a:lnSpc>
              <a:spcBef>
                <a:spcPts val="0"/>
              </a:spcBef>
              <a:spcAft>
                <a:spcPts val="0"/>
              </a:spcAft>
              <a:buSzPts val="2300"/>
              <a:buNone/>
            </a:pPr>
            <a:endParaRPr dirty="0"/>
          </a:p>
          <a:p>
            <a:pPr marL="0" lvl="0" indent="0" algn="l" rtl="0">
              <a:lnSpc>
                <a:spcPct val="90000"/>
              </a:lnSpc>
              <a:spcBef>
                <a:spcPts val="0"/>
              </a:spcBef>
              <a:spcAft>
                <a:spcPts val="0"/>
              </a:spcAft>
              <a:buSzPts val="2300"/>
              <a:buNone/>
            </a:pPr>
            <a:endParaRPr dirty="0"/>
          </a:p>
        </p:txBody>
      </p:sp>
      <p:pic>
        <p:nvPicPr>
          <p:cNvPr id="167" name="Google Shape;167;p21"/>
          <p:cNvPicPr preferRelativeResize="0"/>
          <p:nvPr/>
        </p:nvPicPr>
        <p:blipFill>
          <a:blip r:embed="rId3">
            <a:alphaModFix/>
          </a:blip>
          <a:stretch>
            <a:fillRect/>
          </a:stretch>
        </p:blipFill>
        <p:spPr>
          <a:xfrm>
            <a:off x="1522100" y="4426121"/>
            <a:ext cx="272350" cy="220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6"/>
          <p:cNvPicPr preferRelativeResize="0"/>
          <p:nvPr/>
        </p:nvPicPr>
        <p:blipFill rotWithShape="1">
          <a:blip r:embed="rId3">
            <a:alphaModFix/>
          </a:blip>
          <a:srcRect/>
          <a:stretch/>
        </p:blipFill>
        <p:spPr>
          <a:xfrm>
            <a:off x="491207" y="0"/>
            <a:ext cx="8161586" cy="5143500"/>
          </a:xfrm>
          <a:prstGeom prst="rect">
            <a:avLst/>
          </a:prstGeom>
          <a:noFill/>
          <a:ln>
            <a:noFill/>
          </a:ln>
        </p:spPr>
      </p:pic>
      <p:sp>
        <p:nvSpPr>
          <p:cNvPr id="94" name="Google Shape;94;p16"/>
          <p:cNvSpPr txBox="1">
            <a:spLocks noGrp="1"/>
          </p:cNvSpPr>
          <p:nvPr>
            <p:ph type="ctrTitle"/>
          </p:nvPr>
        </p:nvSpPr>
        <p:spPr>
          <a:xfrm>
            <a:off x="1538100" y="1076325"/>
            <a:ext cx="6547200" cy="2555100"/>
          </a:xfrm>
          <a:prstGeom prst="rect">
            <a:avLst/>
          </a:prstGeom>
          <a:solidFill>
            <a:srgbClr val="FFFFFF">
              <a:alpha val="81960"/>
            </a:srgbClr>
          </a:solidFill>
          <a:ln>
            <a:noFill/>
          </a:ln>
        </p:spPr>
        <p:txBody>
          <a:bodyPr spcFirstLastPara="1" wrap="square" lIns="0" tIns="0" rIns="0" bIns="0" anchor="b" anchorCtr="0">
            <a:noAutofit/>
          </a:bodyPr>
          <a:lstStyle/>
          <a:p>
            <a:pPr marL="228600" lvl="0" indent="0" algn="l" rtl="0">
              <a:lnSpc>
                <a:spcPct val="90000"/>
              </a:lnSpc>
              <a:spcBef>
                <a:spcPts val="0"/>
              </a:spcBef>
              <a:spcAft>
                <a:spcPts val="0"/>
              </a:spcAft>
              <a:buSzPts val="3600"/>
              <a:buNone/>
            </a:pPr>
            <a:r>
              <a:rPr lang="en" b="0">
                <a:latin typeface="Calibri"/>
                <a:ea typeface="Calibri"/>
                <a:cs typeface="Calibri"/>
                <a:sym typeface="Calibri"/>
              </a:rPr>
              <a:t>Repository for data and software from science, engineering and design</a:t>
            </a:r>
            <a:endParaRPr b="0">
              <a:latin typeface="Calibri"/>
              <a:ea typeface="Calibri"/>
              <a:cs typeface="Calibri"/>
              <a:sym typeface="Calibri"/>
            </a:endParaRPr>
          </a:p>
          <a:p>
            <a:pPr marL="228600" lvl="0" indent="0" algn="l" rtl="0">
              <a:lnSpc>
                <a:spcPct val="90000"/>
              </a:lnSpc>
              <a:spcBef>
                <a:spcPts val="0"/>
              </a:spcBef>
              <a:spcAft>
                <a:spcPts val="0"/>
              </a:spcAft>
              <a:buSzPts val="3600"/>
              <a:buNone/>
            </a:pPr>
            <a:endParaRPr b="0">
              <a:latin typeface="Calibri"/>
              <a:ea typeface="Calibri"/>
              <a:cs typeface="Calibri"/>
              <a:sym typeface="Calibri"/>
            </a:endParaRPr>
          </a:p>
          <a:p>
            <a:pPr marL="228600" lvl="0" indent="0" algn="l" rtl="0">
              <a:lnSpc>
                <a:spcPct val="90000"/>
              </a:lnSpc>
              <a:spcBef>
                <a:spcPts val="0"/>
              </a:spcBef>
              <a:spcAft>
                <a:spcPts val="0"/>
              </a:spcAft>
              <a:buSzPts val="3600"/>
              <a:buNone/>
            </a:pPr>
            <a:r>
              <a:rPr lang="en">
                <a:latin typeface="Calibri"/>
                <a:ea typeface="Calibri"/>
                <a:cs typeface="Calibri"/>
                <a:sym typeface="Calibri"/>
              </a:rPr>
              <a:t>And a community around it</a:t>
            </a:r>
            <a:endParaRPr>
              <a:latin typeface="Calibri"/>
              <a:ea typeface="Calibri"/>
              <a:cs typeface="Calibri"/>
              <a:sym typeface="Calibri"/>
            </a:endParaRPr>
          </a:p>
          <a:p>
            <a:pPr marL="0" lvl="0" indent="0" algn="l" rtl="0">
              <a:lnSpc>
                <a:spcPct val="90000"/>
              </a:lnSpc>
              <a:spcBef>
                <a:spcPts val="0"/>
              </a:spcBef>
              <a:spcAft>
                <a:spcPts val="0"/>
              </a:spcAft>
              <a:buSzPts val="3600"/>
              <a:buNone/>
            </a:pPr>
            <a:endParaRPr sz="400" b="0" i="1">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Google Shape;127;p18"/>
          <p:cNvSpPr txBox="1">
            <a:spLocks noGrp="1"/>
          </p:cNvSpPr>
          <p:nvPr>
            <p:ph type="body" idx="1"/>
          </p:nvPr>
        </p:nvSpPr>
        <p:spPr>
          <a:xfrm>
            <a:off x="516775" y="1049150"/>
            <a:ext cx="8318700" cy="3116100"/>
          </a:xfrm>
          <a:prstGeom prst="rect">
            <a:avLst/>
          </a:prstGeom>
        </p:spPr>
        <p:txBody>
          <a:bodyPr spcFirstLastPara="1" wrap="square" lIns="0" tIns="0" rIns="0" bIns="0" anchor="t" anchorCtr="0">
            <a:noAutofit/>
          </a:bodyPr>
          <a:lstStyle/>
          <a:p>
            <a:pPr marL="457200" lvl="0" indent="-311150" algn="l" rtl="0">
              <a:spcBef>
                <a:spcPts val="0"/>
              </a:spcBef>
              <a:spcAft>
                <a:spcPts val="0"/>
              </a:spcAft>
              <a:buSzPts val="1300"/>
              <a:buChar char="⬥"/>
            </a:pPr>
            <a:r>
              <a:rPr lang="en" sz="1800" b="1" dirty="0"/>
              <a:t>Data and software repository for science, engineering and design</a:t>
            </a:r>
            <a:br>
              <a:rPr lang="en" sz="1800" dirty="0"/>
            </a:br>
            <a:endParaRPr sz="1800" dirty="0"/>
          </a:p>
          <a:p>
            <a:pPr marL="457200" lvl="0" indent="-311150" algn="l" rtl="0">
              <a:spcBef>
                <a:spcPts val="0"/>
              </a:spcBef>
              <a:spcAft>
                <a:spcPts val="0"/>
              </a:spcAft>
              <a:buSzPts val="1300"/>
              <a:buChar char="⬥"/>
            </a:pPr>
            <a:r>
              <a:rPr lang="en" sz="1800" b="1" dirty="0"/>
              <a:t>Training - to teach skills needed for reproducible working with data and software</a:t>
            </a:r>
            <a:endParaRPr sz="1800" dirty="0"/>
          </a:p>
          <a:p>
            <a:pPr marL="0" lvl="0" indent="0" algn="l" rtl="0">
              <a:spcBef>
                <a:spcPts val="0"/>
              </a:spcBef>
              <a:spcAft>
                <a:spcPts val="0"/>
              </a:spcAft>
              <a:buNone/>
            </a:pPr>
            <a:endParaRPr sz="1800" b="1" dirty="0"/>
          </a:p>
          <a:p>
            <a:pPr marL="457200" lvl="0" indent="-311150" algn="l" rtl="0">
              <a:spcBef>
                <a:spcPts val="0"/>
              </a:spcBef>
              <a:spcAft>
                <a:spcPts val="0"/>
              </a:spcAft>
              <a:buSzPts val="1300"/>
              <a:buChar char="⬥"/>
            </a:pPr>
            <a:r>
              <a:rPr lang="en" sz="1800" b="1" dirty="0"/>
              <a:t>4TU.ResearchData Community - network of FAIR Data and Software leaders exchanging knowledge and practice</a:t>
            </a:r>
          </a:p>
          <a:p>
            <a:pPr marL="457200" lvl="0" indent="-311150" algn="l" rtl="0">
              <a:spcBef>
                <a:spcPts val="0"/>
              </a:spcBef>
              <a:spcAft>
                <a:spcPts val="0"/>
              </a:spcAft>
              <a:buSzPts val="1300"/>
              <a:buChar char="⬥"/>
            </a:pPr>
            <a:endParaRPr lang="en" sz="1800" b="1" dirty="0"/>
          </a:p>
          <a:p>
            <a:pPr marL="457200" lvl="0" indent="-311150" algn="l" rtl="0">
              <a:spcBef>
                <a:spcPts val="0"/>
              </a:spcBef>
              <a:spcAft>
                <a:spcPts val="0"/>
              </a:spcAft>
              <a:buSzPts val="1300"/>
              <a:buChar char="⬥"/>
            </a:pPr>
            <a:r>
              <a:rPr lang="en" sz="1800" b="1" dirty="0"/>
              <a:t>National and European Projects in Open Science</a:t>
            </a:r>
          </a:p>
          <a:p>
            <a:pPr marL="457200" lvl="0" indent="-311150" algn="l" rtl="0">
              <a:spcBef>
                <a:spcPts val="0"/>
              </a:spcBef>
              <a:spcAft>
                <a:spcPts val="0"/>
              </a:spcAft>
              <a:buSzPts val="1300"/>
              <a:buChar char="⬥"/>
            </a:pPr>
            <a:endParaRPr lang="en" sz="1800" b="1" dirty="0"/>
          </a:p>
          <a:p>
            <a:pPr marL="0" lvl="0" indent="0" algn="l" rtl="0">
              <a:spcBef>
                <a:spcPts val="0"/>
              </a:spcBef>
              <a:spcAft>
                <a:spcPts val="0"/>
              </a:spcAft>
              <a:buNone/>
            </a:pPr>
            <a:endParaRPr sz="1200" i="1" dirty="0"/>
          </a:p>
        </p:txBody>
      </p:sp>
      <p:sp>
        <p:nvSpPr>
          <p:cNvPr id="128" name="Google Shape;128;p18"/>
          <p:cNvSpPr txBox="1">
            <a:spLocks noGrp="1"/>
          </p:cNvSpPr>
          <p:nvPr>
            <p:ph type="sldNum" idx="12"/>
          </p:nvPr>
        </p:nvSpPr>
        <p:spPr>
          <a:xfrm>
            <a:off x="8640175" y="283300"/>
            <a:ext cx="351300" cy="93000"/>
          </a:xfrm>
          <a:prstGeom prst="rect">
            <a:avLst/>
          </a:prstGeom>
        </p:spPr>
        <p:txBody>
          <a:bodyPr spcFirstLastPara="1" wrap="square" lIns="0" tIns="0" rIns="0" bIns="0" anchor="t" anchorCtr="0">
            <a:noAutofit/>
          </a:bodyPr>
          <a:lstStyle/>
          <a:p>
            <a:pPr marL="0" lvl="0" indent="0" algn="ctr" rtl="0">
              <a:spcBef>
                <a:spcPts val="0"/>
              </a:spcBef>
              <a:spcAft>
                <a:spcPts val="0"/>
              </a:spcAft>
              <a:buClr>
                <a:srgbClr val="000000"/>
              </a:buClr>
              <a:buSzPts val="800"/>
              <a:buFont typeface="Arial"/>
              <a:buNone/>
            </a:pPr>
            <a:fld id="{00000000-1234-1234-1234-123412341234}" type="slidenum">
              <a:rPr lang="en"/>
              <a:t>3</a:t>
            </a:fld>
            <a:endParaRPr/>
          </a:p>
        </p:txBody>
      </p:sp>
      <p:sp>
        <p:nvSpPr>
          <p:cNvPr id="129" name="Google Shape;129;p18"/>
          <p:cNvSpPr txBox="1">
            <a:spLocks noGrp="1"/>
          </p:cNvSpPr>
          <p:nvPr>
            <p:ph type="title" idx="2"/>
          </p:nvPr>
        </p:nvSpPr>
        <p:spPr>
          <a:xfrm>
            <a:off x="574500" y="67235"/>
            <a:ext cx="7995000" cy="30906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2800"/>
              <a:t>4TU.ResearchData Services and Activities</a:t>
            </a:r>
            <a:endParaRPr sz="2800"/>
          </a:p>
        </p:txBody>
      </p:sp>
      <p:sp>
        <p:nvSpPr>
          <p:cNvPr id="2" name="TextBox 1">
            <a:extLst>
              <a:ext uri="{FF2B5EF4-FFF2-40B4-BE49-F238E27FC236}">
                <a16:creationId xmlns:a16="http://schemas.microsoft.com/office/drawing/2014/main" id="{FBB7A8DD-0070-874F-BA7E-C96E6E5707E1}"/>
              </a:ext>
            </a:extLst>
          </p:cNvPr>
          <p:cNvSpPr txBox="1"/>
          <p:nvPr/>
        </p:nvSpPr>
        <p:spPr>
          <a:xfrm>
            <a:off x="937452" y="3772861"/>
            <a:ext cx="4410635" cy="307777"/>
          </a:xfrm>
          <a:prstGeom prst="rect">
            <a:avLst/>
          </a:prstGeom>
          <a:noFill/>
          <a:ln w="12700">
            <a:solidFill>
              <a:srgbClr val="FFC000"/>
            </a:solidFill>
          </a:ln>
        </p:spPr>
        <p:txBody>
          <a:bodyPr wrap="square" rtlCol="0">
            <a:spAutoFit/>
          </a:bodyPr>
          <a:lstStyle/>
          <a:p>
            <a:r>
              <a:rPr lang="en-US" dirty="0"/>
              <a:t>      </a:t>
            </a:r>
            <a:r>
              <a:rPr lang="en-US" b="1" dirty="0"/>
              <a:t>https://highlights.data.4tu.nl/highlights_2023</a:t>
            </a:r>
            <a:endParaRPr lang="nl-NL"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8" name="Google Shape;128;p18"/>
          <p:cNvSpPr txBox="1">
            <a:spLocks noGrp="1"/>
          </p:cNvSpPr>
          <p:nvPr>
            <p:ph type="sldNum" idx="12"/>
          </p:nvPr>
        </p:nvSpPr>
        <p:spPr>
          <a:xfrm>
            <a:off x="8640175" y="283300"/>
            <a:ext cx="351300" cy="93000"/>
          </a:xfrm>
          <a:prstGeom prst="rect">
            <a:avLst/>
          </a:prstGeom>
        </p:spPr>
        <p:txBody>
          <a:bodyPr spcFirstLastPara="1" wrap="square" lIns="0" tIns="0" rIns="0" bIns="0" anchor="t" anchorCtr="0">
            <a:noAutofit/>
          </a:bodyPr>
          <a:lstStyle/>
          <a:p>
            <a:pPr marL="0" lvl="0" indent="0" algn="ctr" rtl="0">
              <a:spcBef>
                <a:spcPts val="0"/>
              </a:spcBef>
              <a:spcAft>
                <a:spcPts val="0"/>
              </a:spcAft>
              <a:buClr>
                <a:srgbClr val="000000"/>
              </a:buClr>
              <a:buSzPts val="800"/>
              <a:buFont typeface="Arial"/>
              <a:buNone/>
            </a:pPr>
            <a:fld id="{00000000-1234-1234-1234-123412341234}" type="slidenum">
              <a:rPr lang="en"/>
              <a:t>4</a:t>
            </a:fld>
            <a:endParaRPr/>
          </a:p>
        </p:txBody>
      </p:sp>
      <p:sp>
        <p:nvSpPr>
          <p:cNvPr id="129" name="Google Shape;129;p18"/>
          <p:cNvSpPr txBox="1">
            <a:spLocks noGrp="1"/>
          </p:cNvSpPr>
          <p:nvPr>
            <p:ph type="title" idx="2"/>
          </p:nvPr>
        </p:nvSpPr>
        <p:spPr>
          <a:xfrm>
            <a:off x="574500" y="67235"/>
            <a:ext cx="7995000" cy="30906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2800"/>
              <a:t>4TU.ResearchData Training</a:t>
            </a:r>
            <a:endParaRPr sz="2800"/>
          </a:p>
        </p:txBody>
      </p:sp>
      <p:sp>
        <p:nvSpPr>
          <p:cNvPr id="3" name="TextBox 2">
            <a:extLst>
              <a:ext uri="{FF2B5EF4-FFF2-40B4-BE49-F238E27FC236}">
                <a16:creationId xmlns:a16="http://schemas.microsoft.com/office/drawing/2014/main" id="{224009B3-AF6E-A25E-5195-FEBEA42B1FD1}"/>
              </a:ext>
            </a:extLst>
          </p:cNvPr>
          <p:cNvSpPr txBox="1"/>
          <p:nvPr/>
        </p:nvSpPr>
        <p:spPr>
          <a:xfrm>
            <a:off x="516774" y="652183"/>
            <a:ext cx="8123401" cy="553998"/>
          </a:xfrm>
          <a:prstGeom prst="rect">
            <a:avLst/>
          </a:prstGeom>
          <a:noFill/>
        </p:spPr>
        <p:txBody>
          <a:bodyPr wrap="square" rtlCol="0">
            <a:spAutoFit/>
          </a:bodyPr>
          <a:lstStyle/>
          <a:p>
            <a:r>
              <a:rPr lang="en-US" sz="1600" b="1"/>
              <a:t>Teaching skills needed for reproducible working with data and software</a:t>
            </a:r>
          </a:p>
          <a:p>
            <a:endParaRPr lang="en-GB"/>
          </a:p>
        </p:txBody>
      </p:sp>
      <p:sp>
        <p:nvSpPr>
          <p:cNvPr id="5" name="Text Placeholder 4">
            <a:extLst>
              <a:ext uri="{FF2B5EF4-FFF2-40B4-BE49-F238E27FC236}">
                <a16:creationId xmlns:a16="http://schemas.microsoft.com/office/drawing/2014/main" id="{2B033D6D-B065-68AE-6996-F484A6730352}"/>
              </a:ext>
            </a:extLst>
          </p:cNvPr>
          <p:cNvSpPr>
            <a:spLocks noGrp="1"/>
          </p:cNvSpPr>
          <p:nvPr>
            <p:ph type="body" idx="1"/>
          </p:nvPr>
        </p:nvSpPr>
        <p:spPr>
          <a:xfrm>
            <a:off x="516774" y="1292251"/>
            <a:ext cx="4266822" cy="3551801"/>
          </a:xfrm>
        </p:spPr>
        <p:txBody>
          <a:bodyPr/>
          <a:lstStyle/>
          <a:p>
            <a:r>
              <a:rPr lang="en-US" sz="1200" dirty="0"/>
              <a:t>Essentials for Data Support - key training for aspiring data stewards - as part of RDNL</a:t>
            </a:r>
          </a:p>
          <a:p>
            <a:endParaRPr lang="en-US" sz="1200" dirty="0"/>
          </a:p>
          <a:p>
            <a:r>
              <a:rPr lang="en-US" sz="1200" dirty="0"/>
              <a:t>Hands-on workshops for computational skills</a:t>
            </a:r>
          </a:p>
          <a:p>
            <a:endParaRPr lang="en-US" sz="1200" dirty="0"/>
          </a:p>
          <a:p>
            <a:r>
              <a:rPr lang="en-US" sz="1200" dirty="0" err="1"/>
              <a:t>Localised</a:t>
            </a:r>
            <a:r>
              <a:rPr lang="en-US" sz="1200" dirty="0"/>
              <a:t> training at member universities (from October 2024)</a:t>
            </a:r>
          </a:p>
          <a:p>
            <a:pPr lvl="1"/>
            <a:r>
              <a:rPr lang="en-US" sz="1200" dirty="0"/>
              <a:t>Tailored to  university needs</a:t>
            </a:r>
          </a:p>
          <a:p>
            <a:pPr lvl="1"/>
            <a:r>
              <a:rPr lang="en-US" sz="1200" dirty="0"/>
              <a:t>In person, once per year</a:t>
            </a:r>
          </a:p>
          <a:p>
            <a:pPr lvl="1"/>
            <a:r>
              <a:rPr lang="en-US" sz="1200" dirty="0"/>
              <a:t>Full day</a:t>
            </a:r>
          </a:p>
          <a:p>
            <a:pPr lvl="1"/>
            <a:endParaRPr lang="en-US" sz="1200" dirty="0"/>
          </a:p>
          <a:p>
            <a:r>
              <a:rPr lang="en-US" sz="1200" dirty="0"/>
              <a:t>National training sessions – digital skills</a:t>
            </a:r>
          </a:p>
          <a:p>
            <a:pPr lvl="1"/>
            <a:r>
              <a:rPr lang="en-US" sz="1200" dirty="0"/>
              <a:t>Spin-off of </a:t>
            </a:r>
            <a:r>
              <a:rPr lang="en-US" sz="1200" dirty="0">
                <a:solidFill>
                  <a:schemeClr val="bg1">
                    <a:lumMod val="75000"/>
                    <a:lumOff val="25000"/>
                  </a:schemeClr>
                </a:solidFill>
                <a:hlinkClick r:id="rId3">
                  <a:extLst>
                    <a:ext uri="{A12FA001-AC4F-418D-AE19-62706E023703}">
                      <ahyp:hlinkClr xmlns:ahyp="http://schemas.microsoft.com/office/drawing/2018/hyperlinkcolor" val="tx"/>
                    </a:ext>
                  </a:extLst>
                </a:hlinkClick>
              </a:rPr>
              <a:t>The Carpentries</a:t>
            </a:r>
            <a:endParaRPr lang="en-US" sz="1200" dirty="0">
              <a:solidFill>
                <a:schemeClr val="bg1">
                  <a:lumMod val="75000"/>
                  <a:lumOff val="25000"/>
                </a:schemeClr>
              </a:solidFill>
            </a:endParaRPr>
          </a:p>
          <a:p>
            <a:pPr lvl="1"/>
            <a:r>
              <a:rPr lang="en-US" sz="1200" dirty="0">
                <a:solidFill>
                  <a:schemeClr val="bg1"/>
                </a:solidFill>
              </a:rPr>
              <a:t>Software development</a:t>
            </a:r>
          </a:p>
          <a:p>
            <a:pPr lvl="1"/>
            <a:r>
              <a:rPr lang="en-US" sz="1200" dirty="0">
                <a:solidFill>
                  <a:schemeClr val="bg1"/>
                </a:solidFill>
              </a:rPr>
              <a:t>Data management</a:t>
            </a:r>
          </a:p>
          <a:p>
            <a:pPr lvl="1"/>
            <a:r>
              <a:rPr lang="en-US" sz="1200" dirty="0">
                <a:solidFill>
                  <a:schemeClr val="bg1"/>
                </a:solidFill>
              </a:rPr>
              <a:t>Online </a:t>
            </a:r>
            <a:endParaRPr lang="en-US" sz="1200" dirty="0"/>
          </a:p>
          <a:p>
            <a:endParaRPr lang="en-GB" dirty="0"/>
          </a:p>
        </p:txBody>
      </p:sp>
      <p:pic>
        <p:nvPicPr>
          <p:cNvPr id="6" name="Picture 5">
            <a:extLst>
              <a:ext uri="{FF2B5EF4-FFF2-40B4-BE49-F238E27FC236}">
                <a16:creationId xmlns:a16="http://schemas.microsoft.com/office/drawing/2014/main" id="{BE350C66-7C14-87C1-8A9F-9B06FF0D6818}"/>
              </a:ext>
            </a:extLst>
          </p:cNvPr>
          <p:cNvPicPr>
            <a:picLocks noChangeAspect="1"/>
          </p:cNvPicPr>
          <p:nvPr/>
        </p:nvPicPr>
        <p:blipFill>
          <a:blip r:embed="rId4"/>
          <a:stretch>
            <a:fillRect/>
          </a:stretch>
        </p:blipFill>
        <p:spPr>
          <a:xfrm>
            <a:off x="5019750" y="1206181"/>
            <a:ext cx="3796075" cy="2530716"/>
          </a:xfrm>
          <a:prstGeom prst="rect">
            <a:avLst/>
          </a:prstGeom>
        </p:spPr>
      </p:pic>
    </p:spTree>
    <p:extLst>
      <p:ext uri="{BB962C8B-B14F-4D97-AF65-F5344CB8AC3E}">
        <p14:creationId xmlns:p14="http://schemas.microsoft.com/office/powerpoint/2010/main" val="3621718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8" name="Google Shape;128;p18"/>
          <p:cNvSpPr txBox="1">
            <a:spLocks noGrp="1"/>
          </p:cNvSpPr>
          <p:nvPr>
            <p:ph type="sldNum" idx="12"/>
          </p:nvPr>
        </p:nvSpPr>
        <p:spPr>
          <a:xfrm>
            <a:off x="8640175" y="283300"/>
            <a:ext cx="351300" cy="93000"/>
          </a:xfrm>
          <a:prstGeom prst="rect">
            <a:avLst/>
          </a:prstGeom>
        </p:spPr>
        <p:txBody>
          <a:bodyPr spcFirstLastPara="1" wrap="square" lIns="0" tIns="0" rIns="0" bIns="0" anchor="t" anchorCtr="0">
            <a:noAutofit/>
          </a:bodyPr>
          <a:lstStyle/>
          <a:p>
            <a:pPr marL="0" lvl="0" indent="0" algn="ctr" rtl="0">
              <a:spcBef>
                <a:spcPts val="0"/>
              </a:spcBef>
              <a:spcAft>
                <a:spcPts val="0"/>
              </a:spcAft>
              <a:buClr>
                <a:srgbClr val="000000"/>
              </a:buClr>
              <a:buSzPts val="800"/>
              <a:buFont typeface="Arial"/>
              <a:buNone/>
            </a:pPr>
            <a:fld id="{00000000-1234-1234-1234-123412341234}" type="slidenum">
              <a:rPr lang="en"/>
              <a:t>5</a:t>
            </a:fld>
            <a:endParaRPr/>
          </a:p>
        </p:txBody>
      </p:sp>
      <p:sp>
        <p:nvSpPr>
          <p:cNvPr id="129" name="Google Shape;129;p18"/>
          <p:cNvSpPr txBox="1">
            <a:spLocks noGrp="1"/>
          </p:cNvSpPr>
          <p:nvPr>
            <p:ph type="title" idx="2"/>
          </p:nvPr>
        </p:nvSpPr>
        <p:spPr>
          <a:xfrm>
            <a:off x="574500" y="67235"/>
            <a:ext cx="7995000" cy="30906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2800"/>
              <a:t>4TU.ResearchData Community</a:t>
            </a:r>
            <a:endParaRPr sz="2800"/>
          </a:p>
        </p:txBody>
      </p:sp>
      <p:sp>
        <p:nvSpPr>
          <p:cNvPr id="2" name="TextBox 1">
            <a:extLst>
              <a:ext uri="{FF2B5EF4-FFF2-40B4-BE49-F238E27FC236}">
                <a16:creationId xmlns:a16="http://schemas.microsoft.com/office/drawing/2014/main" id="{14AE18BE-E4BE-2284-6A82-CB62E0DBEE78}"/>
              </a:ext>
            </a:extLst>
          </p:cNvPr>
          <p:cNvSpPr txBox="1"/>
          <p:nvPr/>
        </p:nvSpPr>
        <p:spPr>
          <a:xfrm>
            <a:off x="400523" y="716640"/>
            <a:ext cx="7111242" cy="523220"/>
          </a:xfrm>
          <a:prstGeom prst="rect">
            <a:avLst/>
          </a:prstGeom>
          <a:noFill/>
        </p:spPr>
        <p:txBody>
          <a:bodyPr wrap="none" rtlCol="0">
            <a:spAutoFit/>
          </a:bodyPr>
          <a:lstStyle/>
          <a:p>
            <a:r>
              <a:rPr lang="en-US" b="1"/>
              <a:t>N</a:t>
            </a:r>
            <a:r>
              <a:rPr lang="en-US" sz="1400" b="1"/>
              <a:t>etwork of FAIR Data and Software leaders exchanging knowledge and practice </a:t>
            </a:r>
          </a:p>
          <a:p>
            <a:endParaRPr lang="en-GB"/>
          </a:p>
        </p:txBody>
      </p:sp>
      <p:sp>
        <p:nvSpPr>
          <p:cNvPr id="4" name="Text Placeholder 4">
            <a:extLst>
              <a:ext uri="{FF2B5EF4-FFF2-40B4-BE49-F238E27FC236}">
                <a16:creationId xmlns:a16="http://schemas.microsoft.com/office/drawing/2014/main" id="{3E2EAA04-3EA3-A437-9472-F7AE3935D9D2}"/>
              </a:ext>
            </a:extLst>
          </p:cNvPr>
          <p:cNvSpPr>
            <a:spLocks noGrp="1"/>
          </p:cNvSpPr>
          <p:nvPr>
            <p:ph type="body" idx="1"/>
          </p:nvPr>
        </p:nvSpPr>
        <p:spPr>
          <a:xfrm>
            <a:off x="516774" y="1284631"/>
            <a:ext cx="5249802" cy="3559421"/>
          </a:xfrm>
        </p:spPr>
        <p:txBody>
          <a:bodyPr/>
          <a:lstStyle/>
          <a:p>
            <a:r>
              <a:rPr lang="en-US" sz="1200" dirty="0"/>
              <a:t>Thematic Working Groups</a:t>
            </a:r>
          </a:p>
          <a:p>
            <a:pPr lvl="1"/>
            <a:r>
              <a:rPr lang="en-US" sz="1200" dirty="0"/>
              <a:t>Six months</a:t>
            </a:r>
          </a:p>
          <a:p>
            <a:pPr lvl="1"/>
            <a:r>
              <a:rPr lang="en-US" sz="1200" dirty="0"/>
              <a:t>AI Act Working Group</a:t>
            </a:r>
          </a:p>
          <a:p>
            <a:endParaRPr lang="en-US" sz="1200" dirty="0"/>
          </a:p>
          <a:p>
            <a:r>
              <a:rPr lang="en-US" sz="1200" dirty="0"/>
              <a:t>Engagement</a:t>
            </a:r>
          </a:p>
          <a:p>
            <a:pPr lvl="1"/>
            <a:r>
              <a:rPr lang="en-US" sz="1200" dirty="0"/>
              <a:t>New Technical Community Manager to better connect </a:t>
            </a:r>
          </a:p>
          <a:p>
            <a:pPr lvl="1"/>
            <a:r>
              <a:rPr lang="en-US" sz="1200" dirty="0"/>
              <a:t>repository and community </a:t>
            </a:r>
            <a:endParaRPr lang="en-US" dirty="0"/>
          </a:p>
          <a:p>
            <a:endParaRPr lang="en-US" sz="1200" dirty="0"/>
          </a:p>
          <a:p>
            <a:r>
              <a:rPr lang="en-US" sz="1200" dirty="0"/>
              <a:t>Events and Workshops</a:t>
            </a:r>
          </a:p>
          <a:p>
            <a:pPr lvl="1"/>
            <a:r>
              <a:rPr lang="en-US" sz="1200" dirty="0"/>
              <a:t>Annual roadshow – next stops TU Eindhoven 20 June/WUR 17 Oct</a:t>
            </a:r>
          </a:p>
          <a:p>
            <a:pPr lvl="1"/>
            <a:r>
              <a:rPr lang="en-US" sz="1200" dirty="0"/>
              <a:t>Community Day (September)</a:t>
            </a:r>
          </a:p>
          <a:p>
            <a:pPr lvl="1"/>
            <a:r>
              <a:rPr lang="en-US" sz="1200" dirty="0"/>
              <a:t>Artistic projects May 30 - June 2 </a:t>
            </a:r>
            <a:br>
              <a:rPr lang="en-US" sz="1200" dirty="0"/>
            </a:br>
            <a:r>
              <a:rPr lang="en-US" sz="1200" dirty="0"/>
              <a:t>V2_lab for Unstable Media</a:t>
            </a:r>
            <a:br>
              <a:rPr lang="en-US" sz="1200" dirty="0"/>
            </a:br>
            <a:r>
              <a:rPr lang="en-US" sz="1200" dirty="0"/>
              <a:t>Rotterdam</a:t>
            </a:r>
          </a:p>
          <a:p>
            <a:pPr lvl="1"/>
            <a:endParaRPr lang="en-US" sz="1200" dirty="0"/>
          </a:p>
          <a:p>
            <a:r>
              <a:rPr lang="en-US" sz="1200" dirty="0"/>
              <a:t>FAIR Data Fund – up to 5000 euro</a:t>
            </a:r>
          </a:p>
          <a:p>
            <a:endParaRPr lang="en-GB" dirty="0"/>
          </a:p>
        </p:txBody>
      </p:sp>
      <p:pic>
        <p:nvPicPr>
          <p:cNvPr id="5" name="Picture 4">
            <a:extLst>
              <a:ext uri="{FF2B5EF4-FFF2-40B4-BE49-F238E27FC236}">
                <a16:creationId xmlns:a16="http://schemas.microsoft.com/office/drawing/2014/main" id="{AB19A945-8D81-0BA5-4563-66F3D56417EC}"/>
              </a:ext>
            </a:extLst>
          </p:cNvPr>
          <p:cNvPicPr>
            <a:picLocks noChangeAspect="1"/>
          </p:cNvPicPr>
          <p:nvPr/>
        </p:nvPicPr>
        <p:blipFill>
          <a:blip r:embed="rId3"/>
          <a:stretch>
            <a:fillRect/>
          </a:stretch>
        </p:blipFill>
        <p:spPr>
          <a:xfrm>
            <a:off x="5899221" y="1233562"/>
            <a:ext cx="2670279" cy="2676376"/>
          </a:xfrm>
          <a:prstGeom prst="rect">
            <a:avLst/>
          </a:prstGeom>
        </p:spPr>
      </p:pic>
      <p:sp>
        <p:nvSpPr>
          <p:cNvPr id="6" name="TextBox 5">
            <a:extLst>
              <a:ext uri="{FF2B5EF4-FFF2-40B4-BE49-F238E27FC236}">
                <a16:creationId xmlns:a16="http://schemas.microsoft.com/office/drawing/2014/main" id="{E290DB57-92FC-5803-9E88-7CBAAE21CB2A}"/>
              </a:ext>
            </a:extLst>
          </p:cNvPr>
          <p:cNvSpPr txBox="1"/>
          <p:nvPr/>
        </p:nvSpPr>
        <p:spPr>
          <a:xfrm>
            <a:off x="5174159" y="4095907"/>
            <a:ext cx="2815194" cy="307777"/>
          </a:xfrm>
          <a:prstGeom prst="rect">
            <a:avLst/>
          </a:prstGeom>
          <a:noFill/>
        </p:spPr>
        <p:txBody>
          <a:bodyPr wrap="none" rtlCol="0">
            <a:spAutoFit/>
          </a:bodyPr>
          <a:lstStyle/>
          <a:p>
            <a:r>
              <a:rPr lang="en-GB" sz="1400">
                <a:solidFill>
                  <a:srgbClr val="505154"/>
                </a:solidFill>
                <a:latin typeface="Calibri" panose="020F0502020204030204" pitchFamily="34" charset="0"/>
                <a:cs typeface="Calibri" panose="020F0502020204030204" pitchFamily="34" charset="0"/>
              </a:rPr>
              <a:t>Programme </a:t>
            </a:r>
            <a:r>
              <a:rPr lang="en-GB" sz="1400" b="1">
                <a:solidFill>
                  <a:srgbClr val="D200FF"/>
                </a:solidFill>
              </a:rPr>
              <a:t>nexumdata4art.com</a:t>
            </a:r>
            <a:endParaRPr lang="en-GB"/>
          </a:p>
        </p:txBody>
      </p:sp>
      <p:sp>
        <p:nvSpPr>
          <p:cNvPr id="3" name="TextBox 2">
            <a:extLst>
              <a:ext uri="{FF2B5EF4-FFF2-40B4-BE49-F238E27FC236}">
                <a16:creationId xmlns:a16="http://schemas.microsoft.com/office/drawing/2014/main" id="{5E3B9067-2590-7CF1-DF99-3651AD818693}"/>
              </a:ext>
            </a:extLst>
          </p:cNvPr>
          <p:cNvSpPr txBox="1"/>
          <p:nvPr/>
        </p:nvSpPr>
        <p:spPr>
          <a:xfrm>
            <a:off x="3865069" y="4589653"/>
            <a:ext cx="2904565" cy="307777"/>
          </a:xfrm>
          <a:prstGeom prst="rect">
            <a:avLst/>
          </a:prstGeom>
          <a:noFill/>
          <a:ln w="12700">
            <a:solidFill>
              <a:srgbClr val="FFC000"/>
            </a:solidFill>
          </a:ln>
        </p:spPr>
        <p:txBody>
          <a:bodyPr wrap="square" rtlCol="0">
            <a:spAutoFit/>
          </a:bodyPr>
          <a:lstStyle/>
          <a:p>
            <a:r>
              <a:rPr lang="nl-NL" dirty="0"/>
              <a:t>     https://community.data.4tu.n</a:t>
            </a:r>
          </a:p>
        </p:txBody>
      </p:sp>
    </p:spTree>
    <p:extLst>
      <p:ext uri="{BB962C8B-B14F-4D97-AF65-F5344CB8AC3E}">
        <p14:creationId xmlns:p14="http://schemas.microsoft.com/office/powerpoint/2010/main" val="3132205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8" name="Google Shape;128;p18"/>
          <p:cNvSpPr txBox="1">
            <a:spLocks noGrp="1"/>
          </p:cNvSpPr>
          <p:nvPr>
            <p:ph type="sldNum" idx="12"/>
          </p:nvPr>
        </p:nvSpPr>
        <p:spPr>
          <a:xfrm>
            <a:off x="8640175" y="283300"/>
            <a:ext cx="351300" cy="93000"/>
          </a:xfrm>
          <a:prstGeom prst="rect">
            <a:avLst/>
          </a:prstGeom>
        </p:spPr>
        <p:txBody>
          <a:bodyPr spcFirstLastPara="1" wrap="square" lIns="0" tIns="0" rIns="0" bIns="0" anchor="t" anchorCtr="0">
            <a:noAutofit/>
          </a:bodyPr>
          <a:lstStyle/>
          <a:p>
            <a:pPr marL="0" lvl="0" indent="0" algn="ctr" rtl="0">
              <a:spcBef>
                <a:spcPts val="0"/>
              </a:spcBef>
              <a:spcAft>
                <a:spcPts val="0"/>
              </a:spcAft>
              <a:buClr>
                <a:srgbClr val="000000"/>
              </a:buClr>
              <a:buSzPts val="800"/>
              <a:buFont typeface="Arial"/>
              <a:buNone/>
            </a:pPr>
            <a:fld id="{00000000-1234-1234-1234-123412341234}" type="slidenum">
              <a:rPr lang="en"/>
              <a:t>6</a:t>
            </a:fld>
            <a:endParaRPr/>
          </a:p>
        </p:txBody>
      </p:sp>
      <p:sp>
        <p:nvSpPr>
          <p:cNvPr id="129" name="Google Shape;129;p18"/>
          <p:cNvSpPr txBox="1">
            <a:spLocks noGrp="1"/>
          </p:cNvSpPr>
          <p:nvPr>
            <p:ph type="title" idx="2"/>
          </p:nvPr>
        </p:nvSpPr>
        <p:spPr>
          <a:xfrm>
            <a:off x="574500" y="67235"/>
            <a:ext cx="7995000" cy="309065"/>
          </a:xfrm>
          <a:prstGeom prst="rect">
            <a:avLst/>
          </a:prstGeom>
        </p:spPr>
        <p:txBody>
          <a:bodyPr spcFirstLastPara="1" wrap="square" lIns="0" tIns="0" rIns="0" bIns="0" anchor="t" anchorCtr="0">
            <a:noAutofit/>
          </a:bodyPr>
          <a:lstStyle/>
          <a:p>
            <a:r>
              <a:rPr lang="en-GB" sz="2800"/>
              <a:t>4TU.ResearchData Projects &amp; Collaborations</a:t>
            </a:r>
            <a:endParaRPr sz="2800"/>
          </a:p>
        </p:txBody>
      </p:sp>
      <p:sp>
        <p:nvSpPr>
          <p:cNvPr id="4" name="Text Placeholder 4">
            <a:extLst>
              <a:ext uri="{FF2B5EF4-FFF2-40B4-BE49-F238E27FC236}">
                <a16:creationId xmlns:a16="http://schemas.microsoft.com/office/drawing/2014/main" id="{3E2EAA04-3EA3-A437-9472-F7AE3935D9D2}"/>
              </a:ext>
            </a:extLst>
          </p:cNvPr>
          <p:cNvSpPr>
            <a:spLocks noGrp="1"/>
          </p:cNvSpPr>
          <p:nvPr>
            <p:ph type="body" idx="1"/>
          </p:nvPr>
        </p:nvSpPr>
        <p:spPr>
          <a:xfrm>
            <a:off x="574500" y="795849"/>
            <a:ext cx="4266822" cy="3551801"/>
          </a:xfrm>
        </p:spPr>
        <p:txBody>
          <a:bodyPr/>
          <a:lstStyle/>
          <a:p>
            <a:r>
              <a:rPr lang="en-US" sz="1200" b="1"/>
              <a:t>Skills4EOSC – Skills for the European Open Science Commons</a:t>
            </a:r>
          </a:p>
          <a:p>
            <a:pPr lvl="1"/>
            <a:r>
              <a:rPr lang="en-US" sz="1200"/>
              <a:t>Lead institution Work Package 6 </a:t>
            </a:r>
          </a:p>
          <a:p>
            <a:pPr lvl="1"/>
            <a:r>
              <a:rPr lang="en-US" sz="1200"/>
              <a:t>New RDM/Data Steward Networks</a:t>
            </a:r>
          </a:p>
          <a:p>
            <a:pPr lvl="1"/>
            <a:r>
              <a:rPr lang="en-US" sz="1200"/>
              <a:t>New Open Science Communities</a:t>
            </a:r>
          </a:p>
          <a:p>
            <a:pPr lvl="1"/>
            <a:r>
              <a:rPr lang="en-US" sz="1200"/>
              <a:t>Fellowship Programme for OS/Data Professionals</a:t>
            </a:r>
          </a:p>
          <a:p>
            <a:pPr lvl="1"/>
            <a:r>
              <a:rPr lang="en-US" sz="1200"/>
              <a:t>FAIR Practices for AI and Health Technology Research </a:t>
            </a:r>
          </a:p>
          <a:p>
            <a:pPr lvl="1"/>
            <a:r>
              <a:rPr lang="en-US" sz="1200"/>
              <a:t>Curriculum for Data Stewards Training</a:t>
            </a:r>
          </a:p>
          <a:p>
            <a:endParaRPr lang="en-US" sz="1200"/>
          </a:p>
          <a:p>
            <a:r>
              <a:rPr lang="en-US" sz="1200" b="1"/>
              <a:t>National Collaborations</a:t>
            </a:r>
          </a:p>
          <a:p>
            <a:pPr lvl="1"/>
            <a:r>
              <a:rPr lang="en-US" sz="1200"/>
              <a:t>RDNL</a:t>
            </a:r>
          </a:p>
          <a:p>
            <a:pPr lvl="1"/>
            <a:r>
              <a:rPr lang="en-US" sz="1200" err="1"/>
              <a:t>Nikhef</a:t>
            </a:r>
            <a:endParaRPr lang="en-US" sz="1200"/>
          </a:p>
          <a:p>
            <a:pPr lvl="1"/>
            <a:r>
              <a:rPr lang="en-US" sz="1200"/>
              <a:t>eScience Center</a:t>
            </a:r>
          </a:p>
          <a:p>
            <a:pPr lvl="1"/>
            <a:r>
              <a:rPr lang="en-US" sz="1200"/>
              <a:t>TDCC NES</a:t>
            </a:r>
          </a:p>
        </p:txBody>
      </p:sp>
      <p:pic>
        <p:nvPicPr>
          <p:cNvPr id="7" name="Picture 6" descr="A map of europe with pink pins&#10;&#10;Description automatically generated">
            <a:extLst>
              <a:ext uri="{FF2B5EF4-FFF2-40B4-BE49-F238E27FC236}">
                <a16:creationId xmlns:a16="http://schemas.microsoft.com/office/drawing/2014/main" id="{E30DA6D6-1F54-90AA-953B-7783466F9740}"/>
              </a:ext>
            </a:extLst>
          </p:cNvPr>
          <p:cNvPicPr>
            <a:picLocks noChangeAspect="1"/>
          </p:cNvPicPr>
          <p:nvPr/>
        </p:nvPicPr>
        <p:blipFill rotWithShape="1">
          <a:blip r:embed="rId3"/>
          <a:srcRect l="17273" t="5822" r="19835"/>
          <a:stretch/>
        </p:blipFill>
        <p:spPr>
          <a:xfrm>
            <a:off x="6830634" y="528991"/>
            <a:ext cx="1979393" cy="1667268"/>
          </a:xfrm>
          <a:prstGeom prst="rect">
            <a:avLst/>
          </a:prstGeom>
        </p:spPr>
      </p:pic>
      <p:pic>
        <p:nvPicPr>
          <p:cNvPr id="9" name="Picture 8" descr="A logo with letters and a black background&#10;&#10;Description automatically generated">
            <a:extLst>
              <a:ext uri="{FF2B5EF4-FFF2-40B4-BE49-F238E27FC236}">
                <a16:creationId xmlns:a16="http://schemas.microsoft.com/office/drawing/2014/main" id="{F430A020-30EE-05C8-BD35-9C7851DB7489}"/>
              </a:ext>
            </a:extLst>
          </p:cNvPr>
          <p:cNvPicPr>
            <a:picLocks noChangeAspect="1"/>
          </p:cNvPicPr>
          <p:nvPr/>
        </p:nvPicPr>
        <p:blipFill>
          <a:blip r:embed="rId4"/>
          <a:stretch>
            <a:fillRect/>
          </a:stretch>
        </p:blipFill>
        <p:spPr>
          <a:xfrm>
            <a:off x="6830634" y="2871326"/>
            <a:ext cx="1979393" cy="1667612"/>
          </a:xfrm>
          <a:prstGeom prst="rect">
            <a:avLst/>
          </a:prstGeom>
        </p:spPr>
      </p:pic>
      <p:pic>
        <p:nvPicPr>
          <p:cNvPr id="11" name="Picture 10" descr="A close-up of a logo&#10;&#10;Description automatically generated">
            <a:extLst>
              <a:ext uri="{FF2B5EF4-FFF2-40B4-BE49-F238E27FC236}">
                <a16:creationId xmlns:a16="http://schemas.microsoft.com/office/drawing/2014/main" id="{0C73C1F1-3F1A-75B4-95D4-9D53448506FF}"/>
              </a:ext>
            </a:extLst>
          </p:cNvPr>
          <p:cNvPicPr>
            <a:picLocks noChangeAspect="1"/>
          </p:cNvPicPr>
          <p:nvPr/>
        </p:nvPicPr>
        <p:blipFill>
          <a:blip r:embed="rId5"/>
          <a:stretch>
            <a:fillRect/>
          </a:stretch>
        </p:blipFill>
        <p:spPr>
          <a:xfrm>
            <a:off x="7139924" y="2272174"/>
            <a:ext cx="1745673" cy="727364"/>
          </a:xfrm>
          <a:prstGeom prst="rect">
            <a:avLst/>
          </a:prstGeom>
        </p:spPr>
      </p:pic>
      <p:pic>
        <p:nvPicPr>
          <p:cNvPr id="2" name="Picture 1" descr="A red rectangular sign with white text&#10;&#10;Description automatically generated">
            <a:extLst>
              <a:ext uri="{FF2B5EF4-FFF2-40B4-BE49-F238E27FC236}">
                <a16:creationId xmlns:a16="http://schemas.microsoft.com/office/drawing/2014/main" id="{326DECBC-013E-4A06-506E-D27DB8C73071}"/>
              </a:ext>
            </a:extLst>
          </p:cNvPr>
          <p:cNvPicPr>
            <a:picLocks noChangeAspect="1"/>
          </p:cNvPicPr>
          <p:nvPr/>
        </p:nvPicPr>
        <p:blipFill>
          <a:blip r:embed="rId6"/>
          <a:stretch>
            <a:fillRect/>
          </a:stretch>
        </p:blipFill>
        <p:spPr>
          <a:xfrm>
            <a:off x="5303838" y="3133725"/>
            <a:ext cx="1139825" cy="519113"/>
          </a:xfrm>
          <a:prstGeom prst="rect">
            <a:avLst/>
          </a:prstGeom>
        </p:spPr>
      </p:pic>
      <p:pic>
        <p:nvPicPr>
          <p:cNvPr id="3" name="Picture 2" descr="A blue and black logo&#10;&#10;Description automatically generated">
            <a:extLst>
              <a:ext uri="{FF2B5EF4-FFF2-40B4-BE49-F238E27FC236}">
                <a16:creationId xmlns:a16="http://schemas.microsoft.com/office/drawing/2014/main" id="{8A23D91E-54B5-477C-33DC-DF6D9AD0C348}"/>
              </a:ext>
            </a:extLst>
          </p:cNvPr>
          <p:cNvPicPr>
            <a:picLocks noChangeAspect="1"/>
          </p:cNvPicPr>
          <p:nvPr/>
        </p:nvPicPr>
        <p:blipFill>
          <a:blip r:embed="rId7"/>
          <a:stretch>
            <a:fillRect/>
          </a:stretch>
        </p:blipFill>
        <p:spPr>
          <a:xfrm>
            <a:off x="5305425" y="3900489"/>
            <a:ext cx="1604962" cy="446087"/>
          </a:xfrm>
          <a:prstGeom prst="rect">
            <a:avLst/>
          </a:prstGeom>
        </p:spPr>
      </p:pic>
      <p:pic>
        <p:nvPicPr>
          <p:cNvPr id="5" name="Picture 4" descr="A white rectangular sign with red and black text&#10;&#10;Description automatically generated">
            <a:extLst>
              <a:ext uri="{FF2B5EF4-FFF2-40B4-BE49-F238E27FC236}">
                <a16:creationId xmlns:a16="http://schemas.microsoft.com/office/drawing/2014/main" id="{5CEF0738-8949-9D52-5E74-3B0441FC0B61}"/>
              </a:ext>
            </a:extLst>
          </p:cNvPr>
          <p:cNvPicPr>
            <a:picLocks noChangeAspect="1"/>
          </p:cNvPicPr>
          <p:nvPr/>
        </p:nvPicPr>
        <p:blipFill>
          <a:blip r:embed="rId8"/>
          <a:stretch>
            <a:fillRect/>
          </a:stretch>
        </p:blipFill>
        <p:spPr>
          <a:xfrm>
            <a:off x="5303837" y="2270125"/>
            <a:ext cx="1409700" cy="523875"/>
          </a:xfrm>
          <a:prstGeom prst="rect">
            <a:avLst/>
          </a:prstGeom>
        </p:spPr>
      </p:pic>
    </p:spTree>
    <p:extLst>
      <p:ext uri="{BB962C8B-B14F-4D97-AF65-F5344CB8AC3E}">
        <p14:creationId xmlns:p14="http://schemas.microsoft.com/office/powerpoint/2010/main" val="1978391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8" name="Google Shape;128;p18"/>
          <p:cNvSpPr txBox="1">
            <a:spLocks noGrp="1"/>
          </p:cNvSpPr>
          <p:nvPr>
            <p:ph type="sldNum" idx="12"/>
          </p:nvPr>
        </p:nvSpPr>
        <p:spPr>
          <a:xfrm>
            <a:off x="8640175" y="283300"/>
            <a:ext cx="351300" cy="93000"/>
          </a:xfrm>
          <a:prstGeom prst="rect">
            <a:avLst/>
          </a:prstGeom>
        </p:spPr>
        <p:txBody>
          <a:bodyPr spcFirstLastPara="1" wrap="square" lIns="0" tIns="0" rIns="0" bIns="0" anchor="t" anchorCtr="0">
            <a:noAutofit/>
          </a:bodyPr>
          <a:lstStyle/>
          <a:p>
            <a:pPr marL="0" lvl="0" indent="0" algn="ctr" rtl="0">
              <a:spcBef>
                <a:spcPts val="0"/>
              </a:spcBef>
              <a:spcAft>
                <a:spcPts val="0"/>
              </a:spcAft>
              <a:buClr>
                <a:srgbClr val="000000"/>
              </a:buClr>
              <a:buSzPts val="800"/>
              <a:buFont typeface="Arial"/>
              <a:buNone/>
            </a:pPr>
            <a:fld id="{00000000-1234-1234-1234-123412341234}" type="slidenum">
              <a:rPr lang="en"/>
              <a:t>7</a:t>
            </a:fld>
            <a:endParaRPr/>
          </a:p>
        </p:txBody>
      </p:sp>
      <p:sp>
        <p:nvSpPr>
          <p:cNvPr id="129" name="Google Shape;129;p18"/>
          <p:cNvSpPr txBox="1">
            <a:spLocks noGrp="1"/>
          </p:cNvSpPr>
          <p:nvPr>
            <p:ph type="title" idx="2"/>
          </p:nvPr>
        </p:nvSpPr>
        <p:spPr>
          <a:xfrm>
            <a:off x="574500" y="67235"/>
            <a:ext cx="7995000" cy="309065"/>
          </a:xfrm>
          <a:prstGeom prst="rect">
            <a:avLst/>
          </a:prstGeom>
        </p:spPr>
        <p:txBody>
          <a:bodyPr spcFirstLastPara="1" wrap="square" lIns="0" tIns="0" rIns="0" bIns="0" anchor="t" anchorCtr="0">
            <a:noAutofit/>
          </a:bodyPr>
          <a:lstStyle/>
          <a:p>
            <a:r>
              <a:rPr lang="en-GB" sz="2800"/>
              <a:t>Thematic DCC for Natural &amp; Engineering Sciences</a:t>
            </a:r>
            <a:endParaRPr lang="en-US"/>
          </a:p>
        </p:txBody>
      </p:sp>
      <p:pic>
        <p:nvPicPr>
          <p:cNvPr id="12" name="Google Shape;207;g2e164147463_0_28" descr="A map of the world with lines and dots&#10;&#10;Description automatically generated">
            <a:extLst>
              <a:ext uri="{FF2B5EF4-FFF2-40B4-BE49-F238E27FC236}">
                <a16:creationId xmlns:a16="http://schemas.microsoft.com/office/drawing/2014/main" id="{92279CEF-21CC-E60C-4C13-DBE56A593C66}"/>
              </a:ext>
            </a:extLst>
          </p:cNvPr>
          <p:cNvPicPr preferRelativeResize="0"/>
          <p:nvPr/>
        </p:nvPicPr>
        <p:blipFill rotWithShape="1">
          <a:blip r:embed="rId3">
            <a:alphaModFix/>
          </a:blip>
          <a:srcRect l="2931"/>
          <a:stretch/>
        </p:blipFill>
        <p:spPr>
          <a:xfrm>
            <a:off x="1" y="1135326"/>
            <a:ext cx="5044922" cy="3598535"/>
          </a:xfrm>
          <a:prstGeom prst="rect">
            <a:avLst/>
          </a:prstGeom>
          <a:noFill/>
          <a:ln>
            <a:noFill/>
          </a:ln>
        </p:spPr>
      </p:pic>
      <p:grpSp>
        <p:nvGrpSpPr>
          <p:cNvPr id="26" name="Google Shape;208;g2e164147463_0_28">
            <a:extLst>
              <a:ext uri="{FF2B5EF4-FFF2-40B4-BE49-F238E27FC236}">
                <a16:creationId xmlns:a16="http://schemas.microsoft.com/office/drawing/2014/main" id="{4B3269A9-FBF0-81F5-CDE5-9F1D22E8CBA9}"/>
              </a:ext>
            </a:extLst>
          </p:cNvPr>
          <p:cNvGrpSpPr/>
          <p:nvPr/>
        </p:nvGrpSpPr>
        <p:grpSpPr>
          <a:xfrm>
            <a:off x="6235343" y="716165"/>
            <a:ext cx="2363865" cy="3699773"/>
            <a:chOff x="6235500" y="611225"/>
            <a:chExt cx="2363925" cy="3699868"/>
          </a:xfrm>
        </p:grpSpPr>
        <p:sp>
          <p:nvSpPr>
            <p:cNvPr id="14" name="Google Shape;209;g2e164147463_0_28">
              <a:extLst>
                <a:ext uri="{FF2B5EF4-FFF2-40B4-BE49-F238E27FC236}">
                  <a16:creationId xmlns:a16="http://schemas.microsoft.com/office/drawing/2014/main" id="{79EFBF53-6AE0-130A-00C5-0F892CA27E7E}"/>
                </a:ext>
              </a:extLst>
            </p:cNvPr>
            <p:cNvSpPr/>
            <p:nvPr/>
          </p:nvSpPr>
          <p:spPr>
            <a:xfrm>
              <a:off x="7540151" y="3267149"/>
              <a:ext cx="949800" cy="949800"/>
            </a:xfrm>
            <a:prstGeom prst="ellipse">
              <a:avLst/>
            </a:prstGeom>
            <a:solidFill>
              <a:srgbClr val="F0930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1200"/>
                </a:spcAft>
                <a:buClr>
                  <a:srgbClr val="000000"/>
                </a:buClr>
                <a:buSzPts val="1200"/>
                <a:buFont typeface="Arial"/>
                <a:buNone/>
              </a:pPr>
              <a:endParaRPr sz="900" b="0" i="0" u="none" strike="noStrike" cap="none">
                <a:solidFill>
                  <a:srgbClr val="000000"/>
                </a:solidFill>
                <a:latin typeface="Lato"/>
                <a:ea typeface="Lato"/>
                <a:cs typeface="Lato"/>
                <a:sym typeface="Lato"/>
              </a:endParaRPr>
            </a:p>
          </p:txBody>
        </p:sp>
        <p:sp>
          <p:nvSpPr>
            <p:cNvPr id="15" name="Google Shape;210;g2e164147463_0_28">
              <a:extLst>
                <a:ext uri="{FF2B5EF4-FFF2-40B4-BE49-F238E27FC236}">
                  <a16:creationId xmlns:a16="http://schemas.microsoft.com/office/drawing/2014/main" id="{A7AA3B74-B351-1005-1031-A5358A7309B8}"/>
                </a:ext>
              </a:extLst>
            </p:cNvPr>
            <p:cNvSpPr txBox="1"/>
            <p:nvPr/>
          </p:nvSpPr>
          <p:spPr>
            <a:xfrm>
              <a:off x="7587055" y="3567580"/>
              <a:ext cx="894600" cy="504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200"/>
                <a:buFont typeface="Arial"/>
                <a:buNone/>
              </a:pPr>
              <a:endParaRPr sz="900" b="0" i="0" u="none" strike="noStrike" cap="none">
                <a:solidFill>
                  <a:srgbClr val="000000"/>
                </a:solidFill>
                <a:latin typeface="Lato"/>
                <a:ea typeface="Lato"/>
                <a:cs typeface="Lato"/>
                <a:sym typeface="Lato"/>
              </a:endParaRPr>
            </a:p>
            <a:p>
              <a:pPr marL="0" marR="0" lvl="0" indent="0" algn="ctr" rtl="0">
                <a:lnSpc>
                  <a:spcPct val="100000"/>
                </a:lnSpc>
                <a:spcBef>
                  <a:spcPts val="1200"/>
                </a:spcBef>
                <a:spcAft>
                  <a:spcPts val="0"/>
                </a:spcAft>
                <a:buClr>
                  <a:srgbClr val="000000"/>
                </a:buClr>
                <a:buSzPts val="1200"/>
                <a:buFont typeface="Arial"/>
                <a:buNone/>
              </a:pPr>
              <a:r>
                <a:rPr lang="en-US" sz="900" b="0" i="0" u="none" strike="noStrike" cap="none">
                  <a:solidFill>
                    <a:srgbClr val="000000"/>
                  </a:solidFill>
                  <a:latin typeface="Lato"/>
                  <a:ea typeface="Lato"/>
                  <a:cs typeface="Lato"/>
                  <a:sym typeface="Lato"/>
                </a:rPr>
                <a:t>Need for improved FAIRness of data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1200"/>
                </a:spcBef>
                <a:spcAft>
                  <a:spcPts val="0"/>
                </a:spcAft>
                <a:buClr>
                  <a:srgbClr val="000000"/>
                </a:buClr>
                <a:buSzPts val="2400"/>
                <a:buFont typeface="Arial"/>
                <a:buNone/>
              </a:pPr>
              <a:endParaRPr sz="1800" b="0" i="0" u="none" strike="noStrike" cap="none">
                <a:solidFill>
                  <a:srgbClr val="595959"/>
                </a:solidFill>
                <a:latin typeface="Arial"/>
                <a:ea typeface="Arial"/>
                <a:cs typeface="Arial"/>
                <a:sym typeface="Arial"/>
              </a:endParaRPr>
            </a:p>
          </p:txBody>
        </p:sp>
        <p:sp>
          <p:nvSpPr>
            <p:cNvPr id="16" name="Google Shape;211;g2e164147463_0_28">
              <a:extLst>
                <a:ext uri="{FF2B5EF4-FFF2-40B4-BE49-F238E27FC236}">
                  <a16:creationId xmlns:a16="http://schemas.microsoft.com/office/drawing/2014/main" id="{FA08E74A-698E-585F-E157-5D3FCB0038D1}"/>
                </a:ext>
              </a:extLst>
            </p:cNvPr>
            <p:cNvSpPr/>
            <p:nvPr/>
          </p:nvSpPr>
          <p:spPr>
            <a:xfrm>
              <a:off x="6798088" y="1185760"/>
              <a:ext cx="853800" cy="853800"/>
            </a:xfrm>
            <a:prstGeom prst="ellipse">
              <a:avLst/>
            </a:prstGeom>
            <a:solidFill>
              <a:srgbClr val="F0930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1200"/>
                </a:spcAft>
                <a:buClr>
                  <a:srgbClr val="000000"/>
                </a:buClr>
                <a:buSzPts val="1200"/>
                <a:buFont typeface="Arial"/>
                <a:buNone/>
              </a:pPr>
              <a:endParaRPr sz="900" b="0" i="0" u="none" strike="noStrike" cap="none">
                <a:solidFill>
                  <a:srgbClr val="000000"/>
                </a:solidFill>
                <a:latin typeface="Lato"/>
                <a:ea typeface="Lato"/>
                <a:cs typeface="Lato"/>
                <a:sym typeface="Lato"/>
              </a:endParaRPr>
            </a:p>
          </p:txBody>
        </p:sp>
        <p:sp>
          <p:nvSpPr>
            <p:cNvPr id="17" name="Google Shape;212;g2e164147463_0_28">
              <a:extLst>
                <a:ext uri="{FF2B5EF4-FFF2-40B4-BE49-F238E27FC236}">
                  <a16:creationId xmlns:a16="http://schemas.microsoft.com/office/drawing/2014/main" id="{C46E25BD-3112-7EEF-BBAB-0D1D154FE672}"/>
                </a:ext>
              </a:extLst>
            </p:cNvPr>
            <p:cNvSpPr txBox="1"/>
            <p:nvPr/>
          </p:nvSpPr>
          <p:spPr>
            <a:xfrm>
              <a:off x="6840250" y="1455825"/>
              <a:ext cx="804300" cy="453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200"/>
                <a:buFont typeface="Arial"/>
                <a:buNone/>
              </a:pPr>
              <a:endParaRPr sz="900" b="0" i="0" u="none" strike="noStrike" cap="none">
                <a:solidFill>
                  <a:srgbClr val="000000"/>
                </a:solidFill>
                <a:latin typeface="Lato"/>
                <a:ea typeface="Lato"/>
                <a:cs typeface="Lato"/>
                <a:sym typeface="Lato"/>
              </a:endParaRPr>
            </a:p>
            <a:p>
              <a:pPr marL="0" marR="0" lvl="0" indent="0" algn="ctr" rtl="0">
                <a:lnSpc>
                  <a:spcPct val="100000"/>
                </a:lnSpc>
                <a:spcBef>
                  <a:spcPts val="1200"/>
                </a:spcBef>
                <a:spcAft>
                  <a:spcPts val="0"/>
                </a:spcAft>
                <a:buClr>
                  <a:srgbClr val="000000"/>
                </a:buClr>
                <a:buSzPts val="1200"/>
                <a:buFont typeface="Arial"/>
                <a:buNone/>
              </a:pPr>
              <a:r>
                <a:rPr lang="en-US" sz="900" b="0" i="0" u="none" strike="noStrike" cap="none">
                  <a:solidFill>
                    <a:srgbClr val="000000"/>
                  </a:solidFill>
                  <a:latin typeface="Lato"/>
                  <a:ea typeface="Lato"/>
                  <a:cs typeface="Lato"/>
                  <a:sym typeface="Lato"/>
                </a:rPr>
                <a:t>Extremely large datasets</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1200"/>
                </a:spcBef>
                <a:spcAft>
                  <a:spcPts val="0"/>
                </a:spcAft>
                <a:buClr>
                  <a:srgbClr val="000000"/>
                </a:buClr>
                <a:buSzPts val="2400"/>
                <a:buFont typeface="Arial"/>
                <a:buNone/>
              </a:pPr>
              <a:endParaRPr sz="1800" b="0" i="0" u="none" strike="noStrike" cap="none">
                <a:solidFill>
                  <a:srgbClr val="595959"/>
                </a:solidFill>
                <a:latin typeface="Arial"/>
                <a:ea typeface="Arial"/>
                <a:cs typeface="Arial"/>
                <a:sym typeface="Arial"/>
              </a:endParaRPr>
            </a:p>
          </p:txBody>
        </p:sp>
        <p:sp>
          <p:nvSpPr>
            <p:cNvPr id="18" name="Google Shape;213;g2e164147463_0_28">
              <a:extLst>
                <a:ext uri="{FF2B5EF4-FFF2-40B4-BE49-F238E27FC236}">
                  <a16:creationId xmlns:a16="http://schemas.microsoft.com/office/drawing/2014/main" id="{E744DA89-712E-C345-83CB-372823501424}"/>
                </a:ext>
              </a:extLst>
            </p:cNvPr>
            <p:cNvSpPr/>
            <p:nvPr/>
          </p:nvSpPr>
          <p:spPr>
            <a:xfrm>
              <a:off x="6454725" y="2796050"/>
              <a:ext cx="1248900" cy="1205400"/>
            </a:xfrm>
            <a:prstGeom prst="ellipse">
              <a:avLst/>
            </a:prstGeom>
            <a:solidFill>
              <a:srgbClr val="EDB44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1200"/>
                </a:spcAft>
                <a:buClr>
                  <a:srgbClr val="000000"/>
                </a:buClr>
                <a:buSzPts val="1200"/>
                <a:buFont typeface="Arial"/>
                <a:buNone/>
              </a:pPr>
              <a:endParaRPr sz="900" b="0" i="0" u="none" strike="noStrike" cap="none">
                <a:solidFill>
                  <a:srgbClr val="000000"/>
                </a:solidFill>
                <a:latin typeface="Lato"/>
                <a:ea typeface="Lato"/>
                <a:cs typeface="Lato"/>
                <a:sym typeface="Lato"/>
              </a:endParaRPr>
            </a:p>
          </p:txBody>
        </p:sp>
        <p:sp>
          <p:nvSpPr>
            <p:cNvPr id="19" name="Google Shape;214;g2e164147463_0_28">
              <a:extLst>
                <a:ext uri="{FF2B5EF4-FFF2-40B4-BE49-F238E27FC236}">
                  <a16:creationId xmlns:a16="http://schemas.microsoft.com/office/drawing/2014/main" id="{60009C45-A503-C7BB-F473-D4F6E95D516A}"/>
                </a:ext>
              </a:extLst>
            </p:cNvPr>
            <p:cNvSpPr txBox="1"/>
            <p:nvPr/>
          </p:nvSpPr>
          <p:spPr>
            <a:xfrm>
              <a:off x="6454725" y="3036450"/>
              <a:ext cx="1248900" cy="536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200"/>
                <a:buFont typeface="Arial"/>
                <a:buNone/>
              </a:pPr>
              <a:r>
                <a:rPr lang="en-US" sz="900" b="0" i="0" u="none" strike="noStrike" cap="none">
                  <a:solidFill>
                    <a:srgbClr val="000000"/>
                  </a:solidFill>
                  <a:latin typeface="Roboto"/>
                  <a:ea typeface="Roboto"/>
                  <a:cs typeface="Roboto"/>
                  <a:sym typeface="Roboto"/>
                </a:rPr>
                <a:t>Need for increased human capital &amp; better connection between researchers &amp; support</a:t>
              </a: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1200"/>
                </a:spcBef>
                <a:spcAft>
                  <a:spcPts val="0"/>
                </a:spcAft>
                <a:buClr>
                  <a:srgbClr val="000000"/>
                </a:buClr>
                <a:buSzPts val="2400"/>
                <a:buFont typeface="Arial"/>
                <a:buNone/>
              </a:pPr>
              <a:endParaRPr sz="1800" b="0" i="0" u="none" strike="noStrike" cap="none">
                <a:solidFill>
                  <a:srgbClr val="595959"/>
                </a:solidFill>
                <a:latin typeface="Arial"/>
                <a:ea typeface="Arial"/>
                <a:cs typeface="Arial"/>
                <a:sym typeface="Arial"/>
              </a:endParaRPr>
            </a:p>
          </p:txBody>
        </p:sp>
        <p:sp>
          <p:nvSpPr>
            <p:cNvPr id="20" name="Google Shape;215;g2e164147463_0_28">
              <a:extLst>
                <a:ext uri="{FF2B5EF4-FFF2-40B4-BE49-F238E27FC236}">
                  <a16:creationId xmlns:a16="http://schemas.microsoft.com/office/drawing/2014/main" id="{4A3A6356-9C52-5484-238C-C0FB4EFFC573}"/>
                </a:ext>
              </a:extLst>
            </p:cNvPr>
            <p:cNvSpPr/>
            <p:nvPr/>
          </p:nvSpPr>
          <p:spPr>
            <a:xfrm>
              <a:off x="6251538" y="1845586"/>
              <a:ext cx="1155900" cy="1155900"/>
            </a:xfrm>
            <a:prstGeom prst="ellipse">
              <a:avLst/>
            </a:prstGeom>
            <a:solidFill>
              <a:srgbClr val="F4D09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1200"/>
                </a:spcAft>
                <a:buClr>
                  <a:srgbClr val="000000"/>
                </a:buClr>
                <a:buSzPts val="1200"/>
                <a:buFont typeface="Arial"/>
                <a:buNone/>
              </a:pPr>
              <a:endParaRPr sz="900" b="0" i="0" u="none" strike="noStrike" cap="none">
                <a:solidFill>
                  <a:srgbClr val="000000"/>
                </a:solidFill>
                <a:latin typeface="Lato"/>
                <a:ea typeface="Lato"/>
                <a:cs typeface="Lato"/>
                <a:sym typeface="Lato"/>
              </a:endParaRPr>
            </a:p>
          </p:txBody>
        </p:sp>
        <p:sp>
          <p:nvSpPr>
            <p:cNvPr id="21" name="Google Shape;216;g2e164147463_0_28">
              <a:extLst>
                <a:ext uri="{FF2B5EF4-FFF2-40B4-BE49-F238E27FC236}">
                  <a16:creationId xmlns:a16="http://schemas.microsoft.com/office/drawing/2014/main" id="{DC6F3946-D1A4-04C3-F3CF-9885774C5F4E}"/>
                </a:ext>
              </a:extLst>
            </p:cNvPr>
            <p:cNvSpPr txBox="1"/>
            <p:nvPr/>
          </p:nvSpPr>
          <p:spPr>
            <a:xfrm>
              <a:off x="6235500" y="2020475"/>
              <a:ext cx="1155900" cy="804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1200"/>
                </a:spcAft>
                <a:buClr>
                  <a:srgbClr val="000000"/>
                </a:buClr>
                <a:buSzPts val="1200"/>
                <a:buFont typeface="Arial"/>
                <a:buNone/>
              </a:pPr>
              <a:r>
                <a:rPr lang="en-US" sz="900" b="0" i="0" u="none" strike="noStrike" cap="none">
                  <a:solidFill>
                    <a:srgbClr val="000000"/>
                  </a:solidFill>
                  <a:latin typeface="Lato"/>
                  <a:ea typeface="Lato"/>
                  <a:cs typeface="Lato"/>
                  <a:sym typeface="Lato"/>
                </a:rPr>
                <a:t>Fragmented landscape, needs international connection</a:t>
              </a:r>
              <a:endParaRPr sz="1800" b="0" i="0" u="none" strike="noStrike" cap="none">
                <a:solidFill>
                  <a:srgbClr val="595959"/>
                </a:solidFill>
                <a:latin typeface="Arial"/>
                <a:ea typeface="Arial"/>
                <a:cs typeface="Arial"/>
                <a:sym typeface="Arial"/>
              </a:endParaRPr>
            </a:p>
          </p:txBody>
        </p:sp>
        <p:sp>
          <p:nvSpPr>
            <p:cNvPr id="22" name="Google Shape;217;g2e164147463_0_28">
              <a:extLst>
                <a:ext uri="{FF2B5EF4-FFF2-40B4-BE49-F238E27FC236}">
                  <a16:creationId xmlns:a16="http://schemas.microsoft.com/office/drawing/2014/main" id="{8B1D8148-2F17-0F56-96AE-7EE8BE09DD38}"/>
                </a:ext>
              </a:extLst>
            </p:cNvPr>
            <p:cNvSpPr/>
            <p:nvPr/>
          </p:nvSpPr>
          <p:spPr>
            <a:xfrm>
              <a:off x="7386900" y="1651800"/>
              <a:ext cx="1090500" cy="1090500"/>
            </a:xfrm>
            <a:prstGeom prst="ellipse">
              <a:avLst/>
            </a:prstGeom>
            <a:solidFill>
              <a:srgbClr val="F8AF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1200"/>
                </a:spcAft>
                <a:buClr>
                  <a:srgbClr val="000000"/>
                </a:buClr>
                <a:buSzPts val="1200"/>
                <a:buFont typeface="Arial"/>
                <a:buNone/>
              </a:pPr>
              <a:endParaRPr sz="900" b="0" i="0" u="none" strike="noStrike" cap="none">
                <a:solidFill>
                  <a:srgbClr val="000000"/>
                </a:solidFill>
                <a:latin typeface="Lato"/>
                <a:ea typeface="Lato"/>
                <a:cs typeface="Lato"/>
                <a:sym typeface="Lato"/>
              </a:endParaRPr>
            </a:p>
          </p:txBody>
        </p:sp>
        <p:sp>
          <p:nvSpPr>
            <p:cNvPr id="23" name="Google Shape;218;g2e164147463_0_28">
              <a:extLst>
                <a:ext uri="{FF2B5EF4-FFF2-40B4-BE49-F238E27FC236}">
                  <a16:creationId xmlns:a16="http://schemas.microsoft.com/office/drawing/2014/main" id="{2AFED81B-D34B-4F9B-7A35-ED24782B6E8B}"/>
                </a:ext>
              </a:extLst>
            </p:cNvPr>
            <p:cNvSpPr txBox="1"/>
            <p:nvPr/>
          </p:nvSpPr>
          <p:spPr>
            <a:xfrm>
              <a:off x="7460225" y="1824150"/>
              <a:ext cx="949800" cy="745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200"/>
                <a:buFont typeface="Arial"/>
                <a:buNone/>
              </a:pPr>
              <a:r>
                <a:rPr lang="en-US" sz="900" b="0" i="0" u="none" strike="noStrike" cap="none">
                  <a:solidFill>
                    <a:srgbClr val="000000"/>
                  </a:solidFill>
                  <a:latin typeface="Roboto"/>
                  <a:ea typeface="Roboto"/>
                  <a:cs typeface="Roboto"/>
                  <a:sym typeface="Roboto"/>
                </a:rPr>
                <a:t>Research software sustainability &amp; preservation</a:t>
              </a:r>
              <a:endParaRPr sz="900" b="0" i="0" u="none" strike="noStrike" cap="none">
                <a:solidFill>
                  <a:srgbClr val="000000"/>
                </a:solidFill>
                <a:latin typeface="Roboto"/>
                <a:ea typeface="Roboto"/>
                <a:cs typeface="Roboto"/>
                <a:sym typeface="Roboto"/>
              </a:endParaRPr>
            </a:p>
            <a:p>
              <a:pPr marL="0" marR="0" lvl="0" indent="0" algn="ctr" rtl="0">
                <a:lnSpc>
                  <a:spcPct val="100000"/>
                </a:lnSpc>
                <a:spcBef>
                  <a:spcPts val="1200"/>
                </a:spcBef>
                <a:spcAft>
                  <a:spcPts val="0"/>
                </a:spcAft>
                <a:buClr>
                  <a:srgbClr val="000000"/>
                </a:buClr>
                <a:buSzPts val="1200"/>
                <a:buFont typeface="Arial"/>
                <a:buNone/>
              </a:pP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1200"/>
                </a:spcBef>
                <a:spcAft>
                  <a:spcPts val="0"/>
                </a:spcAft>
                <a:buClr>
                  <a:srgbClr val="000000"/>
                </a:buClr>
                <a:buSzPts val="2400"/>
                <a:buFont typeface="Arial"/>
                <a:buNone/>
              </a:pPr>
              <a:endParaRPr sz="1800" b="0" i="0" u="none" strike="noStrike" cap="none">
                <a:solidFill>
                  <a:srgbClr val="595959"/>
                </a:solidFill>
                <a:latin typeface="Arial"/>
                <a:ea typeface="Arial"/>
                <a:cs typeface="Arial"/>
                <a:sym typeface="Arial"/>
              </a:endParaRPr>
            </a:p>
          </p:txBody>
        </p:sp>
        <p:sp>
          <p:nvSpPr>
            <p:cNvPr id="24" name="Google Shape;219;g2e164147463_0_28">
              <a:extLst>
                <a:ext uri="{FF2B5EF4-FFF2-40B4-BE49-F238E27FC236}">
                  <a16:creationId xmlns:a16="http://schemas.microsoft.com/office/drawing/2014/main" id="{F36DD488-85C1-5AC0-B74B-94A81736ECAC}"/>
                </a:ext>
              </a:extLst>
            </p:cNvPr>
            <p:cNvSpPr txBox="1"/>
            <p:nvPr/>
          </p:nvSpPr>
          <p:spPr>
            <a:xfrm>
              <a:off x="6236025" y="611225"/>
              <a:ext cx="2363400" cy="536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600"/>
                <a:buFont typeface="Arial"/>
                <a:buNone/>
              </a:pPr>
              <a:r>
                <a:rPr lang="en-US" sz="1200" b="0" i="0" u="none" strike="noStrike" cap="none">
                  <a:solidFill>
                    <a:srgbClr val="000000"/>
                  </a:solidFill>
                  <a:latin typeface="Roboto"/>
                  <a:ea typeface="Roboto"/>
                  <a:cs typeface="Roboto"/>
                  <a:sym typeface="Roboto"/>
                </a:rPr>
                <a:t>Unique challenges within </a:t>
              </a:r>
              <a:endParaRPr sz="1200" b="0"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600"/>
                <a:buFont typeface="Arial"/>
                <a:buNone/>
              </a:pPr>
              <a:r>
                <a:rPr lang="en-US" sz="1200" b="0" i="0" u="none" strike="noStrike" cap="none">
                  <a:solidFill>
                    <a:srgbClr val="F09308"/>
                  </a:solidFill>
                  <a:latin typeface="Roboto Black"/>
                  <a:ea typeface="Roboto Black"/>
                  <a:cs typeface="Roboto Black"/>
                  <a:sym typeface="Roboto Black"/>
                </a:rPr>
                <a:t>Natural &amp; Engineering Sciences</a:t>
              </a:r>
              <a:endParaRPr sz="1200" b="0" i="0" u="none" strike="noStrike" cap="none">
                <a:solidFill>
                  <a:srgbClr val="F09308"/>
                </a:solidFill>
                <a:latin typeface="Roboto Black"/>
                <a:ea typeface="Roboto Black"/>
                <a:cs typeface="Roboto Black"/>
                <a:sym typeface="Roboto Black"/>
              </a:endParaRPr>
            </a:p>
          </p:txBody>
        </p:sp>
        <p:sp>
          <p:nvSpPr>
            <p:cNvPr id="25" name="Google Shape;220;g2e164147463_0_28">
              <a:extLst>
                <a:ext uri="{FF2B5EF4-FFF2-40B4-BE49-F238E27FC236}">
                  <a16:creationId xmlns:a16="http://schemas.microsoft.com/office/drawing/2014/main" id="{E1189C0C-328C-BD3A-4E0B-BF991EC109E3}"/>
                </a:ext>
              </a:extLst>
            </p:cNvPr>
            <p:cNvSpPr txBox="1"/>
            <p:nvPr/>
          </p:nvSpPr>
          <p:spPr>
            <a:xfrm>
              <a:off x="6608636" y="3846411"/>
              <a:ext cx="1521315" cy="4646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buSzPts val="2900"/>
              </a:pPr>
              <a:r>
                <a:rPr lang="en-US" sz="1200">
                  <a:solidFill>
                    <a:srgbClr val="F09308"/>
                  </a:solidFill>
                  <a:latin typeface="Roboto Black"/>
                  <a:ea typeface="Roboto Black"/>
                  <a:cs typeface="Roboto Black"/>
                  <a:sym typeface="Roboto Black"/>
                </a:rPr>
                <a:t>and more</a:t>
              </a:r>
              <a:r>
                <a:rPr lang="en-US" sz="2150">
                  <a:solidFill>
                    <a:srgbClr val="F09308"/>
                  </a:solidFill>
                  <a:latin typeface="Roboto Black"/>
                  <a:ea typeface="Roboto Black"/>
                  <a:cs typeface="Roboto Black"/>
                  <a:sym typeface="Roboto Black"/>
                </a:rPr>
                <a:t> </a:t>
              </a:r>
              <a:r>
                <a:rPr lang="en-US" sz="2150" b="0" i="0" u="none" strike="noStrike" cap="none">
                  <a:solidFill>
                    <a:srgbClr val="F09308"/>
                  </a:solidFill>
                  <a:latin typeface="Roboto Black"/>
                  <a:ea typeface="Roboto Black"/>
                  <a:cs typeface="Roboto Black"/>
                  <a:sym typeface="Roboto Black"/>
                </a:rPr>
                <a:t>…</a:t>
              </a:r>
              <a:endParaRPr sz="2150" b="0" i="0" u="none" strike="noStrike" cap="none">
                <a:solidFill>
                  <a:srgbClr val="F09308"/>
                </a:solidFill>
                <a:latin typeface="Roboto Black"/>
                <a:ea typeface="Roboto Black"/>
                <a:cs typeface="Roboto Black"/>
                <a:sym typeface="Roboto Black"/>
              </a:endParaRPr>
            </a:p>
          </p:txBody>
        </p:sp>
      </p:grpSp>
      <p:grpSp>
        <p:nvGrpSpPr>
          <p:cNvPr id="40" name="Google Shape;221;g2e164147463_0_28">
            <a:extLst>
              <a:ext uri="{FF2B5EF4-FFF2-40B4-BE49-F238E27FC236}">
                <a16:creationId xmlns:a16="http://schemas.microsoft.com/office/drawing/2014/main" id="{D3A110E8-7F7E-A63B-D42F-1F63E7733984}"/>
              </a:ext>
            </a:extLst>
          </p:cNvPr>
          <p:cNvGrpSpPr/>
          <p:nvPr/>
        </p:nvGrpSpPr>
        <p:grpSpPr>
          <a:xfrm>
            <a:off x="3371322" y="2771026"/>
            <a:ext cx="2390874" cy="1433872"/>
            <a:chOff x="3371406" y="2550374"/>
            <a:chExt cx="2390934" cy="1433909"/>
          </a:xfrm>
        </p:grpSpPr>
        <p:grpSp>
          <p:nvGrpSpPr>
            <p:cNvPr id="28" name="Google Shape;222;g2e164147463_0_28">
              <a:extLst>
                <a:ext uri="{FF2B5EF4-FFF2-40B4-BE49-F238E27FC236}">
                  <a16:creationId xmlns:a16="http://schemas.microsoft.com/office/drawing/2014/main" id="{DCC7520E-2715-679F-0A81-B7E898FDF0A7}"/>
                </a:ext>
              </a:extLst>
            </p:cNvPr>
            <p:cNvGrpSpPr/>
            <p:nvPr/>
          </p:nvGrpSpPr>
          <p:grpSpPr>
            <a:xfrm>
              <a:off x="3371406" y="2550374"/>
              <a:ext cx="2390934" cy="426517"/>
              <a:chOff x="3102722" y="687424"/>
              <a:chExt cx="2544629" cy="453935"/>
            </a:xfrm>
          </p:grpSpPr>
          <p:sp>
            <p:nvSpPr>
              <p:cNvPr id="37" name="Google Shape;223;g2e164147463_0_28">
                <a:extLst>
                  <a:ext uri="{FF2B5EF4-FFF2-40B4-BE49-F238E27FC236}">
                    <a16:creationId xmlns:a16="http://schemas.microsoft.com/office/drawing/2014/main" id="{EC1FF0F6-9F8B-FC3A-4A9B-13456400964A}"/>
                  </a:ext>
                </a:extLst>
              </p:cNvPr>
              <p:cNvSpPr/>
              <p:nvPr/>
            </p:nvSpPr>
            <p:spPr>
              <a:xfrm rot="-5400000">
                <a:off x="4079522" y="-289341"/>
                <a:ext cx="453900" cy="2407500"/>
              </a:xfrm>
              <a:prstGeom prst="roundRect">
                <a:avLst>
                  <a:gd name="adj" fmla="val 50000"/>
                </a:avLst>
              </a:prstGeom>
              <a:solidFill>
                <a:schemeClr val="tx1"/>
              </a:solidFill>
              <a:ln w="9525" cap="flat" cmpd="sng">
                <a:solidFill>
                  <a:srgbClr val="F0930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900"/>
                  <a:buFont typeface="Arial"/>
                  <a:buNone/>
                </a:pPr>
                <a:endParaRPr sz="1425" b="0" i="0" u="none" strike="noStrike" cap="none">
                  <a:solidFill>
                    <a:srgbClr val="000000"/>
                  </a:solidFill>
                  <a:latin typeface="Arial"/>
                  <a:ea typeface="Arial"/>
                  <a:cs typeface="Arial"/>
                  <a:sym typeface="Arial"/>
                </a:endParaRPr>
              </a:p>
            </p:txBody>
          </p:sp>
          <p:sp>
            <p:nvSpPr>
              <p:cNvPr id="38" name="Google Shape;224;g2e164147463_0_28">
                <a:extLst>
                  <a:ext uri="{FF2B5EF4-FFF2-40B4-BE49-F238E27FC236}">
                    <a16:creationId xmlns:a16="http://schemas.microsoft.com/office/drawing/2014/main" id="{77F44DFD-E364-F652-A730-EBA34CC21474}"/>
                  </a:ext>
                </a:extLst>
              </p:cNvPr>
              <p:cNvSpPr txBox="1"/>
              <p:nvPr/>
            </p:nvSpPr>
            <p:spPr>
              <a:xfrm>
                <a:off x="3503551" y="687424"/>
                <a:ext cx="2143800" cy="444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300"/>
                  <a:buFont typeface="Arial"/>
                  <a:buNone/>
                </a:pPr>
                <a:r>
                  <a:rPr lang="en-US" sz="975" b="0" i="0" u="none" strike="noStrike" cap="none">
                    <a:solidFill>
                      <a:srgbClr val="000000"/>
                    </a:solidFill>
                    <a:latin typeface="Roboto"/>
                    <a:ea typeface="Roboto"/>
                    <a:cs typeface="Roboto"/>
                    <a:sym typeface="Roboto"/>
                  </a:rPr>
                  <a:t>Knowledge exchange between academic and support roles</a:t>
                </a:r>
                <a:endParaRPr sz="975" b="0" i="0" u="none" strike="noStrike" cap="none">
                  <a:solidFill>
                    <a:srgbClr val="292929"/>
                  </a:solidFill>
                  <a:latin typeface="Roboto"/>
                  <a:ea typeface="Roboto"/>
                  <a:cs typeface="Roboto"/>
                  <a:sym typeface="Roboto"/>
                </a:endParaRPr>
              </a:p>
            </p:txBody>
          </p:sp>
          <p:sp>
            <p:nvSpPr>
              <p:cNvPr id="39" name="Google Shape;225;g2e164147463_0_28">
                <a:extLst>
                  <a:ext uri="{FF2B5EF4-FFF2-40B4-BE49-F238E27FC236}">
                    <a16:creationId xmlns:a16="http://schemas.microsoft.com/office/drawing/2014/main" id="{029FDDBB-8210-715C-B1DC-06AD65C123F1}"/>
                  </a:ext>
                </a:extLst>
              </p:cNvPr>
              <p:cNvSpPr/>
              <p:nvPr/>
            </p:nvSpPr>
            <p:spPr>
              <a:xfrm>
                <a:off x="3181346" y="752959"/>
                <a:ext cx="322200" cy="322200"/>
              </a:xfrm>
              <a:prstGeom prst="ellipse">
                <a:avLst/>
              </a:prstGeom>
              <a:solidFill>
                <a:srgbClr val="0944A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900"/>
                  <a:buFont typeface="Arial"/>
                  <a:buNone/>
                </a:pPr>
                <a:endParaRPr sz="1425" b="0" i="0" u="none" strike="noStrike" cap="none">
                  <a:solidFill>
                    <a:srgbClr val="000000"/>
                  </a:solidFill>
                  <a:latin typeface="Arial"/>
                  <a:ea typeface="Arial"/>
                  <a:cs typeface="Arial"/>
                  <a:sym typeface="Arial"/>
                </a:endParaRPr>
              </a:p>
            </p:txBody>
          </p:sp>
        </p:grpSp>
        <p:grpSp>
          <p:nvGrpSpPr>
            <p:cNvPr id="29" name="Google Shape;226;g2e164147463_0_28">
              <a:extLst>
                <a:ext uri="{FF2B5EF4-FFF2-40B4-BE49-F238E27FC236}">
                  <a16:creationId xmlns:a16="http://schemas.microsoft.com/office/drawing/2014/main" id="{3D322810-C4DD-6497-9D02-DC13C49152ED}"/>
                </a:ext>
              </a:extLst>
            </p:cNvPr>
            <p:cNvGrpSpPr/>
            <p:nvPr/>
          </p:nvGrpSpPr>
          <p:grpSpPr>
            <a:xfrm>
              <a:off x="3371406" y="3054071"/>
              <a:ext cx="2262102" cy="426516"/>
              <a:chOff x="3102722" y="687425"/>
              <a:chExt cx="2407516" cy="453934"/>
            </a:xfrm>
          </p:grpSpPr>
          <p:sp>
            <p:nvSpPr>
              <p:cNvPr id="34" name="Google Shape;227;g2e164147463_0_28">
                <a:extLst>
                  <a:ext uri="{FF2B5EF4-FFF2-40B4-BE49-F238E27FC236}">
                    <a16:creationId xmlns:a16="http://schemas.microsoft.com/office/drawing/2014/main" id="{5D12A843-0E2A-DF1A-0FCC-DBEA9425679C}"/>
                  </a:ext>
                </a:extLst>
              </p:cNvPr>
              <p:cNvSpPr/>
              <p:nvPr/>
            </p:nvSpPr>
            <p:spPr>
              <a:xfrm rot="-5400000">
                <a:off x="4079522" y="-289341"/>
                <a:ext cx="453900" cy="2407500"/>
              </a:xfrm>
              <a:prstGeom prst="roundRect">
                <a:avLst>
                  <a:gd name="adj" fmla="val 50000"/>
                </a:avLst>
              </a:prstGeom>
              <a:solidFill>
                <a:schemeClr val="tx1"/>
              </a:solidFill>
              <a:ln w="9525" cap="flat" cmpd="sng">
                <a:solidFill>
                  <a:srgbClr val="F0930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900"/>
                  <a:buFont typeface="Arial"/>
                  <a:buNone/>
                </a:pPr>
                <a:endParaRPr sz="1425" b="0" i="0" u="none" strike="noStrike" cap="none">
                  <a:solidFill>
                    <a:srgbClr val="000000"/>
                  </a:solidFill>
                  <a:latin typeface="Arial"/>
                  <a:ea typeface="Arial"/>
                  <a:cs typeface="Arial"/>
                  <a:sym typeface="Arial"/>
                </a:endParaRPr>
              </a:p>
            </p:txBody>
          </p:sp>
          <p:sp>
            <p:nvSpPr>
              <p:cNvPr id="35" name="Google Shape;228;g2e164147463_0_28">
                <a:extLst>
                  <a:ext uri="{FF2B5EF4-FFF2-40B4-BE49-F238E27FC236}">
                    <a16:creationId xmlns:a16="http://schemas.microsoft.com/office/drawing/2014/main" id="{BB4098A5-4373-AB20-7FF3-A6898D20233F}"/>
                  </a:ext>
                </a:extLst>
              </p:cNvPr>
              <p:cNvSpPr txBox="1"/>
              <p:nvPr/>
            </p:nvSpPr>
            <p:spPr>
              <a:xfrm>
                <a:off x="3503538" y="687425"/>
                <a:ext cx="2006700" cy="444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300"/>
                  <a:buFont typeface="Arial"/>
                  <a:buNone/>
                </a:pPr>
                <a:r>
                  <a:rPr lang="en-US" sz="975" b="0" i="0" u="none" strike="noStrike" cap="none">
                    <a:solidFill>
                      <a:srgbClr val="000000"/>
                    </a:solidFill>
                    <a:latin typeface="Roboto"/>
                    <a:ea typeface="Roboto"/>
                    <a:cs typeface="Roboto"/>
                    <a:sym typeface="Roboto"/>
                  </a:rPr>
                  <a:t>Cross-field collaborations</a:t>
                </a:r>
                <a:endParaRPr sz="975" b="0" i="0" u="none" strike="noStrike" cap="none">
                  <a:solidFill>
                    <a:srgbClr val="292929"/>
                  </a:solidFill>
                  <a:latin typeface="Roboto"/>
                  <a:ea typeface="Roboto"/>
                  <a:cs typeface="Roboto"/>
                  <a:sym typeface="Roboto"/>
                </a:endParaRPr>
              </a:p>
            </p:txBody>
          </p:sp>
          <p:sp>
            <p:nvSpPr>
              <p:cNvPr id="36" name="Google Shape;229;g2e164147463_0_28">
                <a:extLst>
                  <a:ext uri="{FF2B5EF4-FFF2-40B4-BE49-F238E27FC236}">
                    <a16:creationId xmlns:a16="http://schemas.microsoft.com/office/drawing/2014/main" id="{615942B9-0D5E-D644-3D5D-788EF51B29C4}"/>
                  </a:ext>
                </a:extLst>
              </p:cNvPr>
              <p:cNvSpPr/>
              <p:nvPr/>
            </p:nvSpPr>
            <p:spPr>
              <a:xfrm>
                <a:off x="3181346" y="752959"/>
                <a:ext cx="322200" cy="322200"/>
              </a:xfrm>
              <a:prstGeom prst="ellipse">
                <a:avLst/>
              </a:prstGeom>
              <a:solidFill>
                <a:srgbClr val="0944A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900"/>
                  <a:buFont typeface="Arial"/>
                  <a:buNone/>
                </a:pPr>
                <a:endParaRPr sz="1425" b="0" i="0" u="none" strike="noStrike" cap="none">
                  <a:solidFill>
                    <a:srgbClr val="000000"/>
                  </a:solidFill>
                  <a:latin typeface="Arial"/>
                  <a:ea typeface="Arial"/>
                  <a:cs typeface="Arial"/>
                  <a:sym typeface="Arial"/>
                </a:endParaRPr>
              </a:p>
            </p:txBody>
          </p:sp>
        </p:grpSp>
        <p:grpSp>
          <p:nvGrpSpPr>
            <p:cNvPr id="30" name="Google Shape;230;g2e164147463_0_28">
              <a:extLst>
                <a:ext uri="{FF2B5EF4-FFF2-40B4-BE49-F238E27FC236}">
                  <a16:creationId xmlns:a16="http://schemas.microsoft.com/office/drawing/2014/main" id="{344E6FFF-AAD4-24C2-6279-0A60E5716FA0}"/>
                </a:ext>
              </a:extLst>
            </p:cNvPr>
            <p:cNvGrpSpPr/>
            <p:nvPr/>
          </p:nvGrpSpPr>
          <p:grpSpPr>
            <a:xfrm>
              <a:off x="3371406" y="3557767"/>
              <a:ext cx="2262102" cy="426516"/>
              <a:chOff x="3102722" y="687425"/>
              <a:chExt cx="2407516" cy="453934"/>
            </a:xfrm>
          </p:grpSpPr>
          <p:sp>
            <p:nvSpPr>
              <p:cNvPr id="31" name="Google Shape;231;g2e164147463_0_28">
                <a:extLst>
                  <a:ext uri="{FF2B5EF4-FFF2-40B4-BE49-F238E27FC236}">
                    <a16:creationId xmlns:a16="http://schemas.microsoft.com/office/drawing/2014/main" id="{4C06A339-95B1-5295-3A87-139F36CB55BD}"/>
                  </a:ext>
                </a:extLst>
              </p:cNvPr>
              <p:cNvSpPr/>
              <p:nvPr/>
            </p:nvSpPr>
            <p:spPr>
              <a:xfrm rot="-5400000">
                <a:off x="4079522" y="-289341"/>
                <a:ext cx="453900" cy="2407500"/>
              </a:xfrm>
              <a:prstGeom prst="roundRect">
                <a:avLst>
                  <a:gd name="adj" fmla="val 50000"/>
                </a:avLst>
              </a:prstGeom>
              <a:solidFill>
                <a:schemeClr val="tx1"/>
              </a:solidFill>
              <a:ln w="9525" cap="flat" cmpd="sng">
                <a:solidFill>
                  <a:srgbClr val="183DBC"/>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900"/>
                  <a:buFont typeface="Arial"/>
                  <a:buNone/>
                </a:pPr>
                <a:endParaRPr sz="1425" b="0" i="0" u="none" strike="noStrike" cap="none">
                  <a:solidFill>
                    <a:srgbClr val="000000"/>
                  </a:solidFill>
                  <a:latin typeface="Arial"/>
                  <a:ea typeface="Arial"/>
                  <a:cs typeface="Arial"/>
                  <a:sym typeface="Arial"/>
                </a:endParaRPr>
              </a:p>
            </p:txBody>
          </p:sp>
          <p:sp>
            <p:nvSpPr>
              <p:cNvPr id="32" name="Google Shape;232;g2e164147463_0_28">
                <a:extLst>
                  <a:ext uri="{FF2B5EF4-FFF2-40B4-BE49-F238E27FC236}">
                    <a16:creationId xmlns:a16="http://schemas.microsoft.com/office/drawing/2014/main" id="{9FFFF668-D965-BA07-30F0-154E594455A1}"/>
                  </a:ext>
                </a:extLst>
              </p:cNvPr>
              <p:cNvSpPr txBox="1"/>
              <p:nvPr/>
            </p:nvSpPr>
            <p:spPr>
              <a:xfrm>
                <a:off x="3503538" y="687425"/>
                <a:ext cx="2006700" cy="444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300"/>
                  <a:buFont typeface="Arial"/>
                  <a:buNone/>
                </a:pPr>
                <a:r>
                  <a:rPr lang="en-US" sz="975" b="0" i="0" u="none" strike="noStrike" cap="none">
                    <a:solidFill>
                      <a:srgbClr val="000000"/>
                    </a:solidFill>
                    <a:latin typeface="Roboto"/>
                    <a:ea typeface="Roboto"/>
                    <a:cs typeface="Roboto"/>
                    <a:sym typeface="Roboto"/>
                  </a:rPr>
                  <a:t>Connections with international initiatives</a:t>
                </a:r>
                <a:endParaRPr sz="975" b="0" i="0" u="none" strike="noStrike" cap="none">
                  <a:solidFill>
                    <a:srgbClr val="292929"/>
                  </a:solidFill>
                  <a:latin typeface="Roboto"/>
                  <a:ea typeface="Roboto"/>
                  <a:cs typeface="Roboto"/>
                  <a:sym typeface="Roboto"/>
                </a:endParaRPr>
              </a:p>
            </p:txBody>
          </p:sp>
          <p:sp>
            <p:nvSpPr>
              <p:cNvPr id="33" name="Google Shape;233;g2e164147463_0_28">
                <a:extLst>
                  <a:ext uri="{FF2B5EF4-FFF2-40B4-BE49-F238E27FC236}">
                    <a16:creationId xmlns:a16="http://schemas.microsoft.com/office/drawing/2014/main" id="{0C0E2CDB-B22B-06BC-0F49-F5C0746E22D0}"/>
                  </a:ext>
                </a:extLst>
              </p:cNvPr>
              <p:cNvSpPr/>
              <p:nvPr/>
            </p:nvSpPr>
            <p:spPr>
              <a:xfrm>
                <a:off x="3181346" y="752959"/>
                <a:ext cx="322200" cy="322200"/>
              </a:xfrm>
              <a:prstGeom prst="ellipse">
                <a:avLst/>
              </a:prstGeom>
              <a:solidFill>
                <a:srgbClr val="F0930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900"/>
                  <a:buFont typeface="Arial"/>
                  <a:buNone/>
                </a:pPr>
                <a:endParaRPr sz="1425" b="0" i="0" u="none" strike="noStrike" cap="none">
                  <a:solidFill>
                    <a:srgbClr val="000000"/>
                  </a:solidFill>
                  <a:latin typeface="Arial"/>
                  <a:ea typeface="Arial"/>
                  <a:cs typeface="Arial"/>
                  <a:sym typeface="Arial"/>
                </a:endParaRPr>
              </a:p>
            </p:txBody>
          </p:sp>
        </p:grpSp>
      </p:grpSp>
      <p:sp>
        <p:nvSpPr>
          <p:cNvPr id="42" name="Google Shape;234;g2e164147463_0_28">
            <a:extLst>
              <a:ext uri="{FF2B5EF4-FFF2-40B4-BE49-F238E27FC236}">
                <a16:creationId xmlns:a16="http://schemas.microsoft.com/office/drawing/2014/main" id="{BC475C1A-FC02-FA4D-A0E2-DF8C9BE360DE}"/>
              </a:ext>
            </a:extLst>
          </p:cNvPr>
          <p:cNvSpPr/>
          <p:nvPr/>
        </p:nvSpPr>
        <p:spPr>
          <a:xfrm>
            <a:off x="222249" y="753256"/>
            <a:ext cx="1618650" cy="1618650"/>
          </a:xfrm>
          <a:prstGeom prst="ellipse">
            <a:avLst/>
          </a:prstGeom>
          <a:noFill/>
          <a:ln w="38100" cap="flat" cmpd="sng">
            <a:solidFill>
              <a:srgbClr val="F0930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1200"/>
              </a:spcAft>
              <a:buClr>
                <a:srgbClr val="000000"/>
              </a:buClr>
              <a:buSzPts val="1200"/>
              <a:buFont typeface="Arial"/>
              <a:buNone/>
            </a:pPr>
            <a:endParaRPr sz="900" b="0" i="0" u="none" strike="noStrike" cap="none">
              <a:solidFill>
                <a:srgbClr val="000000"/>
              </a:solidFill>
              <a:latin typeface="Lato"/>
              <a:ea typeface="Lato"/>
              <a:cs typeface="Lato"/>
              <a:sym typeface="Lato"/>
            </a:endParaRPr>
          </a:p>
        </p:txBody>
      </p:sp>
      <p:pic>
        <p:nvPicPr>
          <p:cNvPr id="44" name="Google Shape;235;g2e164147463_0_28" descr="NES">
            <a:extLst>
              <a:ext uri="{FF2B5EF4-FFF2-40B4-BE49-F238E27FC236}">
                <a16:creationId xmlns:a16="http://schemas.microsoft.com/office/drawing/2014/main" id="{1A97BA81-A224-38E8-7640-9C979BE5865F}"/>
              </a:ext>
            </a:extLst>
          </p:cNvPr>
          <p:cNvPicPr preferRelativeResize="0"/>
          <p:nvPr/>
        </p:nvPicPr>
        <p:blipFill rotWithShape="1">
          <a:blip r:embed="rId4">
            <a:alphaModFix/>
          </a:blip>
          <a:srcRect/>
          <a:stretch/>
        </p:blipFill>
        <p:spPr>
          <a:xfrm>
            <a:off x="100354" y="3976955"/>
            <a:ext cx="1356971" cy="1143600"/>
          </a:xfrm>
          <a:prstGeom prst="rect">
            <a:avLst/>
          </a:prstGeom>
          <a:noFill/>
          <a:ln>
            <a:noFill/>
          </a:ln>
        </p:spPr>
      </p:pic>
      <p:sp>
        <p:nvSpPr>
          <p:cNvPr id="46" name="Google Shape;237;g2e164147463_0_28">
            <a:extLst>
              <a:ext uri="{FF2B5EF4-FFF2-40B4-BE49-F238E27FC236}">
                <a16:creationId xmlns:a16="http://schemas.microsoft.com/office/drawing/2014/main" id="{11496106-5A30-E4D8-B1F5-6BA81F1E39CE}"/>
              </a:ext>
            </a:extLst>
          </p:cNvPr>
          <p:cNvSpPr txBox="1"/>
          <p:nvPr/>
        </p:nvSpPr>
        <p:spPr>
          <a:xfrm>
            <a:off x="222244" y="883643"/>
            <a:ext cx="1618650" cy="135787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2100"/>
              <a:buFont typeface="Arial"/>
              <a:buNone/>
            </a:pPr>
            <a:r>
              <a:rPr lang="en-US" sz="1575" b="1" i="0" u="none" strike="noStrike" cap="none">
                <a:solidFill>
                  <a:srgbClr val="0944A1"/>
                </a:solidFill>
                <a:latin typeface="Roboto"/>
                <a:ea typeface="Roboto"/>
                <a:cs typeface="Roboto"/>
                <a:sym typeface="Roboto"/>
              </a:rPr>
              <a:t>Building networks to encourage new ways of doing research</a:t>
            </a:r>
            <a:endParaRPr sz="900" b="1" i="0" u="none" strike="noStrike" cap="none">
              <a:solidFill>
                <a:srgbClr val="0944A1"/>
              </a:solidFill>
              <a:latin typeface="Lato"/>
              <a:ea typeface="Lato"/>
              <a:cs typeface="Lato"/>
              <a:sym typeface="Lato"/>
            </a:endParaRPr>
          </a:p>
        </p:txBody>
      </p:sp>
      <p:grpSp>
        <p:nvGrpSpPr>
          <p:cNvPr id="52" name="Google Shape;238;g2e164147463_0_28">
            <a:extLst>
              <a:ext uri="{FF2B5EF4-FFF2-40B4-BE49-F238E27FC236}">
                <a16:creationId xmlns:a16="http://schemas.microsoft.com/office/drawing/2014/main" id="{778C05C8-2680-13BE-9403-0E47A6047F8C}"/>
              </a:ext>
            </a:extLst>
          </p:cNvPr>
          <p:cNvGrpSpPr/>
          <p:nvPr/>
        </p:nvGrpSpPr>
        <p:grpSpPr>
          <a:xfrm>
            <a:off x="2834618" y="1955416"/>
            <a:ext cx="3335732" cy="602042"/>
            <a:chOff x="3779491" y="1215375"/>
            <a:chExt cx="4447642" cy="802722"/>
          </a:xfrm>
        </p:grpSpPr>
        <p:grpSp>
          <p:nvGrpSpPr>
            <p:cNvPr id="48" name="Google Shape;239;g2e164147463_0_28">
              <a:extLst>
                <a:ext uri="{FF2B5EF4-FFF2-40B4-BE49-F238E27FC236}">
                  <a16:creationId xmlns:a16="http://schemas.microsoft.com/office/drawing/2014/main" id="{A2BFBAE7-A5EC-7C42-5636-AB74BAB98151}"/>
                </a:ext>
              </a:extLst>
            </p:cNvPr>
            <p:cNvGrpSpPr/>
            <p:nvPr/>
          </p:nvGrpSpPr>
          <p:grpSpPr>
            <a:xfrm>
              <a:off x="3779491" y="1215375"/>
              <a:ext cx="4447642" cy="802722"/>
              <a:chOff x="3237753" y="598153"/>
              <a:chExt cx="2736000" cy="456533"/>
            </a:xfrm>
          </p:grpSpPr>
          <p:sp>
            <p:nvSpPr>
              <p:cNvPr id="50" name="Google Shape;240;g2e164147463_0_28">
                <a:extLst>
                  <a:ext uri="{FF2B5EF4-FFF2-40B4-BE49-F238E27FC236}">
                    <a16:creationId xmlns:a16="http://schemas.microsoft.com/office/drawing/2014/main" id="{67E43DEB-2392-F0DF-22B7-F7D5E61900C4}"/>
                  </a:ext>
                </a:extLst>
              </p:cNvPr>
              <p:cNvSpPr/>
              <p:nvPr/>
            </p:nvSpPr>
            <p:spPr>
              <a:xfrm rot="-5400000">
                <a:off x="4378803" y="-540264"/>
                <a:ext cx="453900" cy="2736000"/>
              </a:xfrm>
              <a:prstGeom prst="roundRect">
                <a:avLst>
                  <a:gd name="adj" fmla="val 50000"/>
                </a:avLst>
              </a:prstGeom>
              <a:solidFill>
                <a:srgbClr val="F09308"/>
              </a:solidFill>
              <a:ln w="9525" cap="flat" cmpd="sng">
                <a:solidFill>
                  <a:srgbClr val="F0930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900"/>
                  <a:buFont typeface="Arial"/>
                  <a:buNone/>
                </a:pPr>
                <a:endParaRPr sz="1425" b="0" i="0" u="none" strike="noStrike" cap="none">
                  <a:solidFill>
                    <a:srgbClr val="000000"/>
                  </a:solidFill>
                  <a:latin typeface="Arial"/>
                  <a:ea typeface="Arial"/>
                  <a:cs typeface="Arial"/>
                  <a:sym typeface="Arial"/>
                </a:endParaRPr>
              </a:p>
            </p:txBody>
          </p:sp>
          <p:sp>
            <p:nvSpPr>
              <p:cNvPr id="51" name="Google Shape;241;g2e164147463_0_28">
                <a:extLst>
                  <a:ext uri="{FF2B5EF4-FFF2-40B4-BE49-F238E27FC236}">
                    <a16:creationId xmlns:a16="http://schemas.microsoft.com/office/drawing/2014/main" id="{5B285AA9-CF43-05EF-A07C-0D1A5721C688}"/>
                  </a:ext>
                </a:extLst>
              </p:cNvPr>
              <p:cNvSpPr txBox="1"/>
              <p:nvPr/>
            </p:nvSpPr>
            <p:spPr>
              <a:xfrm>
                <a:off x="3744725" y="598153"/>
                <a:ext cx="2229000" cy="455100"/>
              </a:xfrm>
              <a:prstGeom prst="rect">
                <a:avLst/>
              </a:prstGeom>
              <a:noFill/>
              <a:ln>
                <a:noFill/>
              </a:ln>
            </p:spPr>
            <p:txBody>
              <a:bodyPr spcFirstLastPara="1" wrap="square" lIns="91425" tIns="91425" rIns="91425" bIns="91425"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buSzPts val="1800"/>
                </a:pPr>
                <a:r>
                  <a:rPr lang="en-US" sz="1350" b="0" i="0" u="none" strike="noStrike" cap="none">
                    <a:solidFill>
                      <a:srgbClr val="000000"/>
                    </a:solidFill>
                    <a:latin typeface="Roboto"/>
                    <a:ea typeface="Roboto"/>
                    <a:cs typeface="Roboto"/>
                    <a:sym typeface="Roboto"/>
                  </a:rPr>
                  <a:t>Building (and funding)</a:t>
                </a:r>
                <a:r>
                  <a:rPr lang="en-US" sz="1350">
                    <a:latin typeface="Roboto"/>
                    <a:ea typeface="Roboto"/>
                    <a:cs typeface="Roboto"/>
                    <a:sym typeface="Roboto"/>
                  </a:rPr>
                  <a:t> </a:t>
                </a:r>
                <a:endParaRPr sz="135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r>
                  <a:rPr lang="en-US" sz="1350" b="1" i="0" u="none" strike="noStrike" cap="none">
                    <a:solidFill>
                      <a:srgbClr val="0944A1"/>
                    </a:solidFill>
                    <a:latin typeface="Roboto Black"/>
                    <a:ea typeface="Roboto"/>
                    <a:cs typeface="Roboto"/>
                    <a:sym typeface="Roboto"/>
                    <a:hlinkClick r:id="rId5">
                      <a:extLst>
                        <a:ext uri="{A12FA001-AC4F-418D-AE19-62706E023703}">
                          <ahyp:hlinkClr xmlns:ahyp="http://schemas.microsoft.com/office/drawing/2018/hyperlinkcolor" val="tx"/>
                        </a:ext>
                      </a:extLst>
                    </a:hlinkClick>
                  </a:rPr>
                  <a:t>collaborative</a:t>
                </a:r>
                <a:r>
                  <a:rPr lang="en-US" sz="1350" b="0" i="0" u="none" strike="noStrike" cap="none">
                    <a:solidFill>
                      <a:srgbClr val="0944A1"/>
                    </a:solidFill>
                    <a:latin typeface="Roboto Black"/>
                    <a:ea typeface="Roboto"/>
                    <a:cs typeface="Roboto"/>
                    <a:sym typeface="Roboto"/>
                    <a:hlinkClick r:id="rId5">
                      <a:extLst>
                        <a:ext uri="{A12FA001-AC4F-418D-AE19-62706E023703}">
                          <ahyp:hlinkClr xmlns:ahyp="http://schemas.microsoft.com/office/drawing/2018/hyperlinkcolor" val="tx"/>
                        </a:ext>
                      </a:extLst>
                    </a:hlinkClick>
                  </a:rPr>
                  <a:t> projects</a:t>
                </a:r>
                <a:endParaRPr sz="975" b="0" i="0" u="none" strike="noStrike" cap="none">
                  <a:solidFill>
                    <a:srgbClr val="0944A1"/>
                  </a:solidFill>
                  <a:latin typeface="Roboto Black"/>
                  <a:ea typeface="Roboto"/>
                  <a:cs typeface="Roboto"/>
                  <a:sym typeface="Roboto"/>
                  <a:hlinkClick r:id="rId5">
                    <a:extLst>
                      <a:ext uri="{A12FA001-AC4F-418D-AE19-62706E023703}">
                        <ahyp:hlinkClr xmlns:ahyp="http://schemas.microsoft.com/office/drawing/2018/hyperlinkcolor" val="tx"/>
                      </a:ext>
                    </a:extLst>
                  </a:hlinkClick>
                </a:endParaRPr>
              </a:p>
            </p:txBody>
          </p:sp>
        </p:grpSp>
        <p:sp>
          <p:nvSpPr>
            <p:cNvPr id="49" name="Google Shape;242;g2e164147463_0_28">
              <a:extLst>
                <a:ext uri="{FF2B5EF4-FFF2-40B4-BE49-F238E27FC236}">
                  <a16:creationId xmlns:a16="http://schemas.microsoft.com/office/drawing/2014/main" id="{B3D16655-C09E-05C1-A2D8-8214EE3A7B4D}"/>
                </a:ext>
              </a:extLst>
            </p:cNvPr>
            <p:cNvSpPr/>
            <p:nvPr/>
          </p:nvSpPr>
          <p:spPr>
            <a:xfrm>
              <a:off x="3850377" y="1276292"/>
              <a:ext cx="685500" cy="685500"/>
            </a:xfrm>
            <a:prstGeom prst="ellipse">
              <a:avLst/>
            </a:prstGeom>
            <a:solidFill>
              <a:srgbClr val="0944A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900"/>
                <a:buFont typeface="Arial"/>
                <a:buNone/>
              </a:pPr>
              <a:endParaRPr sz="1425" b="0" i="0" u="none" strike="noStrike" cap="none">
                <a:solidFill>
                  <a:srgbClr val="000000"/>
                </a:solidFill>
                <a:latin typeface="Arial"/>
                <a:ea typeface="Arial"/>
                <a:cs typeface="Arial"/>
                <a:sym typeface="Arial"/>
              </a:endParaRPr>
            </a:p>
          </p:txBody>
        </p:sp>
      </p:grpSp>
      <p:grpSp>
        <p:nvGrpSpPr>
          <p:cNvPr id="56" name="Google Shape;243;g2e164147463_0_28">
            <a:extLst>
              <a:ext uri="{FF2B5EF4-FFF2-40B4-BE49-F238E27FC236}">
                <a16:creationId xmlns:a16="http://schemas.microsoft.com/office/drawing/2014/main" id="{C3FFEB51-E82B-8CAF-DF03-66D91986A7E7}"/>
              </a:ext>
            </a:extLst>
          </p:cNvPr>
          <p:cNvGrpSpPr/>
          <p:nvPr/>
        </p:nvGrpSpPr>
        <p:grpSpPr>
          <a:xfrm>
            <a:off x="2834618" y="1300541"/>
            <a:ext cx="3335732" cy="614142"/>
            <a:chOff x="3237753" y="600786"/>
            <a:chExt cx="2736000" cy="465708"/>
          </a:xfrm>
        </p:grpSpPr>
        <p:sp>
          <p:nvSpPr>
            <p:cNvPr id="54" name="Google Shape;244;g2e164147463_0_28">
              <a:extLst>
                <a:ext uri="{FF2B5EF4-FFF2-40B4-BE49-F238E27FC236}">
                  <a16:creationId xmlns:a16="http://schemas.microsoft.com/office/drawing/2014/main" id="{EE4C52D5-4D62-A2E8-6DE4-6B929C528A48}"/>
                </a:ext>
              </a:extLst>
            </p:cNvPr>
            <p:cNvSpPr/>
            <p:nvPr/>
          </p:nvSpPr>
          <p:spPr>
            <a:xfrm rot="-5400000">
              <a:off x="4378803" y="-540264"/>
              <a:ext cx="453900" cy="2736000"/>
            </a:xfrm>
            <a:prstGeom prst="roundRect">
              <a:avLst>
                <a:gd name="adj" fmla="val 50000"/>
              </a:avLst>
            </a:prstGeom>
            <a:solidFill>
              <a:srgbClr val="F09308"/>
            </a:solidFill>
            <a:ln w="9525" cap="flat" cmpd="sng">
              <a:solidFill>
                <a:srgbClr val="F0930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900"/>
                <a:buFont typeface="Arial"/>
                <a:buNone/>
              </a:pPr>
              <a:endParaRPr sz="1425" b="0" i="0" u="none" strike="noStrike" cap="none">
                <a:solidFill>
                  <a:srgbClr val="000000"/>
                </a:solidFill>
                <a:latin typeface="Arial"/>
                <a:ea typeface="Arial"/>
                <a:cs typeface="Arial"/>
                <a:sym typeface="Arial"/>
              </a:endParaRPr>
            </a:p>
          </p:txBody>
        </p:sp>
        <p:sp>
          <p:nvSpPr>
            <p:cNvPr id="55" name="Google Shape;245;g2e164147463_0_28">
              <a:extLst>
                <a:ext uri="{FF2B5EF4-FFF2-40B4-BE49-F238E27FC236}">
                  <a16:creationId xmlns:a16="http://schemas.microsoft.com/office/drawing/2014/main" id="{4A2375E2-BBAF-9D77-6F29-2D6F5F5B66FD}"/>
                </a:ext>
              </a:extLst>
            </p:cNvPr>
            <p:cNvSpPr txBox="1"/>
            <p:nvPr/>
          </p:nvSpPr>
          <p:spPr>
            <a:xfrm>
              <a:off x="3353793" y="646416"/>
              <a:ext cx="2524198" cy="420078"/>
            </a:xfrm>
            <a:prstGeom prst="rect">
              <a:avLst/>
            </a:prstGeom>
            <a:noFill/>
            <a:ln>
              <a:noFill/>
            </a:ln>
          </p:spPr>
          <p:txBody>
            <a:bodyPr spcFirstLastPara="1" wrap="square" lIns="91425" tIns="91425" rIns="91425" bIns="91425"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buSzPts val="1800"/>
              </a:pPr>
              <a:r>
                <a:rPr lang="en-US" sz="1200">
                  <a:latin typeface="Roboto"/>
                  <a:ea typeface="Roboto"/>
                  <a:cs typeface="Roboto"/>
                </a:rPr>
                <a:t>Open call for proposals -</a:t>
              </a:r>
              <a:r>
                <a:rPr lang="en-US" sz="1200">
                  <a:solidFill>
                    <a:srgbClr val="0944A1"/>
                  </a:solidFill>
                  <a:latin typeface="Roboto Black"/>
                  <a:ea typeface="Roboto"/>
                  <a:cs typeface="Roboto"/>
                </a:rPr>
                <a:t> 800 k€ per year</a:t>
              </a:r>
            </a:p>
            <a:p>
              <a:pPr algn="ctr">
                <a:buSzPts val="1800"/>
              </a:pPr>
              <a:r>
                <a:rPr lang="en-US" sz="1200">
                  <a:solidFill>
                    <a:srgbClr val="0944A1"/>
                  </a:solidFill>
                  <a:latin typeface="Roboto Black"/>
                  <a:ea typeface="Roboto"/>
                  <a:cs typeface="Roboto"/>
                  <a:hlinkClick r:id="rId6">
                    <a:extLst>
                      <a:ext uri="{A12FA001-AC4F-418D-AE19-62706E023703}">
                        <ahyp:hlinkClr xmlns:ahyp="http://schemas.microsoft.com/office/drawing/2018/hyperlinkcolor" val="tx"/>
                      </a:ext>
                    </a:extLst>
                  </a:hlinkClick>
                </a:rPr>
                <a:t>2023-2024 call currently open</a:t>
              </a:r>
            </a:p>
          </p:txBody>
        </p:sp>
      </p:grpSp>
      <p:sp>
        <p:nvSpPr>
          <p:cNvPr id="58" name="TextBox 57">
            <a:extLst>
              <a:ext uri="{FF2B5EF4-FFF2-40B4-BE49-F238E27FC236}">
                <a16:creationId xmlns:a16="http://schemas.microsoft.com/office/drawing/2014/main" id="{2DA81E6B-4D1E-E83A-1956-6ED63B43B726}"/>
              </a:ext>
            </a:extLst>
          </p:cNvPr>
          <p:cNvSpPr txBox="1"/>
          <p:nvPr/>
        </p:nvSpPr>
        <p:spPr>
          <a:xfrm>
            <a:off x="1455530" y="4581810"/>
            <a:ext cx="113831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rgbClr val="0944A1"/>
                </a:solidFill>
                <a:latin typeface="Roboto Black"/>
                <a:hlinkClick r:id="rId7">
                  <a:extLst>
                    <a:ext uri="{A12FA001-AC4F-418D-AE19-62706E023703}">
                      <ahyp:hlinkClr xmlns:ahyp="http://schemas.microsoft.com/office/drawing/2018/hyperlinkcolor" val="tx"/>
                    </a:ext>
                  </a:extLst>
                </a:hlinkClick>
              </a:rPr>
              <a:t>tdcc.nl/nes</a:t>
            </a:r>
          </a:p>
        </p:txBody>
      </p:sp>
    </p:spTree>
    <p:extLst>
      <p:ext uri="{BB962C8B-B14F-4D97-AF65-F5344CB8AC3E}">
        <p14:creationId xmlns:p14="http://schemas.microsoft.com/office/powerpoint/2010/main" val="205602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9876B-50FE-25C3-9388-D6CEF153601A}"/>
              </a:ext>
            </a:extLst>
          </p:cNvPr>
          <p:cNvSpPr>
            <a:spLocks noGrp="1"/>
          </p:cNvSpPr>
          <p:nvPr>
            <p:ph type="title"/>
          </p:nvPr>
        </p:nvSpPr>
        <p:spPr/>
        <p:txBody>
          <a:bodyPr/>
          <a:lstStyle/>
          <a:p>
            <a:r>
              <a:rPr lang="en-US" dirty="0"/>
              <a:t>4TU.ResearchData repository service</a:t>
            </a:r>
          </a:p>
        </p:txBody>
      </p:sp>
      <p:sp>
        <p:nvSpPr>
          <p:cNvPr id="4" name="Slide Number Placeholder 3">
            <a:extLst>
              <a:ext uri="{FF2B5EF4-FFF2-40B4-BE49-F238E27FC236}">
                <a16:creationId xmlns:a16="http://schemas.microsoft.com/office/drawing/2014/main" id="{0E875A54-17A3-AA1F-E9D7-FF8F31E8D2D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a:t>8</a:t>
            </a:fld>
            <a:endParaRPr lang="en"/>
          </a:p>
        </p:txBody>
      </p:sp>
      <p:sp>
        <p:nvSpPr>
          <p:cNvPr id="5" name="Title 4">
            <a:extLst>
              <a:ext uri="{FF2B5EF4-FFF2-40B4-BE49-F238E27FC236}">
                <a16:creationId xmlns:a16="http://schemas.microsoft.com/office/drawing/2014/main" id="{70FF7984-976A-5531-B1B2-C5AF37814548}"/>
              </a:ext>
            </a:extLst>
          </p:cNvPr>
          <p:cNvSpPr>
            <a:spLocks noGrp="1"/>
          </p:cNvSpPr>
          <p:nvPr>
            <p:ph type="title" idx="2"/>
          </p:nvPr>
        </p:nvSpPr>
        <p:spPr/>
        <p:txBody>
          <a:bodyPr/>
          <a:lstStyle/>
          <a:p>
            <a:endParaRPr lang="en-US"/>
          </a:p>
        </p:txBody>
      </p:sp>
      <p:pic>
        <p:nvPicPr>
          <p:cNvPr id="7" name="Picture 6" descr="A screenshot of a computer&#10;&#10;Description automatically generated">
            <a:extLst>
              <a:ext uri="{FF2B5EF4-FFF2-40B4-BE49-F238E27FC236}">
                <a16:creationId xmlns:a16="http://schemas.microsoft.com/office/drawing/2014/main" id="{C3470DD3-C011-7AD9-BD5D-0940C7A1E056}"/>
              </a:ext>
            </a:extLst>
          </p:cNvPr>
          <p:cNvPicPr>
            <a:picLocks noChangeAspect="1"/>
          </p:cNvPicPr>
          <p:nvPr/>
        </p:nvPicPr>
        <p:blipFill>
          <a:blip r:embed="rId2"/>
          <a:stretch>
            <a:fillRect/>
          </a:stretch>
        </p:blipFill>
        <p:spPr>
          <a:xfrm>
            <a:off x="1598753" y="1163906"/>
            <a:ext cx="5837981" cy="3814004"/>
          </a:xfrm>
          <a:prstGeom prst="rect">
            <a:avLst/>
          </a:prstGeom>
        </p:spPr>
      </p:pic>
      <p:sp>
        <p:nvSpPr>
          <p:cNvPr id="3" name="TextBox 2">
            <a:extLst>
              <a:ext uri="{FF2B5EF4-FFF2-40B4-BE49-F238E27FC236}">
                <a16:creationId xmlns:a16="http://schemas.microsoft.com/office/drawing/2014/main" id="{457F6CD9-D2AE-B812-3BDC-4B649960476B}"/>
              </a:ext>
            </a:extLst>
          </p:cNvPr>
          <p:cNvSpPr txBox="1"/>
          <p:nvPr/>
        </p:nvSpPr>
        <p:spPr>
          <a:xfrm>
            <a:off x="5847551" y="614723"/>
            <a:ext cx="2792624" cy="369332"/>
          </a:xfrm>
          <a:prstGeom prst="rect">
            <a:avLst/>
          </a:prstGeom>
          <a:noFill/>
          <a:ln w="19050">
            <a:solidFill>
              <a:srgbClr val="FFC000"/>
            </a:solidFill>
          </a:ln>
        </p:spPr>
        <p:txBody>
          <a:bodyPr wrap="square" rtlCol="0" anchor="ctr">
            <a:spAutoFit/>
          </a:bodyPr>
          <a:lstStyle/>
          <a:p>
            <a:r>
              <a:rPr lang="en-GB" sz="1800" b="1" dirty="0">
                <a:solidFill>
                  <a:schemeClr val="bg1"/>
                </a:solidFill>
              </a:rPr>
              <a:t>       </a:t>
            </a:r>
            <a:r>
              <a:rPr lang="en-GB" sz="1800" dirty="0">
                <a:solidFill>
                  <a:schemeClr val="bg1"/>
                </a:solidFill>
              </a:rPr>
              <a:t>https://data.4tu.nl</a:t>
            </a:r>
            <a:endParaRPr lang="nl-NL" sz="1800" dirty="0">
              <a:solidFill>
                <a:schemeClr val="bg1"/>
              </a:solidFill>
            </a:endParaRPr>
          </a:p>
        </p:txBody>
      </p:sp>
      <p:pic>
        <p:nvPicPr>
          <p:cNvPr id="9" name="Picture 8">
            <a:extLst>
              <a:ext uri="{FF2B5EF4-FFF2-40B4-BE49-F238E27FC236}">
                <a16:creationId xmlns:a16="http://schemas.microsoft.com/office/drawing/2014/main" id="{4014D05D-C6F6-5F8A-4B15-4B2E2D144049}"/>
              </a:ext>
            </a:extLst>
          </p:cNvPr>
          <p:cNvPicPr>
            <a:picLocks noChangeAspect="1"/>
          </p:cNvPicPr>
          <p:nvPr/>
        </p:nvPicPr>
        <p:blipFill>
          <a:blip r:embed="rId3"/>
          <a:stretch>
            <a:fillRect/>
          </a:stretch>
        </p:blipFill>
        <p:spPr>
          <a:xfrm>
            <a:off x="389164" y="4044412"/>
            <a:ext cx="1035103" cy="933498"/>
          </a:xfrm>
          <a:prstGeom prst="rect">
            <a:avLst/>
          </a:prstGeom>
        </p:spPr>
      </p:pic>
    </p:spTree>
    <p:extLst>
      <p:ext uri="{BB962C8B-B14F-4D97-AF65-F5344CB8AC3E}">
        <p14:creationId xmlns:p14="http://schemas.microsoft.com/office/powerpoint/2010/main" val="1043046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FB8EF-8467-6E05-3098-D097D721EE84}"/>
              </a:ext>
            </a:extLst>
          </p:cNvPr>
          <p:cNvSpPr>
            <a:spLocks noGrp="1"/>
          </p:cNvSpPr>
          <p:nvPr>
            <p:ph type="title"/>
          </p:nvPr>
        </p:nvSpPr>
        <p:spPr/>
        <p:txBody>
          <a:bodyPr/>
          <a:lstStyle/>
          <a:p>
            <a:r>
              <a:rPr lang="en-US"/>
              <a:t>Free and Open Source Software</a:t>
            </a:r>
          </a:p>
        </p:txBody>
      </p:sp>
      <p:sp>
        <p:nvSpPr>
          <p:cNvPr id="4" name="Slide Number Placeholder 3">
            <a:extLst>
              <a:ext uri="{FF2B5EF4-FFF2-40B4-BE49-F238E27FC236}">
                <a16:creationId xmlns:a16="http://schemas.microsoft.com/office/drawing/2014/main" id="{9386A988-4D4A-BB92-77A2-B28BCEE1E73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a:t>9</a:t>
            </a:fld>
            <a:endParaRPr lang="en"/>
          </a:p>
        </p:txBody>
      </p:sp>
      <p:sp>
        <p:nvSpPr>
          <p:cNvPr id="5" name="Title 4">
            <a:extLst>
              <a:ext uri="{FF2B5EF4-FFF2-40B4-BE49-F238E27FC236}">
                <a16:creationId xmlns:a16="http://schemas.microsoft.com/office/drawing/2014/main" id="{069411EC-2736-0E07-0FD9-E63E192FABEA}"/>
              </a:ext>
            </a:extLst>
          </p:cNvPr>
          <p:cNvSpPr>
            <a:spLocks noGrp="1"/>
          </p:cNvSpPr>
          <p:nvPr>
            <p:ph type="title" idx="2"/>
          </p:nvPr>
        </p:nvSpPr>
        <p:spPr/>
        <p:txBody>
          <a:bodyPr/>
          <a:lstStyle/>
          <a:p>
            <a:endParaRPr lang="en-US"/>
          </a:p>
        </p:txBody>
      </p:sp>
      <p:pic>
        <p:nvPicPr>
          <p:cNvPr id="8" name="Picture 7" descr="A screenshot of a computer&#10;&#10;Description automatically generated">
            <a:extLst>
              <a:ext uri="{FF2B5EF4-FFF2-40B4-BE49-F238E27FC236}">
                <a16:creationId xmlns:a16="http://schemas.microsoft.com/office/drawing/2014/main" id="{D3F44CB1-5837-E601-963C-031E4F4A6AF3}"/>
              </a:ext>
            </a:extLst>
          </p:cNvPr>
          <p:cNvPicPr>
            <a:picLocks noChangeAspect="1"/>
          </p:cNvPicPr>
          <p:nvPr/>
        </p:nvPicPr>
        <p:blipFill>
          <a:blip r:embed="rId2"/>
          <a:stretch>
            <a:fillRect/>
          </a:stretch>
        </p:blipFill>
        <p:spPr>
          <a:xfrm>
            <a:off x="1661412" y="1072105"/>
            <a:ext cx="5719898" cy="3910796"/>
          </a:xfrm>
          <a:prstGeom prst="rect">
            <a:avLst/>
          </a:prstGeom>
        </p:spPr>
      </p:pic>
      <p:sp>
        <p:nvSpPr>
          <p:cNvPr id="3" name="TextBox 2">
            <a:extLst>
              <a:ext uri="{FF2B5EF4-FFF2-40B4-BE49-F238E27FC236}">
                <a16:creationId xmlns:a16="http://schemas.microsoft.com/office/drawing/2014/main" id="{44957052-F52B-0F54-AD8C-F664630324E8}"/>
              </a:ext>
            </a:extLst>
          </p:cNvPr>
          <p:cNvSpPr txBox="1"/>
          <p:nvPr/>
        </p:nvSpPr>
        <p:spPr>
          <a:xfrm>
            <a:off x="5194407" y="601673"/>
            <a:ext cx="3797068" cy="307777"/>
          </a:xfrm>
          <a:prstGeom prst="rect">
            <a:avLst/>
          </a:prstGeom>
          <a:noFill/>
          <a:ln w="12700">
            <a:solidFill>
              <a:srgbClr val="FFC000"/>
            </a:solidFill>
          </a:ln>
        </p:spPr>
        <p:txBody>
          <a:bodyPr wrap="square" rtlCol="0">
            <a:spAutoFit/>
          </a:bodyPr>
          <a:lstStyle/>
          <a:p>
            <a:r>
              <a:rPr lang="nl-NL" dirty="0"/>
              <a:t>https://github.com/4TUResearchData/djehuty</a:t>
            </a:r>
          </a:p>
        </p:txBody>
      </p:sp>
    </p:spTree>
    <p:extLst>
      <p:ext uri="{BB962C8B-B14F-4D97-AF65-F5344CB8AC3E}">
        <p14:creationId xmlns:p14="http://schemas.microsoft.com/office/powerpoint/2010/main" val="2431633328"/>
      </p:ext>
    </p:extLst>
  </p:cSld>
  <p:clrMapOvr>
    <a:masterClrMapping/>
  </p:clrMapOvr>
</p:sld>
</file>

<file path=ppt/theme/theme1.xml><?xml version="1.0" encoding="utf-8"?>
<a:theme xmlns:a="http://schemas.openxmlformats.org/drawingml/2006/main" name="Gurney template">
  <a:themeElements>
    <a:clrScheme name="Custom 347">
      <a:dk1>
        <a:srgbClr val="FFFFFF"/>
      </a:dk1>
      <a:lt1>
        <a:srgbClr val="082A44"/>
      </a:lt1>
      <a:dk2>
        <a:srgbClr val="B1D2DB"/>
      </a:dk2>
      <a:lt2>
        <a:srgbClr val="6F98B3"/>
      </a:lt2>
      <a:accent1>
        <a:srgbClr val="1D4C7A"/>
      </a:accent1>
      <a:accent2>
        <a:srgbClr val="1781A1"/>
      </a:accent2>
      <a:accent3>
        <a:srgbClr val="2DA8C8"/>
      </a:accent3>
      <a:accent4>
        <a:srgbClr val="10E7D9"/>
      </a:accent4>
      <a:accent5>
        <a:srgbClr val="24D8A0"/>
      </a:accent5>
      <a:accent6>
        <a:srgbClr val="A7F5B8"/>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1158</Words>
  <Application>Microsoft Office PowerPoint</Application>
  <PresentationFormat>On-screen Show (16:9)</PresentationFormat>
  <Paragraphs>141</Paragraphs>
  <Slides>15</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Source Sans Pro</vt:lpstr>
      <vt:lpstr>Roboto</vt:lpstr>
      <vt:lpstr>Verdana</vt:lpstr>
      <vt:lpstr>Roboto Black</vt:lpstr>
      <vt:lpstr>Courier New</vt:lpstr>
      <vt:lpstr>Arial</vt:lpstr>
      <vt:lpstr>Roboto Slab</vt:lpstr>
      <vt:lpstr>Calibri</vt:lpstr>
      <vt:lpstr>Lato</vt:lpstr>
      <vt:lpstr>Titillium Web</vt:lpstr>
      <vt:lpstr>Gurney template</vt:lpstr>
      <vt:lpstr>4TU.ResearchData Repository service for FAIR data and software </vt:lpstr>
      <vt:lpstr>Repository for data and software from science, engineering and design  And a community around it </vt:lpstr>
      <vt:lpstr>4TU.ResearchData Services and Activities</vt:lpstr>
      <vt:lpstr>4TU.ResearchData Training</vt:lpstr>
      <vt:lpstr>4TU.ResearchData Community</vt:lpstr>
      <vt:lpstr>4TU.ResearchData Projects &amp; Collaborations</vt:lpstr>
      <vt:lpstr>Thematic DCC for Natural &amp; Engineering Sciences</vt:lpstr>
      <vt:lpstr>4TU.ResearchData repository service</vt:lpstr>
      <vt:lpstr>Free and Open Source Software</vt:lpstr>
      <vt:lpstr>Part 1: Envisioned software reproducibility service</vt:lpstr>
      <vt:lpstr>Part 2: Enhanced deposit workflow for ML/AI datasets</vt:lpstr>
      <vt:lpstr>Part 3: Compliance to the EU AI Act</vt:lpstr>
      <vt:lpstr>Call for action</vt:lpstr>
      <vt:lpstr>4TU.ResearchData Team </vt:lpstr>
      <vt:lpstr>Thank you!   Madeleine de Smaele Roel Janssen     researchdata@4tu.nl       @4TUResearchData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4TU.ResearchData Repository service for FAIR data and software </dc:title>
  <cp:lastModifiedBy>Madeleine de Smaele</cp:lastModifiedBy>
  <cp:revision>10</cp:revision>
  <dcterms:modified xsi:type="dcterms:W3CDTF">2024-06-10T06:06:57Z</dcterms:modified>
</cp:coreProperties>
</file>