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sldIdLst>
    <p:sldId id="277" r:id="rId2"/>
    <p:sldId id="257" r:id="rId3"/>
    <p:sldId id="258" r:id="rId4"/>
    <p:sldId id="260" r:id="rId5"/>
    <p:sldId id="263" r:id="rId6"/>
    <p:sldId id="273" r:id="rId7"/>
    <p:sldId id="264" r:id="rId8"/>
    <p:sldId id="274" r:id="rId9"/>
    <p:sldId id="275" r:id="rId10"/>
    <p:sldId id="276" r:id="rId11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>
      <p:cViewPr varScale="1">
        <p:scale>
          <a:sx n="150" d="100"/>
          <a:sy n="150" d="100"/>
        </p:scale>
        <p:origin x="4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D. Nijenhuis" userId="6888cecf-9cd8-4dda-8bdb-405dc6afcd21" providerId="ADAL" clId="{0E890EA9-84AF-4A1B-9027-B382013B43F8}"/>
    <pc:docChg chg="undo custSel addSld delSld modSld">
      <pc:chgData name="Nienke D. Nijenhuis" userId="6888cecf-9cd8-4dda-8bdb-405dc6afcd21" providerId="ADAL" clId="{0E890EA9-84AF-4A1B-9027-B382013B43F8}" dt="2025-08-29T09:30:11.338" v="155" actId="6549"/>
      <pc:docMkLst>
        <pc:docMk/>
      </pc:docMkLst>
      <pc:sldChg chg="addSp delSp modSp add del mod">
        <pc:chgData name="Nienke D. Nijenhuis" userId="6888cecf-9cd8-4dda-8bdb-405dc6afcd21" providerId="ADAL" clId="{0E890EA9-84AF-4A1B-9027-B382013B43F8}" dt="2025-08-27T11:33:33.049" v="7" actId="47"/>
        <pc:sldMkLst>
          <pc:docMk/>
          <pc:sldMk cId="535430357" sldId="264"/>
        </pc:sldMkLst>
        <pc:spChg chg="add mod">
          <ac:chgData name="Nienke D. Nijenhuis" userId="6888cecf-9cd8-4dda-8bdb-405dc6afcd21" providerId="ADAL" clId="{0E890EA9-84AF-4A1B-9027-B382013B43F8}" dt="2025-08-27T11:32:48.034" v="1"/>
          <ac:spMkLst>
            <pc:docMk/>
            <pc:sldMk cId="535430357" sldId="264"/>
            <ac:spMk id="5" creationId="{51B3578B-E389-731D-F2BF-800DB7AC5770}"/>
          </ac:spMkLst>
        </pc:spChg>
      </pc:sldChg>
      <pc:sldChg chg="addSp delSp modSp add del mod">
        <pc:chgData name="Nienke D. Nijenhuis" userId="6888cecf-9cd8-4dda-8bdb-405dc6afcd21" providerId="ADAL" clId="{0E890EA9-84AF-4A1B-9027-B382013B43F8}" dt="2025-08-29T09:30:11.338" v="155" actId="6549"/>
        <pc:sldMkLst>
          <pc:docMk/>
          <pc:sldMk cId="388573272" sldId="273"/>
        </pc:sldMkLst>
        <pc:spChg chg="add mod">
          <ac:chgData name="Nienke D. Nijenhuis" userId="6888cecf-9cd8-4dda-8bdb-405dc6afcd21" providerId="ADAL" clId="{0E890EA9-84AF-4A1B-9027-B382013B43F8}" dt="2025-08-29T09:30:11.338" v="155" actId="6549"/>
          <ac:spMkLst>
            <pc:docMk/>
            <pc:sldMk cId="388573272" sldId="273"/>
            <ac:spMk id="5" creationId="{BE844C31-6CC4-3B62-094C-4DD9F6C17A17}"/>
          </ac:spMkLst>
        </pc:spChg>
      </pc:sldChg>
      <pc:sldChg chg="addSp modSp mod">
        <pc:chgData name="Nienke D. Nijenhuis" userId="6888cecf-9cd8-4dda-8bdb-405dc6afcd21" providerId="ADAL" clId="{0E890EA9-84AF-4A1B-9027-B382013B43F8}" dt="2025-08-27T12:22:25.071" v="151" actId="1076"/>
        <pc:sldMkLst>
          <pc:docMk/>
          <pc:sldMk cId="1018652094" sldId="276"/>
        </pc:sldMkLst>
        <pc:spChg chg="add mod">
          <ac:chgData name="Nienke D. Nijenhuis" userId="6888cecf-9cd8-4dda-8bdb-405dc6afcd21" providerId="ADAL" clId="{0E890EA9-84AF-4A1B-9027-B382013B43F8}" dt="2025-08-27T12:21:09.482" v="138" actId="1076"/>
          <ac:spMkLst>
            <pc:docMk/>
            <pc:sldMk cId="1018652094" sldId="276"/>
            <ac:spMk id="2" creationId="{73043F01-551A-4576-85CD-8A5AA2A4D79B}"/>
          </ac:spMkLst>
        </pc:spChg>
        <pc:spChg chg="add mod">
          <ac:chgData name="Nienke D. Nijenhuis" userId="6888cecf-9cd8-4dda-8bdb-405dc6afcd21" providerId="ADAL" clId="{0E890EA9-84AF-4A1B-9027-B382013B43F8}" dt="2025-08-27T12:21:03.074" v="137" actId="1076"/>
          <ac:spMkLst>
            <pc:docMk/>
            <pc:sldMk cId="1018652094" sldId="276"/>
            <ac:spMk id="6" creationId="{1E3B3585-523C-7DB7-56CA-33884BC8FFBD}"/>
          </ac:spMkLst>
        </pc:spChg>
        <pc:picChg chg="add mod">
          <ac:chgData name="Nienke D. Nijenhuis" userId="6888cecf-9cd8-4dda-8bdb-405dc6afcd21" providerId="ADAL" clId="{0E890EA9-84AF-4A1B-9027-B382013B43F8}" dt="2025-08-27T12:22:09.917" v="149" actId="14100"/>
          <ac:picMkLst>
            <pc:docMk/>
            <pc:sldMk cId="1018652094" sldId="276"/>
            <ac:picMk id="8" creationId="{33133D64-C92D-9144-F0EE-D2DFBD0B7697}"/>
          </ac:picMkLst>
        </pc:picChg>
        <pc:picChg chg="add mod">
          <ac:chgData name="Nienke D. Nijenhuis" userId="6888cecf-9cd8-4dda-8bdb-405dc6afcd21" providerId="ADAL" clId="{0E890EA9-84AF-4A1B-9027-B382013B43F8}" dt="2025-08-27T12:22:25.071" v="151" actId="1076"/>
          <ac:picMkLst>
            <pc:docMk/>
            <pc:sldMk cId="1018652094" sldId="276"/>
            <ac:picMk id="10" creationId="{8AE1C559-2C12-A883-24DB-D11ACA73FD85}"/>
          </ac:picMkLst>
        </pc:picChg>
      </pc:sldChg>
      <pc:sldChg chg="addSp delSp modSp mod">
        <pc:chgData name="Nienke D. Nijenhuis" userId="6888cecf-9cd8-4dda-8bdb-405dc6afcd21" providerId="ADAL" clId="{0E890EA9-84AF-4A1B-9027-B382013B43F8}" dt="2025-08-27T12:19:59.223" v="17" actId="478"/>
        <pc:sldMkLst>
          <pc:docMk/>
          <pc:sldMk cId="3458124365" sldId="277"/>
        </pc:sldMkLst>
      </pc:sldChg>
      <pc:sldChg chg="add del setBg">
        <pc:chgData name="Nienke D. Nijenhuis" userId="6888cecf-9cd8-4dda-8bdb-405dc6afcd21" providerId="ADAL" clId="{0E890EA9-84AF-4A1B-9027-B382013B43F8}" dt="2025-08-27T11:34:05.048" v="10" actId="47"/>
        <pc:sldMkLst>
          <pc:docMk/>
          <pc:sldMk cId="3846936756" sldId="278"/>
        </pc:sldMkLst>
      </pc:sldChg>
      <pc:sldChg chg="add del setBg">
        <pc:chgData name="Nienke D. Nijenhuis" userId="6888cecf-9cd8-4dda-8bdb-405dc6afcd21" providerId="ADAL" clId="{0E890EA9-84AF-4A1B-9027-B382013B43F8}" dt="2025-08-27T11:33:34.675" v="8"/>
        <pc:sldMkLst>
          <pc:docMk/>
          <pc:sldMk cId="97541819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>
                <a:solidFill>
                  <a:schemeClr val="bg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43F01-551A-4576-85CD-8A5AA2A4D79B}"/>
              </a:ext>
            </a:extLst>
          </p:cNvPr>
          <p:cNvSpPr txBox="1"/>
          <p:nvPr/>
        </p:nvSpPr>
        <p:spPr>
          <a:xfrm>
            <a:off x="1664068" y="42072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us on LinkedIn 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B3585-523C-7DB7-56CA-33884BC8FFBD}"/>
              </a:ext>
            </a:extLst>
          </p:cNvPr>
          <p:cNvSpPr txBox="1"/>
          <p:nvPr/>
        </p:nvSpPr>
        <p:spPr>
          <a:xfrm>
            <a:off x="5436096" y="422793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Visit our website and sign up for our 3-monthly newsletter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33D64-C92D-9144-F0EE-D2DFBD0B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813173"/>
            <a:ext cx="2340327" cy="2340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1C559-2C12-A883-24DB-D11ACA73F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813172"/>
            <a:ext cx="2340327" cy="23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&amp;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E844C31-6CC4-3B62-094C-4DD9F6C17A17}"/>
              </a:ext>
            </a:extLst>
          </p:cNvPr>
          <p:cNvSpPr txBox="1">
            <a:spLocks/>
          </p:cNvSpPr>
          <p:nvPr/>
        </p:nvSpPr>
        <p:spPr bwMode="auto">
          <a:xfrm>
            <a:off x="720000" y="990000"/>
            <a:ext cx="8229600" cy="36070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latin typeface="Verdana" charset="0"/>
              </a:rPr>
              <a:t>Managing Director: </a:t>
            </a:r>
          </a:p>
          <a:p>
            <a:r>
              <a:rPr lang="en-US" sz="1100" kern="0" dirty="0">
                <a:latin typeface="Verdana" charset="0"/>
              </a:rPr>
              <a:t>Stephanie Hessing (UT) 	</a:t>
            </a:r>
            <a:r>
              <a:rPr lang="en-GB" sz="1100" kern="0" dirty="0">
                <a:latin typeface="Verdana" charset="0"/>
              </a:rPr>
              <a:t>Managing director for the 4TU.Resilience Community</a:t>
            </a:r>
            <a:endParaRPr lang="en-US" sz="1100" kern="0" dirty="0">
              <a:latin typeface="Verdana" charset="0"/>
            </a:endParaRPr>
          </a:p>
          <a:p>
            <a:pPr marL="0" indent="0">
              <a:buFontTx/>
              <a:buNone/>
            </a:pPr>
            <a:br>
              <a:rPr lang="en-US" sz="1100" kern="0" dirty="0">
                <a:latin typeface="Verdana" charset="0"/>
              </a:rPr>
            </a:br>
            <a:r>
              <a:rPr lang="en-US" sz="1100" kern="0" dirty="0">
                <a:latin typeface="Verdana" charset="0"/>
              </a:rPr>
              <a:t>Board: </a:t>
            </a:r>
          </a:p>
          <a:p>
            <a:r>
              <a:rPr lang="en-US" sz="1100" kern="0" dirty="0">
                <a:solidFill>
                  <a:schemeClr val="tx2"/>
                </a:solidFill>
                <a:latin typeface="Verdana" charset="0"/>
              </a:rPr>
              <a:t>Geert-Jan van Houtum (TU/e)	</a:t>
            </a:r>
            <a:r>
              <a:rPr lang="en-GB" sz="1100" kern="0" dirty="0">
                <a:latin typeface="Verdana" charset="0"/>
              </a:rPr>
              <a:t>Maintenance Optimization, Reliability, Inventory Models</a:t>
            </a:r>
          </a:p>
          <a:p>
            <a:r>
              <a:rPr lang="en-US" sz="1100" kern="0" dirty="0">
                <a:latin typeface="Verdana" charset="0"/>
              </a:rPr>
              <a:t>Stefan </a:t>
            </a:r>
            <a:r>
              <a:rPr lang="en-US" sz="1100" kern="0" dirty="0" err="1">
                <a:latin typeface="Verdana" charset="0"/>
              </a:rPr>
              <a:t>Aarninkhof</a:t>
            </a:r>
            <a:r>
              <a:rPr lang="en-US" sz="1100" kern="0" dirty="0">
                <a:latin typeface="Verdana" charset="0"/>
              </a:rPr>
              <a:t> (TU Delft)	Coastal Engineering, </a:t>
            </a:r>
            <a:r>
              <a:rPr lang="en-GB" sz="1100" kern="0" dirty="0">
                <a:latin typeface="Verdana" charset="0"/>
              </a:rPr>
              <a:t>Director of the Foundation </a:t>
            </a:r>
            <a:r>
              <a:rPr lang="en-GB" sz="1100" kern="0" dirty="0" err="1">
                <a:latin typeface="Verdana" charset="0"/>
              </a:rPr>
              <a:t>EcoShape</a:t>
            </a:r>
            <a:endParaRPr lang="en-US" sz="1100" kern="0" dirty="0">
              <a:latin typeface="Verdana" charset="0"/>
            </a:endParaRPr>
          </a:p>
          <a:p>
            <a:r>
              <a:rPr lang="en-US" sz="1100" kern="0" dirty="0">
                <a:latin typeface="Verdana" charset="0"/>
              </a:rPr>
              <a:t>Freek van der Meer (UT)	Geothermal Energy, Earth Resources	</a:t>
            </a:r>
          </a:p>
          <a:p>
            <a:pPr marL="0" indent="0">
              <a:buFontTx/>
              <a:buNone/>
            </a:pPr>
            <a:endParaRPr lang="en-US" sz="1100" kern="0" dirty="0">
              <a:latin typeface="Verdana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latin typeface="Verdana" charset="0"/>
              </a:rPr>
              <a:t>Scientific steering group:</a:t>
            </a:r>
          </a:p>
          <a:p>
            <a:r>
              <a:rPr lang="en-US" sz="1100" kern="0" dirty="0">
                <a:latin typeface="Verdana" charset="0"/>
              </a:rPr>
              <a:t>Tina Comes (TU Delft)	Decision sciences, AI, Resilience, Humanitarian Disasters</a:t>
            </a:r>
          </a:p>
          <a:p>
            <a:r>
              <a:rPr lang="en-US" sz="1100" kern="0" dirty="0">
                <a:latin typeface="Verdana" charset="0"/>
              </a:rPr>
              <a:t>Stephanie Hessing (UT)	</a:t>
            </a:r>
            <a:r>
              <a:rPr lang="en-GB" sz="1100" kern="0" dirty="0">
                <a:latin typeface="Verdana" charset="0"/>
              </a:rPr>
              <a:t>Managing director for the 4TU.Resilience Community</a:t>
            </a:r>
            <a:endParaRPr lang="en-US" sz="1100" kern="0" dirty="0">
              <a:latin typeface="Verdana" charset="0"/>
            </a:endParaRPr>
          </a:p>
          <a:p>
            <a:r>
              <a:rPr lang="en-US" sz="1100" kern="0" dirty="0">
                <a:latin typeface="Verdana" charset="0"/>
              </a:rPr>
              <a:t>Maria Pregnolato (TU Delft)	</a:t>
            </a:r>
            <a:r>
              <a:rPr lang="en-GB" sz="1100" kern="0" dirty="0">
                <a:latin typeface="Verdana" charset="0"/>
              </a:rPr>
              <a:t>Hydraulic Engineering, Hydraulic Structures and Flood Risk</a:t>
            </a:r>
            <a:endParaRPr lang="en-US" sz="1100" kern="0" dirty="0">
              <a:latin typeface="Verdana" charset="0"/>
            </a:endParaRPr>
          </a:p>
          <a:p>
            <a:r>
              <a:rPr lang="en-US" sz="1100" kern="0" dirty="0">
                <a:latin typeface="Verdana" charset="0"/>
              </a:rPr>
              <a:t>Ahmadreza Marandi (TU/e)	</a:t>
            </a:r>
            <a:r>
              <a:rPr lang="en-GB" sz="1100" kern="0" dirty="0">
                <a:latin typeface="Verdana" charset="0"/>
              </a:rPr>
              <a:t>Mathematical Optimization, High-tech Systems and Supply Chains</a:t>
            </a:r>
            <a:endParaRPr lang="en-US" sz="1100" kern="0" dirty="0">
              <a:latin typeface="Verdana" charset="0"/>
            </a:endParaRPr>
          </a:p>
          <a:p>
            <a:r>
              <a:rPr lang="en-US" sz="1100" kern="0" dirty="0">
                <a:latin typeface="Verdana" charset="0"/>
              </a:rPr>
              <a:t>Remco Dijkman (TU/e)	Data-driven Optimization of Business processes</a:t>
            </a:r>
          </a:p>
          <a:p>
            <a:r>
              <a:rPr lang="en-US" sz="1100" kern="0" dirty="0">
                <a:latin typeface="Verdana" charset="0"/>
              </a:rPr>
              <a:t>Miranda Meuwissen (WUR)	</a:t>
            </a:r>
            <a:r>
              <a:rPr lang="en-GB" sz="1100" kern="0" dirty="0">
                <a:latin typeface="Verdana" charset="0"/>
              </a:rPr>
              <a:t>Risk Management, Resilience, Food Supply Chains </a:t>
            </a:r>
          </a:p>
          <a:p>
            <a:r>
              <a:rPr lang="en-US" sz="1100" kern="0" dirty="0">
                <a:latin typeface="Verdana" charset="0"/>
              </a:rPr>
              <a:t>Maximilian Koppenberg (WUR)	</a:t>
            </a:r>
            <a:r>
              <a:rPr lang="en-GB" sz="1100" kern="0" dirty="0">
                <a:latin typeface="Verdana" charset="0"/>
              </a:rPr>
              <a:t>Economics and Resilience of Future Food Supply Chains</a:t>
            </a:r>
            <a:endParaRPr lang="en-US" sz="1100" kern="0" dirty="0">
              <a:latin typeface="Verdana" charset="0"/>
            </a:endParaRPr>
          </a:p>
          <a:p>
            <a:r>
              <a:rPr lang="en-US" sz="1100" kern="0" dirty="0">
                <a:latin typeface="Verdana" charset="0"/>
              </a:rPr>
              <a:t>George van Voorn (WUR)	</a:t>
            </a:r>
            <a:r>
              <a:rPr lang="en-GB" sz="1100" kern="0" dirty="0">
                <a:latin typeface="Verdana" charset="0"/>
              </a:rPr>
              <a:t>Operational Measures for the Assessment of Resilience and Sustainability</a:t>
            </a:r>
            <a:endParaRPr lang="en-US" sz="1100" kern="0" dirty="0">
              <a:latin typeface="Verdana" charset="0"/>
            </a:endParaRPr>
          </a:p>
          <a:p>
            <a:r>
              <a:rPr lang="en-US" sz="1100" kern="0" dirty="0">
                <a:latin typeface="Verdana" charset="0"/>
              </a:rPr>
              <a:t>Joanne Vinke - de Kruijf (UT)	</a:t>
            </a:r>
            <a:r>
              <a:rPr lang="en-GB" sz="1100" kern="0" dirty="0">
                <a:latin typeface="Verdana" charset="0"/>
              </a:rPr>
              <a:t>Climate Adaptation, Water Governance, Droughts </a:t>
            </a:r>
            <a:endParaRPr lang="en-US" sz="1100" kern="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1B3578B-E389-731D-F2BF-800DB7AC5770}"/>
              </a:ext>
            </a:extLst>
          </p:cNvPr>
          <p:cNvSpPr txBox="1">
            <a:spLocks/>
          </p:cNvSpPr>
          <p:nvPr/>
        </p:nvSpPr>
        <p:spPr bwMode="auto">
          <a:xfrm>
            <a:off x="720000" y="990000"/>
            <a:ext cx="8229600" cy="36070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>
                <a:latin typeface="Verdana" charset="0"/>
              </a:rPr>
              <a:t>External Strategic Advisory Board:</a:t>
            </a:r>
            <a:br>
              <a:rPr lang="en-US" sz="1200" kern="0">
                <a:latin typeface="Verdana" charset="0"/>
              </a:rPr>
            </a:br>
            <a:endParaRPr lang="en-US" sz="1200" kern="0">
              <a:latin typeface="Verdana" charset="0"/>
            </a:endParaRPr>
          </a:p>
          <a:p>
            <a:r>
              <a:rPr lang="en-US" sz="1200" kern="0">
                <a:latin typeface="Verdana" charset="0"/>
              </a:rPr>
              <a:t>Lilian van den Aarsen 	Ministry of I&amp;W </a:t>
            </a:r>
          </a:p>
          <a:p>
            <a:r>
              <a:rPr lang="en-US" sz="1200" kern="0">
                <a:latin typeface="Verdana" charset="0"/>
              </a:rPr>
              <a:t>Reintje van Haeringen 	CARE-NL</a:t>
            </a:r>
          </a:p>
          <a:p>
            <a:r>
              <a:rPr lang="en-US" sz="1200" kern="0">
                <a:latin typeface="Verdana" charset="0"/>
              </a:rPr>
              <a:t>Sabrina Helmyr 		Arcadis</a:t>
            </a:r>
          </a:p>
          <a:p>
            <a:r>
              <a:rPr lang="en-US" sz="1200" kern="0">
                <a:latin typeface="Verdana" charset="0"/>
              </a:rPr>
              <a:t>Hans Hilbrands		Stichting Pioneering </a:t>
            </a:r>
          </a:p>
          <a:p>
            <a:r>
              <a:rPr lang="en-US" sz="1200" kern="0">
                <a:latin typeface="Verdana" charset="0"/>
              </a:rPr>
              <a:t>Arnoud Molenaar 		</a:t>
            </a:r>
            <a:r>
              <a:rPr lang="en-GB" sz="1200" kern="0">
                <a:latin typeface="Verdana" charset="0"/>
              </a:rPr>
              <a:t>Square Floating City</a:t>
            </a:r>
            <a:endParaRPr lang="en-US" sz="1200" kern="0">
              <a:latin typeface="Verdana" charset="0"/>
            </a:endParaRPr>
          </a:p>
          <a:p>
            <a:r>
              <a:rPr lang="en-US" sz="1200" kern="0">
                <a:latin typeface="Verdana" charset="0"/>
              </a:rPr>
              <a:t>Stefan Nijwening 		Dutch Water Authority Vechtstromen </a:t>
            </a:r>
          </a:p>
          <a:p>
            <a:r>
              <a:rPr lang="en-US" sz="1200" kern="0">
                <a:latin typeface="Verdana" charset="0"/>
              </a:rPr>
              <a:t>Elisabeth van Opstall	NG Infra </a:t>
            </a:r>
          </a:p>
          <a:p>
            <a:r>
              <a:rPr lang="en-US" sz="1200" kern="0">
                <a:latin typeface="Verdana" charset="0"/>
              </a:rPr>
              <a:t>Henk Ovink 		Kingdom of the Netherlands, Special Envoy for Int. Water Affairs</a:t>
            </a:r>
          </a:p>
          <a:p>
            <a:r>
              <a:rPr lang="en-US" sz="1200" kern="0">
                <a:latin typeface="Verdana" charset="0"/>
              </a:rPr>
              <a:t>David van Raalten		Hoogwaterbeschermingsprogramma (HWBP)</a:t>
            </a:r>
          </a:p>
          <a:p>
            <a:r>
              <a:rPr lang="en-US" sz="1200" kern="0">
                <a:latin typeface="Verdana" charset="0"/>
              </a:rPr>
              <a:t>Theodoor van der Klaauw 	IBM Global Business Services</a:t>
            </a:r>
          </a:p>
          <a:p>
            <a:r>
              <a:rPr lang="en-US" sz="1200" kern="0">
                <a:latin typeface="Verdana" charset="0"/>
              </a:rPr>
              <a:t>Inge Vianen 		CARE-NL, Climate Change &amp; Resilience </a:t>
            </a:r>
          </a:p>
          <a:p>
            <a:r>
              <a:rPr lang="en-GB" sz="1200" kern="0">
                <a:latin typeface="Verdana" charset="0"/>
              </a:rPr>
              <a:t>Erik Roeten 		Director IT non-life insurance (ACHMEA)</a:t>
            </a:r>
            <a:endParaRPr lang="en-US" sz="1200" kern="0">
              <a:latin typeface="Verdana" charset="0"/>
            </a:endParaRPr>
          </a:p>
          <a:p>
            <a:endParaRPr lang="en-US" sz="1200" kern="0">
              <a:latin typeface="Verdana" charset="0"/>
            </a:endParaRPr>
          </a:p>
          <a:p>
            <a:pPr marL="0" indent="0">
              <a:buFontTx/>
              <a:buNone/>
            </a:pPr>
            <a:endParaRPr lang="nl-NL" sz="1200" kern="0">
              <a:latin typeface="Verdana" charset="0"/>
            </a:endParaRPr>
          </a:p>
          <a:p>
            <a:pPr marL="0" indent="0">
              <a:buFontTx/>
              <a:buNone/>
            </a:pPr>
            <a:endParaRPr lang="nl-NL" sz="1200" kern="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3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736</TotalTime>
  <Words>619</Words>
  <Application>Microsoft Office PowerPoint</Application>
  <PresentationFormat>On-screen Show (16:9)</PresentationFormat>
  <Paragraphs>84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Verdana</vt:lpstr>
      <vt:lpstr>4TU_powerpoint_white NOV2016-HB16-9</vt:lpstr>
      <vt:lpstr>PowerPoint Presentation</vt:lpstr>
      <vt:lpstr>4TU Centre for Resilience Engineering</vt:lpstr>
      <vt:lpstr>Our aim</vt:lpstr>
      <vt:lpstr>Our motivation </vt:lpstr>
      <vt:lpstr>Our organisation</vt:lpstr>
      <vt:lpstr>Our people</vt:lpstr>
      <vt:lpstr>Our people</vt:lpstr>
      <vt:lpstr>Our research</vt:lpstr>
      <vt:lpstr>Our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97</cp:revision>
  <dcterms:created xsi:type="dcterms:W3CDTF">2018-10-25T14:11:41Z</dcterms:created>
  <dcterms:modified xsi:type="dcterms:W3CDTF">2025-08-29T09:30:19Z</dcterms:modified>
</cp:coreProperties>
</file>