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C8C8B"/>
    <a:srgbClr val="F09816"/>
    <a:srgbClr val="EE8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17" autoAdjust="0"/>
    <p:restoredTop sz="94660"/>
  </p:normalViewPr>
  <p:slideViewPr>
    <p:cSldViewPr snapToGrid="0">
      <p:cViewPr>
        <p:scale>
          <a:sx n="33" d="100"/>
          <a:sy n="33" d="100"/>
        </p:scale>
        <p:origin x="2754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282" y="4954765"/>
            <a:ext cx="36383199" cy="10540259"/>
          </a:xfrm>
        </p:spPr>
        <p:txBody>
          <a:bodyPr anchor="b"/>
          <a:lstStyle>
            <a:lvl1pPr algn="ctr"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50471" y="15901497"/>
            <a:ext cx="32102822" cy="7309499"/>
          </a:xfrm>
        </p:spPr>
        <p:txBody>
          <a:bodyPr/>
          <a:lstStyle>
            <a:lvl1pPr marL="0" indent="0" algn="ctr">
              <a:buNone/>
              <a:defRPr sz="10595"/>
            </a:lvl1pPr>
            <a:lvl2pPr marL="2018355" indent="0" algn="ctr">
              <a:buNone/>
              <a:defRPr sz="8829"/>
            </a:lvl2pPr>
            <a:lvl3pPr marL="4036710" indent="0" algn="ctr">
              <a:buNone/>
              <a:defRPr sz="7946"/>
            </a:lvl3pPr>
            <a:lvl4pPr marL="6055065" indent="0" algn="ctr">
              <a:buNone/>
              <a:defRPr sz="7063"/>
            </a:lvl4pPr>
            <a:lvl5pPr marL="8073420" indent="0" algn="ctr">
              <a:buNone/>
              <a:defRPr sz="7063"/>
            </a:lvl5pPr>
            <a:lvl6pPr marL="10091776" indent="0" algn="ctr">
              <a:buNone/>
              <a:defRPr sz="7063"/>
            </a:lvl6pPr>
            <a:lvl7pPr marL="12110131" indent="0" algn="ctr">
              <a:buNone/>
              <a:defRPr sz="7063"/>
            </a:lvl7pPr>
            <a:lvl8pPr marL="14128486" indent="0" algn="ctr">
              <a:buNone/>
              <a:defRPr sz="7063"/>
            </a:lvl8pPr>
            <a:lvl9pPr marL="16146841" indent="0" algn="ctr">
              <a:buNone/>
              <a:defRPr sz="706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3443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4967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3657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2755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>
                    <a:tint val="82000"/>
                  </a:schemeClr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82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19721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4051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4748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8744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700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5508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3026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9EE24A-D1C0-4E03-B085-C15EC0FBC30B}" type="datetimeFigureOut">
              <a:rPr lang="nl-NL" smtClean="0"/>
              <a:t>23-12-2025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AB655E-C0D8-4D40-8585-2CEBC9F9311C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7490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35A0EC1-3FE9-AADE-E2C0-7A08CF435236}"/>
              </a:ext>
            </a:extLst>
          </p:cNvPr>
          <p:cNvSpPr/>
          <p:nvPr/>
        </p:nvSpPr>
        <p:spPr>
          <a:xfrm>
            <a:off x="0" y="0"/>
            <a:ext cx="42803763" cy="4738255"/>
          </a:xfrm>
          <a:prstGeom prst="rect">
            <a:avLst/>
          </a:prstGeom>
          <a:solidFill>
            <a:srgbClr val="F098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0A304C-9724-562A-09B2-481BF471EF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8800" y="29092830"/>
            <a:ext cx="10494962" cy="118238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29A495-8FE0-6FE2-3D19-3E200AC3A072}"/>
              </a:ext>
            </a:extLst>
          </p:cNvPr>
          <p:cNvSpPr txBox="1"/>
          <p:nvPr/>
        </p:nvSpPr>
        <p:spPr>
          <a:xfrm>
            <a:off x="4754422" y="3838522"/>
            <a:ext cx="332949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bg1"/>
                </a:solidFill>
                <a:latin typeface="Century Gothic" panose="020B0502020202020204" pitchFamily="34" charset="0"/>
              </a:rPr>
              <a:t>Click here to add affiliation</a:t>
            </a:r>
            <a:endParaRPr lang="nl-NL" sz="4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95394B-8DEC-ADC6-8D97-FDDAA7E65EF8}"/>
              </a:ext>
            </a:extLst>
          </p:cNvPr>
          <p:cNvSpPr txBox="1"/>
          <p:nvPr/>
        </p:nvSpPr>
        <p:spPr>
          <a:xfrm>
            <a:off x="4754421" y="2784901"/>
            <a:ext cx="3329491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000" dirty="0">
                <a:solidFill>
                  <a:schemeClr val="bg1"/>
                </a:solidFill>
                <a:latin typeface="Century Gothic" panose="020B0502020202020204" pitchFamily="34" charset="0"/>
              </a:rPr>
              <a:t>Click here to add authors</a:t>
            </a:r>
            <a:endParaRPr lang="nl-NL" sz="50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33CCB70-1A6E-B7D0-D22E-3A17F1AAA8A8}"/>
              </a:ext>
            </a:extLst>
          </p:cNvPr>
          <p:cNvSpPr txBox="1"/>
          <p:nvPr/>
        </p:nvSpPr>
        <p:spPr>
          <a:xfrm>
            <a:off x="4754421" y="376036"/>
            <a:ext cx="3329491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Click here to add title</a:t>
            </a:r>
            <a:endParaRPr lang="nl-NL" sz="88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2C80DAF-E152-9B6D-4A55-410753913AA3}"/>
              </a:ext>
            </a:extLst>
          </p:cNvPr>
          <p:cNvSpPr/>
          <p:nvPr/>
        </p:nvSpPr>
        <p:spPr>
          <a:xfrm>
            <a:off x="0" y="28628903"/>
            <a:ext cx="42803763" cy="465642"/>
          </a:xfrm>
          <a:prstGeom prst="rect">
            <a:avLst/>
          </a:prstGeom>
          <a:solidFill>
            <a:srgbClr val="F0981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7ADA2C-44B3-ED0E-4AED-E71E846F853D}"/>
              </a:ext>
            </a:extLst>
          </p:cNvPr>
          <p:cNvSpPr txBox="1"/>
          <p:nvPr/>
        </p:nvSpPr>
        <p:spPr>
          <a:xfrm>
            <a:off x="0" y="29240341"/>
            <a:ext cx="21405272" cy="8873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5000" b="1" i="1" dirty="0">
                <a:solidFill>
                  <a:srgbClr val="EE8E00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rial" panose="020B0604020202020204" pitchFamily="34" charset="0"/>
              </a:rPr>
              <a:t>5th Research Day on Digitalization of the Built Environment</a:t>
            </a:r>
            <a:endParaRPr lang="nl-NL" sz="5000" dirty="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Logo | Service Portal | University of Twente">
            <a:extLst>
              <a:ext uri="{FF2B5EF4-FFF2-40B4-BE49-F238E27FC236}">
                <a16:creationId xmlns:a16="http://schemas.microsoft.com/office/drawing/2014/main" id="{FF01D028-F319-5CE9-A6E2-5692573CAF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92342" y="0"/>
            <a:ext cx="4570414" cy="2285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FEFEADF6-4E70-486A-BD9F-8DDE21209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75219" y="2523620"/>
            <a:ext cx="3804659" cy="138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B431AEC-511B-52E1-5985-CC10E415B8B4}"/>
              </a:ext>
            </a:extLst>
          </p:cNvPr>
          <p:cNvSpPr txBox="1"/>
          <p:nvPr/>
        </p:nvSpPr>
        <p:spPr>
          <a:xfrm>
            <a:off x="360218" y="5269683"/>
            <a:ext cx="1330036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b="1" dirty="0">
                <a:solidFill>
                  <a:srgbClr val="8C8C8B"/>
                </a:solidFill>
              </a:rPr>
              <a:t>[HEADER] Instructions</a:t>
            </a:r>
            <a:endParaRPr lang="nl-NL" sz="5000" b="1" dirty="0">
              <a:solidFill>
                <a:srgbClr val="8C8C8B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123D2B-E30C-C8BF-4204-0A105DF6540D}"/>
              </a:ext>
            </a:extLst>
          </p:cNvPr>
          <p:cNvSpPr txBox="1"/>
          <p:nvPr/>
        </p:nvSpPr>
        <p:spPr>
          <a:xfrm>
            <a:off x="360218" y="6662885"/>
            <a:ext cx="13300364" cy="111722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dirty="0"/>
              <a:t>[POSTER TEXT]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dirty="0"/>
              <a:t>Design is flexible, but your poster must include the following sections: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Introduction or Problem Context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Objectives or Goals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Materials and Methods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Results (if applicable)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Conclusions or Recommendations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References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Acknowledgements (if applicable)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b="1" dirty="0"/>
              <a:t>Formatting: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Headers: Aptos, bold, size 50, justified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Body text: Aptos, size 30, justified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b="1" dirty="0"/>
              <a:t>Figures: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Include captions centered directly beneath each figure, Aptos, Italic, size 30.</a:t>
            </a:r>
          </a:p>
          <a:p>
            <a:pPr algn="just"/>
            <a:endParaRPr lang="en-US" sz="3000" dirty="0"/>
          </a:p>
          <a:p>
            <a:pPr algn="just"/>
            <a:r>
              <a:rPr lang="en-US" sz="3000" b="1" dirty="0"/>
              <a:t>References: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Cite in-text as: 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Single citation: (</a:t>
            </a:r>
            <a:r>
              <a:rPr lang="en-US" sz="3000" dirty="0" err="1"/>
              <a:t>Agugiaro</a:t>
            </a:r>
            <a:r>
              <a:rPr lang="en-US" sz="3000" dirty="0"/>
              <a:t> et al., 2020)</a:t>
            </a:r>
          </a:p>
          <a:p>
            <a:pPr marL="914400" lvl="1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Multiple citations: (Sebastian, 2024; Zeiler et al., 2010)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3000" dirty="0"/>
              <a:t>List references in alphabetical order in a separate “References” section on the poster.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2085909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681A270D61E4381F52AD1E83458CC" ma:contentTypeVersion="17" ma:contentTypeDescription="Create a new document." ma:contentTypeScope="" ma:versionID="90dd901f56d4f415c59a9d8601ae3171">
  <xsd:schema xmlns:xsd="http://www.w3.org/2001/XMLSchema" xmlns:xs="http://www.w3.org/2001/XMLSchema" xmlns:p="http://schemas.microsoft.com/office/2006/metadata/properties" xmlns:ns2="2805c673-2a5f-4c48-942f-e8bbd22b96ae" xmlns:ns3="2caede7b-a75f-49d2-b5a3-e0acf42dfa4f" targetNamespace="http://schemas.microsoft.com/office/2006/metadata/properties" ma:root="true" ma:fieldsID="a672dc89af1115abeac20a8674ca64af" ns2:_="" ns3:_="">
    <xsd:import namespace="2805c673-2a5f-4c48-942f-e8bbd22b96ae"/>
    <xsd:import namespace="2caede7b-a75f-49d2-b5a3-e0acf42dfa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5c673-2a5f-4c48-942f-e8bbd22b96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f80264a-99e7-47cd-820c-3e92ce78c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ede7b-a75f-49d2-b5a3-e0acf42dfa4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0caa0cd-5a4b-4178-a179-6b102df06c07}" ma:internalName="TaxCatchAll" ma:showField="CatchAllData" ma:web="2caede7b-a75f-49d2-b5a3-e0acf42dfa4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805c673-2a5f-4c48-942f-e8bbd22b96ae">
      <Terms xmlns="http://schemas.microsoft.com/office/infopath/2007/PartnerControls"/>
    </lcf76f155ced4ddcb4097134ff3c332f>
    <TaxCatchAll xmlns="2caede7b-a75f-49d2-b5a3-e0acf42dfa4f" xsi:nil="true"/>
  </documentManagement>
</p:properties>
</file>

<file path=customXml/itemProps1.xml><?xml version="1.0" encoding="utf-8"?>
<ds:datastoreItem xmlns:ds="http://schemas.openxmlformats.org/officeDocument/2006/customXml" ds:itemID="{2609DB9C-081A-47E2-9B8E-0E73A75EED26}"/>
</file>

<file path=customXml/itemProps2.xml><?xml version="1.0" encoding="utf-8"?>
<ds:datastoreItem xmlns:ds="http://schemas.openxmlformats.org/officeDocument/2006/customXml" ds:itemID="{648EDC29-AA65-41F8-9543-909DB185213C}"/>
</file>

<file path=customXml/itemProps3.xml><?xml version="1.0" encoding="utf-8"?>
<ds:datastoreItem xmlns:ds="http://schemas.openxmlformats.org/officeDocument/2006/customXml" ds:itemID="{E88CB1C8-C844-4C64-828F-BC628A5CE06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153</Words>
  <Application>Microsoft Office PowerPoint</Application>
  <PresentationFormat>Custom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>University of Twente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Huurne, Ramon ter (UT-ET)</dc:creator>
  <cp:lastModifiedBy>Huurne, Ramon ter (UT-ET)</cp:lastModifiedBy>
  <cp:revision>3</cp:revision>
  <dcterms:created xsi:type="dcterms:W3CDTF">2025-12-23T13:47:42Z</dcterms:created>
  <dcterms:modified xsi:type="dcterms:W3CDTF">2025-12-23T14:15:10Z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0x010100884681A270D61E4381F52AD1E83458CC</vt:lpwstr>
  </property>
</Properties>
</file>