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"/>
  </p:notesMasterIdLst>
  <p:sldIdLst>
    <p:sldId id="259" r:id="rId2"/>
  </p:sldIdLst>
  <p:sldSz cx="21396325" cy="30267275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16532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33064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49597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66129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8266176" algn="l" defTabSz="165323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9919411" algn="l" defTabSz="165323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11572646" algn="l" defTabSz="165323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13225882" algn="l" defTabSz="165323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3" userDrawn="1">
          <p15:clr>
            <a:srgbClr val="A4A3A4"/>
          </p15:clr>
        </p15:guide>
        <p15:guide id="2" pos="67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700"/>
    <a:srgbClr val="FF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88FFA-BBD4-4564-BFD7-A811230E116F}" v="2" dt="2024-03-11T11:35:09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4" autoAdjust="0"/>
    <p:restoredTop sz="94730"/>
  </p:normalViewPr>
  <p:slideViewPr>
    <p:cSldViewPr>
      <p:cViewPr>
        <p:scale>
          <a:sx n="25" d="100"/>
          <a:sy n="25" d="100"/>
        </p:scale>
        <p:origin x="1276" y="-1072"/>
      </p:cViewPr>
      <p:guideLst>
        <p:guide orient="horz" pos="9533"/>
        <p:guide pos="67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, Sha" userId="174fdce6-4edb-4fb0-9ab4-d5b2432f2f1e" providerId="ADAL" clId="{8A988FFA-BBD4-4564-BFD7-A811230E116F}"/>
    <pc:docChg chg="custSel modSld">
      <pc:chgData name="Lou, Sha" userId="174fdce6-4edb-4fb0-9ab4-d5b2432f2f1e" providerId="ADAL" clId="{8A988FFA-BBD4-4564-BFD7-A811230E116F}" dt="2024-03-11T11:38:47.548" v="300" actId="20577"/>
      <pc:docMkLst>
        <pc:docMk/>
      </pc:docMkLst>
      <pc:sldChg chg="addSp delSp modSp mod">
        <pc:chgData name="Lou, Sha" userId="174fdce6-4edb-4fb0-9ab4-d5b2432f2f1e" providerId="ADAL" clId="{8A988FFA-BBD4-4564-BFD7-A811230E116F}" dt="2024-03-11T11:38:47.548" v="300" actId="20577"/>
        <pc:sldMkLst>
          <pc:docMk/>
          <pc:sldMk cId="3754230224" sldId="259"/>
        </pc:sldMkLst>
        <pc:spChg chg="mod">
          <ac:chgData name="Lou, Sha" userId="174fdce6-4edb-4fb0-9ab4-d5b2432f2f1e" providerId="ADAL" clId="{8A988FFA-BBD4-4564-BFD7-A811230E116F}" dt="2024-03-11T11:32:47.709" v="20" actId="1076"/>
          <ac:spMkLst>
            <pc:docMk/>
            <pc:sldMk cId="3754230224" sldId="259"/>
            <ac:spMk id="9" creationId="{189AE9E7-EBA1-1CDE-928F-D11F6508CAB7}"/>
          </ac:spMkLst>
        </pc:spChg>
        <pc:spChg chg="mod">
          <ac:chgData name="Lou, Sha" userId="174fdce6-4edb-4fb0-9ab4-d5b2432f2f1e" providerId="ADAL" clId="{8A988FFA-BBD4-4564-BFD7-A811230E116F}" dt="2024-03-11T11:37:20.800" v="263" actId="14100"/>
          <ac:spMkLst>
            <pc:docMk/>
            <pc:sldMk cId="3754230224" sldId="259"/>
            <ac:spMk id="10" creationId="{3E732D8D-098F-AD53-666E-AF7B7DBD8B9C}"/>
          </ac:spMkLst>
        </pc:spChg>
        <pc:spChg chg="mod">
          <ac:chgData name="Lou, Sha" userId="174fdce6-4edb-4fb0-9ab4-d5b2432f2f1e" providerId="ADAL" clId="{8A988FFA-BBD4-4564-BFD7-A811230E116F}" dt="2024-03-11T11:38:05.181" v="285" actId="20577"/>
          <ac:spMkLst>
            <pc:docMk/>
            <pc:sldMk cId="3754230224" sldId="259"/>
            <ac:spMk id="11" creationId="{F77929FC-7F38-06BD-5F4F-5A4B8A51E37C}"/>
          </ac:spMkLst>
        </pc:spChg>
        <pc:spChg chg="del mod">
          <ac:chgData name="Lou, Sha" userId="174fdce6-4edb-4fb0-9ab4-d5b2432f2f1e" providerId="ADAL" clId="{8A988FFA-BBD4-4564-BFD7-A811230E116F}" dt="2024-03-11T11:34:57.405" v="188" actId="478"/>
          <ac:spMkLst>
            <pc:docMk/>
            <pc:sldMk cId="3754230224" sldId="259"/>
            <ac:spMk id="12" creationId="{6BBFF5CE-38D2-7F4E-53EB-931F1FBFEB5C}"/>
          </ac:spMkLst>
        </pc:spChg>
        <pc:spChg chg="mod">
          <ac:chgData name="Lou, Sha" userId="174fdce6-4edb-4fb0-9ab4-d5b2432f2f1e" providerId="ADAL" clId="{8A988FFA-BBD4-4564-BFD7-A811230E116F}" dt="2024-03-11T11:36:31.783" v="261" actId="1038"/>
          <ac:spMkLst>
            <pc:docMk/>
            <pc:sldMk cId="3754230224" sldId="259"/>
            <ac:spMk id="13" creationId="{498A5EC1-82B5-054F-B9BC-67937EF2FF84}"/>
          </ac:spMkLst>
        </pc:spChg>
        <pc:spChg chg="mod">
          <ac:chgData name="Lou, Sha" userId="174fdce6-4edb-4fb0-9ab4-d5b2432f2f1e" providerId="ADAL" clId="{8A988FFA-BBD4-4564-BFD7-A811230E116F}" dt="2024-03-11T11:38:47.548" v="300" actId="20577"/>
          <ac:spMkLst>
            <pc:docMk/>
            <pc:sldMk cId="3754230224" sldId="259"/>
            <ac:spMk id="14" creationId="{44BE7BFF-FEA3-8BF1-9BBE-899C62AA0639}"/>
          </ac:spMkLst>
        </pc:spChg>
        <pc:spChg chg="mod">
          <ac:chgData name="Lou, Sha" userId="174fdce6-4edb-4fb0-9ab4-d5b2432f2f1e" providerId="ADAL" clId="{8A988FFA-BBD4-4564-BFD7-A811230E116F}" dt="2024-03-11T11:38:36.764" v="292" actId="20577"/>
          <ac:spMkLst>
            <pc:docMk/>
            <pc:sldMk cId="3754230224" sldId="259"/>
            <ac:spMk id="15" creationId="{73318489-F747-989F-C575-58B8A21BA486}"/>
          </ac:spMkLst>
        </pc:spChg>
        <pc:spChg chg="del mod">
          <ac:chgData name="Lou, Sha" userId="174fdce6-4edb-4fb0-9ab4-d5b2432f2f1e" providerId="ADAL" clId="{8A988FFA-BBD4-4564-BFD7-A811230E116F}" dt="2024-03-11T11:34:59.070" v="189" actId="478"/>
          <ac:spMkLst>
            <pc:docMk/>
            <pc:sldMk cId="3754230224" sldId="259"/>
            <ac:spMk id="16" creationId="{8BCC80A3-8B6E-D3E1-0D9D-F39011872701}"/>
          </ac:spMkLst>
        </pc:spChg>
        <pc:spChg chg="mod">
          <ac:chgData name="Lou, Sha" userId="174fdce6-4edb-4fb0-9ab4-d5b2432f2f1e" providerId="ADAL" clId="{8A988FFA-BBD4-4564-BFD7-A811230E116F}" dt="2024-03-11T11:32:12.822" v="11" actId="1076"/>
          <ac:spMkLst>
            <pc:docMk/>
            <pc:sldMk cId="3754230224" sldId="259"/>
            <ac:spMk id="17" creationId="{D75F9570-CC47-4AF8-8F43-A6A946BBD8F2}"/>
          </ac:spMkLst>
        </pc:spChg>
        <pc:spChg chg="add mod">
          <ac:chgData name="Lou, Sha" userId="174fdce6-4edb-4fb0-9ab4-d5b2432f2f1e" providerId="ADAL" clId="{8A988FFA-BBD4-4564-BFD7-A811230E116F}" dt="2024-03-11T11:35:26.315" v="194" actId="553"/>
          <ac:spMkLst>
            <pc:docMk/>
            <pc:sldMk cId="3754230224" sldId="259"/>
            <ac:spMk id="18" creationId="{0EFD4A2D-D04B-6AAF-E527-49A069715382}"/>
          </ac:spMkLst>
        </pc:spChg>
        <pc:spChg chg="add mod">
          <ac:chgData name="Lou, Sha" userId="174fdce6-4edb-4fb0-9ab4-d5b2432f2f1e" providerId="ADAL" clId="{8A988FFA-BBD4-4564-BFD7-A811230E116F}" dt="2024-03-11T11:35:26.315" v="194" actId="553"/>
          <ac:spMkLst>
            <pc:docMk/>
            <pc:sldMk cId="3754230224" sldId="259"/>
            <ac:spMk id="19" creationId="{4FD61D1C-0E7B-525D-BFD7-D2855F67BEEC}"/>
          </ac:spMkLst>
        </pc:spChg>
        <pc:picChg chg="mod">
          <ac:chgData name="Lou, Sha" userId="174fdce6-4edb-4fb0-9ab4-d5b2432f2f1e" providerId="ADAL" clId="{8A988FFA-BBD4-4564-BFD7-A811230E116F}" dt="2024-03-11T11:32:55.842" v="21" actId="14100"/>
          <ac:picMkLst>
            <pc:docMk/>
            <pc:sldMk cId="3754230224" sldId="259"/>
            <ac:picMk id="8" creationId="{028787B7-6866-D94C-8D12-7E614D530C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7738" y="685800"/>
            <a:ext cx="2422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1BD695F-6C17-C04B-88F5-6CFDF5FCDA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339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1653235" algn="l" rtl="0" eaLnBrk="0" fontAlgn="base" hangingPunct="0">
      <a:spcBef>
        <a:spcPct val="30000"/>
      </a:spcBef>
      <a:spcAft>
        <a:spcPct val="0"/>
      </a:spcAft>
      <a:defRPr sz="4339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3306470" algn="l" rtl="0" eaLnBrk="0" fontAlgn="base" hangingPunct="0">
      <a:spcBef>
        <a:spcPct val="30000"/>
      </a:spcBef>
      <a:spcAft>
        <a:spcPct val="0"/>
      </a:spcAft>
      <a:defRPr sz="4339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4959706" algn="l" rtl="0" eaLnBrk="0" fontAlgn="base" hangingPunct="0">
      <a:spcBef>
        <a:spcPct val="30000"/>
      </a:spcBef>
      <a:spcAft>
        <a:spcPct val="0"/>
      </a:spcAft>
      <a:defRPr sz="4339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6612941" algn="l" rtl="0" eaLnBrk="0" fontAlgn="base" hangingPunct="0">
      <a:spcBef>
        <a:spcPct val="30000"/>
      </a:spcBef>
      <a:spcAft>
        <a:spcPct val="0"/>
      </a:spcAft>
      <a:defRPr sz="4339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8266176" algn="l" defTabSz="3306470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6pPr>
    <a:lvl7pPr marL="9919411" algn="l" defTabSz="3306470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7pPr>
    <a:lvl8pPr marL="11572646" algn="l" defTabSz="3306470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8pPr>
    <a:lvl9pPr marL="13225882" algn="l" defTabSz="3306470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96325" cy="302672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7453" y="3057168"/>
            <a:ext cx="17523349" cy="57204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47452" y="10048806"/>
            <a:ext cx="17504833" cy="6463762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9802" indent="0" algn="ctr">
              <a:buNone/>
              <a:defRPr/>
            </a:lvl2pPr>
            <a:lvl3pPr marL="2139605" indent="0" algn="ctr">
              <a:buNone/>
              <a:defRPr/>
            </a:lvl3pPr>
            <a:lvl4pPr marL="3209407" indent="0" algn="ctr">
              <a:buNone/>
              <a:defRPr/>
            </a:lvl4pPr>
            <a:lvl5pPr marL="4279209" indent="0" algn="ctr">
              <a:buNone/>
              <a:defRPr/>
            </a:lvl5pPr>
            <a:lvl6pPr marL="5349011" indent="0" algn="ctr">
              <a:buNone/>
              <a:defRPr/>
            </a:lvl6pPr>
            <a:lvl7pPr marL="6418814" indent="0" algn="ctr">
              <a:buNone/>
              <a:defRPr/>
            </a:lvl7pPr>
            <a:lvl8pPr marL="7488616" indent="0" algn="ctr">
              <a:buNone/>
              <a:defRPr/>
            </a:lvl8pPr>
            <a:lvl9pPr marL="8558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5993613" y="1212097"/>
            <a:ext cx="4814173" cy="258252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51093" y="1212097"/>
            <a:ext cx="14085914" cy="2582527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0162" y="19449532"/>
            <a:ext cx="18186876" cy="6011416"/>
          </a:xfrm>
        </p:spPr>
        <p:txBody>
          <a:bodyPr/>
          <a:lstStyle>
            <a:lvl1pPr algn="l">
              <a:defRPr sz="9360" b="1" cap="all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90162" y="12828564"/>
            <a:ext cx="18186876" cy="6620963"/>
          </a:xfrm>
        </p:spPr>
        <p:txBody>
          <a:bodyPr anchor="b"/>
          <a:lstStyle>
            <a:lvl1pPr marL="0" indent="0">
              <a:buNone/>
              <a:defRPr sz="4680"/>
            </a:lvl1pPr>
            <a:lvl2pPr marL="1069802" indent="0">
              <a:buNone/>
              <a:defRPr sz="4212"/>
            </a:lvl2pPr>
            <a:lvl3pPr marL="2139605" indent="0">
              <a:buNone/>
              <a:defRPr sz="3744"/>
            </a:lvl3pPr>
            <a:lvl4pPr marL="3209407" indent="0">
              <a:buNone/>
              <a:defRPr sz="3276"/>
            </a:lvl4pPr>
            <a:lvl5pPr marL="4279209" indent="0">
              <a:buNone/>
              <a:defRPr sz="3276"/>
            </a:lvl5pPr>
            <a:lvl6pPr marL="5349011" indent="0">
              <a:buNone/>
              <a:defRPr sz="3276"/>
            </a:lvl6pPr>
            <a:lvl7pPr marL="6418814" indent="0">
              <a:buNone/>
              <a:defRPr sz="3276"/>
            </a:lvl7pPr>
            <a:lvl8pPr marL="7488616" indent="0">
              <a:buNone/>
              <a:defRPr sz="3276"/>
            </a:lvl8pPr>
            <a:lvl9pPr marL="8558418" indent="0">
              <a:buNone/>
              <a:defRPr sz="32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51093" y="7062370"/>
            <a:ext cx="9450044" cy="19975001"/>
          </a:xfrm>
        </p:spPr>
        <p:txBody>
          <a:bodyPr/>
          <a:lstStyle>
            <a:lvl1pPr>
              <a:defRPr sz="6552"/>
            </a:lvl1pPr>
            <a:lvl2pPr>
              <a:defRPr sz="5616"/>
            </a:lvl2pPr>
            <a:lvl3pPr>
              <a:defRPr sz="4680"/>
            </a:lvl3pPr>
            <a:lvl4pPr>
              <a:defRPr sz="4212"/>
            </a:lvl4pPr>
            <a:lvl5pPr>
              <a:defRPr sz="4212"/>
            </a:lvl5pPr>
            <a:lvl6pPr>
              <a:defRPr sz="4212"/>
            </a:lvl6pPr>
            <a:lvl7pPr>
              <a:defRPr sz="4212"/>
            </a:lvl7pPr>
            <a:lvl8pPr>
              <a:defRPr sz="4212"/>
            </a:lvl8pPr>
            <a:lvl9pPr>
              <a:defRPr sz="421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357742" y="7062370"/>
            <a:ext cx="9450044" cy="19975001"/>
          </a:xfrm>
        </p:spPr>
        <p:txBody>
          <a:bodyPr/>
          <a:lstStyle>
            <a:lvl1pPr>
              <a:defRPr sz="6552"/>
            </a:lvl1pPr>
            <a:lvl2pPr>
              <a:defRPr sz="5616"/>
            </a:lvl2pPr>
            <a:lvl3pPr>
              <a:defRPr sz="4680"/>
            </a:lvl3pPr>
            <a:lvl4pPr>
              <a:defRPr sz="4212"/>
            </a:lvl4pPr>
            <a:lvl5pPr>
              <a:defRPr sz="4212"/>
            </a:lvl5pPr>
            <a:lvl6pPr>
              <a:defRPr sz="4212"/>
            </a:lvl6pPr>
            <a:lvl7pPr>
              <a:defRPr sz="4212"/>
            </a:lvl7pPr>
            <a:lvl8pPr>
              <a:defRPr sz="4212"/>
            </a:lvl8pPr>
            <a:lvl9pPr>
              <a:defRPr sz="421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51093" y="6775109"/>
            <a:ext cx="9453759" cy="282354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51093" y="9598648"/>
            <a:ext cx="9453759" cy="17438717"/>
          </a:xfrm>
        </p:spPr>
        <p:txBody>
          <a:bodyPr/>
          <a:lstStyle>
            <a:lvl1pPr>
              <a:defRPr sz="5616"/>
            </a:lvl1pPr>
            <a:lvl2pPr>
              <a:defRPr sz="4680"/>
            </a:lvl2pPr>
            <a:lvl3pPr>
              <a:defRPr sz="4212"/>
            </a:lvl3pPr>
            <a:lvl4pPr>
              <a:defRPr sz="3744"/>
            </a:lvl4pPr>
            <a:lvl5pPr>
              <a:defRPr sz="3744"/>
            </a:lvl5pPr>
            <a:lvl6pPr>
              <a:defRPr sz="3744"/>
            </a:lvl6pPr>
            <a:lvl7pPr>
              <a:defRPr sz="3744"/>
            </a:lvl7pPr>
            <a:lvl8pPr>
              <a:defRPr sz="3744"/>
            </a:lvl8pPr>
            <a:lvl9pPr>
              <a:defRPr sz="37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1350316" y="6775109"/>
            <a:ext cx="9457473" cy="282354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1350316" y="9598648"/>
            <a:ext cx="9457473" cy="17438717"/>
          </a:xfrm>
        </p:spPr>
        <p:txBody>
          <a:bodyPr/>
          <a:lstStyle>
            <a:lvl1pPr>
              <a:defRPr sz="5616"/>
            </a:lvl1pPr>
            <a:lvl2pPr>
              <a:defRPr sz="4680"/>
            </a:lvl2pPr>
            <a:lvl3pPr>
              <a:defRPr sz="4212"/>
            </a:lvl3pPr>
            <a:lvl4pPr>
              <a:defRPr sz="3744"/>
            </a:lvl4pPr>
            <a:lvl5pPr>
              <a:defRPr sz="3744"/>
            </a:lvl5pPr>
            <a:lvl6pPr>
              <a:defRPr sz="3744"/>
            </a:lvl6pPr>
            <a:lvl7pPr>
              <a:defRPr sz="3744"/>
            </a:lvl7pPr>
            <a:lvl8pPr>
              <a:defRPr sz="3744"/>
            </a:lvl8pPr>
            <a:lvl9pPr>
              <a:defRPr sz="37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1096" y="1205083"/>
            <a:ext cx="7039244" cy="5128625"/>
          </a:xfrm>
        </p:spPr>
        <p:txBody>
          <a:bodyPr anchor="b"/>
          <a:lstStyle>
            <a:lvl1pPr algn="l">
              <a:defRPr sz="468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46646" y="1205092"/>
            <a:ext cx="11961140" cy="25832282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51096" y="6333716"/>
            <a:ext cx="7039244" cy="20703658"/>
          </a:xfrm>
        </p:spPr>
        <p:txBody>
          <a:bodyPr/>
          <a:lstStyle>
            <a:lvl1pPr marL="0" indent="0">
              <a:buNone/>
              <a:defRPr sz="3276"/>
            </a:lvl1pPr>
            <a:lvl2pPr marL="1069802" indent="0">
              <a:buNone/>
              <a:defRPr sz="2808"/>
            </a:lvl2pPr>
            <a:lvl3pPr marL="2139605" indent="0">
              <a:buNone/>
              <a:defRPr sz="2340"/>
            </a:lvl3pPr>
            <a:lvl4pPr marL="3209407" indent="0">
              <a:buNone/>
              <a:defRPr sz="2106"/>
            </a:lvl4pPr>
            <a:lvl5pPr marL="4279209" indent="0">
              <a:buNone/>
              <a:defRPr sz="2106"/>
            </a:lvl5pPr>
            <a:lvl6pPr marL="5349011" indent="0">
              <a:buNone/>
              <a:defRPr sz="2106"/>
            </a:lvl6pPr>
            <a:lvl7pPr marL="6418814" indent="0">
              <a:buNone/>
              <a:defRPr sz="2106"/>
            </a:lvl7pPr>
            <a:lvl8pPr marL="7488616" indent="0">
              <a:buNone/>
              <a:defRPr sz="2106"/>
            </a:lvl8pPr>
            <a:lvl9pPr marL="8558418" indent="0">
              <a:buNone/>
              <a:defRPr sz="21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3829" y="21187093"/>
            <a:ext cx="12837795" cy="2501259"/>
          </a:xfrm>
        </p:spPr>
        <p:txBody>
          <a:bodyPr anchor="b"/>
          <a:lstStyle>
            <a:lvl1pPr algn="l">
              <a:defRPr sz="468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193829" y="2704436"/>
            <a:ext cx="12837795" cy="18160365"/>
          </a:xfrm>
        </p:spPr>
        <p:txBody>
          <a:bodyPr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193829" y="23688349"/>
            <a:ext cx="12837795" cy="3552202"/>
          </a:xfrm>
        </p:spPr>
        <p:txBody>
          <a:bodyPr/>
          <a:lstStyle>
            <a:lvl1pPr marL="0" indent="0">
              <a:buNone/>
              <a:defRPr sz="3276"/>
            </a:lvl1pPr>
            <a:lvl2pPr marL="1069802" indent="0">
              <a:buNone/>
              <a:defRPr sz="2808"/>
            </a:lvl2pPr>
            <a:lvl3pPr marL="2139605" indent="0">
              <a:buNone/>
              <a:defRPr sz="2340"/>
            </a:lvl3pPr>
            <a:lvl4pPr marL="3209407" indent="0">
              <a:buNone/>
              <a:defRPr sz="2106"/>
            </a:lvl4pPr>
            <a:lvl5pPr marL="4279209" indent="0">
              <a:buNone/>
              <a:defRPr sz="2106"/>
            </a:lvl5pPr>
            <a:lvl6pPr marL="5349011" indent="0">
              <a:buNone/>
              <a:defRPr sz="2106"/>
            </a:lvl6pPr>
            <a:lvl7pPr marL="6418814" indent="0">
              <a:buNone/>
              <a:defRPr sz="2106"/>
            </a:lvl7pPr>
            <a:lvl8pPr marL="7488616" indent="0">
              <a:buNone/>
              <a:defRPr sz="2106"/>
            </a:lvl8pPr>
            <a:lvl9pPr marL="8558418" indent="0">
              <a:buNone/>
              <a:defRPr sz="21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2719" y="3054756"/>
            <a:ext cx="19256693" cy="50445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2719" y="9094197"/>
            <a:ext cx="19256693" cy="1794317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52719" y="27562839"/>
            <a:ext cx="4992476" cy="21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76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93314" y="27562839"/>
            <a:ext cx="6775503" cy="21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276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816936" y="27562839"/>
            <a:ext cx="4992476" cy="21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3276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0296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0296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0296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0296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0296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1069802" algn="ctr" rtl="0" eaLnBrk="1" fontAlgn="base" hangingPunct="1">
        <a:spcBef>
          <a:spcPct val="0"/>
        </a:spcBef>
        <a:spcAft>
          <a:spcPct val="0"/>
        </a:spcAft>
        <a:defRPr sz="10296">
          <a:solidFill>
            <a:schemeClr val="tx2"/>
          </a:solidFill>
          <a:latin typeface="Arial" charset="0"/>
          <a:cs typeface="Arial" charset="0"/>
        </a:defRPr>
      </a:lvl6pPr>
      <a:lvl7pPr marL="2139605" algn="ctr" rtl="0" eaLnBrk="1" fontAlgn="base" hangingPunct="1">
        <a:spcBef>
          <a:spcPct val="0"/>
        </a:spcBef>
        <a:spcAft>
          <a:spcPct val="0"/>
        </a:spcAft>
        <a:defRPr sz="10296">
          <a:solidFill>
            <a:schemeClr val="tx2"/>
          </a:solidFill>
          <a:latin typeface="Arial" charset="0"/>
          <a:cs typeface="Arial" charset="0"/>
        </a:defRPr>
      </a:lvl7pPr>
      <a:lvl8pPr marL="3209407" algn="ctr" rtl="0" eaLnBrk="1" fontAlgn="base" hangingPunct="1">
        <a:spcBef>
          <a:spcPct val="0"/>
        </a:spcBef>
        <a:spcAft>
          <a:spcPct val="0"/>
        </a:spcAft>
        <a:defRPr sz="10296">
          <a:solidFill>
            <a:schemeClr val="tx2"/>
          </a:solidFill>
          <a:latin typeface="Arial" charset="0"/>
          <a:cs typeface="Arial" charset="0"/>
        </a:defRPr>
      </a:lvl8pPr>
      <a:lvl9pPr marL="4279209" algn="ctr" rtl="0" eaLnBrk="1" fontAlgn="base" hangingPunct="1">
        <a:spcBef>
          <a:spcPct val="0"/>
        </a:spcBef>
        <a:spcAft>
          <a:spcPct val="0"/>
        </a:spcAft>
        <a:defRPr sz="10296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802352" indent="-802352" algn="l" rtl="0" eaLnBrk="1" fontAlgn="base" hangingPunct="1">
        <a:spcBef>
          <a:spcPct val="20000"/>
        </a:spcBef>
        <a:spcAft>
          <a:spcPct val="0"/>
        </a:spcAft>
        <a:buChar char="•"/>
        <a:defRPr sz="7488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1738429" indent="-668626" algn="l" rtl="0" eaLnBrk="1" fontAlgn="base" hangingPunct="1">
        <a:spcBef>
          <a:spcPct val="20000"/>
        </a:spcBef>
        <a:spcAft>
          <a:spcPct val="0"/>
        </a:spcAft>
        <a:buChar char="–"/>
        <a:defRPr sz="6552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674506" indent="-534901" algn="l" rtl="0" eaLnBrk="1" fontAlgn="base" hangingPunct="1">
        <a:spcBef>
          <a:spcPct val="20000"/>
        </a:spcBef>
        <a:spcAft>
          <a:spcPct val="0"/>
        </a:spcAft>
        <a:buChar char="•"/>
        <a:defRPr sz="5616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744308" indent="-534901" algn="l" rtl="0" eaLnBrk="1" fontAlgn="base" hangingPunct="1">
        <a:spcBef>
          <a:spcPct val="20000"/>
        </a:spcBef>
        <a:spcAft>
          <a:spcPct val="0"/>
        </a:spcAft>
        <a:buChar char="–"/>
        <a:defRPr sz="468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814110" indent="-534901" algn="l" rtl="0" eaLnBrk="1" fontAlgn="base" hangingPunct="1">
        <a:spcBef>
          <a:spcPct val="20000"/>
        </a:spcBef>
        <a:spcAft>
          <a:spcPct val="0"/>
        </a:spcAft>
        <a:buChar char="»"/>
        <a:defRPr sz="468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883913" indent="-534901" algn="l" rtl="0" eaLnBrk="1" fontAlgn="base" hangingPunct="1">
        <a:spcBef>
          <a:spcPct val="20000"/>
        </a:spcBef>
        <a:spcAft>
          <a:spcPct val="0"/>
        </a:spcAft>
        <a:buChar char="»"/>
        <a:defRPr sz="4680">
          <a:solidFill>
            <a:schemeClr val="tx1"/>
          </a:solidFill>
          <a:latin typeface="+mn-lt"/>
          <a:cs typeface="+mn-cs"/>
        </a:defRPr>
      </a:lvl6pPr>
      <a:lvl7pPr marL="6953715" indent="-534901" algn="l" rtl="0" eaLnBrk="1" fontAlgn="base" hangingPunct="1">
        <a:spcBef>
          <a:spcPct val="20000"/>
        </a:spcBef>
        <a:spcAft>
          <a:spcPct val="0"/>
        </a:spcAft>
        <a:buChar char="»"/>
        <a:defRPr sz="4680">
          <a:solidFill>
            <a:schemeClr val="tx1"/>
          </a:solidFill>
          <a:latin typeface="+mn-lt"/>
          <a:cs typeface="+mn-cs"/>
        </a:defRPr>
      </a:lvl7pPr>
      <a:lvl8pPr marL="8023517" indent="-534901" algn="l" rtl="0" eaLnBrk="1" fontAlgn="base" hangingPunct="1">
        <a:spcBef>
          <a:spcPct val="20000"/>
        </a:spcBef>
        <a:spcAft>
          <a:spcPct val="0"/>
        </a:spcAft>
        <a:buChar char="»"/>
        <a:defRPr sz="4680">
          <a:solidFill>
            <a:schemeClr val="tx1"/>
          </a:solidFill>
          <a:latin typeface="+mn-lt"/>
          <a:cs typeface="+mn-cs"/>
        </a:defRPr>
      </a:lvl8pPr>
      <a:lvl9pPr marL="9093319" indent="-534901" algn="l" rtl="0" eaLnBrk="1" fontAlgn="base" hangingPunct="1">
        <a:spcBef>
          <a:spcPct val="20000"/>
        </a:spcBef>
        <a:spcAft>
          <a:spcPct val="0"/>
        </a:spcAft>
        <a:buChar char="»"/>
        <a:defRPr sz="468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B79BB7-6482-D613-4D02-500CF5C5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186" y="27302989"/>
            <a:ext cx="19075539" cy="2622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787B7-6866-D94C-8D12-7E614D530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2117"/>
            <a:ext cx="1824575" cy="1216382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189AE9E7-EBA1-1CDE-928F-D11F6508CAB7}"/>
              </a:ext>
            </a:extLst>
          </p:cNvPr>
          <p:cNvSpPr txBox="1">
            <a:spLocks/>
          </p:cNvSpPr>
          <p:nvPr/>
        </p:nvSpPr>
        <p:spPr>
          <a:xfrm>
            <a:off x="1352550" y="670039"/>
            <a:ext cx="19636175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 fontAlgn="auto">
              <a:spcBef>
                <a:spcPts val="100"/>
              </a:spcBef>
              <a:spcAft>
                <a:spcPts val="0"/>
              </a:spcAft>
            </a:pPr>
            <a:r>
              <a:rPr lang="en-US" sz="115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E732D8D-098F-AD53-666E-AF7B7DBD8B9C}"/>
              </a:ext>
            </a:extLst>
          </p:cNvPr>
          <p:cNvSpPr txBox="1"/>
          <p:nvPr/>
        </p:nvSpPr>
        <p:spPr>
          <a:xfrm>
            <a:off x="1352549" y="2593449"/>
            <a:ext cx="19636175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</a:pPr>
            <a:r>
              <a:rPr sz="60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team</a:t>
            </a:r>
            <a:r>
              <a:rPr sz="6000" kern="0" spc="-65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60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name</a:t>
            </a:r>
            <a:r>
              <a:rPr sz="6000" kern="0" spc="-4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60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and</a:t>
            </a:r>
            <a:r>
              <a:rPr sz="6000" kern="0" spc="-35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6000" kern="0" spc="-1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university</a:t>
            </a:r>
            <a:endParaRPr lang="nl-NL" sz="6000" kern="0" spc="-1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700" algn="ctr" fontAlgn="auto">
              <a:spcBef>
                <a:spcPts val="100"/>
              </a:spcBef>
              <a:spcAft>
                <a:spcPts val="0"/>
              </a:spcAft>
            </a:pPr>
            <a:r>
              <a:rPr lang="en-US" sz="6000" kern="0" spc="-1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Presenter: full name (important for the vote)</a:t>
            </a:r>
            <a:endParaRPr sz="6000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77929FC-7F38-06BD-5F4F-5A4B8A51E37C}"/>
              </a:ext>
            </a:extLst>
          </p:cNvPr>
          <p:cNvSpPr txBox="1"/>
          <p:nvPr/>
        </p:nvSpPr>
        <p:spPr>
          <a:xfrm>
            <a:off x="1871464" y="5384109"/>
            <a:ext cx="7666990" cy="4688463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1964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756957" fontAlgn="auto">
              <a:spcBef>
                <a:spcPts val="0"/>
              </a:spcBef>
              <a:spcAft>
                <a:spcPts val="0"/>
              </a:spcAft>
            </a:pPr>
            <a:r>
              <a:rPr sz="4800" kern="0" dirty="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r>
              <a:rPr sz="4800" kern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kern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800" kern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800" kern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kern="0" spc="-20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lang="en-US" sz="4800" kern="0" spc="-20" dirty="0">
                <a:solidFill>
                  <a:srgbClr val="FFFFFF"/>
                </a:solidFill>
                <a:latin typeface="Calibri"/>
                <a:cs typeface="Calibri"/>
              </a:rPr>
              <a:t> or yourself</a:t>
            </a:r>
            <a:endParaRPr sz="4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98A5EC1-82B5-054F-B9BC-67937EF2FF84}"/>
              </a:ext>
            </a:extLst>
          </p:cNvPr>
          <p:cNvSpPr txBox="1">
            <a:spLocks/>
          </p:cNvSpPr>
          <p:nvPr/>
        </p:nvSpPr>
        <p:spPr>
          <a:xfrm>
            <a:off x="1871464" y="12049520"/>
            <a:ext cx="9402762" cy="5986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22">
              <a:defRPr>
                <a:latin typeface="+mn-lt"/>
                <a:ea typeface="+mn-ea"/>
                <a:cs typeface="+mn-cs"/>
              </a:defRPr>
            </a:lvl2pPr>
            <a:lvl3pPr marL="914445">
              <a:defRPr>
                <a:latin typeface="+mn-lt"/>
                <a:ea typeface="+mn-ea"/>
                <a:cs typeface="+mn-cs"/>
              </a:defRPr>
            </a:lvl3pPr>
            <a:lvl4pPr marL="1371667">
              <a:defRPr>
                <a:latin typeface="+mn-lt"/>
                <a:ea typeface="+mn-ea"/>
                <a:cs typeface="+mn-cs"/>
              </a:defRPr>
            </a:lvl4pPr>
            <a:lvl5pPr marL="1828890">
              <a:defRPr>
                <a:latin typeface="+mn-lt"/>
                <a:ea typeface="+mn-ea"/>
                <a:cs typeface="+mn-cs"/>
              </a:defRPr>
            </a:lvl5pPr>
            <a:lvl6pPr marL="2286112">
              <a:defRPr>
                <a:latin typeface="+mn-lt"/>
                <a:ea typeface="+mn-ea"/>
                <a:cs typeface="+mn-cs"/>
              </a:defRPr>
            </a:lvl6pPr>
            <a:lvl7pPr marL="2743334">
              <a:defRPr>
                <a:latin typeface="+mn-lt"/>
                <a:ea typeface="+mn-ea"/>
                <a:cs typeface="+mn-cs"/>
              </a:defRPr>
            </a:lvl7pPr>
            <a:lvl8pPr marL="3200557">
              <a:defRPr>
                <a:latin typeface="+mn-lt"/>
                <a:ea typeface="+mn-ea"/>
                <a:cs typeface="+mn-cs"/>
              </a:defRPr>
            </a:lvl8pPr>
            <a:lvl9pPr marL="365778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en-US" sz="4800" kern="0" spc="-50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r>
              <a:rPr lang="en-US" sz="4800" kern="0" spc="-3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kern="0" dirty="0"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en-US" sz="4800" kern="0" spc="-3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48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project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focus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idea/method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group/department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Any other creative ideas on community building?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44BE7BFF-FEA3-8BF1-9BBE-899C62AA0639}"/>
              </a:ext>
            </a:extLst>
          </p:cNvPr>
          <p:cNvSpPr txBox="1"/>
          <p:nvPr/>
        </p:nvSpPr>
        <p:spPr>
          <a:xfrm>
            <a:off x="11296801" y="12397942"/>
            <a:ext cx="8913946" cy="3949799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1975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68688" fontAlgn="auto">
              <a:spcBef>
                <a:spcPts val="0"/>
              </a:spcBef>
              <a:spcAft>
                <a:spcPts val="0"/>
              </a:spcAft>
            </a:pPr>
            <a:r>
              <a:rPr sz="4800" kern="0" dirty="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r>
              <a:rPr sz="4800" kern="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kern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800" kern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800" kern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kern="0" spc="-1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lang="en-US" sz="4800" kern="0" spc="-10" dirty="0">
                <a:solidFill>
                  <a:srgbClr val="FFFFFF"/>
                </a:solidFill>
                <a:latin typeface="Calibri"/>
                <a:cs typeface="Calibri"/>
              </a:rPr>
              <a:t>/results</a:t>
            </a:r>
            <a:endParaRPr sz="4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73318489-F747-989F-C575-58B8A21BA486}"/>
              </a:ext>
            </a:extLst>
          </p:cNvPr>
          <p:cNvSpPr txBox="1"/>
          <p:nvPr/>
        </p:nvSpPr>
        <p:spPr>
          <a:xfrm>
            <a:off x="1871464" y="19269646"/>
            <a:ext cx="8220531" cy="4688463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1985"/>
              </a:spcBef>
              <a:spcAft>
                <a:spcPts val="0"/>
              </a:spcAft>
            </a:pPr>
            <a:endParaRPr sz="4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68053" fontAlgn="auto">
              <a:spcBef>
                <a:spcPts val="0"/>
              </a:spcBef>
              <a:spcAft>
                <a:spcPts val="0"/>
              </a:spcAft>
            </a:pPr>
            <a:r>
              <a:rPr sz="4800" kern="0" dirty="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r>
              <a:rPr sz="4800" kern="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kern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800" kern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800" kern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800" kern="0" spc="-10" dirty="0">
                <a:solidFill>
                  <a:srgbClr val="FFFFFF"/>
                </a:solidFill>
                <a:latin typeface="Calibri"/>
                <a:cs typeface="Calibri"/>
              </a:rPr>
              <a:t>instrument/method</a:t>
            </a:r>
            <a:endParaRPr sz="4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D75F9570-CC47-4AF8-8F43-A6A946BBD8F2}"/>
              </a:ext>
            </a:extLst>
          </p:cNvPr>
          <p:cNvSpPr txBox="1"/>
          <p:nvPr/>
        </p:nvSpPr>
        <p:spPr>
          <a:xfrm>
            <a:off x="4260354" y="26357798"/>
            <a:ext cx="1287561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</a:pPr>
            <a:r>
              <a:rPr lang="en-US" sz="5400" kern="0" spc="-1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Funded by: XXXXXXXXXX </a:t>
            </a:r>
            <a:endParaRPr sz="5400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0EFD4A2D-D04B-6AAF-E527-49A069715382}"/>
              </a:ext>
            </a:extLst>
          </p:cNvPr>
          <p:cNvSpPr txBox="1">
            <a:spLocks/>
          </p:cNvSpPr>
          <p:nvPr/>
        </p:nvSpPr>
        <p:spPr>
          <a:xfrm>
            <a:off x="10800991" y="5384110"/>
            <a:ext cx="9402762" cy="5986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22">
              <a:defRPr>
                <a:latin typeface="+mn-lt"/>
                <a:ea typeface="+mn-ea"/>
                <a:cs typeface="+mn-cs"/>
              </a:defRPr>
            </a:lvl2pPr>
            <a:lvl3pPr marL="914445">
              <a:defRPr>
                <a:latin typeface="+mn-lt"/>
                <a:ea typeface="+mn-ea"/>
                <a:cs typeface="+mn-cs"/>
              </a:defRPr>
            </a:lvl3pPr>
            <a:lvl4pPr marL="1371667">
              <a:defRPr>
                <a:latin typeface="+mn-lt"/>
                <a:ea typeface="+mn-ea"/>
                <a:cs typeface="+mn-cs"/>
              </a:defRPr>
            </a:lvl4pPr>
            <a:lvl5pPr marL="1828890">
              <a:defRPr>
                <a:latin typeface="+mn-lt"/>
                <a:ea typeface="+mn-ea"/>
                <a:cs typeface="+mn-cs"/>
              </a:defRPr>
            </a:lvl5pPr>
            <a:lvl6pPr marL="2286112">
              <a:defRPr>
                <a:latin typeface="+mn-lt"/>
                <a:ea typeface="+mn-ea"/>
                <a:cs typeface="+mn-cs"/>
              </a:defRPr>
            </a:lvl6pPr>
            <a:lvl7pPr marL="2743334">
              <a:defRPr>
                <a:latin typeface="+mn-lt"/>
                <a:ea typeface="+mn-ea"/>
                <a:cs typeface="+mn-cs"/>
              </a:defRPr>
            </a:lvl7pPr>
            <a:lvl8pPr marL="3200557">
              <a:defRPr>
                <a:latin typeface="+mn-lt"/>
                <a:ea typeface="+mn-ea"/>
                <a:cs typeface="+mn-cs"/>
              </a:defRPr>
            </a:lvl8pPr>
            <a:lvl9pPr marL="365778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en-US" sz="4800" kern="0" spc="-50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r>
              <a:rPr lang="en-US" sz="4800" kern="0" spc="-3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kern="0" dirty="0"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en-US" sz="4800" kern="0" spc="-3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48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project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focus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idea/method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group/department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Any other creative ideas on community building?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4FD61D1C-0E7B-525D-BFD7-D2855F67BEEC}"/>
              </a:ext>
            </a:extLst>
          </p:cNvPr>
          <p:cNvSpPr txBox="1">
            <a:spLocks/>
          </p:cNvSpPr>
          <p:nvPr/>
        </p:nvSpPr>
        <p:spPr>
          <a:xfrm>
            <a:off x="10800991" y="19194593"/>
            <a:ext cx="9402762" cy="5986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22">
              <a:defRPr>
                <a:latin typeface="+mn-lt"/>
                <a:ea typeface="+mn-ea"/>
                <a:cs typeface="+mn-cs"/>
              </a:defRPr>
            </a:lvl2pPr>
            <a:lvl3pPr marL="914445">
              <a:defRPr>
                <a:latin typeface="+mn-lt"/>
                <a:ea typeface="+mn-ea"/>
                <a:cs typeface="+mn-cs"/>
              </a:defRPr>
            </a:lvl3pPr>
            <a:lvl4pPr marL="1371667">
              <a:defRPr>
                <a:latin typeface="+mn-lt"/>
                <a:ea typeface="+mn-ea"/>
                <a:cs typeface="+mn-cs"/>
              </a:defRPr>
            </a:lvl4pPr>
            <a:lvl5pPr marL="1828890">
              <a:defRPr>
                <a:latin typeface="+mn-lt"/>
                <a:ea typeface="+mn-ea"/>
                <a:cs typeface="+mn-cs"/>
              </a:defRPr>
            </a:lvl5pPr>
            <a:lvl6pPr marL="2286112">
              <a:defRPr>
                <a:latin typeface="+mn-lt"/>
                <a:ea typeface="+mn-ea"/>
                <a:cs typeface="+mn-cs"/>
              </a:defRPr>
            </a:lvl6pPr>
            <a:lvl7pPr marL="2743334">
              <a:defRPr>
                <a:latin typeface="+mn-lt"/>
                <a:ea typeface="+mn-ea"/>
                <a:cs typeface="+mn-cs"/>
              </a:defRPr>
            </a:lvl7pPr>
            <a:lvl8pPr marL="3200557">
              <a:defRPr>
                <a:latin typeface="+mn-lt"/>
                <a:ea typeface="+mn-ea"/>
                <a:cs typeface="+mn-cs"/>
              </a:defRPr>
            </a:lvl8pPr>
            <a:lvl9pPr marL="365778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en-US" sz="4800" kern="0" spc="-50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r>
              <a:rPr lang="en-US" sz="4800" kern="0" spc="-3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kern="0" dirty="0"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en-US" sz="4800" kern="0" spc="-3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48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project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focus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idea/method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Your research group/department</a:t>
            </a:r>
          </a:p>
          <a:p>
            <a:pPr marL="698500" indent="-685800" fontAlgn="auto">
              <a:spcBef>
                <a:spcPts val="100"/>
              </a:spcBef>
              <a:spcAft>
                <a:spcPts val="0"/>
              </a:spcAft>
              <a:buFontTx/>
              <a:buChar char="-"/>
            </a:pPr>
            <a:r>
              <a:rPr lang="en-US" sz="4800" kern="0" spc="-10" dirty="0">
                <a:latin typeface="Verdana" panose="020B0604030504040204" pitchFamily="34" charset="0"/>
                <a:ea typeface="Verdana" panose="020B0604030504040204" pitchFamily="34" charset="0"/>
              </a:rPr>
              <a:t>Any other creative ideas on community building?</a:t>
            </a:r>
          </a:p>
        </p:txBody>
      </p:sp>
    </p:spTree>
    <p:extLst>
      <p:ext uri="{BB962C8B-B14F-4D97-AF65-F5344CB8AC3E}">
        <p14:creationId xmlns:p14="http://schemas.microsoft.com/office/powerpoint/2010/main" val="3754230224"/>
      </p:ext>
    </p:extLst>
  </p:cSld>
  <p:clrMapOvr>
    <a:masterClrMapping/>
  </p:clrMapOvr>
</p:sld>
</file>

<file path=ppt/theme/theme1.xml><?xml version="1.0" encoding="utf-8"?>
<a:theme xmlns:a="http://schemas.openxmlformats.org/drawingml/2006/main" name="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4TU_powerpoint_white SEPT2018-HB16-9</Template>
  <TotalTime>58</TotalTime>
  <Words>115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Verdana</vt:lpstr>
      <vt:lpstr>4TU_powerpoint_white NOV2016-HB16-9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Baljeu</dc:creator>
  <cp:lastModifiedBy>Lou, Sha</cp:lastModifiedBy>
  <cp:revision>85</cp:revision>
  <dcterms:created xsi:type="dcterms:W3CDTF">2018-11-12T13:02:43Z</dcterms:created>
  <dcterms:modified xsi:type="dcterms:W3CDTF">2024-03-11T11:38:53Z</dcterms:modified>
</cp:coreProperties>
</file>