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6" d="100"/>
          <a:sy n="106" d="100"/>
        </p:scale>
        <p:origin x="70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26946-8B93-4BED-80B3-A6616315B01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B68B-3BCB-4A03-B18A-CC79071CC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0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41C60-B841-3272-1B05-7828676D9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FEDE49-973D-0D02-CA20-1E231E0F32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2387C-B376-0F7B-715B-27EC3417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6034D-2818-3874-CDF0-6B3B23948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71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3618-BD85-FE72-658C-9FD120CA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5697F-61B8-76CC-D922-E402D5E87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22EC8-3459-4A67-06EA-9030BF99C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05399-DB20-8660-3AA3-CA643FE2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1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EF04ED-2CC7-B0C1-8012-172F34E19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78DFD-CA6D-7E3A-3B4E-782B50EED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68FB8-2BE0-BB0D-BD6B-021CF9C4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3FFC8-2E4F-7EDD-3EDE-A3A65FD70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2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23AEC-294B-4A57-C146-067936EAF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989ED-3C28-FAD8-4102-834B2060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70DA6-20E0-C057-90E5-7E28BBBB4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8166B-12CE-123A-BB3A-685D61AB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72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E0B4D-E651-E3A1-6D31-7718A15E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932D7-AB6E-5B8B-C041-5C3828964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D55DA-078A-E4C5-F0B2-A9C9B5998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347C-4FCD-E7A4-E0A7-78E8354B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03E2-0E46-9F61-9EEE-FA1C4DAF3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C5C32-5793-F713-1213-AF15FC916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6A466-644C-7342-5FBF-60989CAB4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E3344-71C3-F122-97E3-E6D841FF8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73949-80DF-371F-3ED8-52F2B945A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15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DC84-2D8B-08FC-16BD-59FBE525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57412-624F-1853-7D18-D0F13331D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55D0E-547F-A14C-1C15-D39F50BC9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428B3-0651-B6CE-B249-A12EDC391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2213A-6344-C4E9-3CA7-F77B3A1CB4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A004F9-AFFC-546B-5903-783094803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026FE0-8E9D-522A-D3C6-7231CB275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44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2EAB9-243E-2365-B527-D51F3EE96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B86F9B-F4BA-9F0F-087C-4861824B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62A48-DADC-7EC6-4AA6-C52BCB87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15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578221-AE8E-D898-1421-98B1263C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E256B-2B31-86C5-8817-7C1521A30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0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8906-31E5-7315-BBF5-A38D83EB7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B0961-E98F-12CF-64A0-89528E70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81B54-E893-1700-3B29-3273A2286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5F21-911A-1B60-169E-6E2DC176E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4E5008-2374-3134-9AF6-99A891515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6649-8FBE-8DDA-90E0-2E4190EA7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538155-716E-BFFE-1F5F-DDFAE8BE3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1B4EE-7F31-BADA-23BB-305BFDF6F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458D2-F264-E2CA-7521-62165C48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603DF-63A1-E3E5-8DC2-4F3FB0DC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0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4CF26EE-64BC-3C64-B017-03D3CA3B9FE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8" t="37600" r="6335" b="36811"/>
          <a:stretch/>
        </p:blipFill>
        <p:spPr>
          <a:xfrm>
            <a:off x="5349765" y="189281"/>
            <a:ext cx="6842235" cy="64637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EA90D-9543-9F4E-BD13-3B7FA4B8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820FA-8B1F-7D2E-8C3D-D9D8A72B5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BEEE-BEFE-F980-5DCD-807C4E9DF9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D63A0-4A37-FD7D-C045-A9FD49A96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8F259-ADCE-4D74-BA71-F3CD42BCFE5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B183E3-FC13-AB23-8CE6-734C4D9D70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EFCF8"/>
              </a:clrFrom>
              <a:clrTo>
                <a:srgbClr val="FEFC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26852" y="0"/>
            <a:ext cx="1150620" cy="115062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38DD5B6-FD43-AC89-4EB2-751E096D495D}"/>
              </a:ext>
            </a:extLst>
          </p:cNvPr>
          <p:cNvSpPr/>
          <p:nvPr userDrawn="1"/>
        </p:nvSpPr>
        <p:spPr>
          <a:xfrm>
            <a:off x="10780776" y="1106425"/>
            <a:ext cx="932688" cy="45719"/>
          </a:xfrm>
          <a:prstGeom prst="roundRect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F098C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4D48987-1159-F177-C548-B4AB297FD3EA}"/>
              </a:ext>
            </a:extLst>
          </p:cNvPr>
          <p:cNvSpPr/>
          <p:nvPr userDrawn="1"/>
        </p:nvSpPr>
        <p:spPr>
          <a:xfrm>
            <a:off x="0" y="6291073"/>
            <a:ext cx="12192000" cy="45719"/>
          </a:xfrm>
          <a:prstGeom prst="roundRect">
            <a:avLst/>
          </a:prstGeom>
          <a:gradFill>
            <a:gsLst>
              <a:gs pos="100000">
                <a:schemeClr val="accent4">
                  <a:lumMod val="40000"/>
                  <a:lumOff val="60000"/>
                </a:schemeClr>
              </a:gs>
              <a:gs pos="0">
                <a:srgbClr val="F098CA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8F3158-DBCC-C47B-90B9-340A004F8D24}"/>
              </a:ext>
            </a:extLst>
          </p:cNvPr>
          <p:cNvSpPr txBox="1"/>
          <p:nvPr userDrawn="1"/>
        </p:nvSpPr>
        <p:spPr>
          <a:xfrm>
            <a:off x="563106" y="6374460"/>
            <a:ext cx="546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“Women in PV” 23 May 2025 Jaarbeurs Utrecht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88C1F0-EF27-568B-43AE-527B85A6CE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4" y="6263640"/>
            <a:ext cx="432816" cy="43281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466500-925D-1623-B8C9-14458C6422B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6" t="12541" r="27886" b="60528"/>
          <a:stretch/>
        </p:blipFill>
        <p:spPr>
          <a:xfrm>
            <a:off x="3527587" y="6241975"/>
            <a:ext cx="380245" cy="3693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11B8E55-468D-2E09-ABFC-67B818D13403}"/>
              </a:ext>
            </a:extLst>
          </p:cNvPr>
          <p:cNvSpPr txBox="1"/>
          <p:nvPr userDrawn="1"/>
        </p:nvSpPr>
        <p:spPr>
          <a:xfrm>
            <a:off x="-68580" y="6738253"/>
            <a:ext cx="5468112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/>
              <a:t>Graphical figures are by freepik.com</a:t>
            </a:r>
          </a:p>
        </p:txBody>
      </p:sp>
    </p:spTree>
    <p:extLst>
      <p:ext uri="{BB962C8B-B14F-4D97-AF65-F5344CB8AC3E}">
        <p14:creationId xmlns:p14="http://schemas.microsoft.com/office/powerpoint/2010/main" val="401304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4082-738D-A901-25F8-4E85638D21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1293C-2DE0-6393-E0B6-09A6DBE69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D80BC-B79B-E6A3-9A47-FEA4C3A1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8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7BEE-9C02-5713-EEE3-BD042A7C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0C5425-0916-4A46-F8E8-04A0EA884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0A1FA-F890-05E6-AA37-54CEB57CD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8F259-ADCE-4D74-BA71-F3CD42BCFE5C}" type="slidenum">
              <a:rPr lang="en-US" smtClean="0"/>
              <a:t>2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760AC9-AD97-0D48-A1E6-5AAE02553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F7CBAC"/>
      </a:lt2>
      <a:accent1>
        <a:srgbClr val="4472C4"/>
      </a:accent1>
      <a:accent2>
        <a:srgbClr val="ED7D31"/>
      </a:accent2>
      <a:accent3>
        <a:srgbClr val="ED7D3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>Utrecht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Mirbagheri Golroodbari, S.Z. (Sara)</dc:creator>
  <cp:lastModifiedBy>Mirbagheri Golroodbari, S.Z. (Sara)</cp:lastModifiedBy>
  <cp:revision>4</cp:revision>
  <dcterms:created xsi:type="dcterms:W3CDTF">2025-05-12T15:06:40Z</dcterms:created>
  <dcterms:modified xsi:type="dcterms:W3CDTF">2025-05-12T15:52:39Z</dcterms:modified>
</cp:coreProperties>
</file>