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45"/>
  </p:notesMasterIdLst>
  <p:sldIdLst>
    <p:sldId id="256" r:id="rId3"/>
    <p:sldId id="349" r:id="rId4"/>
    <p:sldId id="337" r:id="rId5"/>
    <p:sldId id="263" r:id="rId6"/>
    <p:sldId id="338" r:id="rId7"/>
    <p:sldId id="276" r:id="rId8"/>
    <p:sldId id="339" r:id="rId9"/>
    <p:sldId id="340" r:id="rId10"/>
    <p:sldId id="275" r:id="rId11"/>
    <p:sldId id="314" r:id="rId12"/>
    <p:sldId id="341" r:id="rId13"/>
    <p:sldId id="316" r:id="rId14"/>
    <p:sldId id="317" r:id="rId15"/>
    <p:sldId id="320" r:id="rId16"/>
    <p:sldId id="280" r:id="rId17"/>
    <p:sldId id="322" r:id="rId18"/>
    <p:sldId id="336" r:id="rId19"/>
    <p:sldId id="345" r:id="rId20"/>
    <p:sldId id="273" r:id="rId21"/>
    <p:sldId id="323" r:id="rId22"/>
    <p:sldId id="363" r:id="rId23"/>
    <p:sldId id="346" r:id="rId24"/>
    <p:sldId id="358" r:id="rId25"/>
    <p:sldId id="347" r:id="rId26"/>
    <p:sldId id="359" r:id="rId27"/>
    <p:sldId id="324" r:id="rId28"/>
    <p:sldId id="284" r:id="rId29"/>
    <p:sldId id="353" r:id="rId30"/>
    <p:sldId id="351" r:id="rId31"/>
    <p:sldId id="342" r:id="rId32"/>
    <p:sldId id="343" r:id="rId33"/>
    <p:sldId id="344" r:id="rId34"/>
    <p:sldId id="348" r:id="rId35"/>
    <p:sldId id="331" r:id="rId36"/>
    <p:sldId id="360" r:id="rId37"/>
    <p:sldId id="354" r:id="rId38"/>
    <p:sldId id="335" r:id="rId39"/>
    <p:sldId id="361" r:id="rId40"/>
    <p:sldId id="356" r:id="rId41"/>
    <p:sldId id="259" r:id="rId42"/>
    <p:sldId id="357" r:id="rId43"/>
    <p:sldId id="355" r:id="rId44"/>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orient="horz" pos="4085">
          <p15:clr>
            <a:srgbClr val="A4A3A4"/>
          </p15:clr>
        </p15:guide>
        <p15:guide id="6" pos="339">
          <p15:clr>
            <a:srgbClr val="A4A3A4"/>
          </p15:clr>
        </p15:guide>
        <p15:guide id="7" pos="563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emans, Harm" initials="BH" lastIdx="5" clrIdx="0">
    <p:extLst>
      <p:ext uri="{19B8F6BF-5375-455C-9EA6-DF929625EA0E}">
        <p15:presenceInfo xmlns:p15="http://schemas.microsoft.com/office/powerpoint/2012/main" userId="Biemans, Harm" providerId="None"/>
      </p:ext>
    </p:extLst>
  </p:cmAuthor>
  <p:cmAuthor id="2" name="Gulikers, Judith" initials="GJ" lastIdx="42" clrIdx="1">
    <p:extLst>
      <p:ext uri="{19B8F6BF-5375-455C-9EA6-DF929625EA0E}">
        <p15:presenceInfo xmlns:p15="http://schemas.microsoft.com/office/powerpoint/2012/main" userId="Gulikers, Judith" providerId="None"/>
      </p:ext>
    </p:extLst>
  </p:cmAuthor>
  <p:cmAuthor id="3" name="Claire Goriot" initials="CG" lastIdx="3" clrIdx="2">
    <p:extLst>
      <p:ext uri="{19B8F6BF-5375-455C-9EA6-DF929625EA0E}">
        <p15:presenceInfo xmlns:p15="http://schemas.microsoft.com/office/powerpoint/2012/main" userId="S::c.goriot@kpz.nl::469ee992-4d17-49fe-b47e-2dad15a271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A2"/>
    <a:srgbClr val="34B233"/>
    <a:srgbClr val="FFFFFF"/>
    <a:srgbClr val="3F9C35"/>
    <a:srgbClr val="000000"/>
    <a:srgbClr val="292929"/>
    <a:srgbClr val="D5D2CA"/>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AEF6C5-E1E1-4B4E-9217-972AD34DF821}" v="933" dt="2021-12-23T20:34:31.283"/>
  </p1510:revLst>
</p1510:revInfo>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8" autoAdjust="0"/>
    <p:restoredTop sz="85155" autoAdjust="0"/>
  </p:normalViewPr>
  <p:slideViewPr>
    <p:cSldViewPr snapToGrid="0" showGuides="1">
      <p:cViewPr>
        <p:scale>
          <a:sx n="50" d="100"/>
          <a:sy n="50" d="100"/>
        </p:scale>
        <p:origin x="648" y="184"/>
      </p:cViewPr>
      <p:guideLst>
        <p:guide orient="horz" pos="1219"/>
        <p:guide orient="horz" pos="147"/>
        <p:guide orient="horz"/>
        <p:guide orient="horz" pos="3756"/>
        <p:guide orient="horz" pos="4085"/>
        <p:guide pos="339"/>
        <p:guide pos="563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200" b="0" i="0" u="none" strike="noStrike" kern="1200" cap="none" spc="0" normalizeH="0" baseline="0">
                <a:solidFill>
                  <a:schemeClr val="bg2"/>
                </a:solidFill>
                <a:latin typeface="+mj-lt"/>
                <a:ea typeface="+mj-ea"/>
                <a:cs typeface="+mj-cs"/>
              </a:defRPr>
            </a:pPr>
            <a:r>
              <a:rPr lang="en-GB" dirty="0"/>
              <a:t>%</a:t>
            </a:r>
            <a:r>
              <a:rPr lang="en-GB" baseline="0" dirty="0"/>
              <a:t> students answered ‘yes’</a:t>
            </a:r>
            <a:endParaRPr lang="en-GB" dirty="0"/>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bg2"/>
              </a:solidFill>
              <a:latin typeface="+mj-lt"/>
              <a:ea typeface="+mj-ea"/>
              <a:cs typeface="+mj-cs"/>
            </a:defRPr>
          </a:pPr>
          <a:endParaRPr lang="nl-NL"/>
        </a:p>
      </c:txPr>
    </c:title>
    <c:autoTitleDeleted val="0"/>
    <c:plotArea>
      <c:layout/>
      <c:barChart>
        <c:barDir val="col"/>
        <c:grouping val="clustered"/>
        <c:varyColors val="0"/>
        <c:ser>
          <c:idx val="0"/>
          <c:order val="0"/>
          <c:tx>
            <c:strRef>
              <c:f>Sheet1!$B$1</c:f>
              <c:strCache>
                <c:ptCount val="1"/>
                <c:pt idx="0">
                  <c:v>Column1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presenting</c:v>
                </c:pt>
                <c:pt idx="1">
                  <c:v>writing</c:v>
                </c:pt>
                <c:pt idx="2">
                  <c:v>collaboration</c:v>
                </c:pt>
              </c:strCache>
            </c:strRef>
          </c:cat>
          <c:val>
            <c:numRef>
              <c:f>Sheet1!$B$2:$B$4</c:f>
              <c:numCache>
                <c:formatCode>General</c:formatCode>
                <c:ptCount val="3"/>
                <c:pt idx="0">
                  <c:v>89.4</c:v>
                </c:pt>
                <c:pt idx="1">
                  <c:v>71.2</c:v>
                </c:pt>
                <c:pt idx="2">
                  <c:v>69.7</c:v>
                </c:pt>
              </c:numCache>
            </c:numRef>
          </c:val>
          <c:extLst>
            <c:ext xmlns:c16="http://schemas.microsoft.com/office/drawing/2014/chart" uri="{C3380CC4-5D6E-409C-BE32-E72D297353CC}">
              <c16:uniqueId val="{00000000-5883-4A11-BB31-85B6319FD7AC}"/>
            </c:ext>
          </c:extLst>
        </c:ser>
        <c:dLbls>
          <c:dLblPos val="outEnd"/>
          <c:showLegendKey val="0"/>
          <c:showVal val="1"/>
          <c:showCatName val="0"/>
          <c:showSerName val="0"/>
          <c:showPercent val="0"/>
          <c:showBubbleSize val="0"/>
        </c:dLbls>
        <c:gapWidth val="199"/>
        <c:axId val="935736520"/>
        <c:axId val="935736848"/>
      </c:barChart>
      <c:catAx>
        <c:axId val="935736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bg2"/>
                </a:solidFill>
                <a:latin typeface="+mn-lt"/>
                <a:ea typeface="+mn-ea"/>
                <a:cs typeface="+mn-cs"/>
              </a:defRPr>
            </a:pPr>
            <a:endParaRPr lang="nl-NL"/>
          </a:p>
        </c:txPr>
        <c:crossAx val="935736848"/>
        <c:crosses val="autoZero"/>
        <c:auto val="1"/>
        <c:lblAlgn val="ctr"/>
        <c:lblOffset val="100"/>
        <c:noMultiLvlLbl val="0"/>
      </c:catAx>
      <c:valAx>
        <c:axId val="935736848"/>
        <c:scaling>
          <c:orientation val="minMax"/>
          <c:max val="10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nl-NL"/>
          </a:p>
        </c:txPr>
        <c:crossAx val="935736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Sheet1!$E$2:$E$4</c:f>
                <c:numCache>
                  <c:formatCode>General</c:formatCode>
                  <c:ptCount val="3"/>
                  <c:pt idx="0">
                    <c:v>10.95</c:v>
                  </c:pt>
                  <c:pt idx="1">
                    <c:v>14.9</c:v>
                  </c:pt>
                  <c:pt idx="2">
                    <c:v>12.4</c:v>
                  </c:pt>
                </c:numCache>
              </c:numRef>
            </c:plus>
            <c:minus>
              <c:numRef>
                <c:f>Sheet1!$E$2:$E$4</c:f>
                <c:numCache>
                  <c:formatCode>General</c:formatCode>
                  <c:ptCount val="3"/>
                  <c:pt idx="0">
                    <c:v>10.95</c:v>
                  </c:pt>
                  <c:pt idx="1">
                    <c:v>14.9</c:v>
                  </c:pt>
                  <c:pt idx="2">
                    <c:v>12.4</c:v>
                  </c:pt>
                </c:numCache>
              </c:numRef>
            </c:minus>
            <c:spPr>
              <a:noFill/>
              <a:ln w="9525" cap="flat" cmpd="sng" algn="ctr">
                <a:solidFill>
                  <a:schemeClr val="dk1">
                    <a:shade val="95000"/>
                    <a:satMod val="105000"/>
                  </a:schemeClr>
                </a:solidFill>
                <a:prstDash val="solid"/>
                <a:round/>
              </a:ln>
              <a:effectLst/>
            </c:spPr>
          </c:errBars>
          <c:cat>
            <c:strRef>
              <c:f>Sheet1!$A$2:$A$4</c:f>
              <c:strCache>
                <c:ptCount val="3"/>
                <c:pt idx="0">
                  <c:v>presenting</c:v>
                </c:pt>
                <c:pt idx="1">
                  <c:v>writing</c:v>
                </c:pt>
                <c:pt idx="2">
                  <c:v>collaboration</c:v>
                </c:pt>
              </c:strCache>
            </c:strRef>
          </c:cat>
          <c:val>
            <c:numRef>
              <c:f>Sheet1!$B$2:$B$4</c:f>
              <c:numCache>
                <c:formatCode>General</c:formatCode>
                <c:ptCount val="3"/>
                <c:pt idx="0">
                  <c:v>69.8</c:v>
                </c:pt>
                <c:pt idx="1">
                  <c:v>58.4</c:v>
                </c:pt>
                <c:pt idx="2">
                  <c:v>57.7</c:v>
                </c:pt>
              </c:numCache>
            </c:numRef>
          </c:val>
          <c:extLst>
            <c:ext xmlns:c16="http://schemas.microsoft.com/office/drawing/2014/chart" uri="{C3380CC4-5D6E-409C-BE32-E72D297353CC}">
              <c16:uniqueId val="{00000000-5883-4A11-BB31-85B6319FD7AC}"/>
            </c:ext>
          </c:extLst>
        </c:ser>
        <c:dLbls>
          <c:dLblPos val="outEnd"/>
          <c:showLegendKey val="0"/>
          <c:showVal val="1"/>
          <c:showCatName val="0"/>
          <c:showSerName val="0"/>
          <c:showPercent val="0"/>
          <c:showBubbleSize val="0"/>
        </c:dLbls>
        <c:gapWidth val="199"/>
        <c:axId val="935736520"/>
        <c:axId val="935736848"/>
      </c:barChart>
      <c:catAx>
        <c:axId val="935736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bg2"/>
                </a:solidFill>
                <a:latin typeface="+mn-lt"/>
                <a:ea typeface="+mn-ea"/>
                <a:cs typeface="+mn-cs"/>
              </a:defRPr>
            </a:pPr>
            <a:endParaRPr lang="nl-NL"/>
          </a:p>
        </c:txPr>
        <c:crossAx val="935736848"/>
        <c:crosses val="autoZero"/>
        <c:auto val="1"/>
        <c:lblAlgn val="ctr"/>
        <c:lblOffset val="100"/>
        <c:noMultiLvlLbl val="0"/>
      </c:catAx>
      <c:valAx>
        <c:axId val="935736848"/>
        <c:scaling>
          <c:orientation val="minMax"/>
          <c:max val="10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nl-NL"/>
          </a:p>
        </c:txPr>
        <c:crossAx val="935736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feedback by teacher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writing </c:v>
                </c:pt>
                <c:pt idx="1">
                  <c:v>presenting</c:v>
                </c:pt>
                <c:pt idx="2">
                  <c:v>collaboration</c:v>
                </c:pt>
              </c:strCache>
            </c:strRef>
          </c:cat>
          <c:val>
            <c:numRef>
              <c:f>Sheet1!$B$2:$B$4</c:f>
              <c:numCache>
                <c:formatCode>General</c:formatCode>
                <c:ptCount val="3"/>
                <c:pt idx="0">
                  <c:v>68.8</c:v>
                </c:pt>
                <c:pt idx="1">
                  <c:v>55.4</c:v>
                </c:pt>
                <c:pt idx="2">
                  <c:v>33.799999999999997</c:v>
                </c:pt>
              </c:numCache>
            </c:numRef>
          </c:val>
          <c:extLst>
            <c:ext xmlns:c16="http://schemas.microsoft.com/office/drawing/2014/chart" uri="{C3380CC4-5D6E-409C-BE32-E72D297353CC}">
              <c16:uniqueId val="{00000000-5883-4A11-BB31-85B6319FD7AC}"/>
            </c:ext>
          </c:extLst>
        </c:ser>
        <c:ser>
          <c:idx val="1"/>
          <c:order val="1"/>
          <c:tx>
            <c:strRef>
              <c:f>Sheet1!$C$1</c:f>
              <c:strCache>
                <c:ptCount val="1"/>
                <c:pt idx="0">
                  <c:v>feedback by fellow students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writing </c:v>
                </c:pt>
                <c:pt idx="1">
                  <c:v>presenting</c:v>
                </c:pt>
                <c:pt idx="2">
                  <c:v>collaboration</c:v>
                </c:pt>
              </c:strCache>
            </c:strRef>
          </c:cat>
          <c:val>
            <c:numRef>
              <c:f>Sheet1!$C$2:$C$4</c:f>
              <c:numCache>
                <c:formatCode>General</c:formatCode>
                <c:ptCount val="3"/>
                <c:pt idx="0">
                  <c:v>50.6</c:v>
                </c:pt>
                <c:pt idx="1">
                  <c:v>67.5</c:v>
                </c:pt>
                <c:pt idx="2">
                  <c:v>60.8</c:v>
                </c:pt>
              </c:numCache>
            </c:numRef>
          </c:val>
          <c:extLst>
            <c:ext xmlns:c16="http://schemas.microsoft.com/office/drawing/2014/chart" uri="{C3380CC4-5D6E-409C-BE32-E72D297353CC}">
              <c16:uniqueId val="{00000001-5883-4A11-BB31-85B6319FD7AC}"/>
            </c:ext>
          </c:extLst>
        </c:ser>
        <c:dLbls>
          <c:showLegendKey val="0"/>
          <c:showVal val="0"/>
          <c:showCatName val="0"/>
          <c:showSerName val="0"/>
          <c:showPercent val="0"/>
          <c:showBubbleSize val="0"/>
        </c:dLbls>
        <c:gapWidth val="219"/>
        <c:overlap val="-27"/>
        <c:axId val="935736520"/>
        <c:axId val="935736848"/>
      </c:barChart>
      <c:catAx>
        <c:axId val="935736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nl-NL"/>
          </a:p>
        </c:txPr>
        <c:crossAx val="935736848"/>
        <c:crosses val="autoZero"/>
        <c:auto val="1"/>
        <c:lblAlgn val="ctr"/>
        <c:lblOffset val="100"/>
        <c:noMultiLvlLbl val="0"/>
      </c:catAx>
      <c:valAx>
        <c:axId val="935736848"/>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nl-NL"/>
          </a:p>
        </c:txPr>
        <c:crossAx val="935736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Sheet1!$B$1</c:f>
              <c:strCache>
                <c:ptCount val="1"/>
                <c:pt idx="0">
                  <c:v>feedback by teacher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Sheet1!$E$2:$E$4</c:f>
                <c:numCache>
                  <c:formatCode>General</c:formatCode>
                  <c:ptCount val="3"/>
                  <c:pt idx="0">
                    <c:v>0.7</c:v>
                  </c:pt>
                  <c:pt idx="1">
                    <c:v>0.84499999999999997</c:v>
                  </c:pt>
                  <c:pt idx="2">
                    <c:v>0.72499999999999998</c:v>
                  </c:pt>
                </c:numCache>
              </c:numRef>
            </c:plus>
            <c:minus>
              <c:numRef>
                <c:f>Sheet1!$E$2:$E$4</c:f>
                <c:numCache>
                  <c:formatCode>General</c:formatCode>
                  <c:ptCount val="3"/>
                  <c:pt idx="0">
                    <c:v>0.7</c:v>
                  </c:pt>
                  <c:pt idx="1">
                    <c:v>0.84499999999999997</c:v>
                  </c:pt>
                  <c:pt idx="2">
                    <c:v>0.72499999999999998</c:v>
                  </c:pt>
                </c:numCache>
              </c:numRef>
            </c:minus>
            <c:spPr>
              <a:noFill/>
              <a:ln w="9525" cap="flat" cmpd="sng" algn="ctr">
                <a:solidFill>
                  <a:schemeClr val="dk1">
                    <a:shade val="95000"/>
                    <a:satMod val="105000"/>
                  </a:schemeClr>
                </a:solidFill>
                <a:prstDash val="solid"/>
                <a:round/>
              </a:ln>
              <a:effectLst/>
            </c:spPr>
          </c:errBars>
          <c:cat>
            <c:strRef>
              <c:f>Sheet1!$A$2:$A$4</c:f>
              <c:strCache>
                <c:ptCount val="3"/>
                <c:pt idx="0">
                  <c:v>writing </c:v>
                </c:pt>
                <c:pt idx="1">
                  <c:v>presenting</c:v>
                </c:pt>
                <c:pt idx="2">
                  <c:v>collaboration</c:v>
                </c:pt>
              </c:strCache>
            </c:strRef>
          </c:cat>
          <c:val>
            <c:numRef>
              <c:f>Sheet1!$B$2:$B$4</c:f>
              <c:numCache>
                <c:formatCode>General</c:formatCode>
                <c:ptCount val="3"/>
                <c:pt idx="0">
                  <c:v>3.82</c:v>
                </c:pt>
                <c:pt idx="1">
                  <c:v>3.38</c:v>
                </c:pt>
                <c:pt idx="2">
                  <c:v>4.03</c:v>
                </c:pt>
              </c:numCache>
            </c:numRef>
          </c:val>
          <c:extLst>
            <c:ext xmlns:c16="http://schemas.microsoft.com/office/drawing/2014/chart" uri="{C3380CC4-5D6E-409C-BE32-E72D297353CC}">
              <c16:uniqueId val="{00000000-5883-4A11-BB31-85B6319FD7AC}"/>
            </c:ext>
          </c:extLst>
        </c:ser>
        <c:dLbls>
          <c:dLblPos val="outEnd"/>
          <c:showLegendKey val="0"/>
          <c:showVal val="1"/>
          <c:showCatName val="0"/>
          <c:showSerName val="0"/>
          <c:showPercent val="0"/>
          <c:showBubbleSize val="0"/>
        </c:dLbls>
        <c:gapWidth val="199"/>
        <c:axId val="935736520"/>
        <c:axId val="935736848"/>
      </c:barChart>
      <c:catAx>
        <c:axId val="935736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bg2"/>
                </a:solidFill>
                <a:latin typeface="+mn-lt"/>
                <a:ea typeface="+mn-ea"/>
                <a:cs typeface="+mn-cs"/>
              </a:defRPr>
            </a:pPr>
            <a:endParaRPr lang="nl-NL"/>
          </a:p>
        </c:txPr>
        <c:crossAx val="935736848"/>
        <c:crosses val="autoZero"/>
        <c:auto val="1"/>
        <c:lblAlgn val="ctr"/>
        <c:lblOffset val="100"/>
        <c:noMultiLvlLbl val="0"/>
      </c:catAx>
      <c:valAx>
        <c:axId val="935736848"/>
        <c:scaling>
          <c:orientation val="minMax"/>
          <c:max val="5"/>
          <c:min val="1"/>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nl-NL"/>
          </a:p>
        </c:txPr>
        <c:crossAx val="935736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nl-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Sheet1!$B$1</c:f>
              <c:strCache>
                <c:ptCount val="1"/>
                <c:pt idx="0">
                  <c:v>feedback by teacher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Sheet1!$E$2:$E$4</c:f>
                <c:numCache>
                  <c:formatCode>General</c:formatCode>
                  <c:ptCount val="3"/>
                  <c:pt idx="0">
                    <c:v>7.32</c:v>
                  </c:pt>
                  <c:pt idx="1">
                    <c:v>11.8</c:v>
                  </c:pt>
                  <c:pt idx="2">
                    <c:v>7.37</c:v>
                  </c:pt>
                </c:numCache>
              </c:numRef>
            </c:plus>
            <c:minus>
              <c:numRef>
                <c:f>Sheet1!$E$2:$E$4</c:f>
                <c:numCache>
                  <c:formatCode>General</c:formatCode>
                  <c:ptCount val="3"/>
                  <c:pt idx="0">
                    <c:v>7.32</c:v>
                  </c:pt>
                  <c:pt idx="1">
                    <c:v>11.8</c:v>
                  </c:pt>
                  <c:pt idx="2">
                    <c:v>7.37</c:v>
                  </c:pt>
                </c:numCache>
              </c:numRef>
            </c:minus>
            <c:spPr>
              <a:noFill/>
              <a:ln w="9525" cap="flat" cmpd="sng" algn="ctr">
                <a:solidFill>
                  <a:schemeClr val="dk1">
                    <a:shade val="95000"/>
                    <a:satMod val="105000"/>
                  </a:schemeClr>
                </a:solidFill>
                <a:prstDash val="solid"/>
                <a:round/>
              </a:ln>
              <a:effectLst/>
            </c:spPr>
          </c:errBars>
          <c:cat>
            <c:strRef>
              <c:f>Sheet1!$A$2:$A$4</c:f>
              <c:strCache>
                <c:ptCount val="3"/>
                <c:pt idx="0">
                  <c:v>writing </c:v>
                </c:pt>
                <c:pt idx="1">
                  <c:v>presenting</c:v>
                </c:pt>
                <c:pt idx="2">
                  <c:v>collaboration</c:v>
                </c:pt>
              </c:strCache>
            </c:strRef>
          </c:cat>
          <c:val>
            <c:numRef>
              <c:f>Sheet1!$B$2:$B$4</c:f>
              <c:numCache>
                <c:formatCode>General</c:formatCode>
                <c:ptCount val="3"/>
                <c:pt idx="0">
                  <c:v>86.5</c:v>
                </c:pt>
                <c:pt idx="1">
                  <c:v>81.790000000000006</c:v>
                </c:pt>
                <c:pt idx="2">
                  <c:v>87.9</c:v>
                </c:pt>
              </c:numCache>
            </c:numRef>
          </c:val>
          <c:extLst>
            <c:ext xmlns:c16="http://schemas.microsoft.com/office/drawing/2014/chart" uri="{C3380CC4-5D6E-409C-BE32-E72D297353CC}">
              <c16:uniqueId val="{00000000-5883-4A11-BB31-85B6319FD7AC}"/>
            </c:ext>
          </c:extLst>
        </c:ser>
        <c:dLbls>
          <c:dLblPos val="outEnd"/>
          <c:showLegendKey val="0"/>
          <c:showVal val="1"/>
          <c:showCatName val="0"/>
          <c:showSerName val="0"/>
          <c:showPercent val="0"/>
          <c:showBubbleSize val="0"/>
        </c:dLbls>
        <c:gapWidth val="219"/>
        <c:overlap val="-27"/>
        <c:axId val="935736520"/>
        <c:axId val="935736848"/>
      </c:barChart>
      <c:catAx>
        <c:axId val="935736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nl-NL"/>
          </a:p>
        </c:txPr>
        <c:crossAx val="935736848"/>
        <c:crosses val="autoZero"/>
        <c:auto val="1"/>
        <c:lblAlgn val="ctr"/>
        <c:lblOffset val="100"/>
        <c:noMultiLvlLbl val="0"/>
      </c:catAx>
      <c:valAx>
        <c:axId val="935736848"/>
        <c:scaling>
          <c:orientation val="minMax"/>
          <c:max val="10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nl-NL"/>
          </a:p>
        </c:txPr>
        <c:crossAx val="935736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7">
  <a:schemeClr val="accent4"/>
</cs:colorStyle>
</file>

<file path=ppt/charts/colors5.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660375-B11D-4049-96CB-4F7800E87C8B}" type="doc">
      <dgm:prSet loTypeId="urn:microsoft.com/office/officeart/2005/8/layout/process3" loCatId="process" qsTypeId="urn:microsoft.com/office/officeart/2005/8/quickstyle/simple1" qsCatId="simple" csTypeId="urn:microsoft.com/office/officeart/2005/8/colors/accent5_2" csCatId="accent5" phldr="1"/>
      <dgm:spPr/>
      <dgm:t>
        <a:bodyPr/>
        <a:lstStyle/>
        <a:p>
          <a:endParaRPr lang="en-US"/>
        </a:p>
      </dgm:t>
    </dgm:pt>
    <dgm:pt modelId="{9B68778B-E9BB-4FDC-A281-62452C39EA84}">
      <dgm:prSet phldrT="[Text]"/>
      <dgm:spPr/>
      <dgm:t>
        <a:bodyPr/>
        <a:lstStyle/>
        <a:p>
          <a:r>
            <a:rPr lang="en-US" dirty="0"/>
            <a:t>1. Studying documents (RQ1&amp;2)</a:t>
          </a:r>
        </a:p>
      </dgm:t>
    </dgm:pt>
    <dgm:pt modelId="{41E23B5E-E03C-4703-A1F0-19845854E890}" type="parTrans" cxnId="{30D3972E-5486-41A4-87E2-1CF46859E13E}">
      <dgm:prSet/>
      <dgm:spPr/>
      <dgm:t>
        <a:bodyPr/>
        <a:lstStyle/>
        <a:p>
          <a:endParaRPr lang="en-US"/>
        </a:p>
      </dgm:t>
    </dgm:pt>
    <dgm:pt modelId="{38B28B59-49D4-4891-A1F3-C355424484EA}" type="sibTrans" cxnId="{30D3972E-5486-41A4-87E2-1CF46859E13E}">
      <dgm:prSet/>
      <dgm:spPr/>
      <dgm:t>
        <a:bodyPr/>
        <a:lstStyle/>
        <a:p>
          <a:endParaRPr lang="en-US"/>
        </a:p>
      </dgm:t>
    </dgm:pt>
    <dgm:pt modelId="{23D21F5C-924E-44BC-BFF6-D02A606A034D}">
      <dgm:prSet phldrT="[Text]"/>
      <dgm:spPr/>
      <dgm:t>
        <a:bodyPr/>
        <a:lstStyle/>
        <a:p>
          <a:r>
            <a:rPr lang="en-US" dirty="0" err="1"/>
            <a:t>Visualisation</a:t>
          </a:r>
          <a:r>
            <a:rPr lang="en-US" dirty="0"/>
            <a:t> of LTs</a:t>
          </a:r>
        </a:p>
      </dgm:t>
    </dgm:pt>
    <dgm:pt modelId="{471B29E4-9B3E-4460-B186-73EEA4A87508}" type="parTrans" cxnId="{C18C1907-CEF9-4BDE-BE8B-B43253935E74}">
      <dgm:prSet/>
      <dgm:spPr/>
      <dgm:t>
        <a:bodyPr/>
        <a:lstStyle/>
        <a:p>
          <a:endParaRPr lang="en-US"/>
        </a:p>
      </dgm:t>
    </dgm:pt>
    <dgm:pt modelId="{BE426A3F-119E-4670-A5DE-0DB2CD525325}" type="sibTrans" cxnId="{C18C1907-CEF9-4BDE-BE8B-B43253935E74}">
      <dgm:prSet/>
      <dgm:spPr/>
      <dgm:t>
        <a:bodyPr/>
        <a:lstStyle/>
        <a:p>
          <a:endParaRPr lang="en-US"/>
        </a:p>
      </dgm:t>
    </dgm:pt>
    <dgm:pt modelId="{033F8A73-4D24-4D6B-9F22-53DF64AE1C8F}">
      <dgm:prSet phldrT="[Text]"/>
      <dgm:spPr/>
      <dgm:t>
        <a:bodyPr/>
        <a:lstStyle/>
        <a:p>
          <a:r>
            <a:rPr lang="en-US" dirty="0"/>
            <a:t>Interviews &amp; questionnaires (RQ3)</a:t>
          </a:r>
        </a:p>
      </dgm:t>
    </dgm:pt>
    <dgm:pt modelId="{E4173717-3941-45E5-BEB8-4A9AA8FC41A4}" type="parTrans" cxnId="{E2B6AA4F-C225-4DB4-958B-5AAD06241187}">
      <dgm:prSet/>
      <dgm:spPr/>
      <dgm:t>
        <a:bodyPr/>
        <a:lstStyle/>
        <a:p>
          <a:endParaRPr lang="en-US"/>
        </a:p>
      </dgm:t>
    </dgm:pt>
    <dgm:pt modelId="{A7F3F12A-20B0-4A2C-9B58-F7900994DD63}" type="sibTrans" cxnId="{E2B6AA4F-C225-4DB4-958B-5AAD06241187}">
      <dgm:prSet/>
      <dgm:spPr/>
      <dgm:t>
        <a:bodyPr/>
        <a:lstStyle/>
        <a:p>
          <a:endParaRPr lang="en-US"/>
        </a:p>
      </dgm:t>
    </dgm:pt>
    <dgm:pt modelId="{C03F95C4-7626-4125-B3F4-D84BAD9CD66A}">
      <dgm:prSet phldrT="[Text]"/>
      <dgm:spPr/>
      <dgm:t>
        <a:bodyPr/>
        <a:lstStyle/>
        <a:p>
          <a:r>
            <a:rPr lang="en-US" dirty="0" err="1"/>
            <a:t>Programme</a:t>
          </a:r>
          <a:r>
            <a:rPr lang="en-US" dirty="0"/>
            <a:t> staff</a:t>
          </a:r>
        </a:p>
      </dgm:t>
    </dgm:pt>
    <dgm:pt modelId="{31F6FAD5-4B3B-45C4-836D-E0773C485BC1}" type="parTrans" cxnId="{5667CA33-E401-44BD-BCF5-42C077312A27}">
      <dgm:prSet/>
      <dgm:spPr/>
      <dgm:t>
        <a:bodyPr/>
        <a:lstStyle/>
        <a:p>
          <a:endParaRPr lang="en-US"/>
        </a:p>
      </dgm:t>
    </dgm:pt>
    <dgm:pt modelId="{4A2E71FE-51B7-42B6-A3B6-704F68775DB7}" type="sibTrans" cxnId="{5667CA33-E401-44BD-BCF5-42C077312A27}">
      <dgm:prSet/>
      <dgm:spPr/>
      <dgm:t>
        <a:bodyPr/>
        <a:lstStyle/>
        <a:p>
          <a:endParaRPr lang="en-US"/>
        </a:p>
      </dgm:t>
    </dgm:pt>
    <dgm:pt modelId="{CD901DBF-589F-4960-A7C9-01AF6774459C}">
      <dgm:prSet phldrT="[Text]"/>
      <dgm:spPr/>
      <dgm:t>
        <a:bodyPr/>
        <a:lstStyle/>
        <a:p>
          <a:r>
            <a:rPr lang="en-US" dirty="0"/>
            <a:t>Students</a:t>
          </a:r>
        </a:p>
      </dgm:t>
    </dgm:pt>
    <dgm:pt modelId="{BE8B1A16-6323-42D4-9E4A-98CBE098F9E2}" type="parTrans" cxnId="{E81F3F1E-475F-4CCC-99C8-01C23C3AA5A0}">
      <dgm:prSet/>
      <dgm:spPr/>
      <dgm:t>
        <a:bodyPr/>
        <a:lstStyle/>
        <a:p>
          <a:endParaRPr lang="en-US"/>
        </a:p>
      </dgm:t>
    </dgm:pt>
    <dgm:pt modelId="{52249202-4071-4D0C-AC41-EA7A404AD4D3}" type="sibTrans" cxnId="{E81F3F1E-475F-4CCC-99C8-01C23C3AA5A0}">
      <dgm:prSet/>
      <dgm:spPr/>
      <dgm:t>
        <a:bodyPr/>
        <a:lstStyle/>
        <a:p>
          <a:endParaRPr lang="en-US"/>
        </a:p>
      </dgm:t>
    </dgm:pt>
    <dgm:pt modelId="{44BC297C-6709-486E-9D16-682EF506337E}">
      <dgm:prSet phldrT="[Text]"/>
      <dgm:spPr/>
      <dgm:t>
        <a:bodyPr/>
        <a:lstStyle/>
        <a:p>
          <a:r>
            <a:rPr lang="en-US" dirty="0"/>
            <a:t>Illuminating differences &amp; similarities (RQ4)</a:t>
          </a:r>
        </a:p>
      </dgm:t>
    </dgm:pt>
    <dgm:pt modelId="{085422C6-C96F-4BAC-AD84-E823DFE3C794}" type="parTrans" cxnId="{DDB8529E-CA00-4533-8E0D-093B4F48E949}">
      <dgm:prSet/>
      <dgm:spPr/>
      <dgm:t>
        <a:bodyPr/>
        <a:lstStyle/>
        <a:p>
          <a:endParaRPr lang="en-US"/>
        </a:p>
      </dgm:t>
    </dgm:pt>
    <dgm:pt modelId="{629230D5-6635-462C-8735-E6EDAA08D84A}" type="sibTrans" cxnId="{DDB8529E-CA00-4533-8E0D-093B4F48E949}">
      <dgm:prSet/>
      <dgm:spPr/>
      <dgm:t>
        <a:bodyPr/>
        <a:lstStyle/>
        <a:p>
          <a:endParaRPr lang="en-US"/>
        </a:p>
      </dgm:t>
    </dgm:pt>
    <dgm:pt modelId="{109E691F-F1CA-4294-A223-6097F61483E0}">
      <dgm:prSet phldrT="[Text]"/>
      <dgm:spPr/>
      <dgm:t>
        <a:bodyPr/>
        <a:lstStyle/>
        <a:p>
          <a:r>
            <a:rPr lang="en-US" dirty="0" err="1"/>
            <a:t>BrightSpace</a:t>
          </a:r>
          <a:endParaRPr lang="en-US" dirty="0"/>
        </a:p>
      </dgm:t>
    </dgm:pt>
    <dgm:pt modelId="{089A9356-CD9B-44FB-9696-DC6F3A7AEC06}" type="parTrans" cxnId="{12AADBB2-E592-492D-8EE4-9CAB832A9162}">
      <dgm:prSet/>
      <dgm:spPr/>
      <dgm:t>
        <a:bodyPr/>
        <a:lstStyle/>
        <a:p>
          <a:endParaRPr lang="en-US"/>
        </a:p>
      </dgm:t>
    </dgm:pt>
    <dgm:pt modelId="{15D220EF-052B-4205-8A52-11BE1D9E287C}" type="sibTrans" cxnId="{12AADBB2-E592-492D-8EE4-9CAB832A9162}">
      <dgm:prSet/>
      <dgm:spPr/>
      <dgm:t>
        <a:bodyPr/>
        <a:lstStyle/>
        <a:p>
          <a:endParaRPr lang="en-US"/>
        </a:p>
      </dgm:t>
    </dgm:pt>
    <dgm:pt modelId="{86736BF1-AD99-4DA2-92E9-D70CFAAF3DF6}">
      <dgm:prSet phldrT="[Text]"/>
      <dgm:spPr/>
      <dgm:t>
        <a:bodyPr/>
        <a:lstStyle/>
        <a:p>
          <a:r>
            <a:rPr lang="en-US" dirty="0"/>
            <a:t>Provide overview of design choices &amp; experiences for reflection</a:t>
          </a:r>
        </a:p>
      </dgm:t>
    </dgm:pt>
    <dgm:pt modelId="{43BBED3A-EE22-4BF1-A629-66EE5D53CC75}" type="parTrans" cxnId="{71EE01A1-242A-48D2-A424-D4C7AA0090DE}">
      <dgm:prSet/>
      <dgm:spPr/>
      <dgm:t>
        <a:bodyPr/>
        <a:lstStyle/>
        <a:p>
          <a:endParaRPr lang="en-US"/>
        </a:p>
      </dgm:t>
    </dgm:pt>
    <dgm:pt modelId="{727C5489-C192-4BF0-8349-BB5EDA49A22F}" type="sibTrans" cxnId="{71EE01A1-242A-48D2-A424-D4C7AA0090DE}">
      <dgm:prSet/>
      <dgm:spPr/>
      <dgm:t>
        <a:bodyPr/>
        <a:lstStyle/>
        <a:p>
          <a:endParaRPr lang="en-US"/>
        </a:p>
      </dgm:t>
    </dgm:pt>
    <dgm:pt modelId="{0CF777D6-5EAA-49C6-A790-085C270F3868}">
      <dgm:prSet phldrT="[Text]"/>
      <dgm:spPr/>
      <dgm:t>
        <a:bodyPr/>
        <a:lstStyle/>
        <a:p>
          <a:r>
            <a:rPr lang="en-US" dirty="0"/>
            <a:t>Skills LT coordinators</a:t>
          </a:r>
        </a:p>
      </dgm:t>
    </dgm:pt>
    <dgm:pt modelId="{7451A92E-6E79-4DD6-8E4A-92A27696C565}" type="parTrans" cxnId="{E99ECE22-36EE-48AC-BC84-988507F19D8D}">
      <dgm:prSet/>
      <dgm:spPr/>
      <dgm:t>
        <a:bodyPr/>
        <a:lstStyle/>
        <a:p>
          <a:endParaRPr lang="en-GB"/>
        </a:p>
      </dgm:t>
    </dgm:pt>
    <dgm:pt modelId="{48EC1543-06F8-4FF7-B649-46D73B687AA9}" type="sibTrans" cxnId="{E99ECE22-36EE-48AC-BC84-988507F19D8D}">
      <dgm:prSet/>
      <dgm:spPr/>
      <dgm:t>
        <a:bodyPr/>
        <a:lstStyle/>
        <a:p>
          <a:endParaRPr lang="en-GB"/>
        </a:p>
      </dgm:t>
    </dgm:pt>
    <dgm:pt modelId="{872F3FFB-CA96-4B5A-8217-B9ABF6885442}">
      <dgm:prSet phldrT="[Text]"/>
      <dgm:spPr/>
      <dgm:t>
        <a:bodyPr/>
        <a:lstStyle/>
        <a:p>
          <a:r>
            <a:rPr lang="en-US" dirty="0" err="1"/>
            <a:t>Programme</a:t>
          </a:r>
          <a:r>
            <a:rPr lang="en-US" dirty="0"/>
            <a:t> directors</a:t>
          </a:r>
        </a:p>
      </dgm:t>
    </dgm:pt>
    <dgm:pt modelId="{DE20666B-8C2D-4FC6-9144-79DBA8A6F475}" type="parTrans" cxnId="{E47CB045-E485-44C3-BCBF-312E255C93F1}">
      <dgm:prSet/>
      <dgm:spPr/>
      <dgm:t>
        <a:bodyPr/>
        <a:lstStyle/>
        <a:p>
          <a:endParaRPr lang="en-GB"/>
        </a:p>
      </dgm:t>
    </dgm:pt>
    <dgm:pt modelId="{6F1F9251-1C8E-4E9C-837C-8D5394D6B985}" type="sibTrans" cxnId="{E47CB045-E485-44C3-BCBF-312E255C93F1}">
      <dgm:prSet/>
      <dgm:spPr/>
      <dgm:t>
        <a:bodyPr/>
        <a:lstStyle/>
        <a:p>
          <a:endParaRPr lang="en-GB"/>
        </a:p>
      </dgm:t>
    </dgm:pt>
    <dgm:pt modelId="{30EFE587-5357-4455-89CD-2E1A6D3B7EED}">
      <dgm:prSet phldrT="[Text]"/>
      <dgm:spPr/>
      <dgm:t>
        <a:bodyPr/>
        <a:lstStyle/>
        <a:p>
          <a:r>
            <a:rPr lang="en-US" dirty="0"/>
            <a:t>Study advisors</a:t>
          </a:r>
        </a:p>
      </dgm:t>
    </dgm:pt>
    <dgm:pt modelId="{0D2DF261-8226-4625-8B6B-CBCCD3FC4EE5}" type="parTrans" cxnId="{7E73EBB7-04BD-40F0-896A-7718EDCD693E}">
      <dgm:prSet/>
      <dgm:spPr/>
      <dgm:t>
        <a:bodyPr/>
        <a:lstStyle/>
        <a:p>
          <a:endParaRPr lang="en-GB"/>
        </a:p>
      </dgm:t>
    </dgm:pt>
    <dgm:pt modelId="{8783D8BC-4E59-4945-8F3D-C120DEBC26D8}" type="sibTrans" cxnId="{7E73EBB7-04BD-40F0-896A-7718EDCD693E}">
      <dgm:prSet/>
      <dgm:spPr/>
      <dgm:t>
        <a:bodyPr/>
        <a:lstStyle/>
        <a:p>
          <a:endParaRPr lang="en-GB"/>
        </a:p>
      </dgm:t>
    </dgm:pt>
    <dgm:pt modelId="{E1B6C244-83A0-40CD-A2A5-5638FB8B2733}" type="pres">
      <dgm:prSet presAssocID="{6C660375-B11D-4049-96CB-4F7800E87C8B}" presName="linearFlow" presStyleCnt="0">
        <dgm:presLayoutVars>
          <dgm:dir/>
          <dgm:animLvl val="lvl"/>
          <dgm:resizeHandles val="exact"/>
        </dgm:presLayoutVars>
      </dgm:prSet>
      <dgm:spPr/>
    </dgm:pt>
    <dgm:pt modelId="{EBD75675-B413-4B43-9EB0-FB17AE602FC9}" type="pres">
      <dgm:prSet presAssocID="{9B68778B-E9BB-4FDC-A281-62452C39EA84}" presName="composite" presStyleCnt="0"/>
      <dgm:spPr/>
    </dgm:pt>
    <dgm:pt modelId="{D7DBF739-189C-4555-9784-2D21B648F209}" type="pres">
      <dgm:prSet presAssocID="{9B68778B-E9BB-4FDC-A281-62452C39EA84}" presName="parTx" presStyleLbl="node1" presStyleIdx="0" presStyleCnt="3">
        <dgm:presLayoutVars>
          <dgm:chMax val="0"/>
          <dgm:chPref val="0"/>
          <dgm:bulletEnabled val="1"/>
        </dgm:presLayoutVars>
      </dgm:prSet>
      <dgm:spPr/>
    </dgm:pt>
    <dgm:pt modelId="{918393AF-C936-4699-9F65-645F78E62BEE}" type="pres">
      <dgm:prSet presAssocID="{9B68778B-E9BB-4FDC-A281-62452C39EA84}" presName="parSh" presStyleLbl="node1" presStyleIdx="0" presStyleCnt="3"/>
      <dgm:spPr/>
    </dgm:pt>
    <dgm:pt modelId="{D298814D-3994-454A-98A2-13725E2434AE}" type="pres">
      <dgm:prSet presAssocID="{9B68778B-E9BB-4FDC-A281-62452C39EA84}" presName="desTx" presStyleLbl="fgAcc1" presStyleIdx="0" presStyleCnt="3">
        <dgm:presLayoutVars>
          <dgm:bulletEnabled val="1"/>
        </dgm:presLayoutVars>
      </dgm:prSet>
      <dgm:spPr/>
    </dgm:pt>
    <dgm:pt modelId="{DF2429D5-8158-4526-B66D-0781AE834482}" type="pres">
      <dgm:prSet presAssocID="{38B28B59-49D4-4891-A1F3-C355424484EA}" presName="sibTrans" presStyleLbl="sibTrans2D1" presStyleIdx="0" presStyleCnt="2"/>
      <dgm:spPr/>
    </dgm:pt>
    <dgm:pt modelId="{D3685F2A-CDE7-4161-BC3C-D2DE186DE21C}" type="pres">
      <dgm:prSet presAssocID="{38B28B59-49D4-4891-A1F3-C355424484EA}" presName="connTx" presStyleLbl="sibTrans2D1" presStyleIdx="0" presStyleCnt="2"/>
      <dgm:spPr/>
    </dgm:pt>
    <dgm:pt modelId="{28DD9825-18F2-45A3-9FF5-A297F843447E}" type="pres">
      <dgm:prSet presAssocID="{033F8A73-4D24-4D6B-9F22-53DF64AE1C8F}" presName="composite" presStyleCnt="0"/>
      <dgm:spPr/>
    </dgm:pt>
    <dgm:pt modelId="{E4DB07BF-FC2E-4478-9D03-141A27287C71}" type="pres">
      <dgm:prSet presAssocID="{033F8A73-4D24-4D6B-9F22-53DF64AE1C8F}" presName="parTx" presStyleLbl="node1" presStyleIdx="0" presStyleCnt="3">
        <dgm:presLayoutVars>
          <dgm:chMax val="0"/>
          <dgm:chPref val="0"/>
          <dgm:bulletEnabled val="1"/>
        </dgm:presLayoutVars>
      </dgm:prSet>
      <dgm:spPr/>
    </dgm:pt>
    <dgm:pt modelId="{49FCBC90-3F01-4ECE-9E8F-E07A33F82E5C}" type="pres">
      <dgm:prSet presAssocID="{033F8A73-4D24-4D6B-9F22-53DF64AE1C8F}" presName="parSh" presStyleLbl="node1" presStyleIdx="1" presStyleCnt="3"/>
      <dgm:spPr/>
    </dgm:pt>
    <dgm:pt modelId="{516803BC-1CFA-4DC8-8CC9-ECD525BC5A61}" type="pres">
      <dgm:prSet presAssocID="{033F8A73-4D24-4D6B-9F22-53DF64AE1C8F}" presName="desTx" presStyleLbl="fgAcc1" presStyleIdx="1" presStyleCnt="3">
        <dgm:presLayoutVars>
          <dgm:bulletEnabled val="1"/>
        </dgm:presLayoutVars>
      </dgm:prSet>
      <dgm:spPr/>
    </dgm:pt>
    <dgm:pt modelId="{A19C6527-1AE4-4925-B0C1-E6550B7E6CB8}" type="pres">
      <dgm:prSet presAssocID="{A7F3F12A-20B0-4A2C-9B58-F7900994DD63}" presName="sibTrans" presStyleLbl="sibTrans2D1" presStyleIdx="1" presStyleCnt="2"/>
      <dgm:spPr/>
    </dgm:pt>
    <dgm:pt modelId="{DD5DB3D9-346A-4A5F-A0C5-541127071FE9}" type="pres">
      <dgm:prSet presAssocID="{A7F3F12A-20B0-4A2C-9B58-F7900994DD63}" presName="connTx" presStyleLbl="sibTrans2D1" presStyleIdx="1" presStyleCnt="2"/>
      <dgm:spPr/>
    </dgm:pt>
    <dgm:pt modelId="{788B15CC-533B-4EAE-B2F1-A945857CC08F}" type="pres">
      <dgm:prSet presAssocID="{44BC297C-6709-486E-9D16-682EF506337E}" presName="composite" presStyleCnt="0"/>
      <dgm:spPr/>
    </dgm:pt>
    <dgm:pt modelId="{E7750233-B6A0-45BA-9E45-5AA1420A0C4E}" type="pres">
      <dgm:prSet presAssocID="{44BC297C-6709-486E-9D16-682EF506337E}" presName="parTx" presStyleLbl="node1" presStyleIdx="1" presStyleCnt="3">
        <dgm:presLayoutVars>
          <dgm:chMax val="0"/>
          <dgm:chPref val="0"/>
          <dgm:bulletEnabled val="1"/>
        </dgm:presLayoutVars>
      </dgm:prSet>
      <dgm:spPr/>
    </dgm:pt>
    <dgm:pt modelId="{06C76F96-EBB1-44FB-92F8-4BD7D93993DB}" type="pres">
      <dgm:prSet presAssocID="{44BC297C-6709-486E-9D16-682EF506337E}" presName="parSh" presStyleLbl="node1" presStyleIdx="2" presStyleCnt="3"/>
      <dgm:spPr/>
    </dgm:pt>
    <dgm:pt modelId="{F1CDA431-31D0-4CDD-AAD1-F2BD3951C1D7}" type="pres">
      <dgm:prSet presAssocID="{44BC297C-6709-486E-9D16-682EF506337E}" presName="desTx" presStyleLbl="fgAcc1" presStyleIdx="2" presStyleCnt="3">
        <dgm:presLayoutVars>
          <dgm:bulletEnabled val="1"/>
        </dgm:presLayoutVars>
      </dgm:prSet>
      <dgm:spPr/>
    </dgm:pt>
  </dgm:ptLst>
  <dgm:cxnLst>
    <dgm:cxn modelId="{70675400-8248-4B9A-AB65-CD3A0EEF4E3B}" type="presOf" srcId="{A7F3F12A-20B0-4A2C-9B58-F7900994DD63}" destId="{DD5DB3D9-346A-4A5F-A0C5-541127071FE9}" srcOrd="1" destOrd="0" presId="urn:microsoft.com/office/officeart/2005/8/layout/process3"/>
    <dgm:cxn modelId="{C18C1907-CEF9-4BDE-BE8B-B43253935E74}" srcId="{9B68778B-E9BB-4FDC-A281-62452C39EA84}" destId="{23D21F5C-924E-44BC-BFF6-D02A606A034D}" srcOrd="0" destOrd="0" parTransId="{471B29E4-9B3E-4460-B186-73EEA4A87508}" sibTransId="{BE426A3F-119E-4670-A5DE-0DB2CD525325}"/>
    <dgm:cxn modelId="{7ABE460F-B479-4D74-B507-CFCE7C77EEEF}" type="presOf" srcId="{30EFE587-5357-4455-89CD-2E1A6D3B7EED}" destId="{516803BC-1CFA-4DC8-8CC9-ECD525BC5A61}" srcOrd="0" destOrd="2" presId="urn:microsoft.com/office/officeart/2005/8/layout/process3"/>
    <dgm:cxn modelId="{4BDBC310-B48B-44FB-848E-F4F37860B3DC}" type="presOf" srcId="{6C660375-B11D-4049-96CB-4F7800E87C8B}" destId="{E1B6C244-83A0-40CD-A2A5-5638FB8B2733}" srcOrd="0" destOrd="0" presId="urn:microsoft.com/office/officeart/2005/8/layout/process3"/>
    <dgm:cxn modelId="{A35C0012-DAF4-449A-A7BF-AE26AF65C41E}" type="presOf" srcId="{9B68778B-E9BB-4FDC-A281-62452C39EA84}" destId="{918393AF-C936-4699-9F65-645F78E62BEE}" srcOrd="1" destOrd="0" presId="urn:microsoft.com/office/officeart/2005/8/layout/process3"/>
    <dgm:cxn modelId="{14302D18-0CCB-46BF-82DD-83DECE1C88B1}" type="presOf" srcId="{23D21F5C-924E-44BC-BFF6-D02A606A034D}" destId="{D298814D-3994-454A-98A2-13725E2434AE}" srcOrd="0" destOrd="0" presId="urn:microsoft.com/office/officeart/2005/8/layout/process3"/>
    <dgm:cxn modelId="{E81F3F1E-475F-4CCC-99C8-01C23C3AA5A0}" srcId="{033F8A73-4D24-4D6B-9F22-53DF64AE1C8F}" destId="{CD901DBF-589F-4960-A7C9-01AF6774459C}" srcOrd="4" destOrd="0" parTransId="{BE8B1A16-6323-42D4-9E4A-98CBE098F9E2}" sibTransId="{52249202-4071-4D0C-AC41-EA7A404AD4D3}"/>
    <dgm:cxn modelId="{E99ECE22-36EE-48AC-BC84-988507F19D8D}" srcId="{033F8A73-4D24-4D6B-9F22-53DF64AE1C8F}" destId="{0CF777D6-5EAA-49C6-A790-085C270F3868}" srcOrd="0" destOrd="0" parTransId="{7451A92E-6E79-4DD6-8E4A-92A27696C565}" sibTransId="{48EC1543-06F8-4FF7-B649-46D73B687AA9}"/>
    <dgm:cxn modelId="{BA931C28-B1DB-48C6-AB21-A662F9234BBE}" type="presOf" srcId="{CD901DBF-589F-4960-A7C9-01AF6774459C}" destId="{516803BC-1CFA-4DC8-8CC9-ECD525BC5A61}" srcOrd="0" destOrd="4" presId="urn:microsoft.com/office/officeart/2005/8/layout/process3"/>
    <dgm:cxn modelId="{30D3972E-5486-41A4-87E2-1CF46859E13E}" srcId="{6C660375-B11D-4049-96CB-4F7800E87C8B}" destId="{9B68778B-E9BB-4FDC-A281-62452C39EA84}" srcOrd="0" destOrd="0" parTransId="{41E23B5E-E03C-4703-A1F0-19845854E890}" sibTransId="{38B28B59-49D4-4891-A1F3-C355424484EA}"/>
    <dgm:cxn modelId="{5667CA33-E401-44BD-BCF5-42C077312A27}" srcId="{033F8A73-4D24-4D6B-9F22-53DF64AE1C8F}" destId="{C03F95C4-7626-4125-B3F4-D84BAD9CD66A}" srcOrd="3" destOrd="0" parTransId="{31F6FAD5-4B3B-45C4-836D-E0773C485BC1}" sibTransId="{4A2E71FE-51B7-42B6-A3B6-704F68775DB7}"/>
    <dgm:cxn modelId="{E47CB045-E485-44C3-BCBF-312E255C93F1}" srcId="{033F8A73-4D24-4D6B-9F22-53DF64AE1C8F}" destId="{872F3FFB-CA96-4B5A-8217-B9ABF6885442}" srcOrd="1" destOrd="0" parTransId="{DE20666B-8C2D-4FC6-9144-79DBA8A6F475}" sibTransId="{6F1F9251-1C8E-4E9C-837C-8D5394D6B985}"/>
    <dgm:cxn modelId="{F1BED34E-7AD6-4E69-8BDA-9A380CC6A93F}" type="presOf" srcId="{0CF777D6-5EAA-49C6-A790-085C270F3868}" destId="{516803BC-1CFA-4DC8-8CC9-ECD525BC5A61}" srcOrd="0" destOrd="0" presId="urn:microsoft.com/office/officeart/2005/8/layout/process3"/>
    <dgm:cxn modelId="{FE50A14F-9FD1-437F-9C47-CC7CF1B33C9B}" type="presOf" srcId="{872F3FFB-CA96-4B5A-8217-B9ABF6885442}" destId="{516803BC-1CFA-4DC8-8CC9-ECD525BC5A61}" srcOrd="0" destOrd="1" presId="urn:microsoft.com/office/officeart/2005/8/layout/process3"/>
    <dgm:cxn modelId="{E2B6AA4F-C225-4DB4-958B-5AAD06241187}" srcId="{6C660375-B11D-4049-96CB-4F7800E87C8B}" destId="{033F8A73-4D24-4D6B-9F22-53DF64AE1C8F}" srcOrd="1" destOrd="0" parTransId="{E4173717-3941-45E5-BEB8-4A9AA8FC41A4}" sibTransId="{A7F3F12A-20B0-4A2C-9B58-F7900994DD63}"/>
    <dgm:cxn modelId="{B6576853-D2AF-4A55-9076-C089E8A17308}" type="presOf" srcId="{86736BF1-AD99-4DA2-92E9-D70CFAAF3DF6}" destId="{F1CDA431-31D0-4CDD-AAD1-F2BD3951C1D7}" srcOrd="0" destOrd="0" presId="urn:microsoft.com/office/officeart/2005/8/layout/process3"/>
    <dgm:cxn modelId="{8512FC73-006D-43C5-9C84-5D53BC0BD73E}" type="presOf" srcId="{38B28B59-49D4-4891-A1F3-C355424484EA}" destId="{DF2429D5-8158-4526-B66D-0781AE834482}" srcOrd="0" destOrd="0" presId="urn:microsoft.com/office/officeart/2005/8/layout/process3"/>
    <dgm:cxn modelId="{100FDD7D-80A2-4C6E-B2F3-9EFD7ECA8A72}" type="presOf" srcId="{033F8A73-4D24-4D6B-9F22-53DF64AE1C8F}" destId="{49FCBC90-3F01-4ECE-9E8F-E07A33F82E5C}" srcOrd="1" destOrd="0" presId="urn:microsoft.com/office/officeart/2005/8/layout/process3"/>
    <dgm:cxn modelId="{7F0B7798-A8C5-449C-A042-1D715360C535}" type="presOf" srcId="{44BC297C-6709-486E-9D16-682EF506337E}" destId="{E7750233-B6A0-45BA-9E45-5AA1420A0C4E}" srcOrd="0" destOrd="0" presId="urn:microsoft.com/office/officeart/2005/8/layout/process3"/>
    <dgm:cxn modelId="{DDB8529E-CA00-4533-8E0D-093B4F48E949}" srcId="{6C660375-B11D-4049-96CB-4F7800E87C8B}" destId="{44BC297C-6709-486E-9D16-682EF506337E}" srcOrd="2" destOrd="0" parTransId="{085422C6-C96F-4BAC-AD84-E823DFE3C794}" sibTransId="{629230D5-6635-462C-8735-E6EDAA08D84A}"/>
    <dgm:cxn modelId="{71EE01A1-242A-48D2-A424-D4C7AA0090DE}" srcId="{44BC297C-6709-486E-9D16-682EF506337E}" destId="{86736BF1-AD99-4DA2-92E9-D70CFAAF3DF6}" srcOrd="0" destOrd="0" parTransId="{43BBED3A-EE22-4BF1-A629-66EE5D53CC75}" sibTransId="{727C5489-C192-4BF0-8349-BB5EDA49A22F}"/>
    <dgm:cxn modelId="{7BA258AA-7441-4444-AFFA-AF7C2F5B4A69}" type="presOf" srcId="{C03F95C4-7626-4125-B3F4-D84BAD9CD66A}" destId="{516803BC-1CFA-4DC8-8CC9-ECD525BC5A61}" srcOrd="0" destOrd="3" presId="urn:microsoft.com/office/officeart/2005/8/layout/process3"/>
    <dgm:cxn modelId="{A9208CAE-E60E-456F-8806-DA67AF671387}" type="presOf" srcId="{033F8A73-4D24-4D6B-9F22-53DF64AE1C8F}" destId="{E4DB07BF-FC2E-4478-9D03-141A27287C71}" srcOrd="0" destOrd="0" presId="urn:microsoft.com/office/officeart/2005/8/layout/process3"/>
    <dgm:cxn modelId="{12AADBB2-E592-492D-8EE4-9CAB832A9162}" srcId="{9B68778B-E9BB-4FDC-A281-62452C39EA84}" destId="{109E691F-F1CA-4294-A223-6097F61483E0}" srcOrd="1" destOrd="0" parTransId="{089A9356-CD9B-44FB-9696-DC6F3A7AEC06}" sibTransId="{15D220EF-052B-4205-8A52-11BE1D9E287C}"/>
    <dgm:cxn modelId="{7E73EBB7-04BD-40F0-896A-7718EDCD693E}" srcId="{033F8A73-4D24-4D6B-9F22-53DF64AE1C8F}" destId="{30EFE587-5357-4455-89CD-2E1A6D3B7EED}" srcOrd="2" destOrd="0" parTransId="{0D2DF261-8226-4625-8B6B-CBCCD3FC4EE5}" sibTransId="{8783D8BC-4E59-4945-8F3D-C120DEBC26D8}"/>
    <dgm:cxn modelId="{739F77C7-8642-49E3-9DF4-8ADEECF7B720}" type="presOf" srcId="{A7F3F12A-20B0-4A2C-9B58-F7900994DD63}" destId="{A19C6527-1AE4-4925-B0C1-E6550B7E6CB8}" srcOrd="0" destOrd="0" presId="urn:microsoft.com/office/officeart/2005/8/layout/process3"/>
    <dgm:cxn modelId="{8169E2D8-38A9-4187-9D12-6A0A520AEB48}" type="presOf" srcId="{109E691F-F1CA-4294-A223-6097F61483E0}" destId="{D298814D-3994-454A-98A2-13725E2434AE}" srcOrd="0" destOrd="1" presId="urn:microsoft.com/office/officeart/2005/8/layout/process3"/>
    <dgm:cxn modelId="{22FDC5DF-D4AC-4A52-BBC1-6EFABCBACFC1}" type="presOf" srcId="{9B68778B-E9BB-4FDC-A281-62452C39EA84}" destId="{D7DBF739-189C-4555-9784-2D21B648F209}" srcOrd="0" destOrd="0" presId="urn:microsoft.com/office/officeart/2005/8/layout/process3"/>
    <dgm:cxn modelId="{BA502EEC-1025-478C-B3FA-ED3BFA018BC7}" type="presOf" srcId="{44BC297C-6709-486E-9D16-682EF506337E}" destId="{06C76F96-EBB1-44FB-92F8-4BD7D93993DB}" srcOrd="1" destOrd="0" presId="urn:microsoft.com/office/officeart/2005/8/layout/process3"/>
    <dgm:cxn modelId="{D54BF2FA-C34C-4470-BBAC-BC7B7FF72A17}" type="presOf" srcId="{38B28B59-49D4-4891-A1F3-C355424484EA}" destId="{D3685F2A-CDE7-4161-BC3C-D2DE186DE21C}" srcOrd="1" destOrd="0" presId="urn:microsoft.com/office/officeart/2005/8/layout/process3"/>
    <dgm:cxn modelId="{2707D30D-CA85-4C31-9B9F-06F6AE87CA59}" type="presParOf" srcId="{E1B6C244-83A0-40CD-A2A5-5638FB8B2733}" destId="{EBD75675-B413-4B43-9EB0-FB17AE602FC9}" srcOrd="0" destOrd="0" presId="urn:microsoft.com/office/officeart/2005/8/layout/process3"/>
    <dgm:cxn modelId="{BD1DFB36-914F-4ED6-96F5-2202E49BE049}" type="presParOf" srcId="{EBD75675-B413-4B43-9EB0-FB17AE602FC9}" destId="{D7DBF739-189C-4555-9784-2D21B648F209}" srcOrd="0" destOrd="0" presId="urn:microsoft.com/office/officeart/2005/8/layout/process3"/>
    <dgm:cxn modelId="{3612E0C1-EF20-4E09-86D2-91BEE08715FE}" type="presParOf" srcId="{EBD75675-B413-4B43-9EB0-FB17AE602FC9}" destId="{918393AF-C936-4699-9F65-645F78E62BEE}" srcOrd="1" destOrd="0" presId="urn:microsoft.com/office/officeart/2005/8/layout/process3"/>
    <dgm:cxn modelId="{2C2EDC98-671D-4FDC-B0F0-07FAC17F5CAE}" type="presParOf" srcId="{EBD75675-B413-4B43-9EB0-FB17AE602FC9}" destId="{D298814D-3994-454A-98A2-13725E2434AE}" srcOrd="2" destOrd="0" presId="urn:microsoft.com/office/officeart/2005/8/layout/process3"/>
    <dgm:cxn modelId="{6C6EED4B-B343-4CF3-B61E-541AAD0B2161}" type="presParOf" srcId="{E1B6C244-83A0-40CD-A2A5-5638FB8B2733}" destId="{DF2429D5-8158-4526-B66D-0781AE834482}" srcOrd="1" destOrd="0" presId="urn:microsoft.com/office/officeart/2005/8/layout/process3"/>
    <dgm:cxn modelId="{9DE4AE06-8D3D-47CD-BCF4-7848480AE927}" type="presParOf" srcId="{DF2429D5-8158-4526-B66D-0781AE834482}" destId="{D3685F2A-CDE7-4161-BC3C-D2DE186DE21C}" srcOrd="0" destOrd="0" presId="urn:microsoft.com/office/officeart/2005/8/layout/process3"/>
    <dgm:cxn modelId="{C2FD7122-ABF0-4376-AA60-CBED47B3E212}" type="presParOf" srcId="{E1B6C244-83A0-40CD-A2A5-5638FB8B2733}" destId="{28DD9825-18F2-45A3-9FF5-A297F843447E}" srcOrd="2" destOrd="0" presId="urn:microsoft.com/office/officeart/2005/8/layout/process3"/>
    <dgm:cxn modelId="{B22C9A2E-A351-4F4A-A86D-9E1840938569}" type="presParOf" srcId="{28DD9825-18F2-45A3-9FF5-A297F843447E}" destId="{E4DB07BF-FC2E-4478-9D03-141A27287C71}" srcOrd="0" destOrd="0" presId="urn:microsoft.com/office/officeart/2005/8/layout/process3"/>
    <dgm:cxn modelId="{EE93FE4F-4CE6-43A9-8302-4D01D0AE819A}" type="presParOf" srcId="{28DD9825-18F2-45A3-9FF5-A297F843447E}" destId="{49FCBC90-3F01-4ECE-9E8F-E07A33F82E5C}" srcOrd="1" destOrd="0" presId="urn:microsoft.com/office/officeart/2005/8/layout/process3"/>
    <dgm:cxn modelId="{628524B9-6A82-4B84-8AE8-74AB0C22AD3F}" type="presParOf" srcId="{28DD9825-18F2-45A3-9FF5-A297F843447E}" destId="{516803BC-1CFA-4DC8-8CC9-ECD525BC5A61}" srcOrd="2" destOrd="0" presId="urn:microsoft.com/office/officeart/2005/8/layout/process3"/>
    <dgm:cxn modelId="{9797F0D9-9ECF-4591-950D-D777D64F6A6F}" type="presParOf" srcId="{E1B6C244-83A0-40CD-A2A5-5638FB8B2733}" destId="{A19C6527-1AE4-4925-B0C1-E6550B7E6CB8}" srcOrd="3" destOrd="0" presId="urn:microsoft.com/office/officeart/2005/8/layout/process3"/>
    <dgm:cxn modelId="{E7DF9819-9918-4CC5-9200-A1D4F7F824B6}" type="presParOf" srcId="{A19C6527-1AE4-4925-B0C1-E6550B7E6CB8}" destId="{DD5DB3D9-346A-4A5F-A0C5-541127071FE9}" srcOrd="0" destOrd="0" presId="urn:microsoft.com/office/officeart/2005/8/layout/process3"/>
    <dgm:cxn modelId="{F9699427-C4E8-4C67-AD26-4B333D6C27A9}" type="presParOf" srcId="{E1B6C244-83A0-40CD-A2A5-5638FB8B2733}" destId="{788B15CC-533B-4EAE-B2F1-A945857CC08F}" srcOrd="4" destOrd="0" presId="urn:microsoft.com/office/officeart/2005/8/layout/process3"/>
    <dgm:cxn modelId="{D253CBA6-928D-4787-8BBB-46CB3861B500}" type="presParOf" srcId="{788B15CC-533B-4EAE-B2F1-A945857CC08F}" destId="{E7750233-B6A0-45BA-9E45-5AA1420A0C4E}" srcOrd="0" destOrd="0" presId="urn:microsoft.com/office/officeart/2005/8/layout/process3"/>
    <dgm:cxn modelId="{B1B26895-1B2F-4EA0-AAF1-0C212BBD4F65}" type="presParOf" srcId="{788B15CC-533B-4EAE-B2F1-A945857CC08F}" destId="{06C76F96-EBB1-44FB-92F8-4BD7D93993DB}" srcOrd="1" destOrd="0" presId="urn:microsoft.com/office/officeart/2005/8/layout/process3"/>
    <dgm:cxn modelId="{BF94DC95-DCBA-4F78-8781-FE2FB7D84032}" type="presParOf" srcId="{788B15CC-533B-4EAE-B2F1-A945857CC08F}" destId="{F1CDA431-31D0-4CDD-AAD1-F2BD3951C1D7}"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644F25-F449-4BA7-8325-1A1FC842FA0F}" type="doc">
      <dgm:prSet loTypeId="urn:microsoft.com/office/officeart/2005/8/layout/hierarchy6" loCatId="hierarchy" qsTypeId="urn:microsoft.com/office/officeart/2005/8/quickstyle/simple4" qsCatId="simple" csTypeId="urn:microsoft.com/office/officeart/2005/8/colors/colorful2" csCatId="colorful" phldr="1"/>
      <dgm:spPr/>
      <dgm:t>
        <a:bodyPr/>
        <a:lstStyle/>
        <a:p>
          <a:endParaRPr lang="en-US"/>
        </a:p>
      </dgm:t>
    </dgm:pt>
    <dgm:pt modelId="{D65B4BE8-3868-4516-853D-23702AF157A3}">
      <dgm:prSet phldrT="[Text]"/>
      <dgm:spPr/>
      <dgm:t>
        <a:bodyPr/>
        <a:lstStyle/>
        <a:p>
          <a:r>
            <a:rPr lang="en-US" dirty="0" err="1">
              <a:solidFill>
                <a:schemeClr val="accent6"/>
              </a:solidFill>
            </a:rPr>
            <a:t>Bbi</a:t>
          </a:r>
          <a:endParaRPr lang="en-US" dirty="0">
            <a:solidFill>
              <a:schemeClr val="accent6"/>
            </a:solidFill>
          </a:endParaRPr>
        </a:p>
      </dgm:t>
    </dgm:pt>
    <dgm:pt modelId="{0A676033-2B3F-4808-9FAB-1BBFB3A49296}" type="parTrans" cxnId="{75876073-9B8D-48D6-8BA1-48D203C87458}">
      <dgm:prSet/>
      <dgm:spPr/>
      <dgm:t>
        <a:bodyPr/>
        <a:lstStyle/>
        <a:p>
          <a:endParaRPr lang="en-US">
            <a:solidFill>
              <a:schemeClr val="accent6"/>
            </a:solidFill>
          </a:endParaRPr>
        </a:p>
      </dgm:t>
    </dgm:pt>
    <dgm:pt modelId="{9546F9FA-3E17-475D-A2AE-7A70AA886998}" type="sibTrans" cxnId="{75876073-9B8D-48D6-8BA1-48D203C87458}">
      <dgm:prSet/>
      <dgm:spPr/>
      <dgm:t>
        <a:bodyPr/>
        <a:lstStyle/>
        <a:p>
          <a:endParaRPr lang="en-US">
            <a:solidFill>
              <a:schemeClr val="accent6"/>
            </a:solidFill>
          </a:endParaRPr>
        </a:p>
      </dgm:t>
    </dgm:pt>
    <dgm:pt modelId="{9621C2BA-BCFF-447C-9FF6-548C06853822}">
      <dgm:prSet phldrT="[Text]"/>
      <dgm:spPr>
        <a:solidFill>
          <a:schemeClr val="accent5">
            <a:lumMod val="20000"/>
            <a:lumOff val="80000"/>
          </a:schemeClr>
        </a:solidFill>
      </dgm:spPr>
      <dgm:t>
        <a:bodyPr/>
        <a:lstStyle/>
        <a:p>
          <a:r>
            <a:rPr lang="en-US" dirty="0">
              <a:solidFill>
                <a:schemeClr val="accent6"/>
              </a:solidFill>
            </a:rPr>
            <a:t>Write</a:t>
          </a:r>
        </a:p>
      </dgm:t>
    </dgm:pt>
    <dgm:pt modelId="{5FFE39A9-5356-4AB9-B5E0-D0E34A7AA1FE}" type="parTrans" cxnId="{C2439D71-D562-4832-8B9F-674E0F066C91}">
      <dgm:prSet/>
      <dgm:spPr/>
      <dgm:t>
        <a:bodyPr/>
        <a:lstStyle/>
        <a:p>
          <a:endParaRPr lang="en-US">
            <a:solidFill>
              <a:schemeClr val="accent6"/>
            </a:solidFill>
          </a:endParaRPr>
        </a:p>
      </dgm:t>
    </dgm:pt>
    <dgm:pt modelId="{CBD39F83-A07A-42E3-9E2C-CF324706D9F1}" type="sibTrans" cxnId="{C2439D71-D562-4832-8B9F-674E0F066C91}">
      <dgm:prSet/>
      <dgm:spPr/>
      <dgm:t>
        <a:bodyPr/>
        <a:lstStyle/>
        <a:p>
          <a:endParaRPr lang="en-US">
            <a:solidFill>
              <a:schemeClr val="accent6"/>
            </a:solidFill>
          </a:endParaRPr>
        </a:p>
      </dgm:t>
    </dgm:pt>
    <dgm:pt modelId="{125F2E96-5DC4-47DC-B7BC-6BA3D9BD1ED3}">
      <dgm:prSet phldrT="[Text]"/>
      <dgm:spPr>
        <a:solidFill>
          <a:schemeClr val="tx2">
            <a:lumMod val="20000"/>
            <a:lumOff val="80000"/>
          </a:schemeClr>
        </a:solidFill>
      </dgm:spPr>
      <dgm:t>
        <a:bodyPr/>
        <a:lstStyle/>
        <a:p>
          <a:r>
            <a:rPr lang="en-US" dirty="0">
              <a:solidFill>
                <a:schemeClr val="accent6"/>
              </a:solidFill>
            </a:rPr>
            <a:t>Collab</a:t>
          </a:r>
        </a:p>
      </dgm:t>
    </dgm:pt>
    <dgm:pt modelId="{5DCDF248-2270-4955-AA94-753F470621C4}" type="parTrans" cxnId="{53DF10B9-4127-42C8-A541-15B7B732DFD5}">
      <dgm:prSet/>
      <dgm:spPr/>
      <dgm:t>
        <a:bodyPr/>
        <a:lstStyle/>
        <a:p>
          <a:endParaRPr lang="en-US">
            <a:solidFill>
              <a:schemeClr val="accent6"/>
            </a:solidFill>
          </a:endParaRPr>
        </a:p>
      </dgm:t>
    </dgm:pt>
    <dgm:pt modelId="{8EA99E5C-AF41-4D9F-9B3A-834A74A5574F}" type="sibTrans" cxnId="{53DF10B9-4127-42C8-A541-15B7B732DFD5}">
      <dgm:prSet/>
      <dgm:spPr/>
      <dgm:t>
        <a:bodyPr/>
        <a:lstStyle/>
        <a:p>
          <a:endParaRPr lang="en-US">
            <a:solidFill>
              <a:schemeClr val="accent6"/>
            </a:solidFill>
          </a:endParaRPr>
        </a:p>
      </dgm:t>
    </dgm:pt>
    <dgm:pt modelId="{043D739F-A930-420A-B1EF-BE7A3E5B708F}">
      <dgm:prSet phldrT="[Text]"/>
      <dgm:spPr/>
      <dgm:t>
        <a:bodyPr/>
        <a:lstStyle/>
        <a:p>
          <a:endParaRPr lang="en-US" dirty="0">
            <a:solidFill>
              <a:schemeClr val="accent6"/>
            </a:solidFill>
          </a:endParaRPr>
        </a:p>
      </dgm:t>
    </dgm:pt>
    <dgm:pt modelId="{CB208E6C-4F7C-4532-BD55-F91934A5B1F1}" type="parTrans" cxnId="{43BEDBA7-EA69-44CD-A92F-F61A58189B9E}">
      <dgm:prSet/>
      <dgm:spPr/>
      <dgm:t>
        <a:bodyPr/>
        <a:lstStyle/>
        <a:p>
          <a:endParaRPr lang="en-US">
            <a:solidFill>
              <a:schemeClr val="accent6"/>
            </a:solidFill>
          </a:endParaRPr>
        </a:p>
      </dgm:t>
    </dgm:pt>
    <dgm:pt modelId="{E658123B-4A8A-47B9-8316-382221D5822E}" type="sibTrans" cxnId="{43BEDBA7-EA69-44CD-A92F-F61A58189B9E}">
      <dgm:prSet/>
      <dgm:spPr/>
      <dgm:t>
        <a:bodyPr/>
        <a:lstStyle/>
        <a:p>
          <a:endParaRPr lang="en-US">
            <a:solidFill>
              <a:schemeClr val="accent6"/>
            </a:solidFill>
          </a:endParaRPr>
        </a:p>
      </dgm:t>
    </dgm:pt>
    <dgm:pt modelId="{7DBCD7EB-C78B-4564-8E65-64EBF28E9904}">
      <dgm:prSet phldrT="[Text]"/>
      <dgm:spPr>
        <a:solidFill>
          <a:schemeClr val="accent4">
            <a:lumMod val="20000"/>
            <a:lumOff val="80000"/>
          </a:schemeClr>
        </a:solidFill>
      </dgm:spPr>
      <dgm:t>
        <a:bodyPr/>
        <a:lstStyle/>
        <a:p>
          <a:r>
            <a:rPr lang="en-US" dirty="0">
              <a:solidFill>
                <a:schemeClr val="accent6"/>
              </a:solidFill>
            </a:rPr>
            <a:t>reflection</a:t>
          </a:r>
        </a:p>
      </dgm:t>
    </dgm:pt>
    <dgm:pt modelId="{5C442189-4925-4AE1-A8BE-92E71C3F9FB0}" type="parTrans" cxnId="{99B9225E-D057-444F-AF72-D7F3524AC784}">
      <dgm:prSet/>
      <dgm:spPr/>
      <dgm:t>
        <a:bodyPr/>
        <a:lstStyle/>
        <a:p>
          <a:endParaRPr lang="en-US">
            <a:solidFill>
              <a:schemeClr val="accent6"/>
            </a:solidFill>
          </a:endParaRPr>
        </a:p>
      </dgm:t>
    </dgm:pt>
    <dgm:pt modelId="{76ABB0F5-3A9F-44E6-AAE0-2967FC31F83D}" type="sibTrans" cxnId="{99B9225E-D057-444F-AF72-D7F3524AC784}">
      <dgm:prSet/>
      <dgm:spPr/>
      <dgm:t>
        <a:bodyPr/>
        <a:lstStyle/>
        <a:p>
          <a:endParaRPr lang="en-US">
            <a:solidFill>
              <a:schemeClr val="accent6"/>
            </a:solidFill>
          </a:endParaRPr>
        </a:p>
      </dgm:t>
    </dgm:pt>
    <dgm:pt modelId="{D6C87E2D-E41A-4F08-8128-3CDF66CBB21B}">
      <dgm:prSet phldrT="[Text]"/>
      <dgm:spPr/>
      <dgm:t>
        <a:bodyPr/>
        <a:lstStyle/>
        <a:p>
          <a:endParaRPr lang="en-US" dirty="0">
            <a:solidFill>
              <a:schemeClr val="accent6"/>
            </a:solidFill>
          </a:endParaRPr>
        </a:p>
      </dgm:t>
    </dgm:pt>
    <dgm:pt modelId="{474A4189-A148-4179-A303-03C7E1719A80}" type="parTrans" cxnId="{8B388AD9-2262-45BB-8074-6E8AF48AB375}">
      <dgm:prSet/>
      <dgm:spPr/>
      <dgm:t>
        <a:bodyPr/>
        <a:lstStyle/>
        <a:p>
          <a:endParaRPr lang="en-US">
            <a:solidFill>
              <a:schemeClr val="accent6"/>
            </a:solidFill>
          </a:endParaRPr>
        </a:p>
      </dgm:t>
    </dgm:pt>
    <dgm:pt modelId="{A6DC2AB6-A3F2-4BC5-9D84-0CDCFE8A8EC7}" type="sibTrans" cxnId="{8B388AD9-2262-45BB-8074-6E8AF48AB375}">
      <dgm:prSet/>
      <dgm:spPr/>
      <dgm:t>
        <a:bodyPr/>
        <a:lstStyle/>
        <a:p>
          <a:endParaRPr lang="en-US">
            <a:solidFill>
              <a:schemeClr val="accent6"/>
            </a:solidFill>
          </a:endParaRPr>
        </a:p>
      </dgm:t>
    </dgm:pt>
    <dgm:pt modelId="{AA818E5F-45BD-4270-A75C-2701DC3CC25D}">
      <dgm:prSet phldrT="[Text]"/>
      <dgm:spPr>
        <a:solidFill>
          <a:schemeClr val="accent4">
            <a:lumMod val="20000"/>
            <a:lumOff val="80000"/>
          </a:schemeClr>
        </a:solidFill>
      </dgm:spPr>
      <dgm:t>
        <a:bodyPr/>
        <a:lstStyle/>
        <a:p>
          <a:r>
            <a:rPr lang="en-US" dirty="0">
              <a:solidFill>
                <a:schemeClr val="accent6"/>
              </a:solidFill>
            </a:rPr>
            <a:t>feedback</a:t>
          </a:r>
        </a:p>
      </dgm:t>
    </dgm:pt>
    <dgm:pt modelId="{8FE501E2-5DD3-47D5-989D-C03B9BBE92F5}" type="parTrans" cxnId="{617B314C-5083-4384-AFBD-B12DACEEFBAC}">
      <dgm:prSet/>
      <dgm:spPr/>
      <dgm:t>
        <a:bodyPr/>
        <a:lstStyle/>
        <a:p>
          <a:endParaRPr lang="en-US">
            <a:solidFill>
              <a:schemeClr val="accent6"/>
            </a:solidFill>
          </a:endParaRPr>
        </a:p>
      </dgm:t>
    </dgm:pt>
    <dgm:pt modelId="{51B07B74-BF34-4EA3-89FB-13D87C49BA07}" type="sibTrans" cxnId="{617B314C-5083-4384-AFBD-B12DACEEFBAC}">
      <dgm:prSet/>
      <dgm:spPr/>
      <dgm:t>
        <a:bodyPr/>
        <a:lstStyle/>
        <a:p>
          <a:endParaRPr lang="en-US">
            <a:solidFill>
              <a:schemeClr val="accent6"/>
            </a:solidFill>
          </a:endParaRPr>
        </a:p>
      </dgm:t>
    </dgm:pt>
    <dgm:pt modelId="{2130FA35-B974-4A12-95A4-CCE54671860C}">
      <dgm:prSet phldrT="[Text]"/>
      <dgm:spPr>
        <a:solidFill>
          <a:srgbClr val="FFFFCC"/>
        </a:solidFill>
      </dgm:spPr>
      <dgm:t>
        <a:bodyPr/>
        <a:lstStyle/>
        <a:p>
          <a:r>
            <a:rPr lang="en-US" dirty="0">
              <a:solidFill>
                <a:schemeClr val="accent6"/>
              </a:solidFill>
            </a:rPr>
            <a:t>present</a:t>
          </a:r>
        </a:p>
      </dgm:t>
    </dgm:pt>
    <dgm:pt modelId="{8F4CF25F-4519-4EDC-9ADE-7AAFC1413D84}" type="parTrans" cxnId="{FC1EEEB6-FE0F-47B9-BC3D-F8CD30AC2D1D}">
      <dgm:prSet/>
      <dgm:spPr/>
      <dgm:t>
        <a:bodyPr/>
        <a:lstStyle/>
        <a:p>
          <a:endParaRPr lang="en-US">
            <a:solidFill>
              <a:schemeClr val="accent6"/>
            </a:solidFill>
          </a:endParaRPr>
        </a:p>
      </dgm:t>
    </dgm:pt>
    <dgm:pt modelId="{1682D968-195F-470C-8F92-B7BB765F2DEB}" type="sibTrans" cxnId="{FC1EEEB6-FE0F-47B9-BC3D-F8CD30AC2D1D}">
      <dgm:prSet/>
      <dgm:spPr/>
      <dgm:t>
        <a:bodyPr/>
        <a:lstStyle/>
        <a:p>
          <a:endParaRPr lang="en-US">
            <a:solidFill>
              <a:schemeClr val="accent6"/>
            </a:solidFill>
          </a:endParaRPr>
        </a:p>
      </dgm:t>
    </dgm:pt>
    <dgm:pt modelId="{D6C7621F-361F-4727-BD5E-8ABB4CAD9B5B}">
      <dgm:prSet phldrT="[Text]">
        <dgm:style>
          <a:lnRef idx="2">
            <a:schemeClr val="accent4"/>
          </a:lnRef>
          <a:fillRef idx="1">
            <a:schemeClr val="lt1"/>
          </a:fillRef>
          <a:effectRef idx="0">
            <a:schemeClr val="accent4"/>
          </a:effectRef>
          <a:fontRef idx="minor">
            <a:schemeClr val="dk1"/>
          </a:fontRef>
        </dgm:style>
      </dgm:prSet>
      <dgm:spPr>
        <a:ln/>
      </dgm:spPr>
      <dgm:t>
        <a:bodyPr/>
        <a:lstStyle/>
        <a:p>
          <a:r>
            <a:rPr lang="en-US" dirty="0">
              <a:solidFill>
                <a:schemeClr val="accent6"/>
              </a:solidFill>
            </a:rPr>
            <a:t>Sub-skill of collab</a:t>
          </a:r>
        </a:p>
      </dgm:t>
    </dgm:pt>
    <dgm:pt modelId="{7BA29864-698B-409A-9EFA-D291AB181C84}" type="parTrans" cxnId="{9B2979E1-ACE2-4F34-AA3E-31DE0EE4C961}">
      <dgm:prSet/>
      <dgm:spPr/>
      <dgm:t>
        <a:bodyPr/>
        <a:lstStyle/>
        <a:p>
          <a:endParaRPr lang="en-US">
            <a:solidFill>
              <a:schemeClr val="accent6"/>
            </a:solidFill>
          </a:endParaRPr>
        </a:p>
      </dgm:t>
    </dgm:pt>
    <dgm:pt modelId="{7300CF89-8A7F-45D9-A7BA-5388E20B9688}" type="sibTrans" cxnId="{9B2979E1-ACE2-4F34-AA3E-31DE0EE4C961}">
      <dgm:prSet/>
      <dgm:spPr/>
      <dgm:t>
        <a:bodyPr/>
        <a:lstStyle/>
        <a:p>
          <a:endParaRPr lang="en-US">
            <a:solidFill>
              <a:schemeClr val="accent6"/>
            </a:solidFill>
          </a:endParaRPr>
        </a:p>
      </dgm:t>
    </dgm:pt>
    <dgm:pt modelId="{48923A73-D52B-411A-82C3-B2EDCD876B3E}" type="pres">
      <dgm:prSet presAssocID="{4A644F25-F449-4BA7-8325-1A1FC842FA0F}" presName="mainComposite" presStyleCnt="0">
        <dgm:presLayoutVars>
          <dgm:chPref val="1"/>
          <dgm:dir/>
          <dgm:animOne val="branch"/>
          <dgm:animLvl val="lvl"/>
          <dgm:resizeHandles val="exact"/>
        </dgm:presLayoutVars>
      </dgm:prSet>
      <dgm:spPr/>
    </dgm:pt>
    <dgm:pt modelId="{9002C1D7-A115-4201-8E82-95842A81423D}" type="pres">
      <dgm:prSet presAssocID="{4A644F25-F449-4BA7-8325-1A1FC842FA0F}" presName="hierFlow" presStyleCnt="0"/>
      <dgm:spPr/>
    </dgm:pt>
    <dgm:pt modelId="{B7BE37C1-B930-4563-993B-6B3597524D6E}" type="pres">
      <dgm:prSet presAssocID="{4A644F25-F449-4BA7-8325-1A1FC842FA0F}" presName="firstBuf" presStyleCnt="0"/>
      <dgm:spPr/>
    </dgm:pt>
    <dgm:pt modelId="{3B327303-4D48-4B9D-B7C0-855B8802BC9A}" type="pres">
      <dgm:prSet presAssocID="{4A644F25-F449-4BA7-8325-1A1FC842FA0F}" presName="hierChild1" presStyleCnt="0">
        <dgm:presLayoutVars>
          <dgm:chPref val="1"/>
          <dgm:animOne val="branch"/>
          <dgm:animLvl val="lvl"/>
        </dgm:presLayoutVars>
      </dgm:prSet>
      <dgm:spPr/>
    </dgm:pt>
    <dgm:pt modelId="{F41F9ADF-52EB-4BD6-8227-2C8C39FF0888}" type="pres">
      <dgm:prSet presAssocID="{D65B4BE8-3868-4516-853D-23702AF157A3}" presName="Name14" presStyleCnt="0"/>
      <dgm:spPr/>
    </dgm:pt>
    <dgm:pt modelId="{FC1F66F9-E3B0-437C-B011-0E0F375EA076}" type="pres">
      <dgm:prSet presAssocID="{D65B4BE8-3868-4516-853D-23702AF157A3}" presName="level1Shape" presStyleLbl="node0" presStyleIdx="0" presStyleCnt="1">
        <dgm:presLayoutVars>
          <dgm:chPref val="3"/>
        </dgm:presLayoutVars>
      </dgm:prSet>
      <dgm:spPr/>
    </dgm:pt>
    <dgm:pt modelId="{0C6ADB39-EF6A-4776-90BD-7AA2B5F01570}" type="pres">
      <dgm:prSet presAssocID="{D65B4BE8-3868-4516-853D-23702AF157A3}" presName="hierChild2" presStyleCnt="0"/>
      <dgm:spPr/>
    </dgm:pt>
    <dgm:pt modelId="{E9678462-0B1E-4582-ADDD-6167E9C7D340}" type="pres">
      <dgm:prSet presAssocID="{5FFE39A9-5356-4AB9-B5E0-D0E34A7AA1FE}" presName="Name19" presStyleLbl="parChTrans1D2" presStyleIdx="0" presStyleCnt="3"/>
      <dgm:spPr/>
    </dgm:pt>
    <dgm:pt modelId="{FBC192D5-16B7-4DE1-9D16-0E92B17C9FE5}" type="pres">
      <dgm:prSet presAssocID="{9621C2BA-BCFF-447C-9FF6-548C06853822}" presName="Name21" presStyleCnt="0"/>
      <dgm:spPr/>
    </dgm:pt>
    <dgm:pt modelId="{73EE7FD5-845C-4CAC-B1A0-B3590925FEEC}" type="pres">
      <dgm:prSet presAssocID="{9621C2BA-BCFF-447C-9FF6-548C06853822}" presName="level2Shape" presStyleLbl="node2" presStyleIdx="0" presStyleCnt="3"/>
      <dgm:spPr/>
    </dgm:pt>
    <dgm:pt modelId="{40C3B25F-0FFA-42CC-B214-C19194EEA086}" type="pres">
      <dgm:prSet presAssocID="{9621C2BA-BCFF-447C-9FF6-548C06853822}" presName="hierChild3" presStyleCnt="0"/>
      <dgm:spPr/>
    </dgm:pt>
    <dgm:pt modelId="{7E5279DB-B2E3-4453-8E0D-56FB3ADB2206}" type="pres">
      <dgm:prSet presAssocID="{8F4CF25F-4519-4EDC-9ADE-7AAFC1413D84}" presName="Name19" presStyleLbl="parChTrans1D2" presStyleIdx="1" presStyleCnt="3"/>
      <dgm:spPr/>
    </dgm:pt>
    <dgm:pt modelId="{C2DB7596-E3CC-4942-9794-C7905104DC57}" type="pres">
      <dgm:prSet presAssocID="{2130FA35-B974-4A12-95A4-CCE54671860C}" presName="Name21" presStyleCnt="0"/>
      <dgm:spPr/>
    </dgm:pt>
    <dgm:pt modelId="{F1EB1C2A-84AA-4426-85D1-0A10DFFA4337}" type="pres">
      <dgm:prSet presAssocID="{2130FA35-B974-4A12-95A4-CCE54671860C}" presName="level2Shape" presStyleLbl="node2" presStyleIdx="1" presStyleCnt="3"/>
      <dgm:spPr/>
    </dgm:pt>
    <dgm:pt modelId="{37BEAF21-D5DB-46C6-95FE-D1A8212F5942}" type="pres">
      <dgm:prSet presAssocID="{2130FA35-B974-4A12-95A4-CCE54671860C}" presName="hierChild3" presStyleCnt="0"/>
      <dgm:spPr/>
    </dgm:pt>
    <dgm:pt modelId="{0498097B-38AE-4BEA-BFF7-0105AC15D9BF}" type="pres">
      <dgm:prSet presAssocID="{5DCDF248-2270-4955-AA94-753F470621C4}" presName="Name19" presStyleLbl="parChTrans1D2" presStyleIdx="2" presStyleCnt="3"/>
      <dgm:spPr/>
    </dgm:pt>
    <dgm:pt modelId="{8A323B75-DE4D-4FFB-803A-8CB5ABB1C847}" type="pres">
      <dgm:prSet presAssocID="{125F2E96-5DC4-47DC-B7BC-6BA3D9BD1ED3}" presName="Name21" presStyleCnt="0"/>
      <dgm:spPr/>
    </dgm:pt>
    <dgm:pt modelId="{77018197-925C-4EB1-B411-0E63AA5026EB}" type="pres">
      <dgm:prSet presAssocID="{125F2E96-5DC4-47DC-B7BC-6BA3D9BD1ED3}" presName="level2Shape" presStyleLbl="node2" presStyleIdx="2" presStyleCnt="3"/>
      <dgm:spPr/>
    </dgm:pt>
    <dgm:pt modelId="{7C9F31AA-2989-456E-95F0-FC7033DDF181}" type="pres">
      <dgm:prSet presAssocID="{125F2E96-5DC4-47DC-B7BC-6BA3D9BD1ED3}" presName="hierChild3" presStyleCnt="0"/>
      <dgm:spPr/>
    </dgm:pt>
    <dgm:pt modelId="{34395B8B-8EDE-426F-BC4B-100454549AB4}" type="pres">
      <dgm:prSet presAssocID="{7BA29864-698B-409A-9EFA-D291AB181C84}" presName="Name19" presStyleLbl="parChTrans1D3" presStyleIdx="0" presStyleCnt="1"/>
      <dgm:spPr/>
    </dgm:pt>
    <dgm:pt modelId="{8F393E2D-8CAC-49C4-A8CB-9AAA1DC9756C}" type="pres">
      <dgm:prSet presAssocID="{D6C7621F-361F-4727-BD5E-8ABB4CAD9B5B}" presName="Name21" presStyleCnt="0"/>
      <dgm:spPr/>
    </dgm:pt>
    <dgm:pt modelId="{B65F7733-3D90-45B4-A098-D11D333004EB}" type="pres">
      <dgm:prSet presAssocID="{D6C7621F-361F-4727-BD5E-8ABB4CAD9B5B}" presName="level2Shape" presStyleLbl="node3" presStyleIdx="0" presStyleCnt="1"/>
      <dgm:spPr/>
    </dgm:pt>
    <dgm:pt modelId="{C8F4BCEE-E246-475F-B0F9-88B757C21A31}" type="pres">
      <dgm:prSet presAssocID="{D6C7621F-361F-4727-BD5E-8ABB4CAD9B5B}" presName="hierChild3" presStyleCnt="0"/>
      <dgm:spPr/>
    </dgm:pt>
    <dgm:pt modelId="{C0C53499-608C-439C-BFC6-E1EB9F11AAEA}" type="pres">
      <dgm:prSet presAssocID="{4A644F25-F449-4BA7-8325-1A1FC842FA0F}" presName="bgShapesFlow" presStyleCnt="0"/>
      <dgm:spPr/>
    </dgm:pt>
    <dgm:pt modelId="{6A7F674D-3E98-4748-9AFC-AB4D2EA2A33B}" type="pres">
      <dgm:prSet presAssocID="{043D739F-A930-420A-B1EF-BE7A3E5B708F}" presName="rectComp" presStyleCnt="0"/>
      <dgm:spPr/>
    </dgm:pt>
    <dgm:pt modelId="{8154F350-EF4A-4335-B81F-124AD06D0434}" type="pres">
      <dgm:prSet presAssocID="{043D739F-A930-420A-B1EF-BE7A3E5B708F}" presName="bgRect" presStyleLbl="bgShp" presStyleIdx="0" presStyleCnt="4"/>
      <dgm:spPr/>
    </dgm:pt>
    <dgm:pt modelId="{0247815D-27C4-40BA-947B-9A3DD0F5CE68}" type="pres">
      <dgm:prSet presAssocID="{043D739F-A930-420A-B1EF-BE7A3E5B708F}" presName="bgRectTx" presStyleLbl="bgShp" presStyleIdx="0" presStyleCnt="4">
        <dgm:presLayoutVars>
          <dgm:bulletEnabled val="1"/>
        </dgm:presLayoutVars>
      </dgm:prSet>
      <dgm:spPr/>
    </dgm:pt>
    <dgm:pt modelId="{3FD70D84-6986-48C9-B9E0-EB1E28F391BD}" type="pres">
      <dgm:prSet presAssocID="{043D739F-A930-420A-B1EF-BE7A3E5B708F}" presName="spComp" presStyleCnt="0"/>
      <dgm:spPr/>
    </dgm:pt>
    <dgm:pt modelId="{D43D479E-3495-4464-A824-B1EDAC6C4087}" type="pres">
      <dgm:prSet presAssocID="{043D739F-A930-420A-B1EF-BE7A3E5B708F}" presName="vSp" presStyleCnt="0"/>
      <dgm:spPr/>
    </dgm:pt>
    <dgm:pt modelId="{129F4D27-30AA-4B0B-B8D9-2934C615BB99}" type="pres">
      <dgm:prSet presAssocID="{D6C87E2D-E41A-4F08-8128-3CDF66CBB21B}" presName="rectComp" presStyleCnt="0"/>
      <dgm:spPr/>
    </dgm:pt>
    <dgm:pt modelId="{B84DA053-706C-46E4-B68A-88BFF9A20A49}" type="pres">
      <dgm:prSet presAssocID="{D6C87E2D-E41A-4F08-8128-3CDF66CBB21B}" presName="bgRect" presStyleLbl="bgShp" presStyleIdx="1" presStyleCnt="4"/>
      <dgm:spPr/>
    </dgm:pt>
    <dgm:pt modelId="{2D2CC38D-5303-462F-9888-F5C930A29765}" type="pres">
      <dgm:prSet presAssocID="{D6C87E2D-E41A-4F08-8128-3CDF66CBB21B}" presName="bgRectTx" presStyleLbl="bgShp" presStyleIdx="1" presStyleCnt="4">
        <dgm:presLayoutVars>
          <dgm:bulletEnabled val="1"/>
        </dgm:presLayoutVars>
      </dgm:prSet>
      <dgm:spPr/>
    </dgm:pt>
    <dgm:pt modelId="{BEBD0A93-EEF3-4A3D-97E8-881D7C6BF862}" type="pres">
      <dgm:prSet presAssocID="{D6C87E2D-E41A-4F08-8128-3CDF66CBB21B}" presName="spComp" presStyleCnt="0"/>
      <dgm:spPr/>
    </dgm:pt>
    <dgm:pt modelId="{F87568B9-1465-487D-9879-2C84769F6426}" type="pres">
      <dgm:prSet presAssocID="{D6C87E2D-E41A-4F08-8128-3CDF66CBB21B}" presName="vSp" presStyleCnt="0"/>
      <dgm:spPr/>
    </dgm:pt>
    <dgm:pt modelId="{845C8396-CCEC-47C0-B323-74AEA71917A5}" type="pres">
      <dgm:prSet presAssocID="{AA818E5F-45BD-4270-A75C-2701DC3CC25D}" presName="rectComp" presStyleCnt="0"/>
      <dgm:spPr/>
    </dgm:pt>
    <dgm:pt modelId="{221182EE-9283-44DD-A9A1-E29A8116AF7B}" type="pres">
      <dgm:prSet presAssocID="{AA818E5F-45BD-4270-A75C-2701DC3CC25D}" presName="bgRect" presStyleLbl="bgShp" presStyleIdx="2" presStyleCnt="4"/>
      <dgm:spPr/>
    </dgm:pt>
    <dgm:pt modelId="{AE351BEB-D4DC-42C1-AB70-F9ED776EBA69}" type="pres">
      <dgm:prSet presAssocID="{AA818E5F-45BD-4270-A75C-2701DC3CC25D}" presName="bgRectTx" presStyleLbl="bgShp" presStyleIdx="2" presStyleCnt="4">
        <dgm:presLayoutVars>
          <dgm:bulletEnabled val="1"/>
        </dgm:presLayoutVars>
      </dgm:prSet>
      <dgm:spPr/>
    </dgm:pt>
    <dgm:pt modelId="{A9B152D3-F0E4-4B9E-87E6-B757A087770E}" type="pres">
      <dgm:prSet presAssocID="{AA818E5F-45BD-4270-A75C-2701DC3CC25D}" presName="spComp" presStyleCnt="0"/>
      <dgm:spPr/>
    </dgm:pt>
    <dgm:pt modelId="{677C2EF8-DDC8-4C14-AC83-9A9646EA5C84}" type="pres">
      <dgm:prSet presAssocID="{AA818E5F-45BD-4270-A75C-2701DC3CC25D}" presName="vSp" presStyleCnt="0"/>
      <dgm:spPr/>
    </dgm:pt>
    <dgm:pt modelId="{B3066F01-7B11-4107-AC51-41125EF7B193}" type="pres">
      <dgm:prSet presAssocID="{7DBCD7EB-C78B-4564-8E65-64EBF28E9904}" presName="rectComp" presStyleCnt="0"/>
      <dgm:spPr/>
    </dgm:pt>
    <dgm:pt modelId="{1B1A6FE4-7905-4223-9AD3-52B8606787DA}" type="pres">
      <dgm:prSet presAssocID="{7DBCD7EB-C78B-4564-8E65-64EBF28E9904}" presName="bgRect" presStyleLbl="bgShp" presStyleIdx="3" presStyleCnt="4"/>
      <dgm:spPr/>
    </dgm:pt>
    <dgm:pt modelId="{6C70B5CB-1802-4708-8CA4-176BDC0DD479}" type="pres">
      <dgm:prSet presAssocID="{7DBCD7EB-C78B-4564-8E65-64EBF28E9904}" presName="bgRectTx" presStyleLbl="bgShp" presStyleIdx="3" presStyleCnt="4">
        <dgm:presLayoutVars>
          <dgm:bulletEnabled val="1"/>
        </dgm:presLayoutVars>
      </dgm:prSet>
      <dgm:spPr/>
    </dgm:pt>
  </dgm:ptLst>
  <dgm:cxnLst>
    <dgm:cxn modelId="{F50EE309-4CF7-44F7-B361-1F3BB5AEDA0F}" type="presOf" srcId="{9621C2BA-BCFF-447C-9FF6-548C06853822}" destId="{73EE7FD5-845C-4CAC-B1A0-B3590925FEEC}" srcOrd="0" destOrd="0" presId="urn:microsoft.com/office/officeart/2005/8/layout/hierarchy6"/>
    <dgm:cxn modelId="{D94A3D1F-EBEC-4CB5-85CF-D2D3F56161BF}" type="presOf" srcId="{AA818E5F-45BD-4270-A75C-2701DC3CC25D}" destId="{AE351BEB-D4DC-42C1-AB70-F9ED776EBA69}" srcOrd="1" destOrd="0" presId="urn:microsoft.com/office/officeart/2005/8/layout/hierarchy6"/>
    <dgm:cxn modelId="{D166DF25-7B0A-4D36-952E-06DE42858537}" type="presOf" srcId="{8F4CF25F-4519-4EDC-9ADE-7AAFC1413D84}" destId="{7E5279DB-B2E3-4453-8E0D-56FB3ADB2206}" srcOrd="0" destOrd="0" presId="urn:microsoft.com/office/officeart/2005/8/layout/hierarchy6"/>
    <dgm:cxn modelId="{E966F826-0673-4C40-8E6C-6A9056754679}" type="presOf" srcId="{AA818E5F-45BD-4270-A75C-2701DC3CC25D}" destId="{221182EE-9283-44DD-A9A1-E29A8116AF7B}" srcOrd="0" destOrd="0" presId="urn:microsoft.com/office/officeart/2005/8/layout/hierarchy6"/>
    <dgm:cxn modelId="{F526D22B-075C-4C69-AF42-84E0D1E99CDE}" type="presOf" srcId="{5FFE39A9-5356-4AB9-B5E0-D0E34A7AA1FE}" destId="{E9678462-0B1E-4582-ADDD-6167E9C7D340}" srcOrd="0" destOrd="0" presId="urn:microsoft.com/office/officeart/2005/8/layout/hierarchy6"/>
    <dgm:cxn modelId="{6A4D743B-94F5-42CD-8EC3-E8E2A1C5A40E}" type="presOf" srcId="{D6C7621F-361F-4727-BD5E-8ABB4CAD9B5B}" destId="{B65F7733-3D90-45B4-A098-D11D333004EB}" srcOrd="0" destOrd="0" presId="urn:microsoft.com/office/officeart/2005/8/layout/hierarchy6"/>
    <dgm:cxn modelId="{99B9225E-D057-444F-AF72-D7F3524AC784}" srcId="{4A644F25-F449-4BA7-8325-1A1FC842FA0F}" destId="{7DBCD7EB-C78B-4564-8E65-64EBF28E9904}" srcOrd="4" destOrd="0" parTransId="{5C442189-4925-4AE1-A8BE-92E71C3F9FB0}" sibTransId="{76ABB0F5-3A9F-44E6-AAE0-2967FC31F83D}"/>
    <dgm:cxn modelId="{617B314C-5083-4384-AFBD-B12DACEEFBAC}" srcId="{4A644F25-F449-4BA7-8325-1A1FC842FA0F}" destId="{AA818E5F-45BD-4270-A75C-2701DC3CC25D}" srcOrd="3" destOrd="0" parTransId="{8FE501E2-5DD3-47D5-989D-C03B9BBE92F5}" sibTransId="{51B07B74-BF34-4EA3-89FB-13D87C49BA07}"/>
    <dgm:cxn modelId="{C2439D71-D562-4832-8B9F-674E0F066C91}" srcId="{D65B4BE8-3868-4516-853D-23702AF157A3}" destId="{9621C2BA-BCFF-447C-9FF6-548C06853822}" srcOrd="0" destOrd="0" parTransId="{5FFE39A9-5356-4AB9-B5E0-D0E34A7AA1FE}" sibTransId="{CBD39F83-A07A-42E3-9E2C-CF324706D9F1}"/>
    <dgm:cxn modelId="{75876073-9B8D-48D6-8BA1-48D203C87458}" srcId="{4A644F25-F449-4BA7-8325-1A1FC842FA0F}" destId="{D65B4BE8-3868-4516-853D-23702AF157A3}" srcOrd="0" destOrd="0" parTransId="{0A676033-2B3F-4808-9FAB-1BBFB3A49296}" sibTransId="{9546F9FA-3E17-475D-A2AE-7A70AA886998}"/>
    <dgm:cxn modelId="{BD016881-0EF0-4705-947B-5561F3E85BE6}" type="presOf" srcId="{043D739F-A930-420A-B1EF-BE7A3E5B708F}" destId="{8154F350-EF4A-4335-B81F-124AD06D0434}" srcOrd="0" destOrd="0" presId="urn:microsoft.com/office/officeart/2005/8/layout/hierarchy6"/>
    <dgm:cxn modelId="{7430EC8C-6CF8-4507-AFD3-6E40298FF947}" type="presOf" srcId="{D65B4BE8-3868-4516-853D-23702AF157A3}" destId="{FC1F66F9-E3B0-437C-B011-0E0F375EA076}" srcOrd="0" destOrd="0" presId="urn:microsoft.com/office/officeart/2005/8/layout/hierarchy6"/>
    <dgm:cxn modelId="{ACDEE896-B6B0-4AE6-A3CE-07BD3EFBFAE8}" type="presOf" srcId="{D6C87E2D-E41A-4F08-8128-3CDF66CBB21B}" destId="{2D2CC38D-5303-462F-9888-F5C930A29765}" srcOrd="1" destOrd="0" presId="urn:microsoft.com/office/officeart/2005/8/layout/hierarchy6"/>
    <dgm:cxn modelId="{43BEDBA7-EA69-44CD-A92F-F61A58189B9E}" srcId="{4A644F25-F449-4BA7-8325-1A1FC842FA0F}" destId="{043D739F-A930-420A-B1EF-BE7A3E5B708F}" srcOrd="1" destOrd="0" parTransId="{CB208E6C-4F7C-4532-BD55-F91934A5B1F1}" sibTransId="{E658123B-4A8A-47B9-8316-382221D5822E}"/>
    <dgm:cxn modelId="{8E9C2EB2-8EDC-49F5-87DB-352AB6436764}" type="presOf" srcId="{D6C87E2D-E41A-4F08-8128-3CDF66CBB21B}" destId="{B84DA053-706C-46E4-B68A-88BFF9A20A49}" srcOrd="0" destOrd="0" presId="urn:microsoft.com/office/officeart/2005/8/layout/hierarchy6"/>
    <dgm:cxn modelId="{FC1EEEB6-FE0F-47B9-BC3D-F8CD30AC2D1D}" srcId="{D65B4BE8-3868-4516-853D-23702AF157A3}" destId="{2130FA35-B974-4A12-95A4-CCE54671860C}" srcOrd="1" destOrd="0" parTransId="{8F4CF25F-4519-4EDC-9ADE-7AAFC1413D84}" sibTransId="{1682D968-195F-470C-8F92-B7BB765F2DEB}"/>
    <dgm:cxn modelId="{75BC6EB7-E65C-4CFA-A9E5-22D4D8F804E9}" type="presOf" srcId="{7DBCD7EB-C78B-4564-8E65-64EBF28E9904}" destId="{6C70B5CB-1802-4708-8CA4-176BDC0DD479}" srcOrd="1" destOrd="0" presId="urn:microsoft.com/office/officeart/2005/8/layout/hierarchy6"/>
    <dgm:cxn modelId="{53DF10B9-4127-42C8-A541-15B7B732DFD5}" srcId="{D65B4BE8-3868-4516-853D-23702AF157A3}" destId="{125F2E96-5DC4-47DC-B7BC-6BA3D9BD1ED3}" srcOrd="2" destOrd="0" parTransId="{5DCDF248-2270-4955-AA94-753F470621C4}" sibTransId="{8EA99E5C-AF41-4D9F-9B3A-834A74A5574F}"/>
    <dgm:cxn modelId="{D39EB9CC-1699-4299-B020-BD97750AB3CF}" type="presOf" srcId="{043D739F-A930-420A-B1EF-BE7A3E5B708F}" destId="{0247815D-27C4-40BA-947B-9A3DD0F5CE68}" srcOrd="1" destOrd="0" presId="urn:microsoft.com/office/officeart/2005/8/layout/hierarchy6"/>
    <dgm:cxn modelId="{8FE843D6-0708-429D-9319-4EE07601E5B1}" type="presOf" srcId="{125F2E96-5DC4-47DC-B7BC-6BA3D9BD1ED3}" destId="{77018197-925C-4EB1-B411-0E63AA5026EB}" srcOrd="0" destOrd="0" presId="urn:microsoft.com/office/officeart/2005/8/layout/hierarchy6"/>
    <dgm:cxn modelId="{8B388AD9-2262-45BB-8074-6E8AF48AB375}" srcId="{4A644F25-F449-4BA7-8325-1A1FC842FA0F}" destId="{D6C87E2D-E41A-4F08-8128-3CDF66CBB21B}" srcOrd="2" destOrd="0" parTransId="{474A4189-A148-4179-A303-03C7E1719A80}" sibTransId="{A6DC2AB6-A3F2-4BC5-9D84-0CDCFE8A8EC7}"/>
    <dgm:cxn modelId="{3737B1DC-02E0-4564-98A2-13A279116360}" type="presOf" srcId="{7DBCD7EB-C78B-4564-8E65-64EBF28E9904}" destId="{1B1A6FE4-7905-4223-9AD3-52B8606787DA}" srcOrd="0" destOrd="0" presId="urn:microsoft.com/office/officeart/2005/8/layout/hierarchy6"/>
    <dgm:cxn modelId="{9B2979E1-ACE2-4F34-AA3E-31DE0EE4C961}" srcId="{125F2E96-5DC4-47DC-B7BC-6BA3D9BD1ED3}" destId="{D6C7621F-361F-4727-BD5E-8ABB4CAD9B5B}" srcOrd="0" destOrd="0" parTransId="{7BA29864-698B-409A-9EFA-D291AB181C84}" sibTransId="{7300CF89-8A7F-45D9-A7BA-5388E20B9688}"/>
    <dgm:cxn modelId="{C61897E5-10DC-43C7-9B07-E66864001D5A}" type="presOf" srcId="{5DCDF248-2270-4955-AA94-753F470621C4}" destId="{0498097B-38AE-4BEA-BFF7-0105AC15D9BF}" srcOrd="0" destOrd="0" presId="urn:microsoft.com/office/officeart/2005/8/layout/hierarchy6"/>
    <dgm:cxn modelId="{40CFD0E7-808C-4837-B14A-6E32FB2B205E}" type="presOf" srcId="{4A644F25-F449-4BA7-8325-1A1FC842FA0F}" destId="{48923A73-D52B-411A-82C3-B2EDCD876B3E}" srcOrd="0" destOrd="0" presId="urn:microsoft.com/office/officeart/2005/8/layout/hierarchy6"/>
    <dgm:cxn modelId="{9B5276EE-CC93-4635-950F-2417D78676A8}" type="presOf" srcId="{2130FA35-B974-4A12-95A4-CCE54671860C}" destId="{F1EB1C2A-84AA-4426-85D1-0A10DFFA4337}" srcOrd="0" destOrd="0" presId="urn:microsoft.com/office/officeart/2005/8/layout/hierarchy6"/>
    <dgm:cxn modelId="{87AD74FD-EA26-4B13-966D-546382FBD21E}" type="presOf" srcId="{7BA29864-698B-409A-9EFA-D291AB181C84}" destId="{34395B8B-8EDE-426F-BC4B-100454549AB4}" srcOrd="0" destOrd="0" presId="urn:microsoft.com/office/officeart/2005/8/layout/hierarchy6"/>
    <dgm:cxn modelId="{E0A0EA68-1FE8-4AFF-A980-7A38354CB894}" type="presParOf" srcId="{48923A73-D52B-411A-82C3-B2EDCD876B3E}" destId="{9002C1D7-A115-4201-8E82-95842A81423D}" srcOrd="0" destOrd="0" presId="urn:microsoft.com/office/officeart/2005/8/layout/hierarchy6"/>
    <dgm:cxn modelId="{67DEAEA6-23CA-4347-BA60-B73A6F2AAA22}" type="presParOf" srcId="{9002C1D7-A115-4201-8E82-95842A81423D}" destId="{B7BE37C1-B930-4563-993B-6B3597524D6E}" srcOrd="0" destOrd="0" presId="urn:microsoft.com/office/officeart/2005/8/layout/hierarchy6"/>
    <dgm:cxn modelId="{D0FFE34D-FB1B-40B8-8EE6-CE70482328B0}" type="presParOf" srcId="{9002C1D7-A115-4201-8E82-95842A81423D}" destId="{3B327303-4D48-4B9D-B7C0-855B8802BC9A}" srcOrd="1" destOrd="0" presId="urn:microsoft.com/office/officeart/2005/8/layout/hierarchy6"/>
    <dgm:cxn modelId="{D8359C9F-F7E1-4596-8414-20F00438E313}" type="presParOf" srcId="{3B327303-4D48-4B9D-B7C0-855B8802BC9A}" destId="{F41F9ADF-52EB-4BD6-8227-2C8C39FF0888}" srcOrd="0" destOrd="0" presId="urn:microsoft.com/office/officeart/2005/8/layout/hierarchy6"/>
    <dgm:cxn modelId="{9418C414-D6D4-4207-996D-D111B82076E6}" type="presParOf" srcId="{F41F9ADF-52EB-4BD6-8227-2C8C39FF0888}" destId="{FC1F66F9-E3B0-437C-B011-0E0F375EA076}" srcOrd="0" destOrd="0" presId="urn:microsoft.com/office/officeart/2005/8/layout/hierarchy6"/>
    <dgm:cxn modelId="{0B7D0C28-FD84-4530-BF20-7EF718C2A6DD}" type="presParOf" srcId="{F41F9ADF-52EB-4BD6-8227-2C8C39FF0888}" destId="{0C6ADB39-EF6A-4776-90BD-7AA2B5F01570}" srcOrd="1" destOrd="0" presId="urn:microsoft.com/office/officeart/2005/8/layout/hierarchy6"/>
    <dgm:cxn modelId="{8658B157-EC00-4BC6-9C12-056C3F9978B5}" type="presParOf" srcId="{0C6ADB39-EF6A-4776-90BD-7AA2B5F01570}" destId="{E9678462-0B1E-4582-ADDD-6167E9C7D340}" srcOrd="0" destOrd="0" presId="urn:microsoft.com/office/officeart/2005/8/layout/hierarchy6"/>
    <dgm:cxn modelId="{8DD6A405-0153-4F7F-9E43-0F7E2DD3C437}" type="presParOf" srcId="{0C6ADB39-EF6A-4776-90BD-7AA2B5F01570}" destId="{FBC192D5-16B7-4DE1-9D16-0E92B17C9FE5}" srcOrd="1" destOrd="0" presId="urn:microsoft.com/office/officeart/2005/8/layout/hierarchy6"/>
    <dgm:cxn modelId="{7F71FFEF-F529-4334-BE5F-ADE71FFF0AD2}" type="presParOf" srcId="{FBC192D5-16B7-4DE1-9D16-0E92B17C9FE5}" destId="{73EE7FD5-845C-4CAC-B1A0-B3590925FEEC}" srcOrd="0" destOrd="0" presId="urn:microsoft.com/office/officeart/2005/8/layout/hierarchy6"/>
    <dgm:cxn modelId="{711AF915-E44E-4640-8621-D7C720CA5BA8}" type="presParOf" srcId="{FBC192D5-16B7-4DE1-9D16-0E92B17C9FE5}" destId="{40C3B25F-0FFA-42CC-B214-C19194EEA086}" srcOrd="1" destOrd="0" presId="urn:microsoft.com/office/officeart/2005/8/layout/hierarchy6"/>
    <dgm:cxn modelId="{0E5331C6-4D3C-488B-B8BC-49215162605F}" type="presParOf" srcId="{0C6ADB39-EF6A-4776-90BD-7AA2B5F01570}" destId="{7E5279DB-B2E3-4453-8E0D-56FB3ADB2206}" srcOrd="2" destOrd="0" presId="urn:microsoft.com/office/officeart/2005/8/layout/hierarchy6"/>
    <dgm:cxn modelId="{E7013C89-B049-4FF5-AABF-470C131BCF3C}" type="presParOf" srcId="{0C6ADB39-EF6A-4776-90BD-7AA2B5F01570}" destId="{C2DB7596-E3CC-4942-9794-C7905104DC57}" srcOrd="3" destOrd="0" presId="urn:microsoft.com/office/officeart/2005/8/layout/hierarchy6"/>
    <dgm:cxn modelId="{DC7B898F-1740-4637-AE6E-FDEB17748C1E}" type="presParOf" srcId="{C2DB7596-E3CC-4942-9794-C7905104DC57}" destId="{F1EB1C2A-84AA-4426-85D1-0A10DFFA4337}" srcOrd="0" destOrd="0" presId="urn:microsoft.com/office/officeart/2005/8/layout/hierarchy6"/>
    <dgm:cxn modelId="{8B69D0A5-7E7E-4C07-A9A8-BB40A066B552}" type="presParOf" srcId="{C2DB7596-E3CC-4942-9794-C7905104DC57}" destId="{37BEAF21-D5DB-46C6-95FE-D1A8212F5942}" srcOrd="1" destOrd="0" presId="urn:microsoft.com/office/officeart/2005/8/layout/hierarchy6"/>
    <dgm:cxn modelId="{CF60E083-06DA-4EB5-8120-7F44960D964F}" type="presParOf" srcId="{0C6ADB39-EF6A-4776-90BD-7AA2B5F01570}" destId="{0498097B-38AE-4BEA-BFF7-0105AC15D9BF}" srcOrd="4" destOrd="0" presId="urn:microsoft.com/office/officeart/2005/8/layout/hierarchy6"/>
    <dgm:cxn modelId="{9131EFEC-75CA-4A09-9828-82AD3FC50EC7}" type="presParOf" srcId="{0C6ADB39-EF6A-4776-90BD-7AA2B5F01570}" destId="{8A323B75-DE4D-4FFB-803A-8CB5ABB1C847}" srcOrd="5" destOrd="0" presId="urn:microsoft.com/office/officeart/2005/8/layout/hierarchy6"/>
    <dgm:cxn modelId="{EB7A83D7-39BA-41C0-9741-57FF022D2A6B}" type="presParOf" srcId="{8A323B75-DE4D-4FFB-803A-8CB5ABB1C847}" destId="{77018197-925C-4EB1-B411-0E63AA5026EB}" srcOrd="0" destOrd="0" presId="urn:microsoft.com/office/officeart/2005/8/layout/hierarchy6"/>
    <dgm:cxn modelId="{0B4AB185-F8FA-4153-83AB-4928B4D2A98F}" type="presParOf" srcId="{8A323B75-DE4D-4FFB-803A-8CB5ABB1C847}" destId="{7C9F31AA-2989-456E-95F0-FC7033DDF181}" srcOrd="1" destOrd="0" presId="urn:microsoft.com/office/officeart/2005/8/layout/hierarchy6"/>
    <dgm:cxn modelId="{F00A2541-51BE-4FDD-A5A9-56896FFC80B7}" type="presParOf" srcId="{7C9F31AA-2989-456E-95F0-FC7033DDF181}" destId="{34395B8B-8EDE-426F-BC4B-100454549AB4}" srcOrd="0" destOrd="0" presId="urn:microsoft.com/office/officeart/2005/8/layout/hierarchy6"/>
    <dgm:cxn modelId="{0FBEDC2E-4B8A-4091-8C7C-984AB4876096}" type="presParOf" srcId="{7C9F31AA-2989-456E-95F0-FC7033DDF181}" destId="{8F393E2D-8CAC-49C4-A8CB-9AAA1DC9756C}" srcOrd="1" destOrd="0" presId="urn:microsoft.com/office/officeart/2005/8/layout/hierarchy6"/>
    <dgm:cxn modelId="{5019F21B-DD29-4661-B218-27942D5C24D5}" type="presParOf" srcId="{8F393E2D-8CAC-49C4-A8CB-9AAA1DC9756C}" destId="{B65F7733-3D90-45B4-A098-D11D333004EB}" srcOrd="0" destOrd="0" presId="urn:microsoft.com/office/officeart/2005/8/layout/hierarchy6"/>
    <dgm:cxn modelId="{56EB5246-34FA-47D3-B2E0-BBE9294D97DB}" type="presParOf" srcId="{8F393E2D-8CAC-49C4-A8CB-9AAA1DC9756C}" destId="{C8F4BCEE-E246-475F-B0F9-88B757C21A31}" srcOrd="1" destOrd="0" presId="urn:microsoft.com/office/officeart/2005/8/layout/hierarchy6"/>
    <dgm:cxn modelId="{848546A3-5F28-414C-8597-24609862829B}" type="presParOf" srcId="{48923A73-D52B-411A-82C3-B2EDCD876B3E}" destId="{C0C53499-608C-439C-BFC6-E1EB9F11AAEA}" srcOrd="1" destOrd="0" presId="urn:microsoft.com/office/officeart/2005/8/layout/hierarchy6"/>
    <dgm:cxn modelId="{6E8B138D-0591-46FD-A38C-5164D9EE4BD9}" type="presParOf" srcId="{C0C53499-608C-439C-BFC6-E1EB9F11AAEA}" destId="{6A7F674D-3E98-4748-9AFC-AB4D2EA2A33B}" srcOrd="0" destOrd="0" presId="urn:microsoft.com/office/officeart/2005/8/layout/hierarchy6"/>
    <dgm:cxn modelId="{1B00BD11-B5CC-4D2D-A611-F60039F79BA9}" type="presParOf" srcId="{6A7F674D-3E98-4748-9AFC-AB4D2EA2A33B}" destId="{8154F350-EF4A-4335-B81F-124AD06D0434}" srcOrd="0" destOrd="0" presId="urn:microsoft.com/office/officeart/2005/8/layout/hierarchy6"/>
    <dgm:cxn modelId="{20CA6B64-CAC6-4947-A8D8-60527EC849CA}" type="presParOf" srcId="{6A7F674D-3E98-4748-9AFC-AB4D2EA2A33B}" destId="{0247815D-27C4-40BA-947B-9A3DD0F5CE68}" srcOrd="1" destOrd="0" presId="urn:microsoft.com/office/officeart/2005/8/layout/hierarchy6"/>
    <dgm:cxn modelId="{24E819AC-AC0B-4B98-94C2-4E8A1C2F2E7E}" type="presParOf" srcId="{C0C53499-608C-439C-BFC6-E1EB9F11AAEA}" destId="{3FD70D84-6986-48C9-B9E0-EB1E28F391BD}" srcOrd="1" destOrd="0" presId="urn:microsoft.com/office/officeart/2005/8/layout/hierarchy6"/>
    <dgm:cxn modelId="{FD98B3DF-1775-4BC9-9BEC-C284E5F6C994}" type="presParOf" srcId="{3FD70D84-6986-48C9-B9E0-EB1E28F391BD}" destId="{D43D479E-3495-4464-A824-B1EDAC6C4087}" srcOrd="0" destOrd="0" presId="urn:microsoft.com/office/officeart/2005/8/layout/hierarchy6"/>
    <dgm:cxn modelId="{697FBDAA-6767-4FE6-8C42-0ED389CFC949}" type="presParOf" srcId="{C0C53499-608C-439C-BFC6-E1EB9F11AAEA}" destId="{129F4D27-30AA-4B0B-B8D9-2934C615BB99}" srcOrd="2" destOrd="0" presId="urn:microsoft.com/office/officeart/2005/8/layout/hierarchy6"/>
    <dgm:cxn modelId="{8F9ABFF9-4BFD-4DA8-9671-6D86F12B5DFE}" type="presParOf" srcId="{129F4D27-30AA-4B0B-B8D9-2934C615BB99}" destId="{B84DA053-706C-46E4-B68A-88BFF9A20A49}" srcOrd="0" destOrd="0" presId="urn:microsoft.com/office/officeart/2005/8/layout/hierarchy6"/>
    <dgm:cxn modelId="{67465F3F-69E1-449B-A7AC-A7325AE61163}" type="presParOf" srcId="{129F4D27-30AA-4B0B-B8D9-2934C615BB99}" destId="{2D2CC38D-5303-462F-9888-F5C930A29765}" srcOrd="1" destOrd="0" presId="urn:microsoft.com/office/officeart/2005/8/layout/hierarchy6"/>
    <dgm:cxn modelId="{4E15FBED-097C-49C6-9A98-1AF69523F0EE}" type="presParOf" srcId="{C0C53499-608C-439C-BFC6-E1EB9F11AAEA}" destId="{BEBD0A93-EEF3-4A3D-97E8-881D7C6BF862}" srcOrd="3" destOrd="0" presId="urn:microsoft.com/office/officeart/2005/8/layout/hierarchy6"/>
    <dgm:cxn modelId="{1038A5A7-5497-4082-AA4A-2F6771A72183}" type="presParOf" srcId="{BEBD0A93-EEF3-4A3D-97E8-881D7C6BF862}" destId="{F87568B9-1465-487D-9879-2C84769F6426}" srcOrd="0" destOrd="0" presId="urn:microsoft.com/office/officeart/2005/8/layout/hierarchy6"/>
    <dgm:cxn modelId="{FE1C2563-AA42-448E-AAB8-D8BF7AABBFA1}" type="presParOf" srcId="{C0C53499-608C-439C-BFC6-E1EB9F11AAEA}" destId="{845C8396-CCEC-47C0-B323-74AEA71917A5}" srcOrd="4" destOrd="0" presId="urn:microsoft.com/office/officeart/2005/8/layout/hierarchy6"/>
    <dgm:cxn modelId="{3E497A66-99D0-42BB-B82C-5E05EF534AAC}" type="presParOf" srcId="{845C8396-CCEC-47C0-B323-74AEA71917A5}" destId="{221182EE-9283-44DD-A9A1-E29A8116AF7B}" srcOrd="0" destOrd="0" presId="urn:microsoft.com/office/officeart/2005/8/layout/hierarchy6"/>
    <dgm:cxn modelId="{D02EDF2F-BB30-4925-918F-685737FCB876}" type="presParOf" srcId="{845C8396-CCEC-47C0-B323-74AEA71917A5}" destId="{AE351BEB-D4DC-42C1-AB70-F9ED776EBA69}" srcOrd="1" destOrd="0" presId="urn:microsoft.com/office/officeart/2005/8/layout/hierarchy6"/>
    <dgm:cxn modelId="{E82D0CAB-4AE0-4FD1-928F-6E8D8F53333C}" type="presParOf" srcId="{C0C53499-608C-439C-BFC6-E1EB9F11AAEA}" destId="{A9B152D3-F0E4-4B9E-87E6-B757A087770E}" srcOrd="5" destOrd="0" presId="urn:microsoft.com/office/officeart/2005/8/layout/hierarchy6"/>
    <dgm:cxn modelId="{152FEB07-B671-46F1-AD4A-17428C028088}" type="presParOf" srcId="{A9B152D3-F0E4-4B9E-87E6-B757A087770E}" destId="{677C2EF8-DDC8-4C14-AC83-9A9646EA5C84}" srcOrd="0" destOrd="0" presId="urn:microsoft.com/office/officeart/2005/8/layout/hierarchy6"/>
    <dgm:cxn modelId="{98D63E72-56BE-4830-B8B1-7EF4989BB1B6}" type="presParOf" srcId="{C0C53499-608C-439C-BFC6-E1EB9F11AAEA}" destId="{B3066F01-7B11-4107-AC51-41125EF7B193}" srcOrd="6" destOrd="0" presId="urn:microsoft.com/office/officeart/2005/8/layout/hierarchy6"/>
    <dgm:cxn modelId="{EDEE486F-C52C-449A-8C7A-8E79BD1AE641}" type="presParOf" srcId="{B3066F01-7B11-4107-AC51-41125EF7B193}" destId="{1B1A6FE4-7905-4223-9AD3-52B8606787DA}" srcOrd="0" destOrd="0" presId="urn:microsoft.com/office/officeart/2005/8/layout/hierarchy6"/>
    <dgm:cxn modelId="{FFC449D3-7B2E-4B2D-BCA2-3198316E8407}" type="presParOf" srcId="{B3066F01-7B11-4107-AC51-41125EF7B193}" destId="{6C70B5CB-1802-4708-8CA4-176BDC0DD479}"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A644F25-F449-4BA7-8325-1A1FC842FA0F}" type="doc">
      <dgm:prSet loTypeId="urn:microsoft.com/office/officeart/2005/8/layout/hierarchy6" loCatId="hierarchy" qsTypeId="urn:microsoft.com/office/officeart/2005/8/quickstyle/simple4" qsCatId="simple" csTypeId="urn:microsoft.com/office/officeart/2005/8/colors/colorful2" csCatId="colorful" phldr="1"/>
      <dgm:spPr/>
      <dgm:t>
        <a:bodyPr/>
        <a:lstStyle/>
        <a:p>
          <a:endParaRPr lang="en-US"/>
        </a:p>
      </dgm:t>
    </dgm:pt>
    <dgm:pt modelId="{D65B4BE8-3868-4516-853D-23702AF157A3}">
      <dgm:prSet phldrT="[Text]"/>
      <dgm:spPr/>
      <dgm:t>
        <a:bodyPr/>
        <a:lstStyle/>
        <a:p>
          <a:r>
            <a:rPr lang="en-US" dirty="0" err="1">
              <a:solidFill>
                <a:schemeClr val="accent6"/>
              </a:solidFill>
            </a:rPr>
            <a:t>Bbi</a:t>
          </a:r>
          <a:endParaRPr lang="en-US" dirty="0">
            <a:solidFill>
              <a:schemeClr val="accent6"/>
            </a:solidFill>
          </a:endParaRPr>
        </a:p>
      </dgm:t>
    </dgm:pt>
    <dgm:pt modelId="{0A676033-2B3F-4808-9FAB-1BBFB3A49296}" type="parTrans" cxnId="{75876073-9B8D-48D6-8BA1-48D203C87458}">
      <dgm:prSet/>
      <dgm:spPr/>
      <dgm:t>
        <a:bodyPr/>
        <a:lstStyle/>
        <a:p>
          <a:endParaRPr lang="en-US">
            <a:solidFill>
              <a:schemeClr val="accent6"/>
            </a:solidFill>
          </a:endParaRPr>
        </a:p>
      </dgm:t>
    </dgm:pt>
    <dgm:pt modelId="{9546F9FA-3E17-475D-A2AE-7A70AA886998}" type="sibTrans" cxnId="{75876073-9B8D-48D6-8BA1-48D203C87458}">
      <dgm:prSet/>
      <dgm:spPr/>
      <dgm:t>
        <a:bodyPr/>
        <a:lstStyle/>
        <a:p>
          <a:endParaRPr lang="en-US">
            <a:solidFill>
              <a:schemeClr val="accent6"/>
            </a:solidFill>
          </a:endParaRPr>
        </a:p>
      </dgm:t>
    </dgm:pt>
    <dgm:pt modelId="{9621C2BA-BCFF-447C-9FF6-548C06853822}">
      <dgm:prSet phldrT="[Text]"/>
      <dgm:spPr>
        <a:solidFill>
          <a:schemeClr val="accent5">
            <a:lumMod val="20000"/>
            <a:lumOff val="80000"/>
          </a:schemeClr>
        </a:solidFill>
      </dgm:spPr>
      <dgm:t>
        <a:bodyPr/>
        <a:lstStyle/>
        <a:p>
          <a:r>
            <a:rPr lang="en-US" dirty="0">
              <a:solidFill>
                <a:schemeClr val="accent6"/>
              </a:solidFill>
            </a:rPr>
            <a:t>Write</a:t>
          </a:r>
        </a:p>
      </dgm:t>
    </dgm:pt>
    <dgm:pt modelId="{5FFE39A9-5356-4AB9-B5E0-D0E34A7AA1FE}" type="parTrans" cxnId="{C2439D71-D562-4832-8B9F-674E0F066C91}">
      <dgm:prSet/>
      <dgm:spPr/>
      <dgm:t>
        <a:bodyPr/>
        <a:lstStyle/>
        <a:p>
          <a:endParaRPr lang="en-US">
            <a:solidFill>
              <a:schemeClr val="accent6"/>
            </a:solidFill>
          </a:endParaRPr>
        </a:p>
      </dgm:t>
    </dgm:pt>
    <dgm:pt modelId="{CBD39F83-A07A-42E3-9E2C-CF324706D9F1}" type="sibTrans" cxnId="{C2439D71-D562-4832-8B9F-674E0F066C91}">
      <dgm:prSet/>
      <dgm:spPr/>
      <dgm:t>
        <a:bodyPr/>
        <a:lstStyle/>
        <a:p>
          <a:endParaRPr lang="en-US">
            <a:solidFill>
              <a:schemeClr val="accent6"/>
            </a:solidFill>
          </a:endParaRPr>
        </a:p>
      </dgm:t>
    </dgm:pt>
    <dgm:pt modelId="{125F2E96-5DC4-47DC-B7BC-6BA3D9BD1ED3}">
      <dgm:prSet phldrT="[Text]"/>
      <dgm:spPr>
        <a:solidFill>
          <a:schemeClr val="tx2">
            <a:lumMod val="20000"/>
            <a:lumOff val="80000"/>
          </a:schemeClr>
        </a:solidFill>
      </dgm:spPr>
      <dgm:t>
        <a:bodyPr/>
        <a:lstStyle/>
        <a:p>
          <a:r>
            <a:rPr lang="en-US" dirty="0">
              <a:solidFill>
                <a:schemeClr val="accent6"/>
              </a:solidFill>
            </a:rPr>
            <a:t>Collab</a:t>
          </a:r>
        </a:p>
      </dgm:t>
    </dgm:pt>
    <dgm:pt modelId="{5DCDF248-2270-4955-AA94-753F470621C4}" type="parTrans" cxnId="{53DF10B9-4127-42C8-A541-15B7B732DFD5}">
      <dgm:prSet/>
      <dgm:spPr/>
      <dgm:t>
        <a:bodyPr/>
        <a:lstStyle/>
        <a:p>
          <a:endParaRPr lang="en-US">
            <a:solidFill>
              <a:schemeClr val="accent6"/>
            </a:solidFill>
          </a:endParaRPr>
        </a:p>
      </dgm:t>
    </dgm:pt>
    <dgm:pt modelId="{8EA99E5C-AF41-4D9F-9B3A-834A74A5574F}" type="sibTrans" cxnId="{53DF10B9-4127-42C8-A541-15B7B732DFD5}">
      <dgm:prSet/>
      <dgm:spPr/>
      <dgm:t>
        <a:bodyPr/>
        <a:lstStyle/>
        <a:p>
          <a:endParaRPr lang="en-US">
            <a:solidFill>
              <a:schemeClr val="accent6"/>
            </a:solidFill>
          </a:endParaRPr>
        </a:p>
      </dgm:t>
    </dgm:pt>
    <dgm:pt modelId="{043D739F-A930-420A-B1EF-BE7A3E5B708F}">
      <dgm:prSet phldrT="[Text]"/>
      <dgm:spPr/>
      <dgm:t>
        <a:bodyPr/>
        <a:lstStyle/>
        <a:p>
          <a:endParaRPr lang="en-US" dirty="0">
            <a:solidFill>
              <a:schemeClr val="accent6"/>
            </a:solidFill>
          </a:endParaRPr>
        </a:p>
      </dgm:t>
    </dgm:pt>
    <dgm:pt modelId="{CB208E6C-4F7C-4532-BD55-F91934A5B1F1}" type="parTrans" cxnId="{43BEDBA7-EA69-44CD-A92F-F61A58189B9E}">
      <dgm:prSet/>
      <dgm:spPr/>
      <dgm:t>
        <a:bodyPr/>
        <a:lstStyle/>
        <a:p>
          <a:endParaRPr lang="en-US">
            <a:solidFill>
              <a:schemeClr val="accent6"/>
            </a:solidFill>
          </a:endParaRPr>
        </a:p>
      </dgm:t>
    </dgm:pt>
    <dgm:pt modelId="{E658123B-4A8A-47B9-8316-382221D5822E}" type="sibTrans" cxnId="{43BEDBA7-EA69-44CD-A92F-F61A58189B9E}">
      <dgm:prSet/>
      <dgm:spPr/>
      <dgm:t>
        <a:bodyPr/>
        <a:lstStyle/>
        <a:p>
          <a:endParaRPr lang="en-US">
            <a:solidFill>
              <a:schemeClr val="accent6"/>
            </a:solidFill>
          </a:endParaRPr>
        </a:p>
      </dgm:t>
    </dgm:pt>
    <dgm:pt modelId="{7DBCD7EB-C78B-4564-8E65-64EBF28E9904}">
      <dgm:prSet phldrT="[Text]"/>
      <dgm:spPr>
        <a:solidFill>
          <a:schemeClr val="accent4">
            <a:lumMod val="20000"/>
            <a:lumOff val="80000"/>
          </a:schemeClr>
        </a:solidFill>
      </dgm:spPr>
      <dgm:t>
        <a:bodyPr/>
        <a:lstStyle/>
        <a:p>
          <a:r>
            <a:rPr lang="en-US" dirty="0">
              <a:solidFill>
                <a:schemeClr val="accent6"/>
              </a:solidFill>
            </a:rPr>
            <a:t>reflection</a:t>
          </a:r>
        </a:p>
      </dgm:t>
    </dgm:pt>
    <dgm:pt modelId="{5C442189-4925-4AE1-A8BE-92E71C3F9FB0}" type="parTrans" cxnId="{99B9225E-D057-444F-AF72-D7F3524AC784}">
      <dgm:prSet/>
      <dgm:spPr/>
      <dgm:t>
        <a:bodyPr/>
        <a:lstStyle/>
        <a:p>
          <a:endParaRPr lang="en-US">
            <a:solidFill>
              <a:schemeClr val="accent6"/>
            </a:solidFill>
          </a:endParaRPr>
        </a:p>
      </dgm:t>
    </dgm:pt>
    <dgm:pt modelId="{76ABB0F5-3A9F-44E6-AAE0-2967FC31F83D}" type="sibTrans" cxnId="{99B9225E-D057-444F-AF72-D7F3524AC784}">
      <dgm:prSet/>
      <dgm:spPr/>
      <dgm:t>
        <a:bodyPr/>
        <a:lstStyle/>
        <a:p>
          <a:endParaRPr lang="en-US">
            <a:solidFill>
              <a:schemeClr val="accent6"/>
            </a:solidFill>
          </a:endParaRPr>
        </a:p>
      </dgm:t>
    </dgm:pt>
    <dgm:pt modelId="{D6C87E2D-E41A-4F08-8128-3CDF66CBB21B}">
      <dgm:prSet phldrT="[Text]"/>
      <dgm:spPr/>
      <dgm:t>
        <a:bodyPr/>
        <a:lstStyle/>
        <a:p>
          <a:endParaRPr lang="en-US" dirty="0">
            <a:solidFill>
              <a:schemeClr val="accent6"/>
            </a:solidFill>
          </a:endParaRPr>
        </a:p>
      </dgm:t>
    </dgm:pt>
    <dgm:pt modelId="{474A4189-A148-4179-A303-03C7E1719A80}" type="parTrans" cxnId="{8B388AD9-2262-45BB-8074-6E8AF48AB375}">
      <dgm:prSet/>
      <dgm:spPr/>
      <dgm:t>
        <a:bodyPr/>
        <a:lstStyle/>
        <a:p>
          <a:endParaRPr lang="en-US">
            <a:solidFill>
              <a:schemeClr val="accent6"/>
            </a:solidFill>
          </a:endParaRPr>
        </a:p>
      </dgm:t>
    </dgm:pt>
    <dgm:pt modelId="{A6DC2AB6-A3F2-4BC5-9D84-0CDCFE8A8EC7}" type="sibTrans" cxnId="{8B388AD9-2262-45BB-8074-6E8AF48AB375}">
      <dgm:prSet/>
      <dgm:spPr/>
      <dgm:t>
        <a:bodyPr/>
        <a:lstStyle/>
        <a:p>
          <a:endParaRPr lang="en-US">
            <a:solidFill>
              <a:schemeClr val="accent6"/>
            </a:solidFill>
          </a:endParaRPr>
        </a:p>
      </dgm:t>
    </dgm:pt>
    <dgm:pt modelId="{AA818E5F-45BD-4270-A75C-2701DC3CC25D}">
      <dgm:prSet phldrT="[Text]"/>
      <dgm:spPr>
        <a:solidFill>
          <a:schemeClr val="accent4">
            <a:lumMod val="20000"/>
            <a:lumOff val="80000"/>
          </a:schemeClr>
        </a:solidFill>
      </dgm:spPr>
      <dgm:t>
        <a:bodyPr/>
        <a:lstStyle/>
        <a:p>
          <a:r>
            <a:rPr lang="en-US" dirty="0">
              <a:solidFill>
                <a:schemeClr val="accent6"/>
              </a:solidFill>
            </a:rPr>
            <a:t>feedback</a:t>
          </a:r>
        </a:p>
      </dgm:t>
    </dgm:pt>
    <dgm:pt modelId="{8FE501E2-5DD3-47D5-989D-C03B9BBE92F5}" type="parTrans" cxnId="{617B314C-5083-4384-AFBD-B12DACEEFBAC}">
      <dgm:prSet/>
      <dgm:spPr/>
      <dgm:t>
        <a:bodyPr/>
        <a:lstStyle/>
        <a:p>
          <a:endParaRPr lang="en-US">
            <a:solidFill>
              <a:schemeClr val="accent6"/>
            </a:solidFill>
          </a:endParaRPr>
        </a:p>
      </dgm:t>
    </dgm:pt>
    <dgm:pt modelId="{51B07B74-BF34-4EA3-89FB-13D87C49BA07}" type="sibTrans" cxnId="{617B314C-5083-4384-AFBD-B12DACEEFBAC}">
      <dgm:prSet/>
      <dgm:spPr/>
      <dgm:t>
        <a:bodyPr/>
        <a:lstStyle/>
        <a:p>
          <a:endParaRPr lang="en-US">
            <a:solidFill>
              <a:schemeClr val="accent6"/>
            </a:solidFill>
          </a:endParaRPr>
        </a:p>
      </dgm:t>
    </dgm:pt>
    <dgm:pt modelId="{2130FA35-B974-4A12-95A4-CCE54671860C}">
      <dgm:prSet phldrT="[Text]"/>
      <dgm:spPr>
        <a:solidFill>
          <a:srgbClr val="FFFFCC"/>
        </a:solidFill>
      </dgm:spPr>
      <dgm:t>
        <a:bodyPr/>
        <a:lstStyle/>
        <a:p>
          <a:r>
            <a:rPr lang="en-US" dirty="0">
              <a:solidFill>
                <a:schemeClr val="accent6"/>
              </a:solidFill>
            </a:rPr>
            <a:t>present</a:t>
          </a:r>
        </a:p>
      </dgm:t>
    </dgm:pt>
    <dgm:pt modelId="{8F4CF25F-4519-4EDC-9ADE-7AAFC1413D84}" type="parTrans" cxnId="{FC1EEEB6-FE0F-47B9-BC3D-F8CD30AC2D1D}">
      <dgm:prSet/>
      <dgm:spPr/>
      <dgm:t>
        <a:bodyPr/>
        <a:lstStyle/>
        <a:p>
          <a:endParaRPr lang="en-US">
            <a:solidFill>
              <a:schemeClr val="accent6"/>
            </a:solidFill>
          </a:endParaRPr>
        </a:p>
      </dgm:t>
    </dgm:pt>
    <dgm:pt modelId="{1682D968-195F-470C-8F92-B7BB765F2DEB}" type="sibTrans" cxnId="{FC1EEEB6-FE0F-47B9-BC3D-F8CD30AC2D1D}">
      <dgm:prSet/>
      <dgm:spPr/>
      <dgm:t>
        <a:bodyPr/>
        <a:lstStyle/>
        <a:p>
          <a:endParaRPr lang="en-US">
            <a:solidFill>
              <a:schemeClr val="accent6"/>
            </a:solidFill>
          </a:endParaRPr>
        </a:p>
      </dgm:t>
    </dgm:pt>
    <dgm:pt modelId="{D6C7621F-361F-4727-BD5E-8ABB4CAD9B5B}">
      <dgm:prSet phldrT="[Text]">
        <dgm:style>
          <a:lnRef idx="2">
            <a:schemeClr val="accent4"/>
          </a:lnRef>
          <a:fillRef idx="1">
            <a:schemeClr val="lt1"/>
          </a:fillRef>
          <a:effectRef idx="0">
            <a:schemeClr val="accent4"/>
          </a:effectRef>
          <a:fontRef idx="minor">
            <a:schemeClr val="dk1"/>
          </a:fontRef>
        </dgm:style>
      </dgm:prSet>
      <dgm:spPr>
        <a:ln/>
      </dgm:spPr>
      <dgm:t>
        <a:bodyPr/>
        <a:lstStyle/>
        <a:p>
          <a:r>
            <a:rPr lang="en-US" dirty="0">
              <a:solidFill>
                <a:schemeClr val="accent6"/>
              </a:solidFill>
            </a:rPr>
            <a:t>Sub-skill of collab</a:t>
          </a:r>
        </a:p>
      </dgm:t>
    </dgm:pt>
    <dgm:pt modelId="{7BA29864-698B-409A-9EFA-D291AB181C84}" type="parTrans" cxnId="{9B2979E1-ACE2-4F34-AA3E-31DE0EE4C961}">
      <dgm:prSet/>
      <dgm:spPr/>
      <dgm:t>
        <a:bodyPr/>
        <a:lstStyle/>
        <a:p>
          <a:endParaRPr lang="en-US">
            <a:solidFill>
              <a:schemeClr val="accent6"/>
            </a:solidFill>
          </a:endParaRPr>
        </a:p>
      </dgm:t>
    </dgm:pt>
    <dgm:pt modelId="{7300CF89-8A7F-45D9-A7BA-5388E20B9688}" type="sibTrans" cxnId="{9B2979E1-ACE2-4F34-AA3E-31DE0EE4C961}">
      <dgm:prSet/>
      <dgm:spPr/>
      <dgm:t>
        <a:bodyPr/>
        <a:lstStyle/>
        <a:p>
          <a:endParaRPr lang="en-US">
            <a:solidFill>
              <a:schemeClr val="accent6"/>
            </a:solidFill>
          </a:endParaRPr>
        </a:p>
      </dgm:t>
    </dgm:pt>
    <dgm:pt modelId="{48923A73-D52B-411A-82C3-B2EDCD876B3E}" type="pres">
      <dgm:prSet presAssocID="{4A644F25-F449-4BA7-8325-1A1FC842FA0F}" presName="mainComposite" presStyleCnt="0">
        <dgm:presLayoutVars>
          <dgm:chPref val="1"/>
          <dgm:dir/>
          <dgm:animOne val="branch"/>
          <dgm:animLvl val="lvl"/>
          <dgm:resizeHandles val="exact"/>
        </dgm:presLayoutVars>
      </dgm:prSet>
      <dgm:spPr/>
    </dgm:pt>
    <dgm:pt modelId="{9002C1D7-A115-4201-8E82-95842A81423D}" type="pres">
      <dgm:prSet presAssocID="{4A644F25-F449-4BA7-8325-1A1FC842FA0F}" presName="hierFlow" presStyleCnt="0"/>
      <dgm:spPr/>
    </dgm:pt>
    <dgm:pt modelId="{B7BE37C1-B930-4563-993B-6B3597524D6E}" type="pres">
      <dgm:prSet presAssocID="{4A644F25-F449-4BA7-8325-1A1FC842FA0F}" presName="firstBuf" presStyleCnt="0"/>
      <dgm:spPr/>
    </dgm:pt>
    <dgm:pt modelId="{3B327303-4D48-4B9D-B7C0-855B8802BC9A}" type="pres">
      <dgm:prSet presAssocID="{4A644F25-F449-4BA7-8325-1A1FC842FA0F}" presName="hierChild1" presStyleCnt="0">
        <dgm:presLayoutVars>
          <dgm:chPref val="1"/>
          <dgm:animOne val="branch"/>
          <dgm:animLvl val="lvl"/>
        </dgm:presLayoutVars>
      </dgm:prSet>
      <dgm:spPr/>
    </dgm:pt>
    <dgm:pt modelId="{F41F9ADF-52EB-4BD6-8227-2C8C39FF0888}" type="pres">
      <dgm:prSet presAssocID="{D65B4BE8-3868-4516-853D-23702AF157A3}" presName="Name14" presStyleCnt="0"/>
      <dgm:spPr/>
    </dgm:pt>
    <dgm:pt modelId="{FC1F66F9-E3B0-437C-B011-0E0F375EA076}" type="pres">
      <dgm:prSet presAssocID="{D65B4BE8-3868-4516-853D-23702AF157A3}" presName="level1Shape" presStyleLbl="node0" presStyleIdx="0" presStyleCnt="1">
        <dgm:presLayoutVars>
          <dgm:chPref val="3"/>
        </dgm:presLayoutVars>
      </dgm:prSet>
      <dgm:spPr/>
    </dgm:pt>
    <dgm:pt modelId="{0C6ADB39-EF6A-4776-90BD-7AA2B5F01570}" type="pres">
      <dgm:prSet presAssocID="{D65B4BE8-3868-4516-853D-23702AF157A3}" presName="hierChild2" presStyleCnt="0"/>
      <dgm:spPr/>
    </dgm:pt>
    <dgm:pt modelId="{E9678462-0B1E-4582-ADDD-6167E9C7D340}" type="pres">
      <dgm:prSet presAssocID="{5FFE39A9-5356-4AB9-B5E0-D0E34A7AA1FE}" presName="Name19" presStyleLbl="parChTrans1D2" presStyleIdx="0" presStyleCnt="3"/>
      <dgm:spPr/>
    </dgm:pt>
    <dgm:pt modelId="{FBC192D5-16B7-4DE1-9D16-0E92B17C9FE5}" type="pres">
      <dgm:prSet presAssocID="{9621C2BA-BCFF-447C-9FF6-548C06853822}" presName="Name21" presStyleCnt="0"/>
      <dgm:spPr/>
    </dgm:pt>
    <dgm:pt modelId="{73EE7FD5-845C-4CAC-B1A0-B3590925FEEC}" type="pres">
      <dgm:prSet presAssocID="{9621C2BA-BCFF-447C-9FF6-548C06853822}" presName="level2Shape" presStyleLbl="node2" presStyleIdx="0" presStyleCnt="3"/>
      <dgm:spPr/>
    </dgm:pt>
    <dgm:pt modelId="{40C3B25F-0FFA-42CC-B214-C19194EEA086}" type="pres">
      <dgm:prSet presAssocID="{9621C2BA-BCFF-447C-9FF6-548C06853822}" presName="hierChild3" presStyleCnt="0"/>
      <dgm:spPr/>
    </dgm:pt>
    <dgm:pt modelId="{7E5279DB-B2E3-4453-8E0D-56FB3ADB2206}" type="pres">
      <dgm:prSet presAssocID="{8F4CF25F-4519-4EDC-9ADE-7AAFC1413D84}" presName="Name19" presStyleLbl="parChTrans1D2" presStyleIdx="1" presStyleCnt="3"/>
      <dgm:spPr/>
    </dgm:pt>
    <dgm:pt modelId="{C2DB7596-E3CC-4942-9794-C7905104DC57}" type="pres">
      <dgm:prSet presAssocID="{2130FA35-B974-4A12-95A4-CCE54671860C}" presName="Name21" presStyleCnt="0"/>
      <dgm:spPr/>
    </dgm:pt>
    <dgm:pt modelId="{F1EB1C2A-84AA-4426-85D1-0A10DFFA4337}" type="pres">
      <dgm:prSet presAssocID="{2130FA35-B974-4A12-95A4-CCE54671860C}" presName="level2Shape" presStyleLbl="node2" presStyleIdx="1" presStyleCnt="3"/>
      <dgm:spPr/>
    </dgm:pt>
    <dgm:pt modelId="{37BEAF21-D5DB-46C6-95FE-D1A8212F5942}" type="pres">
      <dgm:prSet presAssocID="{2130FA35-B974-4A12-95A4-CCE54671860C}" presName="hierChild3" presStyleCnt="0"/>
      <dgm:spPr/>
    </dgm:pt>
    <dgm:pt modelId="{0498097B-38AE-4BEA-BFF7-0105AC15D9BF}" type="pres">
      <dgm:prSet presAssocID="{5DCDF248-2270-4955-AA94-753F470621C4}" presName="Name19" presStyleLbl="parChTrans1D2" presStyleIdx="2" presStyleCnt="3"/>
      <dgm:spPr/>
    </dgm:pt>
    <dgm:pt modelId="{8A323B75-DE4D-4FFB-803A-8CB5ABB1C847}" type="pres">
      <dgm:prSet presAssocID="{125F2E96-5DC4-47DC-B7BC-6BA3D9BD1ED3}" presName="Name21" presStyleCnt="0"/>
      <dgm:spPr/>
    </dgm:pt>
    <dgm:pt modelId="{77018197-925C-4EB1-B411-0E63AA5026EB}" type="pres">
      <dgm:prSet presAssocID="{125F2E96-5DC4-47DC-B7BC-6BA3D9BD1ED3}" presName="level2Shape" presStyleLbl="node2" presStyleIdx="2" presStyleCnt="3"/>
      <dgm:spPr/>
    </dgm:pt>
    <dgm:pt modelId="{7C9F31AA-2989-456E-95F0-FC7033DDF181}" type="pres">
      <dgm:prSet presAssocID="{125F2E96-5DC4-47DC-B7BC-6BA3D9BD1ED3}" presName="hierChild3" presStyleCnt="0"/>
      <dgm:spPr/>
    </dgm:pt>
    <dgm:pt modelId="{34395B8B-8EDE-426F-BC4B-100454549AB4}" type="pres">
      <dgm:prSet presAssocID="{7BA29864-698B-409A-9EFA-D291AB181C84}" presName="Name19" presStyleLbl="parChTrans1D3" presStyleIdx="0" presStyleCnt="1"/>
      <dgm:spPr/>
    </dgm:pt>
    <dgm:pt modelId="{8F393E2D-8CAC-49C4-A8CB-9AAA1DC9756C}" type="pres">
      <dgm:prSet presAssocID="{D6C7621F-361F-4727-BD5E-8ABB4CAD9B5B}" presName="Name21" presStyleCnt="0"/>
      <dgm:spPr/>
    </dgm:pt>
    <dgm:pt modelId="{B65F7733-3D90-45B4-A098-D11D333004EB}" type="pres">
      <dgm:prSet presAssocID="{D6C7621F-361F-4727-BD5E-8ABB4CAD9B5B}" presName="level2Shape" presStyleLbl="node3" presStyleIdx="0" presStyleCnt="1"/>
      <dgm:spPr/>
    </dgm:pt>
    <dgm:pt modelId="{C8F4BCEE-E246-475F-B0F9-88B757C21A31}" type="pres">
      <dgm:prSet presAssocID="{D6C7621F-361F-4727-BD5E-8ABB4CAD9B5B}" presName="hierChild3" presStyleCnt="0"/>
      <dgm:spPr/>
    </dgm:pt>
    <dgm:pt modelId="{C0C53499-608C-439C-BFC6-E1EB9F11AAEA}" type="pres">
      <dgm:prSet presAssocID="{4A644F25-F449-4BA7-8325-1A1FC842FA0F}" presName="bgShapesFlow" presStyleCnt="0"/>
      <dgm:spPr/>
    </dgm:pt>
    <dgm:pt modelId="{6A7F674D-3E98-4748-9AFC-AB4D2EA2A33B}" type="pres">
      <dgm:prSet presAssocID="{043D739F-A930-420A-B1EF-BE7A3E5B708F}" presName="rectComp" presStyleCnt="0"/>
      <dgm:spPr/>
    </dgm:pt>
    <dgm:pt modelId="{8154F350-EF4A-4335-B81F-124AD06D0434}" type="pres">
      <dgm:prSet presAssocID="{043D739F-A930-420A-B1EF-BE7A3E5B708F}" presName="bgRect" presStyleLbl="bgShp" presStyleIdx="0" presStyleCnt="4"/>
      <dgm:spPr/>
    </dgm:pt>
    <dgm:pt modelId="{0247815D-27C4-40BA-947B-9A3DD0F5CE68}" type="pres">
      <dgm:prSet presAssocID="{043D739F-A930-420A-B1EF-BE7A3E5B708F}" presName="bgRectTx" presStyleLbl="bgShp" presStyleIdx="0" presStyleCnt="4">
        <dgm:presLayoutVars>
          <dgm:bulletEnabled val="1"/>
        </dgm:presLayoutVars>
      </dgm:prSet>
      <dgm:spPr/>
    </dgm:pt>
    <dgm:pt modelId="{3FD70D84-6986-48C9-B9E0-EB1E28F391BD}" type="pres">
      <dgm:prSet presAssocID="{043D739F-A930-420A-B1EF-BE7A3E5B708F}" presName="spComp" presStyleCnt="0"/>
      <dgm:spPr/>
    </dgm:pt>
    <dgm:pt modelId="{D43D479E-3495-4464-A824-B1EDAC6C4087}" type="pres">
      <dgm:prSet presAssocID="{043D739F-A930-420A-B1EF-BE7A3E5B708F}" presName="vSp" presStyleCnt="0"/>
      <dgm:spPr/>
    </dgm:pt>
    <dgm:pt modelId="{129F4D27-30AA-4B0B-B8D9-2934C615BB99}" type="pres">
      <dgm:prSet presAssocID="{D6C87E2D-E41A-4F08-8128-3CDF66CBB21B}" presName="rectComp" presStyleCnt="0"/>
      <dgm:spPr/>
    </dgm:pt>
    <dgm:pt modelId="{B84DA053-706C-46E4-B68A-88BFF9A20A49}" type="pres">
      <dgm:prSet presAssocID="{D6C87E2D-E41A-4F08-8128-3CDF66CBB21B}" presName="bgRect" presStyleLbl="bgShp" presStyleIdx="1" presStyleCnt="4"/>
      <dgm:spPr/>
    </dgm:pt>
    <dgm:pt modelId="{2D2CC38D-5303-462F-9888-F5C930A29765}" type="pres">
      <dgm:prSet presAssocID="{D6C87E2D-E41A-4F08-8128-3CDF66CBB21B}" presName="bgRectTx" presStyleLbl="bgShp" presStyleIdx="1" presStyleCnt="4">
        <dgm:presLayoutVars>
          <dgm:bulletEnabled val="1"/>
        </dgm:presLayoutVars>
      </dgm:prSet>
      <dgm:spPr/>
    </dgm:pt>
    <dgm:pt modelId="{BEBD0A93-EEF3-4A3D-97E8-881D7C6BF862}" type="pres">
      <dgm:prSet presAssocID="{D6C87E2D-E41A-4F08-8128-3CDF66CBB21B}" presName="spComp" presStyleCnt="0"/>
      <dgm:spPr/>
    </dgm:pt>
    <dgm:pt modelId="{F87568B9-1465-487D-9879-2C84769F6426}" type="pres">
      <dgm:prSet presAssocID="{D6C87E2D-E41A-4F08-8128-3CDF66CBB21B}" presName="vSp" presStyleCnt="0"/>
      <dgm:spPr/>
    </dgm:pt>
    <dgm:pt modelId="{845C8396-CCEC-47C0-B323-74AEA71917A5}" type="pres">
      <dgm:prSet presAssocID="{AA818E5F-45BD-4270-A75C-2701DC3CC25D}" presName="rectComp" presStyleCnt="0"/>
      <dgm:spPr/>
    </dgm:pt>
    <dgm:pt modelId="{221182EE-9283-44DD-A9A1-E29A8116AF7B}" type="pres">
      <dgm:prSet presAssocID="{AA818E5F-45BD-4270-A75C-2701DC3CC25D}" presName="bgRect" presStyleLbl="bgShp" presStyleIdx="2" presStyleCnt="4"/>
      <dgm:spPr/>
    </dgm:pt>
    <dgm:pt modelId="{AE351BEB-D4DC-42C1-AB70-F9ED776EBA69}" type="pres">
      <dgm:prSet presAssocID="{AA818E5F-45BD-4270-A75C-2701DC3CC25D}" presName="bgRectTx" presStyleLbl="bgShp" presStyleIdx="2" presStyleCnt="4">
        <dgm:presLayoutVars>
          <dgm:bulletEnabled val="1"/>
        </dgm:presLayoutVars>
      </dgm:prSet>
      <dgm:spPr/>
    </dgm:pt>
    <dgm:pt modelId="{A9B152D3-F0E4-4B9E-87E6-B757A087770E}" type="pres">
      <dgm:prSet presAssocID="{AA818E5F-45BD-4270-A75C-2701DC3CC25D}" presName="spComp" presStyleCnt="0"/>
      <dgm:spPr/>
    </dgm:pt>
    <dgm:pt modelId="{677C2EF8-DDC8-4C14-AC83-9A9646EA5C84}" type="pres">
      <dgm:prSet presAssocID="{AA818E5F-45BD-4270-A75C-2701DC3CC25D}" presName="vSp" presStyleCnt="0"/>
      <dgm:spPr/>
    </dgm:pt>
    <dgm:pt modelId="{B3066F01-7B11-4107-AC51-41125EF7B193}" type="pres">
      <dgm:prSet presAssocID="{7DBCD7EB-C78B-4564-8E65-64EBF28E9904}" presName="rectComp" presStyleCnt="0"/>
      <dgm:spPr/>
    </dgm:pt>
    <dgm:pt modelId="{1B1A6FE4-7905-4223-9AD3-52B8606787DA}" type="pres">
      <dgm:prSet presAssocID="{7DBCD7EB-C78B-4564-8E65-64EBF28E9904}" presName="bgRect" presStyleLbl="bgShp" presStyleIdx="3" presStyleCnt="4"/>
      <dgm:spPr/>
    </dgm:pt>
    <dgm:pt modelId="{6C70B5CB-1802-4708-8CA4-176BDC0DD479}" type="pres">
      <dgm:prSet presAssocID="{7DBCD7EB-C78B-4564-8E65-64EBF28E9904}" presName="bgRectTx" presStyleLbl="bgShp" presStyleIdx="3" presStyleCnt="4">
        <dgm:presLayoutVars>
          <dgm:bulletEnabled val="1"/>
        </dgm:presLayoutVars>
      </dgm:prSet>
      <dgm:spPr/>
    </dgm:pt>
  </dgm:ptLst>
  <dgm:cxnLst>
    <dgm:cxn modelId="{F50EE309-4CF7-44F7-B361-1F3BB5AEDA0F}" type="presOf" srcId="{9621C2BA-BCFF-447C-9FF6-548C06853822}" destId="{73EE7FD5-845C-4CAC-B1A0-B3590925FEEC}" srcOrd="0" destOrd="0" presId="urn:microsoft.com/office/officeart/2005/8/layout/hierarchy6"/>
    <dgm:cxn modelId="{D94A3D1F-EBEC-4CB5-85CF-D2D3F56161BF}" type="presOf" srcId="{AA818E5F-45BD-4270-A75C-2701DC3CC25D}" destId="{AE351BEB-D4DC-42C1-AB70-F9ED776EBA69}" srcOrd="1" destOrd="0" presId="urn:microsoft.com/office/officeart/2005/8/layout/hierarchy6"/>
    <dgm:cxn modelId="{D166DF25-7B0A-4D36-952E-06DE42858537}" type="presOf" srcId="{8F4CF25F-4519-4EDC-9ADE-7AAFC1413D84}" destId="{7E5279DB-B2E3-4453-8E0D-56FB3ADB2206}" srcOrd="0" destOrd="0" presId="urn:microsoft.com/office/officeart/2005/8/layout/hierarchy6"/>
    <dgm:cxn modelId="{E966F826-0673-4C40-8E6C-6A9056754679}" type="presOf" srcId="{AA818E5F-45BD-4270-A75C-2701DC3CC25D}" destId="{221182EE-9283-44DD-A9A1-E29A8116AF7B}" srcOrd="0" destOrd="0" presId="urn:microsoft.com/office/officeart/2005/8/layout/hierarchy6"/>
    <dgm:cxn modelId="{F526D22B-075C-4C69-AF42-84E0D1E99CDE}" type="presOf" srcId="{5FFE39A9-5356-4AB9-B5E0-D0E34A7AA1FE}" destId="{E9678462-0B1E-4582-ADDD-6167E9C7D340}" srcOrd="0" destOrd="0" presId="urn:microsoft.com/office/officeart/2005/8/layout/hierarchy6"/>
    <dgm:cxn modelId="{6A4D743B-94F5-42CD-8EC3-E8E2A1C5A40E}" type="presOf" srcId="{D6C7621F-361F-4727-BD5E-8ABB4CAD9B5B}" destId="{B65F7733-3D90-45B4-A098-D11D333004EB}" srcOrd="0" destOrd="0" presId="urn:microsoft.com/office/officeart/2005/8/layout/hierarchy6"/>
    <dgm:cxn modelId="{99B9225E-D057-444F-AF72-D7F3524AC784}" srcId="{4A644F25-F449-4BA7-8325-1A1FC842FA0F}" destId="{7DBCD7EB-C78B-4564-8E65-64EBF28E9904}" srcOrd="4" destOrd="0" parTransId="{5C442189-4925-4AE1-A8BE-92E71C3F9FB0}" sibTransId="{76ABB0F5-3A9F-44E6-AAE0-2967FC31F83D}"/>
    <dgm:cxn modelId="{617B314C-5083-4384-AFBD-B12DACEEFBAC}" srcId="{4A644F25-F449-4BA7-8325-1A1FC842FA0F}" destId="{AA818E5F-45BD-4270-A75C-2701DC3CC25D}" srcOrd="3" destOrd="0" parTransId="{8FE501E2-5DD3-47D5-989D-C03B9BBE92F5}" sibTransId="{51B07B74-BF34-4EA3-89FB-13D87C49BA07}"/>
    <dgm:cxn modelId="{C2439D71-D562-4832-8B9F-674E0F066C91}" srcId="{D65B4BE8-3868-4516-853D-23702AF157A3}" destId="{9621C2BA-BCFF-447C-9FF6-548C06853822}" srcOrd="0" destOrd="0" parTransId="{5FFE39A9-5356-4AB9-B5E0-D0E34A7AA1FE}" sibTransId="{CBD39F83-A07A-42E3-9E2C-CF324706D9F1}"/>
    <dgm:cxn modelId="{75876073-9B8D-48D6-8BA1-48D203C87458}" srcId="{4A644F25-F449-4BA7-8325-1A1FC842FA0F}" destId="{D65B4BE8-3868-4516-853D-23702AF157A3}" srcOrd="0" destOrd="0" parTransId="{0A676033-2B3F-4808-9FAB-1BBFB3A49296}" sibTransId="{9546F9FA-3E17-475D-A2AE-7A70AA886998}"/>
    <dgm:cxn modelId="{BD016881-0EF0-4705-947B-5561F3E85BE6}" type="presOf" srcId="{043D739F-A930-420A-B1EF-BE7A3E5B708F}" destId="{8154F350-EF4A-4335-B81F-124AD06D0434}" srcOrd="0" destOrd="0" presId="urn:microsoft.com/office/officeart/2005/8/layout/hierarchy6"/>
    <dgm:cxn modelId="{7430EC8C-6CF8-4507-AFD3-6E40298FF947}" type="presOf" srcId="{D65B4BE8-3868-4516-853D-23702AF157A3}" destId="{FC1F66F9-E3B0-437C-B011-0E0F375EA076}" srcOrd="0" destOrd="0" presId="urn:microsoft.com/office/officeart/2005/8/layout/hierarchy6"/>
    <dgm:cxn modelId="{ACDEE896-B6B0-4AE6-A3CE-07BD3EFBFAE8}" type="presOf" srcId="{D6C87E2D-E41A-4F08-8128-3CDF66CBB21B}" destId="{2D2CC38D-5303-462F-9888-F5C930A29765}" srcOrd="1" destOrd="0" presId="urn:microsoft.com/office/officeart/2005/8/layout/hierarchy6"/>
    <dgm:cxn modelId="{43BEDBA7-EA69-44CD-A92F-F61A58189B9E}" srcId="{4A644F25-F449-4BA7-8325-1A1FC842FA0F}" destId="{043D739F-A930-420A-B1EF-BE7A3E5B708F}" srcOrd="1" destOrd="0" parTransId="{CB208E6C-4F7C-4532-BD55-F91934A5B1F1}" sibTransId="{E658123B-4A8A-47B9-8316-382221D5822E}"/>
    <dgm:cxn modelId="{8E9C2EB2-8EDC-49F5-87DB-352AB6436764}" type="presOf" srcId="{D6C87E2D-E41A-4F08-8128-3CDF66CBB21B}" destId="{B84DA053-706C-46E4-B68A-88BFF9A20A49}" srcOrd="0" destOrd="0" presId="urn:microsoft.com/office/officeart/2005/8/layout/hierarchy6"/>
    <dgm:cxn modelId="{FC1EEEB6-FE0F-47B9-BC3D-F8CD30AC2D1D}" srcId="{D65B4BE8-3868-4516-853D-23702AF157A3}" destId="{2130FA35-B974-4A12-95A4-CCE54671860C}" srcOrd="1" destOrd="0" parTransId="{8F4CF25F-4519-4EDC-9ADE-7AAFC1413D84}" sibTransId="{1682D968-195F-470C-8F92-B7BB765F2DEB}"/>
    <dgm:cxn modelId="{75BC6EB7-E65C-4CFA-A9E5-22D4D8F804E9}" type="presOf" srcId="{7DBCD7EB-C78B-4564-8E65-64EBF28E9904}" destId="{6C70B5CB-1802-4708-8CA4-176BDC0DD479}" srcOrd="1" destOrd="0" presId="urn:microsoft.com/office/officeart/2005/8/layout/hierarchy6"/>
    <dgm:cxn modelId="{53DF10B9-4127-42C8-A541-15B7B732DFD5}" srcId="{D65B4BE8-3868-4516-853D-23702AF157A3}" destId="{125F2E96-5DC4-47DC-B7BC-6BA3D9BD1ED3}" srcOrd="2" destOrd="0" parTransId="{5DCDF248-2270-4955-AA94-753F470621C4}" sibTransId="{8EA99E5C-AF41-4D9F-9B3A-834A74A5574F}"/>
    <dgm:cxn modelId="{D39EB9CC-1699-4299-B020-BD97750AB3CF}" type="presOf" srcId="{043D739F-A930-420A-B1EF-BE7A3E5B708F}" destId="{0247815D-27C4-40BA-947B-9A3DD0F5CE68}" srcOrd="1" destOrd="0" presId="urn:microsoft.com/office/officeart/2005/8/layout/hierarchy6"/>
    <dgm:cxn modelId="{8FE843D6-0708-429D-9319-4EE07601E5B1}" type="presOf" srcId="{125F2E96-5DC4-47DC-B7BC-6BA3D9BD1ED3}" destId="{77018197-925C-4EB1-B411-0E63AA5026EB}" srcOrd="0" destOrd="0" presId="urn:microsoft.com/office/officeart/2005/8/layout/hierarchy6"/>
    <dgm:cxn modelId="{8B388AD9-2262-45BB-8074-6E8AF48AB375}" srcId="{4A644F25-F449-4BA7-8325-1A1FC842FA0F}" destId="{D6C87E2D-E41A-4F08-8128-3CDF66CBB21B}" srcOrd="2" destOrd="0" parTransId="{474A4189-A148-4179-A303-03C7E1719A80}" sibTransId="{A6DC2AB6-A3F2-4BC5-9D84-0CDCFE8A8EC7}"/>
    <dgm:cxn modelId="{3737B1DC-02E0-4564-98A2-13A279116360}" type="presOf" srcId="{7DBCD7EB-C78B-4564-8E65-64EBF28E9904}" destId="{1B1A6FE4-7905-4223-9AD3-52B8606787DA}" srcOrd="0" destOrd="0" presId="urn:microsoft.com/office/officeart/2005/8/layout/hierarchy6"/>
    <dgm:cxn modelId="{9B2979E1-ACE2-4F34-AA3E-31DE0EE4C961}" srcId="{125F2E96-5DC4-47DC-B7BC-6BA3D9BD1ED3}" destId="{D6C7621F-361F-4727-BD5E-8ABB4CAD9B5B}" srcOrd="0" destOrd="0" parTransId="{7BA29864-698B-409A-9EFA-D291AB181C84}" sibTransId="{7300CF89-8A7F-45D9-A7BA-5388E20B9688}"/>
    <dgm:cxn modelId="{C61897E5-10DC-43C7-9B07-E66864001D5A}" type="presOf" srcId="{5DCDF248-2270-4955-AA94-753F470621C4}" destId="{0498097B-38AE-4BEA-BFF7-0105AC15D9BF}" srcOrd="0" destOrd="0" presId="urn:microsoft.com/office/officeart/2005/8/layout/hierarchy6"/>
    <dgm:cxn modelId="{40CFD0E7-808C-4837-B14A-6E32FB2B205E}" type="presOf" srcId="{4A644F25-F449-4BA7-8325-1A1FC842FA0F}" destId="{48923A73-D52B-411A-82C3-B2EDCD876B3E}" srcOrd="0" destOrd="0" presId="urn:microsoft.com/office/officeart/2005/8/layout/hierarchy6"/>
    <dgm:cxn modelId="{9B5276EE-CC93-4635-950F-2417D78676A8}" type="presOf" srcId="{2130FA35-B974-4A12-95A4-CCE54671860C}" destId="{F1EB1C2A-84AA-4426-85D1-0A10DFFA4337}" srcOrd="0" destOrd="0" presId="urn:microsoft.com/office/officeart/2005/8/layout/hierarchy6"/>
    <dgm:cxn modelId="{87AD74FD-EA26-4B13-966D-546382FBD21E}" type="presOf" srcId="{7BA29864-698B-409A-9EFA-D291AB181C84}" destId="{34395B8B-8EDE-426F-BC4B-100454549AB4}" srcOrd="0" destOrd="0" presId="urn:microsoft.com/office/officeart/2005/8/layout/hierarchy6"/>
    <dgm:cxn modelId="{E0A0EA68-1FE8-4AFF-A980-7A38354CB894}" type="presParOf" srcId="{48923A73-D52B-411A-82C3-B2EDCD876B3E}" destId="{9002C1D7-A115-4201-8E82-95842A81423D}" srcOrd="0" destOrd="0" presId="urn:microsoft.com/office/officeart/2005/8/layout/hierarchy6"/>
    <dgm:cxn modelId="{67DEAEA6-23CA-4347-BA60-B73A6F2AAA22}" type="presParOf" srcId="{9002C1D7-A115-4201-8E82-95842A81423D}" destId="{B7BE37C1-B930-4563-993B-6B3597524D6E}" srcOrd="0" destOrd="0" presId="urn:microsoft.com/office/officeart/2005/8/layout/hierarchy6"/>
    <dgm:cxn modelId="{D0FFE34D-FB1B-40B8-8EE6-CE70482328B0}" type="presParOf" srcId="{9002C1D7-A115-4201-8E82-95842A81423D}" destId="{3B327303-4D48-4B9D-B7C0-855B8802BC9A}" srcOrd="1" destOrd="0" presId="urn:microsoft.com/office/officeart/2005/8/layout/hierarchy6"/>
    <dgm:cxn modelId="{D8359C9F-F7E1-4596-8414-20F00438E313}" type="presParOf" srcId="{3B327303-4D48-4B9D-B7C0-855B8802BC9A}" destId="{F41F9ADF-52EB-4BD6-8227-2C8C39FF0888}" srcOrd="0" destOrd="0" presId="urn:microsoft.com/office/officeart/2005/8/layout/hierarchy6"/>
    <dgm:cxn modelId="{9418C414-D6D4-4207-996D-D111B82076E6}" type="presParOf" srcId="{F41F9ADF-52EB-4BD6-8227-2C8C39FF0888}" destId="{FC1F66F9-E3B0-437C-B011-0E0F375EA076}" srcOrd="0" destOrd="0" presId="urn:microsoft.com/office/officeart/2005/8/layout/hierarchy6"/>
    <dgm:cxn modelId="{0B7D0C28-FD84-4530-BF20-7EF718C2A6DD}" type="presParOf" srcId="{F41F9ADF-52EB-4BD6-8227-2C8C39FF0888}" destId="{0C6ADB39-EF6A-4776-90BD-7AA2B5F01570}" srcOrd="1" destOrd="0" presId="urn:microsoft.com/office/officeart/2005/8/layout/hierarchy6"/>
    <dgm:cxn modelId="{8658B157-EC00-4BC6-9C12-056C3F9978B5}" type="presParOf" srcId="{0C6ADB39-EF6A-4776-90BD-7AA2B5F01570}" destId="{E9678462-0B1E-4582-ADDD-6167E9C7D340}" srcOrd="0" destOrd="0" presId="urn:microsoft.com/office/officeart/2005/8/layout/hierarchy6"/>
    <dgm:cxn modelId="{8DD6A405-0153-4F7F-9E43-0F7E2DD3C437}" type="presParOf" srcId="{0C6ADB39-EF6A-4776-90BD-7AA2B5F01570}" destId="{FBC192D5-16B7-4DE1-9D16-0E92B17C9FE5}" srcOrd="1" destOrd="0" presId="urn:microsoft.com/office/officeart/2005/8/layout/hierarchy6"/>
    <dgm:cxn modelId="{7F71FFEF-F529-4334-BE5F-ADE71FFF0AD2}" type="presParOf" srcId="{FBC192D5-16B7-4DE1-9D16-0E92B17C9FE5}" destId="{73EE7FD5-845C-4CAC-B1A0-B3590925FEEC}" srcOrd="0" destOrd="0" presId="urn:microsoft.com/office/officeart/2005/8/layout/hierarchy6"/>
    <dgm:cxn modelId="{711AF915-E44E-4640-8621-D7C720CA5BA8}" type="presParOf" srcId="{FBC192D5-16B7-4DE1-9D16-0E92B17C9FE5}" destId="{40C3B25F-0FFA-42CC-B214-C19194EEA086}" srcOrd="1" destOrd="0" presId="urn:microsoft.com/office/officeart/2005/8/layout/hierarchy6"/>
    <dgm:cxn modelId="{0E5331C6-4D3C-488B-B8BC-49215162605F}" type="presParOf" srcId="{0C6ADB39-EF6A-4776-90BD-7AA2B5F01570}" destId="{7E5279DB-B2E3-4453-8E0D-56FB3ADB2206}" srcOrd="2" destOrd="0" presId="urn:microsoft.com/office/officeart/2005/8/layout/hierarchy6"/>
    <dgm:cxn modelId="{E7013C89-B049-4FF5-AABF-470C131BCF3C}" type="presParOf" srcId="{0C6ADB39-EF6A-4776-90BD-7AA2B5F01570}" destId="{C2DB7596-E3CC-4942-9794-C7905104DC57}" srcOrd="3" destOrd="0" presId="urn:microsoft.com/office/officeart/2005/8/layout/hierarchy6"/>
    <dgm:cxn modelId="{DC7B898F-1740-4637-AE6E-FDEB17748C1E}" type="presParOf" srcId="{C2DB7596-E3CC-4942-9794-C7905104DC57}" destId="{F1EB1C2A-84AA-4426-85D1-0A10DFFA4337}" srcOrd="0" destOrd="0" presId="urn:microsoft.com/office/officeart/2005/8/layout/hierarchy6"/>
    <dgm:cxn modelId="{8B69D0A5-7E7E-4C07-A9A8-BB40A066B552}" type="presParOf" srcId="{C2DB7596-E3CC-4942-9794-C7905104DC57}" destId="{37BEAF21-D5DB-46C6-95FE-D1A8212F5942}" srcOrd="1" destOrd="0" presId="urn:microsoft.com/office/officeart/2005/8/layout/hierarchy6"/>
    <dgm:cxn modelId="{CF60E083-06DA-4EB5-8120-7F44960D964F}" type="presParOf" srcId="{0C6ADB39-EF6A-4776-90BD-7AA2B5F01570}" destId="{0498097B-38AE-4BEA-BFF7-0105AC15D9BF}" srcOrd="4" destOrd="0" presId="urn:microsoft.com/office/officeart/2005/8/layout/hierarchy6"/>
    <dgm:cxn modelId="{9131EFEC-75CA-4A09-9828-82AD3FC50EC7}" type="presParOf" srcId="{0C6ADB39-EF6A-4776-90BD-7AA2B5F01570}" destId="{8A323B75-DE4D-4FFB-803A-8CB5ABB1C847}" srcOrd="5" destOrd="0" presId="urn:microsoft.com/office/officeart/2005/8/layout/hierarchy6"/>
    <dgm:cxn modelId="{EB7A83D7-39BA-41C0-9741-57FF022D2A6B}" type="presParOf" srcId="{8A323B75-DE4D-4FFB-803A-8CB5ABB1C847}" destId="{77018197-925C-4EB1-B411-0E63AA5026EB}" srcOrd="0" destOrd="0" presId="urn:microsoft.com/office/officeart/2005/8/layout/hierarchy6"/>
    <dgm:cxn modelId="{0B4AB185-F8FA-4153-83AB-4928B4D2A98F}" type="presParOf" srcId="{8A323B75-DE4D-4FFB-803A-8CB5ABB1C847}" destId="{7C9F31AA-2989-456E-95F0-FC7033DDF181}" srcOrd="1" destOrd="0" presId="urn:microsoft.com/office/officeart/2005/8/layout/hierarchy6"/>
    <dgm:cxn modelId="{F00A2541-51BE-4FDD-A5A9-56896FFC80B7}" type="presParOf" srcId="{7C9F31AA-2989-456E-95F0-FC7033DDF181}" destId="{34395B8B-8EDE-426F-BC4B-100454549AB4}" srcOrd="0" destOrd="0" presId="urn:microsoft.com/office/officeart/2005/8/layout/hierarchy6"/>
    <dgm:cxn modelId="{0FBEDC2E-4B8A-4091-8C7C-984AB4876096}" type="presParOf" srcId="{7C9F31AA-2989-456E-95F0-FC7033DDF181}" destId="{8F393E2D-8CAC-49C4-A8CB-9AAA1DC9756C}" srcOrd="1" destOrd="0" presId="urn:microsoft.com/office/officeart/2005/8/layout/hierarchy6"/>
    <dgm:cxn modelId="{5019F21B-DD29-4661-B218-27942D5C24D5}" type="presParOf" srcId="{8F393E2D-8CAC-49C4-A8CB-9AAA1DC9756C}" destId="{B65F7733-3D90-45B4-A098-D11D333004EB}" srcOrd="0" destOrd="0" presId="urn:microsoft.com/office/officeart/2005/8/layout/hierarchy6"/>
    <dgm:cxn modelId="{56EB5246-34FA-47D3-B2E0-BBE9294D97DB}" type="presParOf" srcId="{8F393E2D-8CAC-49C4-A8CB-9AAA1DC9756C}" destId="{C8F4BCEE-E246-475F-B0F9-88B757C21A31}" srcOrd="1" destOrd="0" presId="urn:microsoft.com/office/officeart/2005/8/layout/hierarchy6"/>
    <dgm:cxn modelId="{848546A3-5F28-414C-8597-24609862829B}" type="presParOf" srcId="{48923A73-D52B-411A-82C3-B2EDCD876B3E}" destId="{C0C53499-608C-439C-BFC6-E1EB9F11AAEA}" srcOrd="1" destOrd="0" presId="urn:microsoft.com/office/officeart/2005/8/layout/hierarchy6"/>
    <dgm:cxn modelId="{6E8B138D-0591-46FD-A38C-5164D9EE4BD9}" type="presParOf" srcId="{C0C53499-608C-439C-BFC6-E1EB9F11AAEA}" destId="{6A7F674D-3E98-4748-9AFC-AB4D2EA2A33B}" srcOrd="0" destOrd="0" presId="urn:microsoft.com/office/officeart/2005/8/layout/hierarchy6"/>
    <dgm:cxn modelId="{1B00BD11-B5CC-4D2D-A611-F60039F79BA9}" type="presParOf" srcId="{6A7F674D-3E98-4748-9AFC-AB4D2EA2A33B}" destId="{8154F350-EF4A-4335-B81F-124AD06D0434}" srcOrd="0" destOrd="0" presId="urn:microsoft.com/office/officeart/2005/8/layout/hierarchy6"/>
    <dgm:cxn modelId="{20CA6B64-CAC6-4947-A8D8-60527EC849CA}" type="presParOf" srcId="{6A7F674D-3E98-4748-9AFC-AB4D2EA2A33B}" destId="{0247815D-27C4-40BA-947B-9A3DD0F5CE68}" srcOrd="1" destOrd="0" presId="urn:microsoft.com/office/officeart/2005/8/layout/hierarchy6"/>
    <dgm:cxn modelId="{24E819AC-AC0B-4B98-94C2-4E8A1C2F2E7E}" type="presParOf" srcId="{C0C53499-608C-439C-BFC6-E1EB9F11AAEA}" destId="{3FD70D84-6986-48C9-B9E0-EB1E28F391BD}" srcOrd="1" destOrd="0" presId="urn:microsoft.com/office/officeart/2005/8/layout/hierarchy6"/>
    <dgm:cxn modelId="{FD98B3DF-1775-4BC9-9BEC-C284E5F6C994}" type="presParOf" srcId="{3FD70D84-6986-48C9-B9E0-EB1E28F391BD}" destId="{D43D479E-3495-4464-A824-B1EDAC6C4087}" srcOrd="0" destOrd="0" presId="urn:microsoft.com/office/officeart/2005/8/layout/hierarchy6"/>
    <dgm:cxn modelId="{697FBDAA-6767-4FE6-8C42-0ED389CFC949}" type="presParOf" srcId="{C0C53499-608C-439C-BFC6-E1EB9F11AAEA}" destId="{129F4D27-30AA-4B0B-B8D9-2934C615BB99}" srcOrd="2" destOrd="0" presId="urn:microsoft.com/office/officeart/2005/8/layout/hierarchy6"/>
    <dgm:cxn modelId="{8F9ABFF9-4BFD-4DA8-9671-6D86F12B5DFE}" type="presParOf" srcId="{129F4D27-30AA-4B0B-B8D9-2934C615BB99}" destId="{B84DA053-706C-46E4-B68A-88BFF9A20A49}" srcOrd="0" destOrd="0" presId="urn:microsoft.com/office/officeart/2005/8/layout/hierarchy6"/>
    <dgm:cxn modelId="{67465F3F-69E1-449B-A7AC-A7325AE61163}" type="presParOf" srcId="{129F4D27-30AA-4B0B-B8D9-2934C615BB99}" destId="{2D2CC38D-5303-462F-9888-F5C930A29765}" srcOrd="1" destOrd="0" presId="urn:microsoft.com/office/officeart/2005/8/layout/hierarchy6"/>
    <dgm:cxn modelId="{4E15FBED-097C-49C6-9A98-1AF69523F0EE}" type="presParOf" srcId="{C0C53499-608C-439C-BFC6-E1EB9F11AAEA}" destId="{BEBD0A93-EEF3-4A3D-97E8-881D7C6BF862}" srcOrd="3" destOrd="0" presId="urn:microsoft.com/office/officeart/2005/8/layout/hierarchy6"/>
    <dgm:cxn modelId="{1038A5A7-5497-4082-AA4A-2F6771A72183}" type="presParOf" srcId="{BEBD0A93-EEF3-4A3D-97E8-881D7C6BF862}" destId="{F87568B9-1465-487D-9879-2C84769F6426}" srcOrd="0" destOrd="0" presId="urn:microsoft.com/office/officeart/2005/8/layout/hierarchy6"/>
    <dgm:cxn modelId="{FE1C2563-AA42-448E-AAB8-D8BF7AABBFA1}" type="presParOf" srcId="{C0C53499-608C-439C-BFC6-E1EB9F11AAEA}" destId="{845C8396-CCEC-47C0-B323-74AEA71917A5}" srcOrd="4" destOrd="0" presId="urn:microsoft.com/office/officeart/2005/8/layout/hierarchy6"/>
    <dgm:cxn modelId="{3E497A66-99D0-42BB-B82C-5E05EF534AAC}" type="presParOf" srcId="{845C8396-CCEC-47C0-B323-74AEA71917A5}" destId="{221182EE-9283-44DD-A9A1-E29A8116AF7B}" srcOrd="0" destOrd="0" presId="urn:microsoft.com/office/officeart/2005/8/layout/hierarchy6"/>
    <dgm:cxn modelId="{D02EDF2F-BB30-4925-918F-685737FCB876}" type="presParOf" srcId="{845C8396-CCEC-47C0-B323-74AEA71917A5}" destId="{AE351BEB-D4DC-42C1-AB70-F9ED776EBA69}" srcOrd="1" destOrd="0" presId="urn:microsoft.com/office/officeart/2005/8/layout/hierarchy6"/>
    <dgm:cxn modelId="{E82D0CAB-4AE0-4FD1-928F-6E8D8F53333C}" type="presParOf" srcId="{C0C53499-608C-439C-BFC6-E1EB9F11AAEA}" destId="{A9B152D3-F0E4-4B9E-87E6-B757A087770E}" srcOrd="5" destOrd="0" presId="urn:microsoft.com/office/officeart/2005/8/layout/hierarchy6"/>
    <dgm:cxn modelId="{152FEB07-B671-46F1-AD4A-17428C028088}" type="presParOf" srcId="{A9B152D3-F0E4-4B9E-87E6-B757A087770E}" destId="{677C2EF8-DDC8-4C14-AC83-9A9646EA5C84}" srcOrd="0" destOrd="0" presId="urn:microsoft.com/office/officeart/2005/8/layout/hierarchy6"/>
    <dgm:cxn modelId="{98D63E72-56BE-4830-B8B1-7EF4989BB1B6}" type="presParOf" srcId="{C0C53499-608C-439C-BFC6-E1EB9F11AAEA}" destId="{B3066F01-7B11-4107-AC51-41125EF7B193}" srcOrd="6" destOrd="0" presId="urn:microsoft.com/office/officeart/2005/8/layout/hierarchy6"/>
    <dgm:cxn modelId="{EDEE486F-C52C-449A-8C7A-8E79BD1AE641}" type="presParOf" srcId="{B3066F01-7B11-4107-AC51-41125EF7B193}" destId="{1B1A6FE4-7905-4223-9AD3-52B8606787DA}" srcOrd="0" destOrd="0" presId="urn:microsoft.com/office/officeart/2005/8/layout/hierarchy6"/>
    <dgm:cxn modelId="{FFC449D3-7B2E-4B2D-BCA2-3198316E8407}" type="presParOf" srcId="{B3066F01-7B11-4107-AC51-41125EF7B193}" destId="{6C70B5CB-1802-4708-8CA4-176BDC0DD479}" srcOrd="1" destOrd="0" presId="urn:microsoft.com/office/officeart/2005/8/layout/hierarchy6"/>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4A644F25-F449-4BA7-8325-1A1FC842FA0F}" type="doc">
      <dgm:prSet loTypeId="urn:microsoft.com/office/officeart/2005/8/layout/hierarchy6" loCatId="hierarchy" qsTypeId="urn:microsoft.com/office/officeart/2005/8/quickstyle/simple4" qsCatId="simple" csTypeId="urn:microsoft.com/office/officeart/2005/8/colors/colorful2" csCatId="colorful" phldr="1"/>
      <dgm:spPr/>
      <dgm:t>
        <a:bodyPr/>
        <a:lstStyle/>
        <a:p>
          <a:endParaRPr lang="en-US"/>
        </a:p>
      </dgm:t>
    </dgm:pt>
    <dgm:pt modelId="{D65B4BE8-3868-4516-853D-23702AF157A3}">
      <dgm:prSet phldrT="[Text]"/>
      <dgm:spPr/>
      <dgm:t>
        <a:bodyPr/>
        <a:lstStyle/>
        <a:p>
          <a:r>
            <a:rPr lang="en-US" dirty="0" err="1">
              <a:solidFill>
                <a:schemeClr val="accent6"/>
              </a:solidFill>
            </a:rPr>
            <a:t>Bbi</a:t>
          </a:r>
          <a:endParaRPr lang="en-US" dirty="0">
            <a:solidFill>
              <a:schemeClr val="accent6"/>
            </a:solidFill>
          </a:endParaRPr>
        </a:p>
      </dgm:t>
    </dgm:pt>
    <dgm:pt modelId="{0A676033-2B3F-4808-9FAB-1BBFB3A49296}" type="parTrans" cxnId="{75876073-9B8D-48D6-8BA1-48D203C87458}">
      <dgm:prSet/>
      <dgm:spPr/>
      <dgm:t>
        <a:bodyPr/>
        <a:lstStyle/>
        <a:p>
          <a:endParaRPr lang="en-US">
            <a:solidFill>
              <a:schemeClr val="accent6"/>
            </a:solidFill>
          </a:endParaRPr>
        </a:p>
      </dgm:t>
    </dgm:pt>
    <dgm:pt modelId="{9546F9FA-3E17-475D-A2AE-7A70AA886998}" type="sibTrans" cxnId="{75876073-9B8D-48D6-8BA1-48D203C87458}">
      <dgm:prSet/>
      <dgm:spPr/>
      <dgm:t>
        <a:bodyPr/>
        <a:lstStyle/>
        <a:p>
          <a:endParaRPr lang="en-US">
            <a:solidFill>
              <a:schemeClr val="accent6"/>
            </a:solidFill>
          </a:endParaRPr>
        </a:p>
      </dgm:t>
    </dgm:pt>
    <dgm:pt modelId="{9621C2BA-BCFF-447C-9FF6-548C06853822}">
      <dgm:prSet phldrT="[Text]"/>
      <dgm:spPr>
        <a:solidFill>
          <a:schemeClr val="accent5">
            <a:lumMod val="20000"/>
            <a:lumOff val="80000"/>
          </a:schemeClr>
        </a:solidFill>
      </dgm:spPr>
      <dgm:t>
        <a:bodyPr/>
        <a:lstStyle/>
        <a:p>
          <a:r>
            <a:rPr lang="en-US" dirty="0">
              <a:solidFill>
                <a:schemeClr val="accent6"/>
              </a:solidFill>
            </a:rPr>
            <a:t>Write</a:t>
          </a:r>
        </a:p>
      </dgm:t>
    </dgm:pt>
    <dgm:pt modelId="{5FFE39A9-5356-4AB9-B5E0-D0E34A7AA1FE}" type="parTrans" cxnId="{C2439D71-D562-4832-8B9F-674E0F066C91}">
      <dgm:prSet/>
      <dgm:spPr/>
      <dgm:t>
        <a:bodyPr/>
        <a:lstStyle/>
        <a:p>
          <a:endParaRPr lang="en-US">
            <a:solidFill>
              <a:schemeClr val="accent6"/>
            </a:solidFill>
          </a:endParaRPr>
        </a:p>
      </dgm:t>
    </dgm:pt>
    <dgm:pt modelId="{CBD39F83-A07A-42E3-9E2C-CF324706D9F1}" type="sibTrans" cxnId="{C2439D71-D562-4832-8B9F-674E0F066C91}">
      <dgm:prSet/>
      <dgm:spPr/>
      <dgm:t>
        <a:bodyPr/>
        <a:lstStyle/>
        <a:p>
          <a:endParaRPr lang="en-US">
            <a:solidFill>
              <a:schemeClr val="accent6"/>
            </a:solidFill>
          </a:endParaRPr>
        </a:p>
      </dgm:t>
    </dgm:pt>
    <dgm:pt modelId="{125F2E96-5DC4-47DC-B7BC-6BA3D9BD1ED3}">
      <dgm:prSet phldrT="[Text]"/>
      <dgm:spPr>
        <a:solidFill>
          <a:schemeClr val="tx2">
            <a:lumMod val="20000"/>
            <a:lumOff val="80000"/>
          </a:schemeClr>
        </a:solidFill>
      </dgm:spPr>
      <dgm:t>
        <a:bodyPr/>
        <a:lstStyle/>
        <a:p>
          <a:r>
            <a:rPr lang="en-US" dirty="0">
              <a:solidFill>
                <a:schemeClr val="accent6"/>
              </a:solidFill>
            </a:rPr>
            <a:t>Collab</a:t>
          </a:r>
        </a:p>
      </dgm:t>
    </dgm:pt>
    <dgm:pt modelId="{5DCDF248-2270-4955-AA94-753F470621C4}" type="parTrans" cxnId="{53DF10B9-4127-42C8-A541-15B7B732DFD5}">
      <dgm:prSet/>
      <dgm:spPr/>
      <dgm:t>
        <a:bodyPr/>
        <a:lstStyle/>
        <a:p>
          <a:endParaRPr lang="en-US">
            <a:solidFill>
              <a:schemeClr val="accent6"/>
            </a:solidFill>
          </a:endParaRPr>
        </a:p>
      </dgm:t>
    </dgm:pt>
    <dgm:pt modelId="{8EA99E5C-AF41-4D9F-9B3A-834A74A5574F}" type="sibTrans" cxnId="{53DF10B9-4127-42C8-A541-15B7B732DFD5}">
      <dgm:prSet/>
      <dgm:spPr/>
      <dgm:t>
        <a:bodyPr/>
        <a:lstStyle/>
        <a:p>
          <a:endParaRPr lang="en-US">
            <a:solidFill>
              <a:schemeClr val="accent6"/>
            </a:solidFill>
          </a:endParaRPr>
        </a:p>
      </dgm:t>
    </dgm:pt>
    <dgm:pt modelId="{043D739F-A930-420A-B1EF-BE7A3E5B708F}">
      <dgm:prSet phldrT="[Text]"/>
      <dgm:spPr/>
      <dgm:t>
        <a:bodyPr/>
        <a:lstStyle/>
        <a:p>
          <a:endParaRPr lang="en-US" dirty="0">
            <a:solidFill>
              <a:schemeClr val="accent6"/>
            </a:solidFill>
          </a:endParaRPr>
        </a:p>
      </dgm:t>
    </dgm:pt>
    <dgm:pt modelId="{CB208E6C-4F7C-4532-BD55-F91934A5B1F1}" type="parTrans" cxnId="{43BEDBA7-EA69-44CD-A92F-F61A58189B9E}">
      <dgm:prSet/>
      <dgm:spPr/>
      <dgm:t>
        <a:bodyPr/>
        <a:lstStyle/>
        <a:p>
          <a:endParaRPr lang="en-US">
            <a:solidFill>
              <a:schemeClr val="accent6"/>
            </a:solidFill>
          </a:endParaRPr>
        </a:p>
      </dgm:t>
    </dgm:pt>
    <dgm:pt modelId="{E658123B-4A8A-47B9-8316-382221D5822E}" type="sibTrans" cxnId="{43BEDBA7-EA69-44CD-A92F-F61A58189B9E}">
      <dgm:prSet/>
      <dgm:spPr/>
      <dgm:t>
        <a:bodyPr/>
        <a:lstStyle/>
        <a:p>
          <a:endParaRPr lang="en-US">
            <a:solidFill>
              <a:schemeClr val="accent6"/>
            </a:solidFill>
          </a:endParaRPr>
        </a:p>
      </dgm:t>
    </dgm:pt>
    <dgm:pt modelId="{7DBCD7EB-C78B-4564-8E65-64EBF28E9904}">
      <dgm:prSet phldrT="[Text]"/>
      <dgm:spPr>
        <a:solidFill>
          <a:schemeClr val="accent4">
            <a:lumMod val="20000"/>
            <a:lumOff val="80000"/>
          </a:schemeClr>
        </a:solidFill>
      </dgm:spPr>
      <dgm:t>
        <a:bodyPr/>
        <a:lstStyle/>
        <a:p>
          <a:r>
            <a:rPr lang="en-US" dirty="0">
              <a:solidFill>
                <a:schemeClr val="accent6"/>
              </a:solidFill>
            </a:rPr>
            <a:t>reflection</a:t>
          </a:r>
        </a:p>
      </dgm:t>
    </dgm:pt>
    <dgm:pt modelId="{5C442189-4925-4AE1-A8BE-92E71C3F9FB0}" type="parTrans" cxnId="{99B9225E-D057-444F-AF72-D7F3524AC784}">
      <dgm:prSet/>
      <dgm:spPr/>
      <dgm:t>
        <a:bodyPr/>
        <a:lstStyle/>
        <a:p>
          <a:endParaRPr lang="en-US">
            <a:solidFill>
              <a:schemeClr val="accent6"/>
            </a:solidFill>
          </a:endParaRPr>
        </a:p>
      </dgm:t>
    </dgm:pt>
    <dgm:pt modelId="{76ABB0F5-3A9F-44E6-AAE0-2967FC31F83D}" type="sibTrans" cxnId="{99B9225E-D057-444F-AF72-D7F3524AC784}">
      <dgm:prSet/>
      <dgm:spPr/>
      <dgm:t>
        <a:bodyPr/>
        <a:lstStyle/>
        <a:p>
          <a:endParaRPr lang="en-US">
            <a:solidFill>
              <a:schemeClr val="accent6"/>
            </a:solidFill>
          </a:endParaRPr>
        </a:p>
      </dgm:t>
    </dgm:pt>
    <dgm:pt modelId="{D6C87E2D-E41A-4F08-8128-3CDF66CBB21B}">
      <dgm:prSet phldrT="[Text]"/>
      <dgm:spPr/>
      <dgm:t>
        <a:bodyPr/>
        <a:lstStyle/>
        <a:p>
          <a:endParaRPr lang="en-US" dirty="0">
            <a:solidFill>
              <a:schemeClr val="accent6"/>
            </a:solidFill>
          </a:endParaRPr>
        </a:p>
      </dgm:t>
    </dgm:pt>
    <dgm:pt modelId="{474A4189-A148-4179-A303-03C7E1719A80}" type="parTrans" cxnId="{8B388AD9-2262-45BB-8074-6E8AF48AB375}">
      <dgm:prSet/>
      <dgm:spPr/>
      <dgm:t>
        <a:bodyPr/>
        <a:lstStyle/>
        <a:p>
          <a:endParaRPr lang="en-US">
            <a:solidFill>
              <a:schemeClr val="accent6"/>
            </a:solidFill>
          </a:endParaRPr>
        </a:p>
      </dgm:t>
    </dgm:pt>
    <dgm:pt modelId="{A6DC2AB6-A3F2-4BC5-9D84-0CDCFE8A8EC7}" type="sibTrans" cxnId="{8B388AD9-2262-45BB-8074-6E8AF48AB375}">
      <dgm:prSet/>
      <dgm:spPr/>
      <dgm:t>
        <a:bodyPr/>
        <a:lstStyle/>
        <a:p>
          <a:endParaRPr lang="en-US">
            <a:solidFill>
              <a:schemeClr val="accent6"/>
            </a:solidFill>
          </a:endParaRPr>
        </a:p>
      </dgm:t>
    </dgm:pt>
    <dgm:pt modelId="{AA818E5F-45BD-4270-A75C-2701DC3CC25D}">
      <dgm:prSet phldrT="[Text]"/>
      <dgm:spPr>
        <a:solidFill>
          <a:schemeClr val="accent4">
            <a:lumMod val="20000"/>
            <a:lumOff val="80000"/>
          </a:schemeClr>
        </a:solidFill>
      </dgm:spPr>
      <dgm:t>
        <a:bodyPr/>
        <a:lstStyle/>
        <a:p>
          <a:r>
            <a:rPr lang="en-US" dirty="0">
              <a:solidFill>
                <a:schemeClr val="accent6"/>
              </a:solidFill>
            </a:rPr>
            <a:t>feedback</a:t>
          </a:r>
        </a:p>
      </dgm:t>
    </dgm:pt>
    <dgm:pt modelId="{8FE501E2-5DD3-47D5-989D-C03B9BBE92F5}" type="parTrans" cxnId="{617B314C-5083-4384-AFBD-B12DACEEFBAC}">
      <dgm:prSet/>
      <dgm:spPr/>
      <dgm:t>
        <a:bodyPr/>
        <a:lstStyle/>
        <a:p>
          <a:endParaRPr lang="en-US">
            <a:solidFill>
              <a:schemeClr val="accent6"/>
            </a:solidFill>
          </a:endParaRPr>
        </a:p>
      </dgm:t>
    </dgm:pt>
    <dgm:pt modelId="{51B07B74-BF34-4EA3-89FB-13D87C49BA07}" type="sibTrans" cxnId="{617B314C-5083-4384-AFBD-B12DACEEFBAC}">
      <dgm:prSet/>
      <dgm:spPr/>
      <dgm:t>
        <a:bodyPr/>
        <a:lstStyle/>
        <a:p>
          <a:endParaRPr lang="en-US">
            <a:solidFill>
              <a:schemeClr val="accent6"/>
            </a:solidFill>
          </a:endParaRPr>
        </a:p>
      </dgm:t>
    </dgm:pt>
    <dgm:pt modelId="{2130FA35-B974-4A12-95A4-CCE54671860C}">
      <dgm:prSet phldrT="[Text]"/>
      <dgm:spPr>
        <a:solidFill>
          <a:srgbClr val="FFFFCC"/>
        </a:solidFill>
      </dgm:spPr>
      <dgm:t>
        <a:bodyPr/>
        <a:lstStyle/>
        <a:p>
          <a:r>
            <a:rPr lang="en-US" dirty="0">
              <a:solidFill>
                <a:schemeClr val="accent6"/>
              </a:solidFill>
            </a:rPr>
            <a:t>present</a:t>
          </a:r>
        </a:p>
      </dgm:t>
    </dgm:pt>
    <dgm:pt modelId="{8F4CF25F-4519-4EDC-9ADE-7AAFC1413D84}" type="parTrans" cxnId="{FC1EEEB6-FE0F-47B9-BC3D-F8CD30AC2D1D}">
      <dgm:prSet/>
      <dgm:spPr/>
      <dgm:t>
        <a:bodyPr/>
        <a:lstStyle/>
        <a:p>
          <a:endParaRPr lang="en-US">
            <a:solidFill>
              <a:schemeClr val="accent6"/>
            </a:solidFill>
          </a:endParaRPr>
        </a:p>
      </dgm:t>
    </dgm:pt>
    <dgm:pt modelId="{1682D968-195F-470C-8F92-B7BB765F2DEB}" type="sibTrans" cxnId="{FC1EEEB6-FE0F-47B9-BC3D-F8CD30AC2D1D}">
      <dgm:prSet/>
      <dgm:spPr/>
      <dgm:t>
        <a:bodyPr/>
        <a:lstStyle/>
        <a:p>
          <a:endParaRPr lang="en-US">
            <a:solidFill>
              <a:schemeClr val="accent6"/>
            </a:solidFill>
          </a:endParaRPr>
        </a:p>
      </dgm:t>
    </dgm:pt>
    <dgm:pt modelId="{D6C7621F-361F-4727-BD5E-8ABB4CAD9B5B}">
      <dgm:prSet phldrT="[Text]">
        <dgm:style>
          <a:lnRef idx="2">
            <a:schemeClr val="accent4"/>
          </a:lnRef>
          <a:fillRef idx="1">
            <a:schemeClr val="lt1"/>
          </a:fillRef>
          <a:effectRef idx="0">
            <a:schemeClr val="accent4"/>
          </a:effectRef>
          <a:fontRef idx="minor">
            <a:schemeClr val="dk1"/>
          </a:fontRef>
        </dgm:style>
      </dgm:prSet>
      <dgm:spPr>
        <a:ln/>
      </dgm:spPr>
      <dgm:t>
        <a:bodyPr/>
        <a:lstStyle/>
        <a:p>
          <a:r>
            <a:rPr lang="en-US" dirty="0">
              <a:solidFill>
                <a:schemeClr val="accent6"/>
              </a:solidFill>
            </a:rPr>
            <a:t>Sub-skill of collab</a:t>
          </a:r>
        </a:p>
      </dgm:t>
    </dgm:pt>
    <dgm:pt modelId="{7BA29864-698B-409A-9EFA-D291AB181C84}" type="parTrans" cxnId="{9B2979E1-ACE2-4F34-AA3E-31DE0EE4C961}">
      <dgm:prSet/>
      <dgm:spPr/>
      <dgm:t>
        <a:bodyPr/>
        <a:lstStyle/>
        <a:p>
          <a:endParaRPr lang="en-US">
            <a:solidFill>
              <a:schemeClr val="accent6"/>
            </a:solidFill>
          </a:endParaRPr>
        </a:p>
      </dgm:t>
    </dgm:pt>
    <dgm:pt modelId="{7300CF89-8A7F-45D9-A7BA-5388E20B9688}" type="sibTrans" cxnId="{9B2979E1-ACE2-4F34-AA3E-31DE0EE4C961}">
      <dgm:prSet/>
      <dgm:spPr/>
      <dgm:t>
        <a:bodyPr/>
        <a:lstStyle/>
        <a:p>
          <a:endParaRPr lang="en-US">
            <a:solidFill>
              <a:schemeClr val="accent6"/>
            </a:solidFill>
          </a:endParaRPr>
        </a:p>
      </dgm:t>
    </dgm:pt>
    <dgm:pt modelId="{48923A73-D52B-411A-82C3-B2EDCD876B3E}" type="pres">
      <dgm:prSet presAssocID="{4A644F25-F449-4BA7-8325-1A1FC842FA0F}" presName="mainComposite" presStyleCnt="0">
        <dgm:presLayoutVars>
          <dgm:chPref val="1"/>
          <dgm:dir/>
          <dgm:animOne val="branch"/>
          <dgm:animLvl val="lvl"/>
          <dgm:resizeHandles val="exact"/>
        </dgm:presLayoutVars>
      </dgm:prSet>
      <dgm:spPr/>
    </dgm:pt>
    <dgm:pt modelId="{9002C1D7-A115-4201-8E82-95842A81423D}" type="pres">
      <dgm:prSet presAssocID="{4A644F25-F449-4BA7-8325-1A1FC842FA0F}" presName="hierFlow" presStyleCnt="0"/>
      <dgm:spPr/>
    </dgm:pt>
    <dgm:pt modelId="{B7BE37C1-B930-4563-993B-6B3597524D6E}" type="pres">
      <dgm:prSet presAssocID="{4A644F25-F449-4BA7-8325-1A1FC842FA0F}" presName="firstBuf" presStyleCnt="0"/>
      <dgm:spPr/>
    </dgm:pt>
    <dgm:pt modelId="{3B327303-4D48-4B9D-B7C0-855B8802BC9A}" type="pres">
      <dgm:prSet presAssocID="{4A644F25-F449-4BA7-8325-1A1FC842FA0F}" presName="hierChild1" presStyleCnt="0">
        <dgm:presLayoutVars>
          <dgm:chPref val="1"/>
          <dgm:animOne val="branch"/>
          <dgm:animLvl val="lvl"/>
        </dgm:presLayoutVars>
      </dgm:prSet>
      <dgm:spPr/>
    </dgm:pt>
    <dgm:pt modelId="{F41F9ADF-52EB-4BD6-8227-2C8C39FF0888}" type="pres">
      <dgm:prSet presAssocID="{D65B4BE8-3868-4516-853D-23702AF157A3}" presName="Name14" presStyleCnt="0"/>
      <dgm:spPr/>
    </dgm:pt>
    <dgm:pt modelId="{FC1F66F9-E3B0-437C-B011-0E0F375EA076}" type="pres">
      <dgm:prSet presAssocID="{D65B4BE8-3868-4516-853D-23702AF157A3}" presName="level1Shape" presStyleLbl="node0" presStyleIdx="0" presStyleCnt="1">
        <dgm:presLayoutVars>
          <dgm:chPref val="3"/>
        </dgm:presLayoutVars>
      </dgm:prSet>
      <dgm:spPr/>
    </dgm:pt>
    <dgm:pt modelId="{0C6ADB39-EF6A-4776-90BD-7AA2B5F01570}" type="pres">
      <dgm:prSet presAssocID="{D65B4BE8-3868-4516-853D-23702AF157A3}" presName="hierChild2" presStyleCnt="0"/>
      <dgm:spPr/>
    </dgm:pt>
    <dgm:pt modelId="{E9678462-0B1E-4582-ADDD-6167E9C7D340}" type="pres">
      <dgm:prSet presAssocID="{5FFE39A9-5356-4AB9-B5E0-D0E34A7AA1FE}" presName="Name19" presStyleLbl="parChTrans1D2" presStyleIdx="0" presStyleCnt="3"/>
      <dgm:spPr/>
    </dgm:pt>
    <dgm:pt modelId="{FBC192D5-16B7-4DE1-9D16-0E92B17C9FE5}" type="pres">
      <dgm:prSet presAssocID="{9621C2BA-BCFF-447C-9FF6-548C06853822}" presName="Name21" presStyleCnt="0"/>
      <dgm:spPr/>
    </dgm:pt>
    <dgm:pt modelId="{73EE7FD5-845C-4CAC-B1A0-B3590925FEEC}" type="pres">
      <dgm:prSet presAssocID="{9621C2BA-BCFF-447C-9FF6-548C06853822}" presName="level2Shape" presStyleLbl="node2" presStyleIdx="0" presStyleCnt="3"/>
      <dgm:spPr/>
    </dgm:pt>
    <dgm:pt modelId="{40C3B25F-0FFA-42CC-B214-C19194EEA086}" type="pres">
      <dgm:prSet presAssocID="{9621C2BA-BCFF-447C-9FF6-548C06853822}" presName="hierChild3" presStyleCnt="0"/>
      <dgm:spPr/>
    </dgm:pt>
    <dgm:pt modelId="{7E5279DB-B2E3-4453-8E0D-56FB3ADB2206}" type="pres">
      <dgm:prSet presAssocID="{8F4CF25F-4519-4EDC-9ADE-7AAFC1413D84}" presName="Name19" presStyleLbl="parChTrans1D2" presStyleIdx="1" presStyleCnt="3"/>
      <dgm:spPr/>
    </dgm:pt>
    <dgm:pt modelId="{C2DB7596-E3CC-4942-9794-C7905104DC57}" type="pres">
      <dgm:prSet presAssocID="{2130FA35-B974-4A12-95A4-CCE54671860C}" presName="Name21" presStyleCnt="0"/>
      <dgm:spPr/>
    </dgm:pt>
    <dgm:pt modelId="{F1EB1C2A-84AA-4426-85D1-0A10DFFA4337}" type="pres">
      <dgm:prSet presAssocID="{2130FA35-B974-4A12-95A4-CCE54671860C}" presName="level2Shape" presStyleLbl="node2" presStyleIdx="1" presStyleCnt="3"/>
      <dgm:spPr/>
    </dgm:pt>
    <dgm:pt modelId="{37BEAF21-D5DB-46C6-95FE-D1A8212F5942}" type="pres">
      <dgm:prSet presAssocID="{2130FA35-B974-4A12-95A4-CCE54671860C}" presName="hierChild3" presStyleCnt="0"/>
      <dgm:spPr/>
    </dgm:pt>
    <dgm:pt modelId="{0498097B-38AE-4BEA-BFF7-0105AC15D9BF}" type="pres">
      <dgm:prSet presAssocID="{5DCDF248-2270-4955-AA94-753F470621C4}" presName="Name19" presStyleLbl="parChTrans1D2" presStyleIdx="2" presStyleCnt="3"/>
      <dgm:spPr/>
    </dgm:pt>
    <dgm:pt modelId="{8A323B75-DE4D-4FFB-803A-8CB5ABB1C847}" type="pres">
      <dgm:prSet presAssocID="{125F2E96-5DC4-47DC-B7BC-6BA3D9BD1ED3}" presName="Name21" presStyleCnt="0"/>
      <dgm:spPr/>
    </dgm:pt>
    <dgm:pt modelId="{77018197-925C-4EB1-B411-0E63AA5026EB}" type="pres">
      <dgm:prSet presAssocID="{125F2E96-5DC4-47DC-B7BC-6BA3D9BD1ED3}" presName="level2Shape" presStyleLbl="node2" presStyleIdx="2" presStyleCnt="3"/>
      <dgm:spPr/>
    </dgm:pt>
    <dgm:pt modelId="{7C9F31AA-2989-456E-95F0-FC7033DDF181}" type="pres">
      <dgm:prSet presAssocID="{125F2E96-5DC4-47DC-B7BC-6BA3D9BD1ED3}" presName="hierChild3" presStyleCnt="0"/>
      <dgm:spPr/>
    </dgm:pt>
    <dgm:pt modelId="{34395B8B-8EDE-426F-BC4B-100454549AB4}" type="pres">
      <dgm:prSet presAssocID="{7BA29864-698B-409A-9EFA-D291AB181C84}" presName="Name19" presStyleLbl="parChTrans1D3" presStyleIdx="0" presStyleCnt="1"/>
      <dgm:spPr/>
    </dgm:pt>
    <dgm:pt modelId="{8F393E2D-8CAC-49C4-A8CB-9AAA1DC9756C}" type="pres">
      <dgm:prSet presAssocID="{D6C7621F-361F-4727-BD5E-8ABB4CAD9B5B}" presName="Name21" presStyleCnt="0"/>
      <dgm:spPr/>
    </dgm:pt>
    <dgm:pt modelId="{B65F7733-3D90-45B4-A098-D11D333004EB}" type="pres">
      <dgm:prSet presAssocID="{D6C7621F-361F-4727-BD5E-8ABB4CAD9B5B}" presName="level2Shape" presStyleLbl="node3" presStyleIdx="0" presStyleCnt="1"/>
      <dgm:spPr/>
    </dgm:pt>
    <dgm:pt modelId="{C8F4BCEE-E246-475F-B0F9-88B757C21A31}" type="pres">
      <dgm:prSet presAssocID="{D6C7621F-361F-4727-BD5E-8ABB4CAD9B5B}" presName="hierChild3" presStyleCnt="0"/>
      <dgm:spPr/>
    </dgm:pt>
    <dgm:pt modelId="{C0C53499-608C-439C-BFC6-E1EB9F11AAEA}" type="pres">
      <dgm:prSet presAssocID="{4A644F25-F449-4BA7-8325-1A1FC842FA0F}" presName="bgShapesFlow" presStyleCnt="0"/>
      <dgm:spPr/>
    </dgm:pt>
    <dgm:pt modelId="{6A7F674D-3E98-4748-9AFC-AB4D2EA2A33B}" type="pres">
      <dgm:prSet presAssocID="{043D739F-A930-420A-B1EF-BE7A3E5B708F}" presName="rectComp" presStyleCnt="0"/>
      <dgm:spPr/>
    </dgm:pt>
    <dgm:pt modelId="{8154F350-EF4A-4335-B81F-124AD06D0434}" type="pres">
      <dgm:prSet presAssocID="{043D739F-A930-420A-B1EF-BE7A3E5B708F}" presName="bgRect" presStyleLbl="bgShp" presStyleIdx="0" presStyleCnt="4"/>
      <dgm:spPr/>
    </dgm:pt>
    <dgm:pt modelId="{0247815D-27C4-40BA-947B-9A3DD0F5CE68}" type="pres">
      <dgm:prSet presAssocID="{043D739F-A930-420A-B1EF-BE7A3E5B708F}" presName="bgRectTx" presStyleLbl="bgShp" presStyleIdx="0" presStyleCnt="4">
        <dgm:presLayoutVars>
          <dgm:bulletEnabled val="1"/>
        </dgm:presLayoutVars>
      </dgm:prSet>
      <dgm:spPr/>
    </dgm:pt>
    <dgm:pt modelId="{3FD70D84-6986-48C9-B9E0-EB1E28F391BD}" type="pres">
      <dgm:prSet presAssocID="{043D739F-A930-420A-B1EF-BE7A3E5B708F}" presName="spComp" presStyleCnt="0"/>
      <dgm:spPr/>
    </dgm:pt>
    <dgm:pt modelId="{D43D479E-3495-4464-A824-B1EDAC6C4087}" type="pres">
      <dgm:prSet presAssocID="{043D739F-A930-420A-B1EF-BE7A3E5B708F}" presName="vSp" presStyleCnt="0"/>
      <dgm:spPr/>
    </dgm:pt>
    <dgm:pt modelId="{129F4D27-30AA-4B0B-B8D9-2934C615BB99}" type="pres">
      <dgm:prSet presAssocID="{D6C87E2D-E41A-4F08-8128-3CDF66CBB21B}" presName="rectComp" presStyleCnt="0"/>
      <dgm:spPr/>
    </dgm:pt>
    <dgm:pt modelId="{B84DA053-706C-46E4-B68A-88BFF9A20A49}" type="pres">
      <dgm:prSet presAssocID="{D6C87E2D-E41A-4F08-8128-3CDF66CBB21B}" presName="bgRect" presStyleLbl="bgShp" presStyleIdx="1" presStyleCnt="4"/>
      <dgm:spPr/>
    </dgm:pt>
    <dgm:pt modelId="{2D2CC38D-5303-462F-9888-F5C930A29765}" type="pres">
      <dgm:prSet presAssocID="{D6C87E2D-E41A-4F08-8128-3CDF66CBB21B}" presName="bgRectTx" presStyleLbl="bgShp" presStyleIdx="1" presStyleCnt="4">
        <dgm:presLayoutVars>
          <dgm:bulletEnabled val="1"/>
        </dgm:presLayoutVars>
      </dgm:prSet>
      <dgm:spPr/>
    </dgm:pt>
    <dgm:pt modelId="{BEBD0A93-EEF3-4A3D-97E8-881D7C6BF862}" type="pres">
      <dgm:prSet presAssocID="{D6C87E2D-E41A-4F08-8128-3CDF66CBB21B}" presName="spComp" presStyleCnt="0"/>
      <dgm:spPr/>
    </dgm:pt>
    <dgm:pt modelId="{F87568B9-1465-487D-9879-2C84769F6426}" type="pres">
      <dgm:prSet presAssocID="{D6C87E2D-E41A-4F08-8128-3CDF66CBB21B}" presName="vSp" presStyleCnt="0"/>
      <dgm:spPr/>
    </dgm:pt>
    <dgm:pt modelId="{845C8396-CCEC-47C0-B323-74AEA71917A5}" type="pres">
      <dgm:prSet presAssocID="{AA818E5F-45BD-4270-A75C-2701DC3CC25D}" presName="rectComp" presStyleCnt="0"/>
      <dgm:spPr/>
    </dgm:pt>
    <dgm:pt modelId="{221182EE-9283-44DD-A9A1-E29A8116AF7B}" type="pres">
      <dgm:prSet presAssocID="{AA818E5F-45BD-4270-A75C-2701DC3CC25D}" presName="bgRect" presStyleLbl="bgShp" presStyleIdx="2" presStyleCnt="4"/>
      <dgm:spPr/>
    </dgm:pt>
    <dgm:pt modelId="{AE351BEB-D4DC-42C1-AB70-F9ED776EBA69}" type="pres">
      <dgm:prSet presAssocID="{AA818E5F-45BD-4270-A75C-2701DC3CC25D}" presName="bgRectTx" presStyleLbl="bgShp" presStyleIdx="2" presStyleCnt="4">
        <dgm:presLayoutVars>
          <dgm:bulletEnabled val="1"/>
        </dgm:presLayoutVars>
      </dgm:prSet>
      <dgm:spPr/>
    </dgm:pt>
    <dgm:pt modelId="{A9B152D3-F0E4-4B9E-87E6-B757A087770E}" type="pres">
      <dgm:prSet presAssocID="{AA818E5F-45BD-4270-A75C-2701DC3CC25D}" presName="spComp" presStyleCnt="0"/>
      <dgm:spPr/>
    </dgm:pt>
    <dgm:pt modelId="{677C2EF8-DDC8-4C14-AC83-9A9646EA5C84}" type="pres">
      <dgm:prSet presAssocID="{AA818E5F-45BD-4270-A75C-2701DC3CC25D}" presName="vSp" presStyleCnt="0"/>
      <dgm:spPr/>
    </dgm:pt>
    <dgm:pt modelId="{B3066F01-7B11-4107-AC51-41125EF7B193}" type="pres">
      <dgm:prSet presAssocID="{7DBCD7EB-C78B-4564-8E65-64EBF28E9904}" presName="rectComp" presStyleCnt="0"/>
      <dgm:spPr/>
    </dgm:pt>
    <dgm:pt modelId="{1B1A6FE4-7905-4223-9AD3-52B8606787DA}" type="pres">
      <dgm:prSet presAssocID="{7DBCD7EB-C78B-4564-8E65-64EBF28E9904}" presName="bgRect" presStyleLbl="bgShp" presStyleIdx="3" presStyleCnt="4"/>
      <dgm:spPr/>
    </dgm:pt>
    <dgm:pt modelId="{6C70B5CB-1802-4708-8CA4-176BDC0DD479}" type="pres">
      <dgm:prSet presAssocID="{7DBCD7EB-C78B-4564-8E65-64EBF28E9904}" presName="bgRectTx" presStyleLbl="bgShp" presStyleIdx="3" presStyleCnt="4">
        <dgm:presLayoutVars>
          <dgm:bulletEnabled val="1"/>
        </dgm:presLayoutVars>
      </dgm:prSet>
      <dgm:spPr/>
    </dgm:pt>
  </dgm:ptLst>
  <dgm:cxnLst>
    <dgm:cxn modelId="{F50EE309-4CF7-44F7-B361-1F3BB5AEDA0F}" type="presOf" srcId="{9621C2BA-BCFF-447C-9FF6-548C06853822}" destId="{73EE7FD5-845C-4CAC-B1A0-B3590925FEEC}" srcOrd="0" destOrd="0" presId="urn:microsoft.com/office/officeart/2005/8/layout/hierarchy6"/>
    <dgm:cxn modelId="{D94A3D1F-EBEC-4CB5-85CF-D2D3F56161BF}" type="presOf" srcId="{AA818E5F-45BD-4270-A75C-2701DC3CC25D}" destId="{AE351BEB-D4DC-42C1-AB70-F9ED776EBA69}" srcOrd="1" destOrd="0" presId="urn:microsoft.com/office/officeart/2005/8/layout/hierarchy6"/>
    <dgm:cxn modelId="{D166DF25-7B0A-4D36-952E-06DE42858537}" type="presOf" srcId="{8F4CF25F-4519-4EDC-9ADE-7AAFC1413D84}" destId="{7E5279DB-B2E3-4453-8E0D-56FB3ADB2206}" srcOrd="0" destOrd="0" presId="urn:microsoft.com/office/officeart/2005/8/layout/hierarchy6"/>
    <dgm:cxn modelId="{E966F826-0673-4C40-8E6C-6A9056754679}" type="presOf" srcId="{AA818E5F-45BD-4270-A75C-2701DC3CC25D}" destId="{221182EE-9283-44DD-A9A1-E29A8116AF7B}" srcOrd="0" destOrd="0" presId="urn:microsoft.com/office/officeart/2005/8/layout/hierarchy6"/>
    <dgm:cxn modelId="{F526D22B-075C-4C69-AF42-84E0D1E99CDE}" type="presOf" srcId="{5FFE39A9-5356-4AB9-B5E0-D0E34A7AA1FE}" destId="{E9678462-0B1E-4582-ADDD-6167E9C7D340}" srcOrd="0" destOrd="0" presId="urn:microsoft.com/office/officeart/2005/8/layout/hierarchy6"/>
    <dgm:cxn modelId="{6A4D743B-94F5-42CD-8EC3-E8E2A1C5A40E}" type="presOf" srcId="{D6C7621F-361F-4727-BD5E-8ABB4CAD9B5B}" destId="{B65F7733-3D90-45B4-A098-D11D333004EB}" srcOrd="0" destOrd="0" presId="urn:microsoft.com/office/officeart/2005/8/layout/hierarchy6"/>
    <dgm:cxn modelId="{99B9225E-D057-444F-AF72-D7F3524AC784}" srcId="{4A644F25-F449-4BA7-8325-1A1FC842FA0F}" destId="{7DBCD7EB-C78B-4564-8E65-64EBF28E9904}" srcOrd="4" destOrd="0" parTransId="{5C442189-4925-4AE1-A8BE-92E71C3F9FB0}" sibTransId="{76ABB0F5-3A9F-44E6-AAE0-2967FC31F83D}"/>
    <dgm:cxn modelId="{617B314C-5083-4384-AFBD-B12DACEEFBAC}" srcId="{4A644F25-F449-4BA7-8325-1A1FC842FA0F}" destId="{AA818E5F-45BD-4270-A75C-2701DC3CC25D}" srcOrd="3" destOrd="0" parTransId="{8FE501E2-5DD3-47D5-989D-C03B9BBE92F5}" sibTransId="{51B07B74-BF34-4EA3-89FB-13D87C49BA07}"/>
    <dgm:cxn modelId="{C2439D71-D562-4832-8B9F-674E0F066C91}" srcId="{D65B4BE8-3868-4516-853D-23702AF157A3}" destId="{9621C2BA-BCFF-447C-9FF6-548C06853822}" srcOrd="0" destOrd="0" parTransId="{5FFE39A9-5356-4AB9-B5E0-D0E34A7AA1FE}" sibTransId="{CBD39F83-A07A-42E3-9E2C-CF324706D9F1}"/>
    <dgm:cxn modelId="{75876073-9B8D-48D6-8BA1-48D203C87458}" srcId="{4A644F25-F449-4BA7-8325-1A1FC842FA0F}" destId="{D65B4BE8-3868-4516-853D-23702AF157A3}" srcOrd="0" destOrd="0" parTransId="{0A676033-2B3F-4808-9FAB-1BBFB3A49296}" sibTransId="{9546F9FA-3E17-475D-A2AE-7A70AA886998}"/>
    <dgm:cxn modelId="{BD016881-0EF0-4705-947B-5561F3E85BE6}" type="presOf" srcId="{043D739F-A930-420A-B1EF-BE7A3E5B708F}" destId="{8154F350-EF4A-4335-B81F-124AD06D0434}" srcOrd="0" destOrd="0" presId="urn:microsoft.com/office/officeart/2005/8/layout/hierarchy6"/>
    <dgm:cxn modelId="{7430EC8C-6CF8-4507-AFD3-6E40298FF947}" type="presOf" srcId="{D65B4BE8-3868-4516-853D-23702AF157A3}" destId="{FC1F66F9-E3B0-437C-B011-0E0F375EA076}" srcOrd="0" destOrd="0" presId="urn:microsoft.com/office/officeart/2005/8/layout/hierarchy6"/>
    <dgm:cxn modelId="{ACDEE896-B6B0-4AE6-A3CE-07BD3EFBFAE8}" type="presOf" srcId="{D6C87E2D-E41A-4F08-8128-3CDF66CBB21B}" destId="{2D2CC38D-5303-462F-9888-F5C930A29765}" srcOrd="1" destOrd="0" presId="urn:microsoft.com/office/officeart/2005/8/layout/hierarchy6"/>
    <dgm:cxn modelId="{43BEDBA7-EA69-44CD-A92F-F61A58189B9E}" srcId="{4A644F25-F449-4BA7-8325-1A1FC842FA0F}" destId="{043D739F-A930-420A-B1EF-BE7A3E5B708F}" srcOrd="1" destOrd="0" parTransId="{CB208E6C-4F7C-4532-BD55-F91934A5B1F1}" sibTransId="{E658123B-4A8A-47B9-8316-382221D5822E}"/>
    <dgm:cxn modelId="{8E9C2EB2-8EDC-49F5-87DB-352AB6436764}" type="presOf" srcId="{D6C87E2D-E41A-4F08-8128-3CDF66CBB21B}" destId="{B84DA053-706C-46E4-B68A-88BFF9A20A49}" srcOrd="0" destOrd="0" presId="urn:microsoft.com/office/officeart/2005/8/layout/hierarchy6"/>
    <dgm:cxn modelId="{FC1EEEB6-FE0F-47B9-BC3D-F8CD30AC2D1D}" srcId="{D65B4BE8-3868-4516-853D-23702AF157A3}" destId="{2130FA35-B974-4A12-95A4-CCE54671860C}" srcOrd="1" destOrd="0" parTransId="{8F4CF25F-4519-4EDC-9ADE-7AAFC1413D84}" sibTransId="{1682D968-195F-470C-8F92-B7BB765F2DEB}"/>
    <dgm:cxn modelId="{75BC6EB7-E65C-4CFA-A9E5-22D4D8F804E9}" type="presOf" srcId="{7DBCD7EB-C78B-4564-8E65-64EBF28E9904}" destId="{6C70B5CB-1802-4708-8CA4-176BDC0DD479}" srcOrd="1" destOrd="0" presId="urn:microsoft.com/office/officeart/2005/8/layout/hierarchy6"/>
    <dgm:cxn modelId="{53DF10B9-4127-42C8-A541-15B7B732DFD5}" srcId="{D65B4BE8-3868-4516-853D-23702AF157A3}" destId="{125F2E96-5DC4-47DC-B7BC-6BA3D9BD1ED3}" srcOrd="2" destOrd="0" parTransId="{5DCDF248-2270-4955-AA94-753F470621C4}" sibTransId="{8EA99E5C-AF41-4D9F-9B3A-834A74A5574F}"/>
    <dgm:cxn modelId="{D39EB9CC-1699-4299-B020-BD97750AB3CF}" type="presOf" srcId="{043D739F-A930-420A-B1EF-BE7A3E5B708F}" destId="{0247815D-27C4-40BA-947B-9A3DD0F5CE68}" srcOrd="1" destOrd="0" presId="urn:microsoft.com/office/officeart/2005/8/layout/hierarchy6"/>
    <dgm:cxn modelId="{8FE843D6-0708-429D-9319-4EE07601E5B1}" type="presOf" srcId="{125F2E96-5DC4-47DC-B7BC-6BA3D9BD1ED3}" destId="{77018197-925C-4EB1-B411-0E63AA5026EB}" srcOrd="0" destOrd="0" presId="urn:microsoft.com/office/officeart/2005/8/layout/hierarchy6"/>
    <dgm:cxn modelId="{8B388AD9-2262-45BB-8074-6E8AF48AB375}" srcId="{4A644F25-F449-4BA7-8325-1A1FC842FA0F}" destId="{D6C87E2D-E41A-4F08-8128-3CDF66CBB21B}" srcOrd="2" destOrd="0" parTransId="{474A4189-A148-4179-A303-03C7E1719A80}" sibTransId="{A6DC2AB6-A3F2-4BC5-9D84-0CDCFE8A8EC7}"/>
    <dgm:cxn modelId="{3737B1DC-02E0-4564-98A2-13A279116360}" type="presOf" srcId="{7DBCD7EB-C78B-4564-8E65-64EBF28E9904}" destId="{1B1A6FE4-7905-4223-9AD3-52B8606787DA}" srcOrd="0" destOrd="0" presId="urn:microsoft.com/office/officeart/2005/8/layout/hierarchy6"/>
    <dgm:cxn modelId="{9B2979E1-ACE2-4F34-AA3E-31DE0EE4C961}" srcId="{125F2E96-5DC4-47DC-B7BC-6BA3D9BD1ED3}" destId="{D6C7621F-361F-4727-BD5E-8ABB4CAD9B5B}" srcOrd="0" destOrd="0" parTransId="{7BA29864-698B-409A-9EFA-D291AB181C84}" sibTransId="{7300CF89-8A7F-45D9-A7BA-5388E20B9688}"/>
    <dgm:cxn modelId="{C61897E5-10DC-43C7-9B07-E66864001D5A}" type="presOf" srcId="{5DCDF248-2270-4955-AA94-753F470621C4}" destId="{0498097B-38AE-4BEA-BFF7-0105AC15D9BF}" srcOrd="0" destOrd="0" presId="urn:microsoft.com/office/officeart/2005/8/layout/hierarchy6"/>
    <dgm:cxn modelId="{40CFD0E7-808C-4837-B14A-6E32FB2B205E}" type="presOf" srcId="{4A644F25-F449-4BA7-8325-1A1FC842FA0F}" destId="{48923A73-D52B-411A-82C3-B2EDCD876B3E}" srcOrd="0" destOrd="0" presId="urn:microsoft.com/office/officeart/2005/8/layout/hierarchy6"/>
    <dgm:cxn modelId="{9B5276EE-CC93-4635-950F-2417D78676A8}" type="presOf" srcId="{2130FA35-B974-4A12-95A4-CCE54671860C}" destId="{F1EB1C2A-84AA-4426-85D1-0A10DFFA4337}" srcOrd="0" destOrd="0" presId="urn:microsoft.com/office/officeart/2005/8/layout/hierarchy6"/>
    <dgm:cxn modelId="{87AD74FD-EA26-4B13-966D-546382FBD21E}" type="presOf" srcId="{7BA29864-698B-409A-9EFA-D291AB181C84}" destId="{34395B8B-8EDE-426F-BC4B-100454549AB4}" srcOrd="0" destOrd="0" presId="urn:microsoft.com/office/officeart/2005/8/layout/hierarchy6"/>
    <dgm:cxn modelId="{E0A0EA68-1FE8-4AFF-A980-7A38354CB894}" type="presParOf" srcId="{48923A73-D52B-411A-82C3-B2EDCD876B3E}" destId="{9002C1D7-A115-4201-8E82-95842A81423D}" srcOrd="0" destOrd="0" presId="urn:microsoft.com/office/officeart/2005/8/layout/hierarchy6"/>
    <dgm:cxn modelId="{67DEAEA6-23CA-4347-BA60-B73A6F2AAA22}" type="presParOf" srcId="{9002C1D7-A115-4201-8E82-95842A81423D}" destId="{B7BE37C1-B930-4563-993B-6B3597524D6E}" srcOrd="0" destOrd="0" presId="urn:microsoft.com/office/officeart/2005/8/layout/hierarchy6"/>
    <dgm:cxn modelId="{D0FFE34D-FB1B-40B8-8EE6-CE70482328B0}" type="presParOf" srcId="{9002C1D7-A115-4201-8E82-95842A81423D}" destId="{3B327303-4D48-4B9D-B7C0-855B8802BC9A}" srcOrd="1" destOrd="0" presId="urn:microsoft.com/office/officeart/2005/8/layout/hierarchy6"/>
    <dgm:cxn modelId="{D8359C9F-F7E1-4596-8414-20F00438E313}" type="presParOf" srcId="{3B327303-4D48-4B9D-B7C0-855B8802BC9A}" destId="{F41F9ADF-52EB-4BD6-8227-2C8C39FF0888}" srcOrd="0" destOrd="0" presId="urn:microsoft.com/office/officeart/2005/8/layout/hierarchy6"/>
    <dgm:cxn modelId="{9418C414-D6D4-4207-996D-D111B82076E6}" type="presParOf" srcId="{F41F9ADF-52EB-4BD6-8227-2C8C39FF0888}" destId="{FC1F66F9-E3B0-437C-B011-0E0F375EA076}" srcOrd="0" destOrd="0" presId="urn:microsoft.com/office/officeart/2005/8/layout/hierarchy6"/>
    <dgm:cxn modelId="{0B7D0C28-FD84-4530-BF20-7EF718C2A6DD}" type="presParOf" srcId="{F41F9ADF-52EB-4BD6-8227-2C8C39FF0888}" destId="{0C6ADB39-EF6A-4776-90BD-7AA2B5F01570}" srcOrd="1" destOrd="0" presId="urn:microsoft.com/office/officeart/2005/8/layout/hierarchy6"/>
    <dgm:cxn modelId="{8658B157-EC00-4BC6-9C12-056C3F9978B5}" type="presParOf" srcId="{0C6ADB39-EF6A-4776-90BD-7AA2B5F01570}" destId="{E9678462-0B1E-4582-ADDD-6167E9C7D340}" srcOrd="0" destOrd="0" presId="urn:microsoft.com/office/officeart/2005/8/layout/hierarchy6"/>
    <dgm:cxn modelId="{8DD6A405-0153-4F7F-9E43-0F7E2DD3C437}" type="presParOf" srcId="{0C6ADB39-EF6A-4776-90BD-7AA2B5F01570}" destId="{FBC192D5-16B7-4DE1-9D16-0E92B17C9FE5}" srcOrd="1" destOrd="0" presId="urn:microsoft.com/office/officeart/2005/8/layout/hierarchy6"/>
    <dgm:cxn modelId="{7F71FFEF-F529-4334-BE5F-ADE71FFF0AD2}" type="presParOf" srcId="{FBC192D5-16B7-4DE1-9D16-0E92B17C9FE5}" destId="{73EE7FD5-845C-4CAC-B1A0-B3590925FEEC}" srcOrd="0" destOrd="0" presId="urn:microsoft.com/office/officeart/2005/8/layout/hierarchy6"/>
    <dgm:cxn modelId="{711AF915-E44E-4640-8621-D7C720CA5BA8}" type="presParOf" srcId="{FBC192D5-16B7-4DE1-9D16-0E92B17C9FE5}" destId="{40C3B25F-0FFA-42CC-B214-C19194EEA086}" srcOrd="1" destOrd="0" presId="urn:microsoft.com/office/officeart/2005/8/layout/hierarchy6"/>
    <dgm:cxn modelId="{0E5331C6-4D3C-488B-B8BC-49215162605F}" type="presParOf" srcId="{0C6ADB39-EF6A-4776-90BD-7AA2B5F01570}" destId="{7E5279DB-B2E3-4453-8E0D-56FB3ADB2206}" srcOrd="2" destOrd="0" presId="urn:microsoft.com/office/officeart/2005/8/layout/hierarchy6"/>
    <dgm:cxn modelId="{E7013C89-B049-4FF5-AABF-470C131BCF3C}" type="presParOf" srcId="{0C6ADB39-EF6A-4776-90BD-7AA2B5F01570}" destId="{C2DB7596-E3CC-4942-9794-C7905104DC57}" srcOrd="3" destOrd="0" presId="urn:microsoft.com/office/officeart/2005/8/layout/hierarchy6"/>
    <dgm:cxn modelId="{DC7B898F-1740-4637-AE6E-FDEB17748C1E}" type="presParOf" srcId="{C2DB7596-E3CC-4942-9794-C7905104DC57}" destId="{F1EB1C2A-84AA-4426-85D1-0A10DFFA4337}" srcOrd="0" destOrd="0" presId="urn:microsoft.com/office/officeart/2005/8/layout/hierarchy6"/>
    <dgm:cxn modelId="{8B69D0A5-7E7E-4C07-A9A8-BB40A066B552}" type="presParOf" srcId="{C2DB7596-E3CC-4942-9794-C7905104DC57}" destId="{37BEAF21-D5DB-46C6-95FE-D1A8212F5942}" srcOrd="1" destOrd="0" presId="urn:microsoft.com/office/officeart/2005/8/layout/hierarchy6"/>
    <dgm:cxn modelId="{CF60E083-06DA-4EB5-8120-7F44960D964F}" type="presParOf" srcId="{0C6ADB39-EF6A-4776-90BD-7AA2B5F01570}" destId="{0498097B-38AE-4BEA-BFF7-0105AC15D9BF}" srcOrd="4" destOrd="0" presId="urn:microsoft.com/office/officeart/2005/8/layout/hierarchy6"/>
    <dgm:cxn modelId="{9131EFEC-75CA-4A09-9828-82AD3FC50EC7}" type="presParOf" srcId="{0C6ADB39-EF6A-4776-90BD-7AA2B5F01570}" destId="{8A323B75-DE4D-4FFB-803A-8CB5ABB1C847}" srcOrd="5" destOrd="0" presId="urn:microsoft.com/office/officeart/2005/8/layout/hierarchy6"/>
    <dgm:cxn modelId="{EB7A83D7-39BA-41C0-9741-57FF022D2A6B}" type="presParOf" srcId="{8A323B75-DE4D-4FFB-803A-8CB5ABB1C847}" destId="{77018197-925C-4EB1-B411-0E63AA5026EB}" srcOrd="0" destOrd="0" presId="urn:microsoft.com/office/officeart/2005/8/layout/hierarchy6"/>
    <dgm:cxn modelId="{0B4AB185-F8FA-4153-83AB-4928B4D2A98F}" type="presParOf" srcId="{8A323B75-DE4D-4FFB-803A-8CB5ABB1C847}" destId="{7C9F31AA-2989-456E-95F0-FC7033DDF181}" srcOrd="1" destOrd="0" presId="urn:microsoft.com/office/officeart/2005/8/layout/hierarchy6"/>
    <dgm:cxn modelId="{F00A2541-51BE-4FDD-A5A9-56896FFC80B7}" type="presParOf" srcId="{7C9F31AA-2989-456E-95F0-FC7033DDF181}" destId="{34395B8B-8EDE-426F-BC4B-100454549AB4}" srcOrd="0" destOrd="0" presId="urn:microsoft.com/office/officeart/2005/8/layout/hierarchy6"/>
    <dgm:cxn modelId="{0FBEDC2E-4B8A-4091-8C7C-984AB4876096}" type="presParOf" srcId="{7C9F31AA-2989-456E-95F0-FC7033DDF181}" destId="{8F393E2D-8CAC-49C4-A8CB-9AAA1DC9756C}" srcOrd="1" destOrd="0" presId="urn:microsoft.com/office/officeart/2005/8/layout/hierarchy6"/>
    <dgm:cxn modelId="{5019F21B-DD29-4661-B218-27942D5C24D5}" type="presParOf" srcId="{8F393E2D-8CAC-49C4-A8CB-9AAA1DC9756C}" destId="{B65F7733-3D90-45B4-A098-D11D333004EB}" srcOrd="0" destOrd="0" presId="urn:microsoft.com/office/officeart/2005/8/layout/hierarchy6"/>
    <dgm:cxn modelId="{56EB5246-34FA-47D3-B2E0-BBE9294D97DB}" type="presParOf" srcId="{8F393E2D-8CAC-49C4-A8CB-9AAA1DC9756C}" destId="{C8F4BCEE-E246-475F-B0F9-88B757C21A31}" srcOrd="1" destOrd="0" presId="urn:microsoft.com/office/officeart/2005/8/layout/hierarchy6"/>
    <dgm:cxn modelId="{848546A3-5F28-414C-8597-24609862829B}" type="presParOf" srcId="{48923A73-D52B-411A-82C3-B2EDCD876B3E}" destId="{C0C53499-608C-439C-BFC6-E1EB9F11AAEA}" srcOrd="1" destOrd="0" presId="urn:microsoft.com/office/officeart/2005/8/layout/hierarchy6"/>
    <dgm:cxn modelId="{6E8B138D-0591-46FD-A38C-5164D9EE4BD9}" type="presParOf" srcId="{C0C53499-608C-439C-BFC6-E1EB9F11AAEA}" destId="{6A7F674D-3E98-4748-9AFC-AB4D2EA2A33B}" srcOrd="0" destOrd="0" presId="urn:microsoft.com/office/officeart/2005/8/layout/hierarchy6"/>
    <dgm:cxn modelId="{1B00BD11-B5CC-4D2D-A611-F60039F79BA9}" type="presParOf" srcId="{6A7F674D-3E98-4748-9AFC-AB4D2EA2A33B}" destId="{8154F350-EF4A-4335-B81F-124AD06D0434}" srcOrd="0" destOrd="0" presId="urn:microsoft.com/office/officeart/2005/8/layout/hierarchy6"/>
    <dgm:cxn modelId="{20CA6B64-CAC6-4947-A8D8-60527EC849CA}" type="presParOf" srcId="{6A7F674D-3E98-4748-9AFC-AB4D2EA2A33B}" destId="{0247815D-27C4-40BA-947B-9A3DD0F5CE68}" srcOrd="1" destOrd="0" presId="urn:microsoft.com/office/officeart/2005/8/layout/hierarchy6"/>
    <dgm:cxn modelId="{24E819AC-AC0B-4B98-94C2-4E8A1C2F2E7E}" type="presParOf" srcId="{C0C53499-608C-439C-BFC6-E1EB9F11AAEA}" destId="{3FD70D84-6986-48C9-B9E0-EB1E28F391BD}" srcOrd="1" destOrd="0" presId="urn:microsoft.com/office/officeart/2005/8/layout/hierarchy6"/>
    <dgm:cxn modelId="{FD98B3DF-1775-4BC9-9BEC-C284E5F6C994}" type="presParOf" srcId="{3FD70D84-6986-48C9-B9E0-EB1E28F391BD}" destId="{D43D479E-3495-4464-A824-B1EDAC6C4087}" srcOrd="0" destOrd="0" presId="urn:microsoft.com/office/officeart/2005/8/layout/hierarchy6"/>
    <dgm:cxn modelId="{697FBDAA-6767-4FE6-8C42-0ED389CFC949}" type="presParOf" srcId="{C0C53499-608C-439C-BFC6-E1EB9F11AAEA}" destId="{129F4D27-30AA-4B0B-B8D9-2934C615BB99}" srcOrd="2" destOrd="0" presId="urn:microsoft.com/office/officeart/2005/8/layout/hierarchy6"/>
    <dgm:cxn modelId="{8F9ABFF9-4BFD-4DA8-9671-6D86F12B5DFE}" type="presParOf" srcId="{129F4D27-30AA-4B0B-B8D9-2934C615BB99}" destId="{B84DA053-706C-46E4-B68A-88BFF9A20A49}" srcOrd="0" destOrd="0" presId="urn:microsoft.com/office/officeart/2005/8/layout/hierarchy6"/>
    <dgm:cxn modelId="{67465F3F-69E1-449B-A7AC-A7325AE61163}" type="presParOf" srcId="{129F4D27-30AA-4B0B-B8D9-2934C615BB99}" destId="{2D2CC38D-5303-462F-9888-F5C930A29765}" srcOrd="1" destOrd="0" presId="urn:microsoft.com/office/officeart/2005/8/layout/hierarchy6"/>
    <dgm:cxn modelId="{4E15FBED-097C-49C6-9A98-1AF69523F0EE}" type="presParOf" srcId="{C0C53499-608C-439C-BFC6-E1EB9F11AAEA}" destId="{BEBD0A93-EEF3-4A3D-97E8-881D7C6BF862}" srcOrd="3" destOrd="0" presId="urn:microsoft.com/office/officeart/2005/8/layout/hierarchy6"/>
    <dgm:cxn modelId="{1038A5A7-5497-4082-AA4A-2F6771A72183}" type="presParOf" srcId="{BEBD0A93-EEF3-4A3D-97E8-881D7C6BF862}" destId="{F87568B9-1465-487D-9879-2C84769F6426}" srcOrd="0" destOrd="0" presId="urn:microsoft.com/office/officeart/2005/8/layout/hierarchy6"/>
    <dgm:cxn modelId="{FE1C2563-AA42-448E-AAB8-D8BF7AABBFA1}" type="presParOf" srcId="{C0C53499-608C-439C-BFC6-E1EB9F11AAEA}" destId="{845C8396-CCEC-47C0-B323-74AEA71917A5}" srcOrd="4" destOrd="0" presId="urn:microsoft.com/office/officeart/2005/8/layout/hierarchy6"/>
    <dgm:cxn modelId="{3E497A66-99D0-42BB-B82C-5E05EF534AAC}" type="presParOf" srcId="{845C8396-CCEC-47C0-B323-74AEA71917A5}" destId="{221182EE-9283-44DD-A9A1-E29A8116AF7B}" srcOrd="0" destOrd="0" presId="urn:microsoft.com/office/officeart/2005/8/layout/hierarchy6"/>
    <dgm:cxn modelId="{D02EDF2F-BB30-4925-918F-685737FCB876}" type="presParOf" srcId="{845C8396-CCEC-47C0-B323-74AEA71917A5}" destId="{AE351BEB-D4DC-42C1-AB70-F9ED776EBA69}" srcOrd="1" destOrd="0" presId="urn:microsoft.com/office/officeart/2005/8/layout/hierarchy6"/>
    <dgm:cxn modelId="{E82D0CAB-4AE0-4FD1-928F-6E8D8F53333C}" type="presParOf" srcId="{C0C53499-608C-439C-BFC6-E1EB9F11AAEA}" destId="{A9B152D3-F0E4-4B9E-87E6-B757A087770E}" srcOrd="5" destOrd="0" presId="urn:microsoft.com/office/officeart/2005/8/layout/hierarchy6"/>
    <dgm:cxn modelId="{152FEB07-B671-46F1-AD4A-17428C028088}" type="presParOf" srcId="{A9B152D3-F0E4-4B9E-87E6-B757A087770E}" destId="{677C2EF8-DDC8-4C14-AC83-9A9646EA5C84}" srcOrd="0" destOrd="0" presId="urn:microsoft.com/office/officeart/2005/8/layout/hierarchy6"/>
    <dgm:cxn modelId="{98D63E72-56BE-4830-B8B1-7EF4989BB1B6}" type="presParOf" srcId="{C0C53499-608C-439C-BFC6-E1EB9F11AAEA}" destId="{B3066F01-7B11-4107-AC51-41125EF7B193}" srcOrd="6" destOrd="0" presId="urn:microsoft.com/office/officeart/2005/8/layout/hierarchy6"/>
    <dgm:cxn modelId="{EDEE486F-C52C-449A-8C7A-8E79BD1AE641}" type="presParOf" srcId="{B3066F01-7B11-4107-AC51-41125EF7B193}" destId="{1B1A6FE4-7905-4223-9AD3-52B8606787DA}" srcOrd="0" destOrd="0" presId="urn:microsoft.com/office/officeart/2005/8/layout/hierarchy6"/>
    <dgm:cxn modelId="{FFC449D3-7B2E-4B2D-BCA2-3198316E8407}" type="presParOf" srcId="{B3066F01-7B11-4107-AC51-41125EF7B193}" destId="{6C70B5CB-1802-4708-8CA4-176BDC0DD479}" srcOrd="1" destOrd="0" presId="urn:microsoft.com/office/officeart/2005/8/layout/hierarchy6"/>
  </dgm:cxnLst>
  <dgm:bg/>
  <dgm:whole/>
  <dgm:extLst>
    <a:ext uri="http://schemas.microsoft.com/office/drawing/2008/diagram">
      <dsp:dataModelExt xmlns:dsp="http://schemas.microsoft.com/office/drawing/2008/diagram" relId="rId1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393AF-C936-4699-9F65-645F78E62BEE}">
      <dsp:nvSpPr>
        <dsp:cNvPr id="0" name=""/>
        <dsp:cNvSpPr/>
      </dsp:nvSpPr>
      <dsp:spPr>
        <a:xfrm>
          <a:off x="4317" y="1249795"/>
          <a:ext cx="1963190" cy="110627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1. Studying documents (RQ1&amp;2)</a:t>
          </a:r>
        </a:p>
      </dsp:txBody>
      <dsp:txXfrm>
        <a:off x="4317" y="1249795"/>
        <a:ext cx="1963190" cy="737516"/>
      </dsp:txXfrm>
    </dsp:sp>
    <dsp:sp modelId="{D298814D-3994-454A-98A2-13725E2434AE}">
      <dsp:nvSpPr>
        <dsp:cNvPr id="0" name=""/>
        <dsp:cNvSpPr/>
      </dsp:nvSpPr>
      <dsp:spPr>
        <a:xfrm>
          <a:off x="406417" y="1987312"/>
          <a:ext cx="1963190" cy="181912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err="1"/>
            <a:t>Visualisation</a:t>
          </a:r>
          <a:r>
            <a:rPr lang="en-US" sz="1400" kern="1200" dirty="0"/>
            <a:t> of LTs</a:t>
          </a:r>
        </a:p>
        <a:p>
          <a:pPr marL="114300" lvl="1" indent="-114300" algn="l" defTabSz="622300">
            <a:lnSpc>
              <a:spcPct val="90000"/>
            </a:lnSpc>
            <a:spcBef>
              <a:spcPct val="0"/>
            </a:spcBef>
            <a:spcAft>
              <a:spcPct val="15000"/>
            </a:spcAft>
            <a:buChar char="•"/>
          </a:pPr>
          <a:r>
            <a:rPr lang="en-US" sz="1400" kern="1200" dirty="0" err="1"/>
            <a:t>BrightSpace</a:t>
          </a:r>
          <a:endParaRPr lang="en-US" sz="1400" kern="1200" dirty="0"/>
        </a:p>
      </dsp:txBody>
      <dsp:txXfrm>
        <a:off x="459697" y="2040592"/>
        <a:ext cx="1856630" cy="1712565"/>
      </dsp:txXfrm>
    </dsp:sp>
    <dsp:sp modelId="{DF2429D5-8158-4526-B66D-0781AE834482}">
      <dsp:nvSpPr>
        <dsp:cNvPr id="0" name=""/>
        <dsp:cNvSpPr/>
      </dsp:nvSpPr>
      <dsp:spPr>
        <a:xfrm>
          <a:off x="2265121" y="1374165"/>
          <a:ext cx="630938" cy="48877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265121" y="1471920"/>
        <a:ext cx="484305" cy="293267"/>
      </dsp:txXfrm>
    </dsp:sp>
    <dsp:sp modelId="{49FCBC90-3F01-4ECE-9E8F-E07A33F82E5C}">
      <dsp:nvSpPr>
        <dsp:cNvPr id="0" name=""/>
        <dsp:cNvSpPr/>
      </dsp:nvSpPr>
      <dsp:spPr>
        <a:xfrm>
          <a:off x="3157959" y="1249795"/>
          <a:ext cx="1963190" cy="110627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Interviews &amp; questionnaires (RQ3)</a:t>
          </a:r>
        </a:p>
      </dsp:txBody>
      <dsp:txXfrm>
        <a:off x="3157959" y="1249795"/>
        <a:ext cx="1963190" cy="737516"/>
      </dsp:txXfrm>
    </dsp:sp>
    <dsp:sp modelId="{516803BC-1CFA-4DC8-8CC9-ECD525BC5A61}">
      <dsp:nvSpPr>
        <dsp:cNvPr id="0" name=""/>
        <dsp:cNvSpPr/>
      </dsp:nvSpPr>
      <dsp:spPr>
        <a:xfrm>
          <a:off x="3560058" y="1987312"/>
          <a:ext cx="1963190" cy="181912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Skills LT coordinators</a:t>
          </a:r>
        </a:p>
        <a:p>
          <a:pPr marL="114300" lvl="1" indent="-114300" algn="l" defTabSz="622300">
            <a:lnSpc>
              <a:spcPct val="90000"/>
            </a:lnSpc>
            <a:spcBef>
              <a:spcPct val="0"/>
            </a:spcBef>
            <a:spcAft>
              <a:spcPct val="15000"/>
            </a:spcAft>
            <a:buChar char="•"/>
          </a:pPr>
          <a:r>
            <a:rPr lang="en-US" sz="1400" kern="1200" dirty="0" err="1"/>
            <a:t>Programme</a:t>
          </a:r>
          <a:r>
            <a:rPr lang="en-US" sz="1400" kern="1200" dirty="0"/>
            <a:t> directors</a:t>
          </a:r>
        </a:p>
        <a:p>
          <a:pPr marL="114300" lvl="1" indent="-114300" algn="l" defTabSz="622300">
            <a:lnSpc>
              <a:spcPct val="90000"/>
            </a:lnSpc>
            <a:spcBef>
              <a:spcPct val="0"/>
            </a:spcBef>
            <a:spcAft>
              <a:spcPct val="15000"/>
            </a:spcAft>
            <a:buChar char="•"/>
          </a:pPr>
          <a:r>
            <a:rPr lang="en-US" sz="1400" kern="1200" dirty="0"/>
            <a:t>Study advisors</a:t>
          </a:r>
        </a:p>
        <a:p>
          <a:pPr marL="114300" lvl="1" indent="-114300" algn="l" defTabSz="622300">
            <a:lnSpc>
              <a:spcPct val="90000"/>
            </a:lnSpc>
            <a:spcBef>
              <a:spcPct val="0"/>
            </a:spcBef>
            <a:spcAft>
              <a:spcPct val="15000"/>
            </a:spcAft>
            <a:buChar char="•"/>
          </a:pPr>
          <a:r>
            <a:rPr lang="en-US" sz="1400" kern="1200" dirty="0" err="1"/>
            <a:t>Programme</a:t>
          </a:r>
          <a:r>
            <a:rPr lang="en-US" sz="1400" kern="1200" dirty="0"/>
            <a:t> staff</a:t>
          </a:r>
        </a:p>
        <a:p>
          <a:pPr marL="114300" lvl="1" indent="-114300" algn="l" defTabSz="622300">
            <a:lnSpc>
              <a:spcPct val="90000"/>
            </a:lnSpc>
            <a:spcBef>
              <a:spcPct val="0"/>
            </a:spcBef>
            <a:spcAft>
              <a:spcPct val="15000"/>
            </a:spcAft>
            <a:buChar char="•"/>
          </a:pPr>
          <a:r>
            <a:rPr lang="en-US" sz="1400" kern="1200" dirty="0"/>
            <a:t>Students</a:t>
          </a:r>
        </a:p>
      </dsp:txBody>
      <dsp:txXfrm>
        <a:off x="3613338" y="2040592"/>
        <a:ext cx="1856630" cy="1712565"/>
      </dsp:txXfrm>
    </dsp:sp>
    <dsp:sp modelId="{A19C6527-1AE4-4925-B0C1-E6550B7E6CB8}">
      <dsp:nvSpPr>
        <dsp:cNvPr id="0" name=""/>
        <dsp:cNvSpPr/>
      </dsp:nvSpPr>
      <dsp:spPr>
        <a:xfrm>
          <a:off x="5418762" y="1374165"/>
          <a:ext cx="630938" cy="48877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418762" y="1471920"/>
        <a:ext cx="484305" cy="293267"/>
      </dsp:txXfrm>
    </dsp:sp>
    <dsp:sp modelId="{06C76F96-EBB1-44FB-92F8-4BD7D93993DB}">
      <dsp:nvSpPr>
        <dsp:cNvPr id="0" name=""/>
        <dsp:cNvSpPr/>
      </dsp:nvSpPr>
      <dsp:spPr>
        <a:xfrm>
          <a:off x="6311600" y="1249795"/>
          <a:ext cx="1963190" cy="110627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Illuminating differences &amp; similarities (RQ4)</a:t>
          </a:r>
        </a:p>
      </dsp:txBody>
      <dsp:txXfrm>
        <a:off x="6311600" y="1249795"/>
        <a:ext cx="1963190" cy="737516"/>
      </dsp:txXfrm>
    </dsp:sp>
    <dsp:sp modelId="{F1CDA431-31D0-4CDD-AAD1-F2BD3951C1D7}">
      <dsp:nvSpPr>
        <dsp:cNvPr id="0" name=""/>
        <dsp:cNvSpPr/>
      </dsp:nvSpPr>
      <dsp:spPr>
        <a:xfrm>
          <a:off x="6713700" y="1987312"/>
          <a:ext cx="1963190" cy="181912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Provide overview of design choices &amp; experiences for reflection</a:t>
          </a:r>
        </a:p>
      </dsp:txBody>
      <dsp:txXfrm>
        <a:off x="6766980" y="2040592"/>
        <a:ext cx="1856630" cy="17125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A6FE4-7905-4223-9AD3-52B8606787DA}">
      <dsp:nvSpPr>
        <dsp:cNvPr id="0" name=""/>
        <dsp:cNvSpPr/>
      </dsp:nvSpPr>
      <dsp:spPr>
        <a:xfrm>
          <a:off x="0" y="7843212"/>
          <a:ext cx="15121732" cy="2231878"/>
        </a:xfrm>
        <a:prstGeom prst="roundRect">
          <a:avLst>
            <a:gd name="adj" fmla="val 10000"/>
          </a:avLst>
        </a:prstGeom>
        <a:solidFill>
          <a:schemeClr val="accent4">
            <a:lumMod val="20000"/>
            <a:lumOff val="8000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kern="1200" dirty="0">
              <a:solidFill>
                <a:schemeClr val="accent6"/>
              </a:solidFill>
            </a:rPr>
            <a:t>reflection</a:t>
          </a:r>
        </a:p>
      </dsp:txBody>
      <dsp:txXfrm>
        <a:off x="0" y="7843212"/>
        <a:ext cx="4536519" cy="2231878"/>
      </dsp:txXfrm>
    </dsp:sp>
    <dsp:sp modelId="{221182EE-9283-44DD-A9A1-E29A8116AF7B}">
      <dsp:nvSpPr>
        <dsp:cNvPr id="0" name=""/>
        <dsp:cNvSpPr/>
      </dsp:nvSpPr>
      <dsp:spPr>
        <a:xfrm>
          <a:off x="0" y="5230829"/>
          <a:ext cx="15121732" cy="2231878"/>
        </a:xfrm>
        <a:prstGeom prst="roundRect">
          <a:avLst>
            <a:gd name="adj" fmla="val 10000"/>
          </a:avLst>
        </a:prstGeom>
        <a:solidFill>
          <a:schemeClr val="accent4">
            <a:lumMod val="20000"/>
            <a:lumOff val="8000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kern="1200" dirty="0">
              <a:solidFill>
                <a:schemeClr val="accent6"/>
              </a:solidFill>
            </a:rPr>
            <a:t>feedback</a:t>
          </a:r>
        </a:p>
      </dsp:txBody>
      <dsp:txXfrm>
        <a:off x="0" y="5230829"/>
        <a:ext cx="4536519" cy="2231878"/>
      </dsp:txXfrm>
    </dsp:sp>
    <dsp:sp modelId="{B84DA053-706C-46E4-B68A-88BFF9A20A49}">
      <dsp:nvSpPr>
        <dsp:cNvPr id="0" name=""/>
        <dsp:cNvSpPr/>
      </dsp:nvSpPr>
      <dsp:spPr>
        <a:xfrm>
          <a:off x="0" y="2618445"/>
          <a:ext cx="15121732" cy="223187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US" sz="6500" kern="1200" dirty="0">
            <a:solidFill>
              <a:schemeClr val="accent6"/>
            </a:solidFill>
          </a:endParaRPr>
        </a:p>
      </dsp:txBody>
      <dsp:txXfrm>
        <a:off x="0" y="2618445"/>
        <a:ext cx="4536519" cy="2231878"/>
      </dsp:txXfrm>
    </dsp:sp>
    <dsp:sp modelId="{8154F350-EF4A-4335-B81F-124AD06D0434}">
      <dsp:nvSpPr>
        <dsp:cNvPr id="0" name=""/>
        <dsp:cNvSpPr/>
      </dsp:nvSpPr>
      <dsp:spPr>
        <a:xfrm>
          <a:off x="0" y="6062"/>
          <a:ext cx="15121732" cy="223187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US" sz="6500" kern="1200" dirty="0">
            <a:solidFill>
              <a:schemeClr val="accent6"/>
            </a:solidFill>
          </a:endParaRPr>
        </a:p>
      </dsp:txBody>
      <dsp:txXfrm>
        <a:off x="0" y="6062"/>
        <a:ext cx="4536519" cy="2231878"/>
      </dsp:txXfrm>
    </dsp:sp>
    <dsp:sp modelId="{FC1F66F9-E3B0-437C-B011-0E0F375EA076}">
      <dsp:nvSpPr>
        <dsp:cNvPr id="0" name=""/>
        <dsp:cNvSpPr/>
      </dsp:nvSpPr>
      <dsp:spPr>
        <a:xfrm>
          <a:off x="8251016" y="196314"/>
          <a:ext cx="2853783" cy="190252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err="1">
              <a:solidFill>
                <a:schemeClr val="accent6"/>
              </a:solidFill>
            </a:rPr>
            <a:t>Bbi</a:t>
          </a:r>
          <a:endParaRPr lang="en-US" sz="5000" kern="1200" dirty="0">
            <a:solidFill>
              <a:schemeClr val="accent6"/>
            </a:solidFill>
          </a:endParaRPr>
        </a:p>
      </dsp:txBody>
      <dsp:txXfrm>
        <a:off x="8306739" y="252037"/>
        <a:ext cx="2742337" cy="1791076"/>
      </dsp:txXfrm>
    </dsp:sp>
    <dsp:sp modelId="{E9678462-0B1E-4582-ADDD-6167E9C7D340}">
      <dsp:nvSpPr>
        <dsp:cNvPr id="0" name=""/>
        <dsp:cNvSpPr/>
      </dsp:nvSpPr>
      <dsp:spPr>
        <a:xfrm>
          <a:off x="5967989" y="2098837"/>
          <a:ext cx="3709919" cy="761009"/>
        </a:xfrm>
        <a:custGeom>
          <a:avLst/>
          <a:gdLst/>
          <a:ahLst/>
          <a:cxnLst/>
          <a:rect l="0" t="0" r="0" b="0"/>
          <a:pathLst>
            <a:path>
              <a:moveTo>
                <a:pt x="3709919" y="0"/>
              </a:moveTo>
              <a:lnTo>
                <a:pt x="3709919" y="380504"/>
              </a:lnTo>
              <a:lnTo>
                <a:pt x="0" y="380504"/>
              </a:lnTo>
              <a:lnTo>
                <a:pt x="0" y="761009"/>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3EE7FD5-845C-4CAC-B1A0-B3590925FEEC}">
      <dsp:nvSpPr>
        <dsp:cNvPr id="0" name=""/>
        <dsp:cNvSpPr/>
      </dsp:nvSpPr>
      <dsp:spPr>
        <a:xfrm>
          <a:off x="4541097" y="2859846"/>
          <a:ext cx="2853783" cy="1902522"/>
        </a:xfrm>
        <a:prstGeom prst="roundRect">
          <a:avLst>
            <a:gd name="adj" fmla="val 10000"/>
          </a:avLst>
        </a:prstGeom>
        <a:solidFill>
          <a:schemeClr val="accent5">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solidFill>
                <a:schemeClr val="accent6"/>
              </a:solidFill>
            </a:rPr>
            <a:t>Write</a:t>
          </a:r>
        </a:p>
      </dsp:txBody>
      <dsp:txXfrm>
        <a:off x="4596820" y="2915569"/>
        <a:ext cx="2742337" cy="1791076"/>
      </dsp:txXfrm>
    </dsp:sp>
    <dsp:sp modelId="{7E5279DB-B2E3-4453-8E0D-56FB3ADB2206}">
      <dsp:nvSpPr>
        <dsp:cNvPr id="0" name=""/>
        <dsp:cNvSpPr/>
      </dsp:nvSpPr>
      <dsp:spPr>
        <a:xfrm>
          <a:off x="9632188" y="2098837"/>
          <a:ext cx="91440" cy="761009"/>
        </a:xfrm>
        <a:custGeom>
          <a:avLst/>
          <a:gdLst/>
          <a:ahLst/>
          <a:cxnLst/>
          <a:rect l="0" t="0" r="0" b="0"/>
          <a:pathLst>
            <a:path>
              <a:moveTo>
                <a:pt x="45720" y="0"/>
              </a:moveTo>
              <a:lnTo>
                <a:pt x="45720" y="761009"/>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1EB1C2A-84AA-4426-85D1-0A10DFFA4337}">
      <dsp:nvSpPr>
        <dsp:cNvPr id="0" name=""/>
        <dsp:cNvSpPr/>
      </dsp:nvSpPr>
      <dsp:spPr>
        <a:xfrm>
          <a:off x="8251016" y="2859846"/>
          <a:ext cx="2853783" cy="1902522"/>
        </a:xfrm>
        <a:prstGeom prst="roundRect">
          <a:avLst>
            <a:gd name="adj" fmla="val 10000"/>
          </a:avLst>
        </a:prstGeom>
        <a:solidFill>
          <a:srgbClr val="FFFFC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solidFill>
                <a:schemeClr val="accent6"/>
              </a:solidFill>
            </a:rPr>
            <a:t>present</a:t>
          </a:r>
        </a:p>
      </dsp:txBody>
      <dsp:txXfrm>
        <a:off x="8306739" y="2915569"/>
        <a:ext cx="2742337" cy="1791076"/>
      </dsp:txXfrm>
    </dsp:sp>
    <dsp:sp modelId="{0498097B-38AE-4BEA-BFF7-0105AC15D9BF}">
      <dsp:nvSpPr>
        <dsp:cNvPr id="0" name=""/>
        <dsp:cNvSpPr/>
      </dsp:nvSpPr>
      <dsp:spPr>
        <a:xfrm>
          <a:off x="9677908" y="2098837"/>
          <a:ext cx="3709919" cy="761009"/>
        </a:xfrm>
        <a:custGeom>
          <a:avLst/>
          <a:gdLst/>
          <a:ahLst/>
          <a:cxnLst/>
          <a:rect l="0" t="0" r="0" b="0"/>
          <a:pathLst>
            <a:path>
              <a:moveTo>
                <a:pt x="0" y="0"/>
              </a:moveTo>
              <a:lnTo>
                <a:pt x="0" y="380504"/>
              </a:lnTo>
              <a:lnTo>
                <a:pt x="3709919" y="380504"/>
              </a:lnTo>
              <a:lnTo>
                <a:pt x="3709919" y="761009"/>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7018197-925C-4EB1-B411-0E63AA5026EB}">
      <dsp:nvSpPr>
        <dsp:cNvPr id="0" name=""/>
        <dsp:cNvSpPr/>
      </dsp:nvSpPr>
      <dsp:spPr>
        <a:xfrm>
          <a:off x="11960935" y="2859846"/>
          <a:ext cx="2853783" cy="1902522"/>
        </a:xfrm>
        <a:prstGeom prst="roundRect">
          <a:avLst>
            <a:gd name="adj" fmla="val 10000"/>
          </a:avLst>
        </a:prstGeom>
        <a:solidFill>
          <a:schemeClr val="tx2">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solidFill>
                <a:schemeClr val="accent6"/>
              </a:solidFill>
            </a:rPr>
            <a:t>Collab</a:t>
          </a:r>
        </a:p>
      </dsp:txBody>
      <dsp:txXfrm>
        <a:off x="12016658" y="2915569"/>
        <a:ext cx="2742337" cy="1791076"/>
      </dsp:txXfrm>
    </dsp:sp>
    <dsp:sp modelId="{34395B8B-8EDE-426F-BC4B-100454549AB4}">
      <dsp:nvSpPr>
        <dsp:cNvPr id="0" name=""/>
        <dsp:cNvSpPr/>
      </dsp:nvSpPr>
      <dsp:spPr>
        <a:xfrm>
          <a:off x="13342107" y="4762369"/>
          <a:ext cx="91440" cy="761009"/>
        </a:xfrm>
        <a:custGeom>
          <a:avLst/>
          <a:gdLst/>
          <a:ahLst/>
          <a:cxnLst/>
          <a:rect l="0" t="0" r="0" b="0"/>
          <a:pathLst>
            <a:path>
              <a:moveTo>
                <a:pt x="45720" y="0"/>
              </a:moveTo>
              <a:lnTo>
                <a:pt x="45720" y="761009"/>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65F7733-3D90-45B4-A098-D11D333004EB}">
      <dsp:nvSpPr>
        <dsp:cNvPr id="0" name=""/>
        <dsp:cNvSpPr/>
      </dsp:nvSpPr>
      <dsp:spPr>
        <a:xfrm>
          <a:off x="11960935" y="5523378"/>
          <a:ext cx="2853783" cy="1902522"/>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solidFill>
                <a:schemeClr val="accent6"/>
              </a:solidFill>
            </a:rPr>
            <a:t>Sub-skill of collab</a:t>
          </a:r>
        </a:p>
      </dsp:txBody>
      <dsp:txXfrm>
        <a:off x="12016658" y="5579101"/>
        <a:ext cx="2742337" cy="17910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A6FE4-7905-4223-9AD3-52B8606787DA}">
      <dsp:nvSpPr>
        <dsp:cNvPr id="0" name=""/>
        <dsp:cNvSpPr/>
      </dsp:nvSpPr>
      <dsp:spPr>
        <a:xfrm>
          <a:off x="0" y="7843212"/>
          <a:ext cx="15121732" cy="2231878"/>
        </a:xfrm>
        <a:prstGeom prst="roundRect">
          <a:avLst>
            <a:gd name="adj" fmla="val 10000"/>
          </a:avLst>
        </a:prstGeom>
        <a:solidFill>
          <a:schemeClr val="accent4">
            <a:lumMod val="20000"/>
            <a:lumOff val="8000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kern="1200" dirty="0">
              <a:solidFill>
                <a:schemeClr val="accent6"/>
              </a:solidFill>
            </a:rPr>
            <a:t>reflection</a:t>
          </a:r>
        </a:p>
      </dsp:txBody>
      <dsp:txXfrm>
        <a:off x="0" y="7843212"/>
        <a:ext cx="4536519" cy="2231878"/>
      </dsp:txXfrm>
    </dsp:sp>
    <dsp:sp modelId="{221182EE-9283-44DD-A9A1-E29A8116AF7B}">
      <dsp:nvSpPr>
        <dsp:cNvPr id="0" name=""/>
        <dsp:cNvSpPr/>
      </dsp:nvSpPr>
      <dsp:spPr>
        <a:xfrm>
          <a:off x="0" y="5230829"/>
          <a:ext cx="15121732" cy="2231878"/>
        </a:xfrm>
        <a:prstGeom prst="roundRect">
          <a:avLst>
            <a:gd name="adj" fmla="val 10000"/>
          </a:avLst>
        </a:prstGeom>
        <a:solidFill>
          <a:schemeClr val="accent4">
            <a:lumMod val="20000"/>
            <a:lumOff val="8000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kern="1200" dirty="0">
              <a:solidFill>
                <a:schemeClr val="accent6"/>
              </a:solidFill>
            </a:rPr>
            <a:t>feedback</a:t>
          </a:r>
        </a:p>
      </dsp:txBody>
      <dsp:txXfrm>
        <a:off x="0" y="5230829"/>
        <a:ext cx="4536519" cy="2231878"/>
      </dsp:txXfrm>
    </dsp:sp>
    <dsp:sp modelId="{B84DA053-706C-46E4-B68A-88BFF9A20A49}">
      <dsp:nvSpPr>
        <dsp:cNvPr id="0" name=""/>
        <dsp:cNvSpPr/>
      </dsp:nvSpPr>
      <dsp:spPr>
        <a:xfrm>
          <a:off x="0" y="2618445"/>
          <a:ext cx="15121732" cy="223187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US" sz="6500" kern="1200" dirty="0">
            <a:solidFill>
              <a:schemeClr val="accent6"/>
            </a:solidFill>
          </a:endParaRPr>
        </a:p>
      </dsp:txBody>
      <dsp:txXfrm>
        <a:off x="0" y="2618445"/>
        <a:ext cx="4536519" cy="2231878"/>
      </dsp:txXfrm>
    </dsp:sp>
    <dsp:sp modelId="{8154F350-EF4A-4335-B81F-124AD06D0434}">
      <dsp:nvSpPr>
        <dsp:cNvPr id="0" name=""/>
        <dsp:cNvSpPr/>
      </dsp:nvSpPr>
      <dsp:spPr>
        <a:xfrm>
          <a:off x="0" y="6062"/>
          <a:ext cx="15121732" cy="223187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US" sz="6500" kern="1200" dirty="0">
            <a:solidFill>
              <a:schemeClr val="accent6"/>
            </a:solidFill>
          </a:endParaRPr>
        </a:p>
      </dsp:txBody>
      <dsp:txXfrm>
        <a:off x="0" y="6062"/>
        <a:ext cx="4536519" cy="2231878"/>
      </dsp:txXfrm>
    </dsp:sp>
    <dsp:sp modelId="{FC1F66F9-E3B0-437C-B011-0E0F375EA076}">
      <dsp:nvSpPr>
        <dsp:cNvPr id="0" name=""/>
        <dsp:cNvSpPr/>
      </dsp:nvSpPr>
      <dsp:spPr>
        <a:xfrm>
          <a:off x="8251016" y="196314"/>
          <a:ext cx="2853783" cy="190252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err="1">
              <a:solidFill>
                <a:schemeClr val="accent6"/>
              </a:solidFill>
            </a:rPr>
            <a:t>Bbi</a:t>
          </a:r>
          <a:endParaRPr lang="en-US" sz="5000" kern="1200" dirty="0">
            <a:solidFill>
              <a:schemeClr val="accent6"/>
            </a:solidFill>
          </a:endParaRPr>
        </a:p>
      </dsp:txBody>
      <dsp:txXfrm>
        <a:off x="8306739" y="252037"/>
        <a:ext cx="2742337" cy="1791076"/>
      </dsp:txXfrm>
    </dsp:sp>
    <dsp:sp modelId="{E9678462-0B1E-4582-ADDD-6167E9C7D340}">
      <dsp:nvSpPr>
        <dsp:cNvPr id="0" name=""/>
        <dsp:cNvSpPr/>
      </dsp:nvSpPr>
      <dsp:spPr>
        <a:xfrm>
          <a:off x="5967989" y="2098837"/>
          <a:ext cx="3709919" cy="761009"/>
        </a:xfrm>
        <a:custGeom>
          <a:avLst/>
          <a:gdLst/>
          <a:ahLst/>
          <a:cxnLst/>
          <a:rect l="0" t="0" r="0" b="0"/>
          <a:pathLst>
            <a:path>
              <a:moveTo>
                <a:pt x="3709919" y="0"/>
              </a:moveTo>
              <a:lnTo>
                <a:pt x="3709919" y="380504"/>
              </a:lnTo>
              <a:lnTo>
                <a:pt x="0" y="380504"/>
              </a:lnTo>
              <a:lnTo>
                <a:pt x="0" y="761009"/>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3EE7FD5-845C-4CAC-B1A0-B3590925FEEC}">
      <dsp:nvSpPr>
        <dsp:cNvPr id="0" name=""/>
        <dsp:cNvSpPr/>
      </dsp:nvSpPr>
      <dsp:spPr>
        <a:xfrm>
          <a:off x="4541097" y="2859846"/>
          <a:ext cx="2853783" cy="1902522"/>
        </a:xfrm>
        <a:prstGeom prst="roundRect">
          <a:avLst>
            <a:gd name="adj" fmla="val 10000"/>
          </a:avLst>
        </a:prstGeom>
        <a:solidFill>
          <a:schemeClr val="accent5">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solidFill>
                <a:schemeClr val="accent6"/>
              </a:solidFill>
            </a:rPr>
            <a:t>Write</a:t>
          </a:r>
        </a:p>
      </dsp:txBody>
      <dsp:txXfrm>
        <a:off x="4596820" y="2915569"/>
        <a:ext cx="2742337" cy="1791076"/>
      </dsp:txXfrm>
    </dsp:sp>
    <dsp:sp modelId="{7E5279DB-B2E3-4453-8E0D-56FB3ADB2206}">
      <dsp:nvSpPr>
        <dsp:cNvPr id="0" name=""/>
        <dsp:cNvSpPr/>
      </dsp:nvSpPr>
      <dsp:spPr>
        <a:xfrm>
          <a:off x="9632188" y="2098837"/>
          <a:ext cx="91440" cy="761009"/>
        </a:xfrm>
        <a:custGeom>
          <a:avLst/>
          <a:gdLst/>
          <a:ahLst/>
          <a:cxnLst/>
          <a:rect l="0" t="0" r="0" b="0"/>
          <a:pathLst>
            <a:path>
              <a:moveTo>
                <a:pt x="45720" y="0"/>
              </a:moveTo>
              <a:lnTo>
                <a:pt x="45720" y="761009"/>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1EB1C2A-84AA-4426-85D1-0A10DFFA4337}">
      <dsp:nvSpPr>
        <dsp:cNvPr id="0" name=""/>
        <dsp:cNvSpPr/>
      </dsp:nvSpPr>
      <dsp:spPr>
        <a:xfrm>
          <a:off x="8251016" y="2859846"/>
          <a:ext cx="2853783" cy="1902522"/>
        </a:xfrm>
        <a:prstGeom prst="roundRect">
          <a:avLst>
            <a:gd name="adj" fmla="val 10000"/>
          </a:avLst>
        </a:prstGeom>
        <a:solidFill>
          <a:srgbClr val="FFFFC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solidFill>
                <a:schemeClr val="accent6"/>
              </a:solidFill>
            </a:rPr>
            <a:t>present</a:t>
          </a:r>
        </a:p>
      </dsp:txBody>
      <dsp:txXfrm>
        <a:off x="8306739" y="2915569"/>
        <a:ext cx="2742337" cy="1791076"/>
      </dsp:txXfrm>
    </dsp:sp>
    <dsp:sp modelId="{0498097B-38AE-4BEA-BFF7-0105AC15D9BF}">
      <dsp:nvSpPr>
        <dsp:cNvPr id="0" name=""/>
        <dsp:cNvSpPr/>
      </dsp:nvSpPr>
      <dsp:spPr>
        <a:xfrm>
          <a:off x="9677908" y="2098837"/>
          <a:ext cx="3709919" cy="761009"/>
        </a:xfrm>
        <a:custGeom>
          <a:avLst/>
          <a:gdLst/>
          <a:ahLst/>
          <a:cxnLst/>
          <a:rect l="0" t="0" r="0" b="0"/>
          <a:pathLst>
            <a:path>
              <a:moveTo>
                <a:pt x="0" y="0"/>
              </a:moveTo>
              <a:lnTo>
                <a:pt x="0" y="380504"/>
              </a:lnTo>
              <a:lnTo>
                <a:pt x="3709919" y="380504"/>
              </a:lnTo>
              <a:lnTo>
                <a:pt x="3709919" y="761009"/>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7018197-925C-4EB1-B411-0E63AA5026EB}">
      <dsp:nvSpPr>
        <dsp:cNvPr id="0" name=""/>
        <dsp:cNvSpPr/>
      </dsp:nvSpPr>
      <dsp:spPr>
        <a:xfrm>
          <a:off x="11960935" y="2859846"/>
          <a:ext cx="2853783" cy="1902522"/>
        </a:xfrm>
        <a:prstGeom prst="roundRect">
          <a:avLst>
            <a:gd name="adj" fmla="val 10000"/>
          </a:avLst>
        </a:prstGeom>
        <a:solidFill>
          <a:schemeClr val="tx2">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solidFill>
                <a:schemeClr val="accent6"/>
              </a:solidFill>
            </a:rPr>
            <a:t>Collab</a:t>
          </a:r>
        </a:p>
      </dsp:txBody>
      <dsp:txXfrm>
        <a:off x="12016658" y="2915569"/>
        <a:ext cx="2742337" cy="1791076"/>
      </dsp:txXfrm>
    </dsp:sp>
    <dsp:sp modelId="{34395B8B-8EDE-426F-BC4B-100454549AB4}">
      <dsp:nvSpPr>
        <dsp:cNvPr id="0" name=""/>
        <dsp:cNvSpPr/>
      </dsp:nvSpPr>
      <dsp:spPr>
        <a:xfrm>
          <a:off x="13342107" y="4762369"/>
          <a:ext cx="91440" cy="761009"/>
        </a:xfrm>
        <a:custGeom>
          <a:avLst/>
          <a:gdLst/>
          <a:ahLst/>
          <a:cxnLst/>
          <a:rect l="0" t="0" r="0" b="0"/>
          <a:pathLst>
            <a:path>
              <a:moveTo>
                <a:pt x="45720" y="0"/>
              </a:moveTo>
              <a:lnTo>
                <a:pt x="45720" y="761009"/>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65F7733-3D90-45B4-A098-D11D333004EB}">
      <dsp:nvSpPr>
        <dsp:cNvPr id="0" name=""/>
        <dsp:cNvSpPr/>
      </dsp:nvSpPr>
      <dsp:spPr>
        <a:xfrm>
          <a:off x="11960935" y="5523378"/>
          <a:ext cx="2853783" cy="1902522"/>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solidFill>
                <a:schemeClr val="accent6"/>
              </a:solidFill>
            </a:rPr>
            <a:t>Sub-skill of collab</a:t>
          </a:r>
        </a:p>
      </dsp:txBody>
      <dsp:txXfrm>
        <a:off x="12016658" y="5579101"/>
        <a:ext cx="2742337" cy="17910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A6FE4-7905-4223-9AD3-52B8606787DA}">
      <dsp:nvSpPr>
        <dsp:cNvPr id="0" name=""/>
        <dsp:cNvSpPr/>
      </dsp:nvSpPr>
      <dsp:spPr>
        <a:xfrm>
          <a:off x="0" y="7843212"/>
          <a:ext cx="15121732" cy="2231878"/>
        </a:xfrm>
        <a:prstGeom prst="roundRect">
          <a:avLst>
            <a:gd name="adj" fmla="val 10000"/>
          </a:avLst>
        </a:prstGeom>
        <a:solidFill>
          <a:schemeClr val="accent4">
            <a:lumMod val="20000"/>
            <a:lumOff val="8000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kern="1200" dirty="0">
              <a:solidFill>
                <a:schemeClr val="accent6"/>
              </a:solidFill>
            </a:rPr>
            <a:t>reflection</a:t>
          </a:r>
        </a:p>
      </dsp:txBody>
      <dsp:txXfrm>
        <a:off x="0" y="7843212"/>
        <a:ext cx="4536519" cy="2231878"/>
      </dsp:txXfrm>
    </dsp:sp>
    <dsp:sp modelId="{221182EE-9283-44DD-A9A1-E29A8116AF7B}">
      <dsp:nvSpPr>
        <dsp:cNvPr id="0" name=""/>
        <dsp:cNvSpPr/>
      </dsp:nvSpPr>
      <dsp:spPr>
        <a:xfrm>
          <a:off x="0" y="5230829"/>
          <a:ext cx="15121732" cy="2231878"/>
        </a:xfrm>
        <a:prstGeom prst="roundRect">
          <a:avLst>
            <a:gd name="adj" fmla="val 10000"/>
          </a:avLst>
        </a:prstGeom>
        <a:solidFill>
          <a:schemeClr val="accent4">
            <a:lumMod val="20000"/>
            <a:lumOff val="8000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kern="1200" dirty="0">
              <a:solidFill>
                <a:schemeClr val="accent6"/>
              </a:solidFill>
            </a:rPr>
            <a:t>feedback</a:t>
          </a:r>
        </a:p>
      </dsp:txBody>
      <dsp:txXfrm>
        <a:off x="0" y="5230829"/>
        <a:ext cx="4536519" cy="2231878"/>
      </dsp:txXfrm>
    </dsp:sp>
    <dsp:sp modelId="{B84DA053-706C-46E4-B68A-88BFF9A20A49}">
      <dsp:nvSpPr>
        <dsp:cNvPr id="0" name=""/>
        <dsp:cNvSpPr/>
      </dsp:nvSpPr>
      <dsp:spPr>
        <a:xfrm>
          <a:off x="0" y="2618445"/>
          <a:ext cx="15121732" cy="223187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US" sz="6500" kern="1200" dirty="0">
            <a:solidFill>
              <a:schemeClr val="accent6"/>
            </a:solidFill>
          </a:endParaRPr>
        </a:p>
      </dsp:txBody>
      <dsp:txXfrm>
        <a:off x="0" y="2618445"/>
        <a:ext cx="4536519" cy="2231878"/>
      </dsp:txXfrm>
    </dsp:sp>
    <dsp:sp modelId="{8154F350-EF4A-4335-B81F-124AD06D0434}">
      <dsp:nvSpPr>
        <dsp:cNvPr id="0" name=""/>
        <dsp:cNvSpPr/>
      </dsp:nvSpPr>
      <dsp:spPr>
        <a:xfrm>
          <a:off x="0" y="6062"/>
          <a:ext cx="15121732" cy="223187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US" sz="6500" kern="1200" dirty="0">
            <a:solidFill>
              <a:schemeClr val="accent6"/>
            </a:solidFill>
          </a:endParaRPr>
        </a:p>
      </dsp:txBody>
      <dsp:txXfrm>
        <a:off x="0" y="6062"/>
        <a:ext cx="4536519" cy="2231878"/>
      </dsp:txXfrm>
    </dsp:sp>
    <dsp:sp modelId="{FC1F66F9-E3B0-437C-B011-0E0F375EA076}">
      <dsp:nvSpPr>
        <dsp:cNvPr id="0" name=""/>
        <dsp:cNvSpPr/>
      </dsp:nvSpPr>
      <dsp:spPr>
        <a:xfrm>
          <a:off x="8251016" y="196314"/>
          <a:ext cx="2853783" cy="190252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err="1">
              <a:solidFill>
                <a:schemeClr val="accent6"/>
              </a:solidFill>
            </a:rPr>
            <a:t>Bbi</a:t>
          </a:r>
          <a:endParaRPr lang="en-US" sz="5000" kern="1200" dirty="0">
            <a:solidFill>
              <a:schemeClr val="accent6"/>
            </a:solidFill>
          </a:endParaRPr>
        </a:p>
      </dsp:txBody>
      <dsp:txXfrm>
        <a:off x="8306739" y="252037"/>
        <a:ext cx="2742337" cy="1791076"/>
      </dsp:txXfrm>
    </dsp:sp>
    <dsp:sp modelId="{E9678462-0B1E-4582-ADDD-6167E9C7D340}">
      <dsp:nvSpPr>
        <dsp:cNvPr id="0" name=""/>
        <dsp:cNvSpPr/>
      </dsp:nvSpPr>
      <dsp:spPr>
        <a:xfrm>
          <a:off x="5967989" y="2098837"/>
          <a:ext cx="3709919" cy="761009"/>
        </a:xfrm>
        <a:custGeom>
          <a:avLst/>
          <a:gdLst/>
          <a:ahLst/>
          <a:cxnLst/>
          <a:rect l="0" t="0" r="0" b="0"/>
          <a:pathLst>
            <a:path>
              <a:moveTo>
                <a:pt x="3709919" y="0"/>
              </a:moveTo>
              <a:lnTo>
                <a:pt x="3709919" y="380504"/>
              </a:lnTo>
              <a:lnTo>
                <a:pt x="0" y="380504"/>
              </a:lnTo>
              <a:lnTo>
                <a:pt x="0" y="761009"/>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3EE7FD5-845C-4CAC-B1A0-B3590925FEEC}">
      <dsp:nvSpPr>
        <dsp:cNvPr id="0" name=""/>
        <dsp:cNvSpPr/>
      </dsp:nvSpPr>
      <dsp:spPr>
        <a:xfrm>
          <a:off x="4541097" y="2859846"/>
          <a:ext cx="2853783" cy="1902522"/>
        </a:xfrm>
        <a:prstGeom prst="roundRect">
          <a:avLst>
            <a:gd name="adj" fmla="val 10000"/>
          </a:avLst>
        </a:prstGeom>
        <a:solidFill>
          <a:schemeClr val="accent5">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solidFill>
                <a:schemeClr val="accent6"/>
              </a:solidFill>
            </a:rPr>
            <a:t>Write</a:t>
          </a:r>
        </a:p>
      </dsp:txBody>
      <dsp:txXfrm>
        <a:off x="4596820" y="2915569"/>
        <a:ext cx="2742337" cy="1791076"/>
      </dsp:txXfrm>
    </dsp:sp>
    <dsp:sp modelId="{7E5279DB-B2E3-4453-8E0D-56FB3ADB2206}">
      <dsp:nvSpPr>
        <dsp:cNvPr id="0" name=""/>
        <dsp:cNvSpPr/>
      </dsp:nvSpPr>
      <dsp:spPr>
        <a:xfrm>
          <a:off x="9632188" y="2098837"/>
          <a:ext cx="91440" cy="761009"/>
        </a:xfrm>
        <a:custGeom>
          <a:avLst/>
          <a:gdLst/>
          <a:ahLst/>
          <a:cxnLst/>
          <a:rect l="0" t="0" r="0" b="0"/>
          <a:pathLst>
            <a:path>
              <a:moveTo>
                <a:pt x="45720" y="0"/>
              </a:moveTo>
              <a:lnTo>
                <a:pt x="45720" y="761009"/>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1EB1C2A-84AA-4426-85D1-0A10DFFA4337}">
      <dsp:nvSpPr>
        <dsp:cNvPr id="0" name=""/>
        <dsp:cNvSpPr/>
      </dsp:nvSpPr>
      <dsp:spPr>
        <a:xfrm>
          <a:off x="8251016" y="2859846"/>
          <a:ext cx="2853783" cy="1902522"/>
        </a:xfrm>
        <a:prstGeom prst="roundRect">
          <a:avLst>
            <a:gd name="adj" fmla="val 10000"/>
          </a:avLst>
        </a:prstGeom>
        <a:solidFill>
          <a:srgbClr val="FFFFC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solidFill>
                <a:schemeClr val="accent6"/>
              </a:solidFill>
            </a:rPr>
            <a:t>present</a:t>
          </a:r>
        </a:p>
      </dsp:txBody>
      <dsp:txXfrm>
        <a:off x="8306739" y="2915569"/>
        <a:ext cx="2742337" cy="1791076"/>
      </dsp:txXfrm>
    </dsp:sp>
    <dsp:sp modelId="{0498097B-38AE-4BEA-BFF7-0105AC15D9BF}">
      <dsp:nvSpPr>
        <dsp:cNvPr id="0" name=""/>
        <dsp:cNvSpPr/>
      </dsp:nvSpPr>
      <dsp:spPr>
        <a:xfrm>
          <a:off x="9677908" y="2098837"/>
          <a:ext cx="3709919" cy="761009"/>
        </a:xfrm>
        <a:custGeom>
          <a:avLst/>
          <a:gdLst/>
          <a:ahLst/>
          <a:cxnLst/>
          <a:rect l="0" t="0" r="0" b="0"/>
          <a:pathLst>
            <a:path>
              <a:moveTo>
                <a:pt x="0" y="0"/>
              </a:moveTo>
              <a:lnTo>
                <a:pt x="0" y="380504"/>
              </a:lnTo>
              <a:lnTo>
                <a:pt x="3709919" y="380504"/>
              </a:lnTo>
              <a:lnTo>
                <a:pt x="3709919" y="761009"/>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7018197-925C-4EB1-B411-0E63AA5026EB}">
      <dsp:nvSpPr>
        <dsp:cNvPr id="0" name=""/>
        <dsp:cNvSpPr/>
      </dsp:nvSpPr>
      <dsp:spPr>
        <a:xfrm>
          <a:off x="11960935" y="2859846"/>
          <a:ext cx="2853783" cy="1902522"/>
        </a:xfrm>
        <a:prstGeom prst="roundRect">
          <a:avLst>
            <a:gd name="adj" fmla="val 10000"/>
          </a:avLst>
        </a:prstGeom>
        <a:solidFill>
          <a:schemeClr val="tx2">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solidFill>
                <a:schemeClr val="accent6"/>
              </a:solidFill>
            </a:rPr>
            <a:t>Collab</a:t>
          </a:r>
        </a:p>
      </dsp:txBody>
      <dsp:txXfrm>
        <a:off x="12016658" y="2915569"/>
        <a:ext cx="2742337" cy="1791076"/>
      </dsp:txXfrm>
    </dsp:sp>
    <dsp:sp modelId="{34395B8B-8EDE-426F-BC4B-100454549AB4}">
      <dsp:nvSpPr>
        <dsp:cNvPr id="0" name=""/>
        <dsp:cNvSpPr/>
      </dsp:nvSpPr>
      <dsp:spPr>
        <a:xfrm>
          <a:off x="13342107" y="4762369"/>
          <a:ext cx="91440" cy="761009"/>
        </a:xfrm>
        <a:custGeom>
          <a:avLst/>
          <a:gdLst/>
          <a:ahLst/>
          <a:cxnLst/>
          <a:rect l="0" t="0" r="0" b="0"/>
          <a:pathLst>
            <a:path>
              <a:moveTo>
                <a:pt x="45720" y="0"/>
              </a:moveTo>
              <a:lnTo>
                <a:pt x="45720" y="761009"/>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65F7733-3D90-45B4-A098-D11D333004EB}">
      <dsp:nvSpPr>
        <dsp:cNvPr id="0" name=""/>
        <dsp:cNvSpPr/>
      </dsp:nvSpPr>
      <dsp:spPr>
        <a:xfrm>
          <a:off x="11960935" y="5523378"/>
          <a:ext cx="2853783" cy="1902522"/>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solidFill>
                <a:schemeClr val="accent6"/>
              </a:solidFill>
            </a:rPr>
            <a:t>Sub-skill of collab</a:t>
          </a:r>
        </a:p>
      </dsp:txBody>
      <dsp:txXfrm>
        <a:off x="12016658" y="5579101"/>
        <a:ext cx="2742337" cy="17910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EFC83C-B988-4A9E-9713-F559C31F4362}" type="datetimeFigureOut">
              <a:rPr lang="nl-NL" smtClean="0"/>
              <a:t>2-3-2022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D45D2F-C69D-4D90-B22B-9B2DC58DBD55}" type="slidenum">
              <a:rPr lang="nl-NL" smtClean="0"/>
              <a:t>‹nr.›</a:t>
            </a:fld>
            <a:endParaRPr lang="nl-NL"/>
          </a:p>
        </p:txBody>
      </p:sp>
    </p:spTree>
    <p:extLst>
      <p:ext uri="{BB962C8B-B14F-4D97-AF65-F5344CB8AC3E}">
        <p14:creationId xmlns:p14="http://schemas.microsoft.com/office/powerpoint/2010/main" val="345412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45D2F-C69D-4D90-B22B-9B2DC58DBD55}" type="slidenum">
              <a:rPr lang="nl-NL" smtClean="0"/>
              <a:t>2</a:t>
            </a:fld>
            <a:endParaRPr lang="nl-NL"/>
          </a:p>
        </p:txBody>
      </p:sp>
    </p:spTree>
    <p:extLst>
      <p:ext uri="{BB962C8B-B14F-4D97-AF65-F5344CB8AC3E}">
        <p14:creationId xmlns:p14="http://schemas.microsoft.com/office/powerpoint/2010/main" val="2894554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Third, we focus on the attained curriculum. In this study, we describe the attained curriculum as the experiences of both programme staff and students, and students’ academic skills’ development. Programme staff and students in and between the different bachelor programmes may differ in their experiences in working with learning trajectories. To start with the programme staff, they may differ in the extent to which they feel 1) that there is alignment of the skills LT in the curriculum (including learning activities and assessment), 2) they feel the preconditions are in place (for example, colleagues contribute to the LT or ICT support is available), and 3) that students’ skills improve over time and/or compared to previous cohorts.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Students’ experiences with LTs may vary as well, and they may be comparable to or different from the experiences of program staff. They may, for example, have different experiences with the extent to which the different parts of the LT build on each other, or may differ in their experiences and satisfaction with the way in which the attainment of the skill was examined. Students may also have different experiences with and preferences for being trained in academic skills by content teachers related to their educational programme, or by specific skills teachers whose expertise may not be related to the topic of the bachelor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studies. Just like teaching staff, students may experience that the LT contributes to their skills development.</a:t>
            </a:r>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D45D2F-C69D-4D90-B22B-9B2DC58DBD55}" type="slidenum">
              <a:rPr lang="nl-NL" smtClean="0"/>
              <a:t>13</a:t>
            </a:fld>
            <a:endParaRPr lang="nl-NL"/>
          </a:p>
        </p:txBody>
      </p:sp>
    </p:spTree>
    <p:extLst>
      <p:ext uri="{BB962C8B-B14F-4D97-AF65-F5344CB8AC3E}">
        <p14:creationId xmlns:p14="http://schemas.microsoft.com/office/powerpoint/2010/main" val="546060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three previous research questions will all be answered for each programme separately. Therefore, a fourth and final question is added. The purpose of this question is to examine which commonalities and differences exist between the intended, implemented and attained curricula of the different study programmes’ LTs. To answer this question, we will thus examine how the study programmes differ from each other on research question 1 to 3, as well as which possible reasons may explain these differences. </a:t>
            </a:r>
            <a:br>
              <a:rPr lang="en-GB" sz="1200" kern="1200" dirty="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55D45D2F-C69D-4D90-B22B-9B2DC58DBD55}" type="slidenum">
              <a:rPr lang="nl-NL" smtClean="0"/>
              <a:t>14</a:t>
            </a:fld>
            <a:endParaRPr lang="nl-NL"/>
          </a:p>
        </p:txBody>
      </p:sp>
    </p:spTree>
    <p:extLst>
      <p:ext uri="{BB962C8B-B14F-4D97-AF65-F5344CB8AC3E}">
        <p14:creationId xmlns:p14="http://schemas.microsoft.com/office/powerpoint/2010/main" val="915206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Blue boxes: Method</a:t>
            </a:r>
          </a:p>
          <a:p>
            <a:r>
              <a:rPr lang="en-GB" dirty="0"/>
              <a:t>White boxes: source</a:t>
            </a:r>
          </a:p>
        </p:txBody>
      </p:sp>
      <p:sp>
        <p:nvSpPr>
          <p:cNvPr id="4" name="Slide Number Placeholder 3"/>
          <p:cNvSpPr>
            <a:spLocks noGrp="1"/>
          </p:cNvSpPr>
          <p:nvPr>
            <p:ph type="sldNum" sz="quarter" idx="5"/>
          </p:nvPr>
        </p:nvSpPr>
        <p:spPr/>
        <p:txBody>
          <a:bodyPr/>
          <a:lstStyle/>
          <a:p>
            <a:fld id="{55D45D2F-C69D-4D90-B22B-9B2DC58DBD55}" type="slidenum">
              <a:rPr lang="nl-NL" smtClean="0"/>
              <a:t>15</a:t>
            </a:fld>
            <a:endParaRPr lang="nl-NL"/>
          </a:p>
        </p:txBody>
      </p:sp>
    </p:spTree>
    <p:extLst>
      <p:ext uri="{BB962C8B-B14F-4D97-AF65-F5344CB8AC3E}">
        <p14:creationId xmlns:p14="http://schemas.microsoft.com/office/powerpoint/2010/main" val="255922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45D2F-C69D-4D90-B22B-9B2DC58DBD55}" type="slidenum">
              <a:rPr lang="nl-NL" smtClean="0"/>
              <a:t>16</a:t>
            </a:fld>
            <a:endParaRPr lang="nl-NL"/>
          </a:p>
        </p:txBody>
      </p:sp>
    </p:spTree>
    <p:extLst>
      <p:ext uri="{BB962C8B-B14F-4D97-AF65-F5344CB8AC3E}">
        <p14:creationId xmlns:p14="http://schemas.microsoft.com/office/powerpoint/2010/main" val="549197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Prevent free riding = prevent students from profiting from other students’ skills</a:t>
            </a:r>
          </a:p>
          <a:p>
            <a:r>
              <a:rPr lang="en-GB" dirty="0"/>
              <a:t>Pragmatic reasons = (for example) after another university’s example</a:t>
            </a:r>
          </a:p>
          <a:p>
            <a:r>
              <a:rPr lang="en-GB" dirty="0"/>
              <a:t>Preventive = to prevent students to get stuck at the end of their study programme, during the writing of their thesis</a:t>
            </a:r>
          </a:p>
        </p:txBody>
      </p:sp>
      <p:sp>
        <p:nvSpPr>
          <p:cNvPr id="4" name="Slide Number Placeholder 3"/>
          <p:cNvSpPr>
            <a:spLocks noGrp="1"/>
          </p:cNvSpPr>
          <p:nvPr>
            <p:ph type="sldNum" sz="quarter" idx="5"/>
          </p:nvPr>
        </p:nvSpPr>
        <p:spPr/>
        <p:txBody>
          <a:bodyPr/>
          <a:lstStyle/>
          <a:p>
            <a:fld id="{55D45D2F-C69D-4D90-B22B-9B2DC58DBD55}" type="slidenum">
              <a:rPr lang="nl-NL" smtClean="0"/>
              <a:t>17</a:t>
            </a:fld>
            <a:endParaRPr lang="nl-NL"/>
          </a:p>
        </p:txBody>
      </p:sp>
    </p:spTree>
    <p:extLst>
      <p:ext uri="{BB962C8B-B14F-4D97-AF65-F5344CB8AC3E}">
        <p14:creationId xmlns:p14="http://schemas.microsoft.com/office/powerpoint/2010/main" val="715856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programmes focus on learning trajectories for writing, presenting, collaboration, except plant sciences that only focuses on writing. </a:t>
            </a:r>
          </a:p>
          <a:p>
            <a:r>
              <a:rPr lang="en-GB" dirty="0"/>
              <a:t>BBC implemented one skills learning trajectory, that includes writing, presenting, collaboration &amp; information literacy skills.</a:t>
            </a:r>
          </a:p>
          <a:p>
            <a:r>
              <a:rPr lang="en-GB" dirty="0"/>
              <a:t>Except for the three main skills, programmes focus on supportive skills, such as providing &amp; receiving feedback, and reflection. They do not have separate trajectories for these skills, but sometimes have integrated these skills in existing trajectories, by also formulating learning goals for these supportive skills. </a:t>
            </a:r>
          </a:p>
          <a:p>
            <a:endParaRPr lang="en-GB" dirty="0"/>
          </a:p>
          <a:p>
            <a:r>
              <a:rPr lang="en-GB" dirty="0"/>
              <a:t>An important difference between programmes is whether students receive credit for completing the trajectory. BVG and BBI require students to demonstrate their skills development in a portfolio, for which they receive 3 ECTS/1 ECT (respectively) upon completion. These credits are taken from other courses, usually the BSc thesis. In this case, skills can be seen as a “ribbon course”, that flows through the bachelor programme and is completed at the end of it. </a:t>
            </a:r>
          </a:p>
          <a:p>
            <a:endParaRPr lang="en-GB" dirty="0"/>
          </a:p>
          <a:p>
            <a:r>
              <a:rPr lang="en-GB" dirty="0"/>
              <a:t>Programmes differ in whether or not they have a separate </a:t>
            </a:r>
            <a:r>
              <a:rPr lang="en-GB" dirty="0" err="1"/>
              <a:t>brightspace</a:t>
            </a:r>
            <a:r>
              <a:rPr lang="en-GB" dirty="0"/>
              <a:t> for skills. Some programmes (BBI, BAS, BVG) have a separate </a:t>
            </a:r>
            <a:r>
              <a:rPr lang="en-GB" dirty="0" err="1"/>
              <a:t>brightspace</a:t>
            </a:r>
            <a:r>
              <a:rPr lang="en-GB" dirty="0"/>
              <a:t> for skills. Here students can find learning materials, and information on the learning trajectory. BVG uses this </a:t>
            </a:r>
            <a:r>
              <a:rPr lang="en-GB" dirty="0" err="1"/>
              <a:t>brightspace</a:t>
            </a:r>
            <a:r>
              <a:rPr lang="en-GB" dirty="0"/>
              <a:t> page for students to submit skills assignments. Both BBI and BVG use the </a:t>
            </a:r>
            <a:r>
              <a:rPr lang="en-GB" dirty="0" err="1"/>
              <a:t>brightspace</a:t>
            </a:r>
            <a:r>
              <a:rPr lang="en-GB" dirty="0"/>
              <a:t> for students to upload their portfolio at the end of their bachelor programme.</a:t>
            </a:r>
          </a:p>
          <a:p>
            <a:endParaRPr lang="en-GB" dirty="0"/>
          </a:p>
          <a:p>
            <a:r>
              <a:rPr lang="en-GB" dirty="0"/>
              <a:t>The design of the trajectories also differs in type (interwoven/fully integrated).  See next slide.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55D45D2F-C69D-4D90-B22B-9B2DC58DBD55}" type="slidenum">
              <a:rPr lang="nl-NL" smtClean="0"/>
              <a:t>19</a:t>
            </a:fld>
            <a:endParaRPr lang="nl-NL"/>
          </a:p>
        </p:txBody>
      </p:sp>
    </p:spTree>
    <p:extLst>
      <p:ext uri="{BB962C8B-B14F-4D97-AF65-F5344CB8AC3E}">
        <p14:creationId xmlns:p14="http://schemas.microsoft.com/office/powerpoint/2010/main" val="3544858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5D45D2F-C69D-4D90-B22B-9B2DC58DBD55}" type="slidenum">
              <a:rPr lang="nl-NL" smtClean="0"/>
              <a:t>21</a:t>
            </a:fld>
            <a:endParaRPr lang="nl-NL"/>
          </a:p>
        </p:txBody>
      </p:sp>
    </p:spTree>
    <p:extLst>
      <p:ext uri="{BB962C8B-B14F-4D97-AF65-F5344CB8AC3E}">
        <p14:creationId xmlns:p14="http://schemas.microsoft.com/office/powerpoint/2010/main" val="2005378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55D45D2F-C69D-4D90-B22B-9B2DC58DBD55}" type="slidenum">
              <a:rPr lang="nl-NL" smtClean="0"/>
              <a:t>24</a:t>
            </a:fld>
            <a:endParaRPr lang="nl-NL"/>
          </a:p>
        </p:txBody>
      </p:sp>
    </p:spTree>
    <p:extLst>
      <p:ext uri="{BB962C8B-B14F-4D97-AF65-F5344CB8AC3E}">
        <p14:creationId xmlns:p14="http://schemas.microsoft.com/office/powerpoint/2010/main" val="3749282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Some programmes make use of ‘skills experts’: teachers that are experts in the domain of a specific skill. These skills teachers may run a separate module within a content course (as is often the case for Presentation skills), or they may discuss the skills part of a course with the content teacher, and advise the teacher on skills education and assignments. Content teachers had mixed experiences with working together with skills teachers. They mostly agreed that skills teachers are experts on a skill, and are therefore better equipped to design (and sometimes even teach) education on this skill. The challenge, however, is to align the skills education with the specific requirements of certain academic fields, that may deviate from the ‘general rules’ in academia. </a:t>
            </a:r>
          </a:p>
        </p:txBody>
      </p:sp>
      <p:sp>
        <p:nvSpPr>
          <p:cNvPr id="4" name="Tijdelijke aanduiding voor dianummer 3"/>
          <p:cNvSpPr>
            <a:spLocks noGrp="1"/>
          </p:cNvSpPr>
          <p:nvPr>
            <p:ph type="sldNum" sz="quarter" idx="5"/>
          </p:nvPr>
        </p:nvSpPr>
        <p:spPr/>
        <p:txBody>
          <a:bodyPr/>
          <a:lstStyle/>
          <a:p>
            <a:fld id="{55D45D2F-C69D-4D90-B22B-9B2DC58DBD55}" type="slidenum">
              <a:rPr lang="nl-NL" smtClean="0"/>
              <a:t>25</a:t>
            </a:fld>
            <a:endParaRPr lang="nl-NL"/>
          </a:p>
        </p:txBody>
      </p:sp>
    </p:spTree>
    <p:extLst>
      <p:ext uri="{BB962C8B-B14F-4D97-AF65-F5344CB8AC3E}">
        <p14:creationId xmlns:p14="http://schemas.microsoft.com/office/powerpoint/2010/main" val="3711366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Coordinators/directors and staff also named several success and risk factors. </a:t>
            </a:r>
          </a:p>
          <a:p>
            <a:r>
              <a:rPr lang="en-GB" dirty="0"/>
              <a:t>They all were very clear that a skills coordinator is really important. This person checks the continuity of the learning trajectory, makes sure the curriculum is aligned, checks in with teachers of different courses about their skills education, and brings teachers of different courses in contact with each other if necessary. </a:t>
            </a:r>
          </a:p>
          <a:p>
            <a:endParaRPr lang="en-GB" dirty="0"/>
          </a:p>
          <a:p>
            <a:r>
              <a:rPr lang="en-GB" dirty="0"/>
              <a:t>If the board supports the learning trajectory (which was always the case with the programmes in this study), the chance of success for the learning trajectory is higher. </a:t>
            </a:r>
          </a:p>
          <a:p>
            <a:endParaRPr lang="en-GB" dirty="0"/>
          </a:p>
          <a:p>
            <a:r>
              <a:rPr lang="en-GB" dirty="0"/>
              <a:t>Furthermore, it is important that staff is willing to work with the learning trajectory, and therefore adjust and align their course content if necessary. They need the time to do this. Staff communicated that they would like to have a moment for evaluation every now and then, to make sure that their courses are aligned and check whether anything needs change. Staff sometimes is afraid of higher workload, or even mentions higher workload. On a positive note: other staff reported the learning trajectory did not increase the workload, as the design of the trajectory was largely based on already existing skills education. In that case, skills were made more explicit. </a:t>
            </a:r>
          </a:p>
          <a:p>
            <a:endParaRPr lang="en-GB" dirty="0"/>
          </a:p>
          <a:p>
            <a:r>
              <a:rPr lang="en-GB" dirty="0"/>
              <a:t>Finally, skills coordinators mentioned that feedback on students’ skills is essential for supporting skills development. As timely, individual feedback is time consuming, student </a:t>
            </a:r>
            <a:r>
              <a:rPr lang="en-GB" dirty="0" err="1"/>
              <a:t>assistents</a:t>
            </a:r>
            <a:r>
              <a:rPr lang="en-GB" dirty="0"/>
              <a:t> indispensable to give timely feedback. </a:t>
            </a:r>
          </a:p>
        </p:txBody>
      </p:sp>
      <p:sp>
        <p:nvSpPr>
          <p:cNvPr id="4" name="Slide Number Placeholder 3"/>
          <p:cNvSpPr>
            <a:spLocks noGrp="1"/>
          </p:cNvSpPr>
          <p:nvPr>
            <p:ph type="sldNum" sz="quarter" idx="5"/>
          </p:nvPr>
        </p:nvSpPr>
        <p:spPr/>
        <p:txBody>
          <a:bodyPr/>
          <a:lstStyle/>
          <a:p>
            <a:fld id="{55D45D2F-C69D-4D90-B22B-9B2DC58DBD55}" type="slidenum">
              <a:rPr lang="nl-NL" smtClean="0"/>
              <a:t>26</a:t>
            </a:fld>
            <a:endParaRPr lang="nl-NL"/>
          </a:p>
        </p:txBody>
      </p:sp>
    </p:spTree>
    <p:extLst>
      <p:ext uri="{BB962C8B-B14F-4D97-AF65-F5344CB8AC3E}">
        <p14:creationId xmlns:p14="http://schemas.microsoft.com/office/powerpoint/2010/main" val="1332418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5D45D2F-C69D-4D90-B22B-9B2DC58DBD55}" type="slidenum">
              <a:rPr lang="nl-NL" smtClean="0"/>
              <a:t>3</a:t>
            </a:fld>
            <a:endParaRPr lang="nl-NL"/>
          </a:p>
        </p:txBody>
      </p:sp>
    </p:spTree>
    <p:extLst>
      <p:ext uri="{BB962C8B-B14F-4D97-AF65-F5344CB8AC3E}">
        <p14:creationId xmlns:p14="http://schemas.microsoft.com/office/powerpoint/2010/main" val="45923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students are aware of the learning trajectories. </a:t>
            </a:r>
          </a:p>
        </p:txBody>
      </p:sp>
      <p:sp>
        <p:nvSpPr>
          <p:cNvPr id="4" name="Slide Number Placeholder 3"/>
          <p:cNvSpPr>
            <a:spLocks noGrp="1"/>
          </p:cNvSpPr>
          <p:nvPr>
            <p:ph type="sldNum" sz="quarter" idx="5"/>
          </p:nvPr>
        </p:nvSpPr>
        <p:spPr/>
        <p:txBody>
          <a:bodyPr/>
          <a:lstStyle/>
          <a:p>
            <a:fld id="{55D45D2F-C69D-4D90-B22B-9B2DC58DBD55}" type="slidenum">
              <a:rPr lang="nl-NL" smtClean="0"/>
              <a:t>28</a:t>
            </a:fld>
            <a:endParaRPr lang="nl-NL"/>
          </a:p>
        </p:txBody>
      </p:sp>
    </p:spTree>
    <p:extLst>
      <p:ext uri="{BB962C8B-B14F-4D97-AF65-F5344CB8AC3E}">
        <p14:creationId xmlns:p14="http://schemas.microsoft.com/office/powerpoint/2010/main" val="644810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45D2F-C69D-4D90-B22B-9B2DC58DBD55}" type="slidenum">
              <a:rPr lang="nl-NL" smtClean="0"/>
              <a:t>29</a:t>
            </a:fld>
            <a:endParaRPr lang="nl-NL"/>
          </a:p>
        </p:txBody>
      </p:sp>
    </p:spTree>
    <p:extLst>
      <p:ext uri="{BB962C8B-B14F-4D97-AF65-F5344CB8AC3E}">
        <p14:creationId xmlns:p14="http://schemas.microsoft.com/office/powerpoint/2010/main" val="4102460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45D2F-C69D-4D90-B22B-9B2DC58DBD55}" type="slidenum">
              <a:rPr lang="nl-NL" smtClean="0"/>
              <a:t>30</a:t>
            </a:fld>
            <a:endParaRPr lang="nl-NL"/>
          </a:p>
        </p:txBody>
      </p:sp>
    </p:spTree>
    <p:extLst>
      <p:ext uri="{BB962C8B-B14F-4D97-AF65-F5344CB8AC3E}">
        <p14:creationId xmlns:p14="http://schemas.microsoft.com/office/powerpoint/2010/main" val="1918424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45D2F-C69D-4D90-B22B-9B2DC58DBD55}" type="slidenum">
              <a:rPr lang="nl-NL" smtClean="0"/>
              <a:t>31</a:t>
            </a:fld>
            <a:endParaRPr lang="nl-NL"/>
          </a:p>
        </p:txBody>
      </p:sp>
    </p:spTree>
    <p:extLst>
      <p:ext uri="{BB962C8B-B14F-4D97-AF65-F5344CB8AC3E}">
        <p14:creationId xmlns:p14="http://schemas.microsoft.com/office/powerpoint/2010/main" val="3367518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45D2F-C69D-4D90-B22B-9B2DC58DBD55}" type="slidenum">
              <a:rPr lang="nl-NL" smtClean="0"/>
              <a:t>32</a:t>
            </a:fld>
            <a:endParaRPr lang="nl-NL"/>
          </a:p>
        </p:txBody>
      </p:sp>
    </p:spTree>
    <p:extLst>
      <p:ext uri="{BB962C8B-B14F-4D97-AF65-F5344CB8AC3E}">
        <p14:creationId xmlns:p14="http://schemas.microsoft.com/office/powerpoint/2010/main" val="3021783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45D2F-C69D-4D90-B22B-9B2DC58DBD55}" type="slidenum">
              <a:rPr lang="nl-NL" smtClean="0"/>
              <a:t>33</a:t>
            </a:fld>
            <a:endParaRPr lang="nl-NL"/>
          </a:p>
        </p:txBody>
      </p:sp>
    </p:spTree>
    <p:extLst>
      <p:ext uri="{BB962C8B-B14F-4D97-AF65-F5344CB8AC3E}">
        <p14:creationId xmlns:p14="http://schemas.microsoft.com/office/powerpoint/2010/main" val="3515378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45D2F-C69D-4D90-B22B-9B2DC58DBD55}" type="slidenum">
              <a:rPr lang="nl-NL" smtClean="0"/>
              <a:t>34</a:t>
            </a:fld>
            <a:endParaRPr lang="nl-NL"/>
          </a:p>
        </p:txBody>
      </p:sp>
    </p:spTree>
    <p:extLst>
      <p:ext uri="{BB962C8B-B14F-4D97-AF65-F5344CB8AC3E}">
        <p14:creationId xmlns:p14="http://schemas.microsoft.com/office/powerpoint/2010/main" val="908755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45D2F-C69D-4D90-B22B-9B2DC58DBD55}" type="slidenum">
              <a:rPr lang="nl-NL" smtClean="0"/>
              <a:t>35</a:t>
            </a:fld>
            <a:endParaRPr lang="nl-NL"/>
          </a:p>
        </p:txBody>
      </p:sp>
    </p:spTree>
    <p:extLst>
      <p:ext uri="{BB962C8B-B14F-4D97-AF65-F5344CB8AC3E}">
        <p14:creationId xmlns:p14="http://schemas.microsoft.com/office/powerpoint/2010/main" val="2426600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45D2F-C69D-4D90-B22B-9B2DC58DBD55}" type="slidenum">
              <a:rPr lang="nl-NL" smtClean="0"/>
              <a:t>37</a:t>
            </a:fld>
            <a:endParaRPr lang="nl-NL"/>
          </a:p>
        </p:txBody>
      </p:sp>
    </p:spTree>
    <p:extLst>
      <p:ext uri="{BB962C8B-B14F-4D97-AF65-F5344CB8AC3E}">
        <p14:creationId xmlns:p14="http://schemas.microsoft.com/office/powerpoint/2010/main" val="889574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45D2F-C69D-4D90-B22B-9B2DC58DBD55}" type="slidenum">
              <a:rPr lang="nl-NL" smtClean="0"/>
              <a:t>38</a:t>
            </a:fld>
            <a:endParaRPr lang="nl-NL"/>
          </a:p>
        </p:txBody>
      </p:sp>
    </p:spTree>
    <p:extLst>
      <p:ext uri="{BB962C8B-B14F-4D97-AF65-F5344CB8AC3E}">
        <p14:creationId xmlns:p14="http://schemas.microsoft.com/office/powerpoint/2010/main" val="684354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higher education there is increasing attention for the development of a broad pallet of skills, including cognitive (such as </a:t>
            </a:r>
            <a:r>
              <a:rPr lang="en-GB" sz="1200" kern="1200" dirty="0">
                <a:solidFill>
                  <a:schemeClr val="tx1"/>
                </a:solidFill>
                <a:effectLst/>
                <a:latin typeface="+mn-lt"/>
                <a:ea typeface="+mn-ea"/>
                <a:cs typeface="+mn-cs"/>
              </a:rPr>
              <a:t>critical thinking), interpersonal (like collaboration), and personal skills (self-regulation, for example) </a:t>
            </a:r>
            <a:r>
              <a:rPr lang="en-GB" sz="1200" b="0" i="0" kern="1200" dirty="0">
                <a:solidFill>
                  <a:schemeClr val="tx1"/>
                </a:solidFill>
                <a:effectLst/>
                <a:latin typeface="+mn-lt"/>
                <a:ea typeface="+mn-ea"/>
                <a:cs typeface="+mn-cs"/>
              </a:rPr>
              <a:t>(OCW, 2019)</a:t>
            </a:r>
            <a:r>
              <a:rPr lang="en-GB" sz="1200" i="1" kern="1200" dirty="0">
                <a:solidFill>
                  <a:schemeClr val="tx1"/>
                </a:solidFill>
                <a:effectLst/>
                <a:latin typeface="+mn-lt"/>
                <a:ea typeface="+mn-ea"/>
                <a:cs typeface="+mn-cs"/>
              </a:rPr>
              <a:t>. </a:t>
            </a:r>
          </a:p>
          <a:p>
            <a:endParaRPr lang="en-GB" sz="1200" i="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Skills can usually not be taught and developed during one course in the study programme. Instead, skills development is an ongoing process, that takes place during the whole study programme and often also beyond graduation. It is therefore important that study programmes systematically pay attention to teaching and developing skills. To streamline the development of skills, it is crucial that students learn about, practice, and get feedback on these skills multiple times. But even when students have the chance to work on their skills several times, this does not necessarily leads to increased skills development. Merrill (2002) states that for such learning processes to take place for skills that are taught in a dispersed way, students should be stimulated to relate new knowledge to prior knowledge. For students to be able to do this, it is essential that different courses in which a similar skill covered strive towards the same pre-determined learning goals for that particular skill and that these courses are aligned to each other. When courses support overall learning goals, and gradually augment and strengthen students’ skills, students have the possibility to reflect on their skills development (Wijngaards-de </a:t>
            </a:r>
            <a:r>
              <a:rPr lang="en-GB" sz="1200" kern="1200" dirty="0" err="1">
                <a:solidFill>
                  <a:schemeClr val="tx1"/>
                </a:solidFill>
                <a:effectLst/>
                <a:latin typeface="+mn-lt"/>
                <a:ea typeface="+mn-ea"/>
                <a:cs typeface="+mn-cs"/>
              </a:rPr>
              <a:t>Meij</a:t>
            </a:r>
            <a:r>
              <a:rPr lang="en-GB" sz="1200" kern="1200" dirty="0">
                <a:solidFill>
                  <a:schemeClr val="tx1"/>
                </a:solidFill>
                <a:effectLst/>
                <a:latin typeface="+mn-lt"/>
                <a:ea typeface="+mn-ea"/>
                <a:cs typeface="+mn-cs"/>
              </a:rPr>
              <a:t> &amp; Merx, 2018). It is also important that consecutive assessments are related to these learning goals, and that they are in line with each other, as students can then relate their current performance to their previous performance (</a:t>
            </a:r>
            <a:r>
              <a:rPr lang="en-GB" sz="1200" kern="1200" dirty="0" err="1">
                <a:solidFill>
                  <a:schemeClr val="tx1"/>
                </a:solidFill>
                <a:effectLst/>
                <a:latin typeface="+mn-lt"/>
                <a:ea typeface="+mn-ea"/>
                <a:cs typeface="+mn-cs"/>
              </a:rPr>
              <a:t>Malecka</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Boud</a:t>
            </a:r>
            <a:r>
              <a:rPr lang="en-GB" sz="1200" kern="1200" dirty="0">
                <a:solidFill>
                  <a:schemeClr val="tx1"/>
                </a:solidFill>
                <a:effectLst/>
                <a:latin typeface="+mn-lt"/>
                <a:ea typeface="+mn-ea"/>
                <a:cs typeface="+mn-cs"/>
              </a:rPr>
              <a:t>, 2021). Only when there is coherence between learning goals, learning activities, and assessments, continuous learning can take place (Levander &amp; </a:t>
            </a:r>
            <a:r>
              <a:rPr lang="en-GB" sz="1200" kern="1200" dirty="0" err="1">
                <a:solidFill>
                  <a:schemeClr val="tx1"/>
                </a:solidFill>
                <a:effectLst/>
                <a:latin typeface="+mn-lt"/>
                <a:ea typeface="+mn-ea"/>
                <a:cs typeface="+mn-cs"/>
              </a:rPr>
              <a:t>Mikkola</a:t>
            </a:r>
            <a:r>
              <a:rPr lang="en-GB" sz="1200" kern="1200" dirty="0">
                <a:solidFill>
                  <a:schemeClr val="tx1"/>
                </a:solidFill>
                <a:effectLst/>
                <a:latin typeface="+mn-lt"/>
                <a:ea typeface="+mn-ea"/>
                <a:cs typeface="+mn-cs"/>
              </a:rPr>
              <a:t>, 2009). </a:t>
            </a:r>
            <a:endParaRPr lang="en-GB" dirty="0"/>
          </a:p>
        </p:txBody>
      </p:sp>
      <p:sp>
        <p:nvSpPr>
          <p:cNvPr id="4" name="Slide Number Placeholder 3"/>
          <p:cNvSpPr>
            <a:spLocks noGrp="1"/>
          </p:cNvSpPr>
          <p:nvPr>
            <p:ph type="sldNum" sz="quarter" idx="5"/>
          </p:nvPr>
        </p:nvSpPr>
        <p:spPr/>
        <p:txBody>
          <a:bodyPr/>
          <a:lstStyle/>
          <a:p>
            <a:fld id="{55D45D2F-C69D-4D90-B22B-9B2DC58DBD55}" type="slidenum">
              <a:rPr lang="nl-NL" smtClean="0"/>
              <a:t>4</a:t>
            </a:fld>
            <a:endParaRPr lang="nl-NL"/>
          </a:p>
        </p:txBody>
      </p:sp>
    </p:spTree>
    <p:extLst>
      <p:ext uri="{BB962C8B-B14F-4D97-AF65-F5344CB8AC3E}">
        <p14:creationId xmlns:p14="http://schemas.microsoft.com/office/powerpoint/2010/main" val="3808029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Depending on the aim and/or the vision for learning trajectories for skills, certain decisions may be made with respect to the design of the trajectories. This chart may help to get insight in possible aims and accompanying design choices. </a:t>
            </a:r>
          </a:p>
        </p:txBody>
      </p:sp>
      <p:sp>
        <p:nvSpPr>
          <p:cNvPr id="4" name="Slide Number Placeholder 3"/>
          <p:cNvSpPr>
            <a:spLocks noGrp="1"/>
          </p:cNvSpPr>
          <p:nvPr>
            <p:ph type="sldNum" sz="quarter" idx="5"/>
          </p:nvPr>
        </p:nvSpPr>
        <p:spPr/>
        <p:txBody>
          <a:bodyPr/>
          <a:lstStyle/>
          <a:p>
            <a:fld id="{55D45D2F-C69D-4D90-B22B-9B2DC58DBD55}" type="slidenum">
              <a:rPr lang="nl-NL" smtClean="0"/>
              <a:t>40</a:t>
            </a:fld>
            <a:endParaRPr lang="nl-NL"/>
          </a:p>
        </p:txBody>
      </p:sp>
    </p:spTree>
    <p:extLst>
      <p:ext uri="{BB962C8B-B14F-4D97-AF65-F5344CB8AC3E}">
        <p14:creationId xmlns:p14="http://schemas.microsoft.com/office/powerpoint/2010/main" val="41436888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45D2F-C69D-4D90-B22B-9B2DC58DBD55}" type="slidenum">
              <a:rPr lang="nl-NL" smtClean="0"/>
              <a:t>41</a:t>
            </a:fld>
            <a:endParaRPr lang="nl-NL"/>
          </a:p>
        </p:txBody>
      </p:sp>
    </p:spTree>
    <p:extLst>
      <p:ext uri="{BB962C8B-B14F-4D97-AF65-F5344CB8AC3E}">
        <p14:creationId xmlns:p14="http://schemas.microsoft.com/office/powerpoint/2010/main" val="79446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Different scholars (Wijngaards-de </a:t>
            </a:r>
            <a:r>
              <a:rPr lang="en-US" sz="1200" kern="1200" dirty="0" err="1">
                <a:solidFill>
                  <a:schemeClr val="tx1"/>
                </a:solidFill>
                <a:effectLst/>
                <a:latin typeface="+mn-lt"/>
                <a:ea typeface="+mn-ea"/>
                <a:cs typeface="+mn-cs"/>
              </a:rPr>
              <a:t>Meij</a:t>
            </a:r>
            <a:r>
              <a:rPr lang="en-US" sz="1200" kern="1200" dirty="0">
                <a:solidFill>
                  <a:schemeClr val="tx1"/>
                </a:solidFill>
                <a:effectLst/>
                <a:latin typeface="+mn-lt"/>
                <a:ea typeface="+mn-ea"/>
                <a:cs typeface="+mn-cs"/>
              </a:rPr>
              <a:t> &amp; Merx, 2018; University of British Columbia, 2013; Harden &amp; Stamper, 1999; </a:t>
            </a:r>
            <a:r>
              <a:rPr lang="en-US" sz="1200" kern="1200" dirty="0" err="1">
                <a:solidFill>
                  <a:schemeClr val="tx1"/>
                </a:solidFill>
                <a:effectLst/>
                <a:latin typeface="+mn-lt"/>
                <a:ea typeface="+mn-ea"/>
                <a:cs typeface="+mn-cs"/>
              </a:rPr>
              <a:t>Strijker</a:t>
            </a:r>
            <a:r>
              <a:rPr lang="en-US" sz="1200" kern="1200" dirty="0">
                <a:solidFill>
                  <a:schemeClr val="tx1"/>
                </a:solidFill>
                <a:effectLst/>
                <a:latin typeface="+mn-lt"/>
                <a:ea typeface="+mn-ea"/>
                <a:cs typeface="+mn-cs"/>
              </a:rPr>
              <a:t>, 2010) define learning trajectories in various and slightly different ways. Trying to incorporate these different definitions, we define a learning trajectory as a coherent and meaningful whole of teaching and learning, that is implemented in different courses throughout the curriculum that are aligned to and build upon each other, and that enables students to acquire pre-determined learning goals.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5D45D2F-C69D-4D90-B22B-9B2DC58DBD55}" type="slidenum">
              <a:rPr lang="nl-NL" smtClean="0"/>
              <a:t>6</a:t>
            </a:fld>
            <a:endParaRPr lang="nl-NL"/>
          </a:p>
        </p:txBody>
      </p:sp>
    </p:spTree>
    <p:extLst>
      <p:ext uri="{BB962C8B-B14F-4D97-AF65-F5344CB8AC3E}">
        <p14:creationId xmlns:p14="http://schemas.microsoft.com/office/powerpoint/2010/main" val="157295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7 bachelor programmes are included in this study, 3 of them (BVG, BBI &amp; BAS) work together on the design and implementation of learning trajectories. These 3 programmes also work together with Education &amp; Learning Sciences in the design of the trajectories. All programmes have started to implement the learning trajectories, except for BSW. That programme has concrete ideas and has made some steps towards designing the trajectories, but it postponed further implementation due to Covid-19. </a:t>
            </a:r>
          </a:p>
        </p:txBody>
      </p:sp>
      <p:sp>
        <p:nvSpPr>
          <p:cNvPr id="4" name="Slide Number Placeholder 3"/>
          <p:cNvSpPr>
            <a:spLocks noGrp="1"/>
          </p:cNvSpPr>
          <p:nvPr>
            <p:ph type="sldNum" sz="quarter" idx="5"/>
          </p:nvPr>
        </p:nvSpPr>
        <p:spPr/>
        <p:txBody>
          <a:bodyPr/>
          <a:lstStyle/>
          <a:p>
            <a:fld id="{55D45D2F-C69D-4D90-B22B-9B2DC58DBD55}" type="slidenum">
              <a:rPr lang="nl-NL" smtClean="0"/>
              <a:t>8</a:t>
            </a:fld>
            <a:endParaRPr lang="nl-NL"/>
          </a:p>
        </p:txBody>
      </p:sp>
    </p:spTree>
    <p:extLst>
      <p:ext uri="{BB962C8B-B14F-4D97-AF65-F5344CB8AC3E}">
        <p14:creationId xmlns:p14="http://schemas.microsoft.com/office/powerpoint/2010/main" val="2227967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5D45D2F-C69D-4D90-B22B-9B2DC58DBD55}" type="slidenum">
              <a:rPr lang="nl-NL" smtClean="0"/>
              <a:t>9</a:t>
            </a:fld>
            <a:endParaRPr lang="nl-NL"/>
          </a:p>
        </p:txBody>
      </p:sp>
    </p:spTree>
    <p:extLst>
      <p:ext uri="{BB962C8B-B14F-4D97-AF65-F5344CB8AC3E}">
        <p14:creationId xmlns:p14="http://schemas.microsoft.com/office/powerpoint/2010/main" val="2659091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Van den Akker (2007) makes a distinction between the </a:t>
            </a:r>
            <a:r>
              <a:rPr lang="en-GB" sz="1200" i="1" kern="1200" dirty="0" err="1">
                <a:solidFill>
                  <a:schemeClr val="tx1"/>
                </a:solidFill>
                <a:effectLst/>
                <a:latin typeface="+mn-lt"/>
                <a:ea typeface="+mn-ea"/>
                <a:cs typeface="+mn-cs"/>
              </a:rPr>
              <a:t>intented</a:t>
            </a:r>
            <a:r>
              <a:rPr lang="en-GB" sz="1200" i="1" kern="1200" dirty="0">
                <a:solidFill>
                  <a:schemeClr val="tx1"/>
                </a:solidFill>
                <a:effectLst/>
                <a:latin typeface="+mn-lt"/>
                <a:ea typeface="+mn-ea"/>
                <a:cs typeface="+mn-cs"/>
              </a:rPr>
              <a:t>, implemented, </a:t>
            </a:r>
            <a:r>
              <a:rPr lang="en-GB" sz="1200" i="0" kern="1200" dirty="0">
                <a:solidFill>
                  <a:schemeClr val="tx1"/>
                </a:solidFill>
                <a:effectLst/>
                <a:latin typeface="+mn-lt"/>
                <a:ea typeface="+mn-ea"/>
                <a:cs typeface="+mn-cs"/>
              </a:rPr>
              <a:t>and </a:t>
            </a:r>
            <a:r>
              <a:rPr lang="en-GB" sz="1200" i="1" kern="1200" dirty="0">
                <a:solidFill>
                  <a:schemeClr val="tx1"/>
                </a:solidFill>
                <a:effectLst/>
                <a:latin typeface="+mn-lt"/>
                <a:ea typeface="+mn-ea"/>
                <a:cs typeface="+mn-cs"/>
              </a:rPr>
              <a:t>attained</a:t>
            </a:r>
            <a:r>
              <a:rPr lang="en-GB" sz="1200" i="0" kern="1200" dirty="0">
                <a:solidFill>
                  <a:schemeClr val="tx1"/>
                </a:solidFill>
                <a:effectLst/>
                <a:latin typeface="+mn-lt"/>
                <a:ea typeface="+mn-ea"/>
                <a:cs typeface="+mn-cs"/>
              </a:rPr>
              <a:t> curriculum.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goal of this research project is to investigate the reasons, motivations and goals that study programmes had when choosing to implement one or more LTs in the curriculum, and to examine the design and use of the LTs in daily educational practice, and the differences therein between the various educational programmes. Thereby, we pay attention to the intended shape of the LT, as well as to programme staff’s and students’ experiences with the LTs. The aim is to answer four research questions. The first three questions are related to Van den Akker’s (2007) distinction between the intended, the implemented and the attained curriculum. </a:t>
            </a:r>
            <a:endParaRPr lang="en-GB" dirty="0"/>
          </a:p>
        </p:txBody>
      </p:sp>
      <p:sp>
        <p:nvSpPr>
          <p:cNvPr id="4" name="Slide Number Placeholder 3"/>
          <p:cNvSpPr>
            <a:spLocks noGrp="1"/>
          </p:cNvSpPr>
          <p:nvPr>
            <p:ph type="sldNum" sz="quarter" idx="10"/>
          </p:nvPr>
        </p:nvSpPr>
        <p:spPr/>
        <p:txBody>
          <a:bodyPr/>
          <a:lstStyle/>
          <a:p>
            <a:fld id="{55D45D2F-C69D-4D90-B22B-9B2DC58DBD55}" type="slidenum">
              <a:rPr lang="nl-NL" smtClean="0"/>
              <a:t>10</a:t>
            </a:fld>
            <a:endParaRPr lang="nl-NL"/>
          </a:p>
        </p:txBody>
      </p:sp>
    </p:spTree>
    <p:extLst>
      <p:ext uri="{BB962C8B-B14F-4D97-AF65-F5344CB8AC3E}">
        <p14:creationId xmlns:p14="http://schemas.microsoft.com/office/powerpoint/2010/main" val="2843556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With the intended curriculum, we refer to </a:t>
            </a:r>
            <a:r>
              <a:rPr lang="en-GB" sz="1200" i="1" kern="1200" dirty="0">
                <a:solidFill>
                  <a:schemeClr val="tx1"/>
                </a:solidFill>
                <a:effectLst/>
                <a:latin typeface="+mn-lt"/>
                <a:ea typeface="+mn-ea"/>
                <a:cs typeface="+mn-cs"/>
              </a:rPr>
              <a:t>the intentions </a:t>
            </a:r>
            <a:r>
              <a:rPr lang="en-GB" sz="1200" kern="1200" dirty="0">
                <a:solidFill>
                  <a:schemeClr val="tx1"/>
                </a:solidFill>
                <a:effectLst/>
                <a:latin typeface="+mn-lt"/>
                <a:ea typeface="+mn-ea"/>
                <a:cs typeface="+mn-cs"/>
              </a:rPr>
              <a:t>that the program teams (i.e. programme director, teachers, skills experts and students) had when deciding to implement LTs. It can thus be described as the ambitions that program teams had.</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Programme teams of different study programmes may have differed in  the vision on LTs, and the  motivation, objectives and (direct) reasons to implement LTs. From previous studies it is, for example, known that some programmes opt for LTs mainly for reasons of curriculum alignment (so coherence between the information that is thought within courses), whereas others may in the first place aim to improve students’ academic skills (e.g. Haas, Leo, Peterson, </a:t>
            </a:r>
            <a:r>
              <a:rPr lang="en-GB" sz="1200" kern="1200" dirty="0" err="1">
                <a:solidFill>
                  <a:schemeClr val="tx1"/>
                </a:solidFill>
                <a:effectLst/>
                <a:latin typeface="+mn-lt"/>
                <a:ea typeface="+mn-ea"/>
                <a:cs typeface="+mn-cs"/>
              </a:rPr>
              <a:t>LeFebre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Vavrek</a:t>
            </a:r>
            <a:r>
              <a:rPr lang="en-GB" sz="1200" kern="1200" dirty="0">
                <a:solidFill>
                  <a:schemeClr val="tx1"/>
                </a:solidFill>
                <a:effectLst/>
                <a:latin typeface="+mn-lt"/>
                <a:ea typeface="+mn-ea"/>
                <a:cs typeface="+mn-cs"/>
              </a:rPr>
              <a:t>, 2012). The question therefore is: what were the underlying intentions (in terms of vision, motivation, objectives and reasons) of the study programmes’ stakeholders with the implementation of LTs into the curriculum?  </a:t>
            </a:r>
            <a:endParaRPr lang="en-GB" dirty="0"/>
          </a:p>
        </p:txBody>
      </p:sp>
      <p:sp>
        <p:nvSpPr>
          <p:cNvPr id="4" name="Slide Number Placeholder 3"/>
          <p:cNvSpPr>
            <a:spLocks noGrp="1"/>
          </p:cNvSpPr>
          <p:nvPr>
            <p:ph type="sldNum" sz="quarter" idx="10"/>
          </p:nvPr>
        </p:nvSpPr>
        <p:spPr/>
        <p:txBody>
          <a:bodyPr/>
          <a:lstStyle/>
          <a:p>
            <a:fld id="{55D45D2F-C69D-4D90-B22B-9B2DC58DBD55}" type="slidenum">
              <a:rPr lang="nl-NL" smtClean="0"/>
              <a:t>11</a:t>
            </a:fld>
            <a:endParaRPr lang="nl-NL"/>
          </a:p>
        </p:txBody>
      </p:sp>
    </p:spTree>
    <p:extLst>
      <p:ext uri="{BB962C8B-B14F-4D97-AF65-F5344CB8AC3E}">
        <p14:creationId xmlns:p14="http://schemas.microsoft.com/office/powerpoint/2010/main" val="3318131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Second, we focus on the implemented curriculum. The implemented curriculum adheres to the way the curriculum has taken form and is operational in daily practice. Programmes at Wageningen University that have implemented learning trajectories, may have made different choices towards the design of the learning trajectories</a:t>
            </a:r>
            <a:r>
              <a:rPr lang="nl-NL"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In addition, several factors may have influenced these choices, before, during or after implementation. Examples of such factors are the specific goals of the programme, the characteristics of the student population of that programme, or maybe even the particular skill that is to be learned. Changes may occur over time, such as that stakeholders may come to new insights, changes in budget or staff may occur, or design choices may just appear to be suboptimal.  Therefore, we aim to answer two related research questions. The first one is what educational design choices or characteristics can be deduced from the implemented LTs of the different programmes? The second question is if these design choices (and therefore the LTs) changed over time and for what reason. </a:t>
            </a:r>
            <a:br>
              <a:rPr lang="en-GB"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Examples. Peer-feedback, fully integrated in content course, or more of a stand-alone trajectory. End goals? </a:t>
            </a:r>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D45D2F-C69D-4D90-B22B-9B2DC58DBD55}" type="slidenum">
              <a:rPr lang="nl-NL" smtClean="0"/>
              <a:t>12</a:t>
            </a:fld>
            <a:endParaRPr lang="nl-NL"/>
          </a:p>
        </p:txBody>
      </p:sp>
    </p:spTree>
    <p:extLst>
      <p:ext uri="{BB962C8B-B14F-4D97-AF65-F5344CB8AC3E}">
        <p14:creationId xmlns:p14="http://schemas.microsoft.com/office/powerpoint/2010/main" val="2554436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643" y="230188"/>
            <a:ext cx="8442796" cy="791650"/>
          </a:xfrm>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err="1">
                <a:ln>
                  <a:noFill/>
                </a:ln>
                <a:solidFill>
                  <a:sysClr val="windowText" lastClr="000000"/>
                </a:solidFill>
                <a:effectLst/>
                <a:uLnTx/>
                <a:uFillTx/>
              </a:rPr>
              <a:t>Klik</a:t>
            </a:r>
            <a:r>
              <a:rPr kumimoji="0" lang="en-GB" sz="800" b="0" i="0" u="none" strike="noStrike" kern="0" cap="none" spc="0" normalizeH="0" baseline="0" noProof="0" dirty="0">
                <a:ln>
                  <a:noFill/>
                </a:ln>
                <a:solidFill>
                  <a:sysClr val="windowText" lastClr="000000"/>
                </a:solidFill>
                <a:effectLst/>
                <a:uLnTx/>
                <a:uFillTx/>
              </a:rPr>
              <a:t> op het pictogram </a:t>
            </a:r>
            <a:r>
              <a:rPr kumimoji="0" lang="en-GB" sz="800" b="0" i="0" u="none" strike="noStrike" kern="0" cap="none" spc="0" normalizeH="0" baseline="0" noProof="0" dirty="0" err="1">
                <a:ln>
                  <a:noFill/>
                </a:ln>
                <a:solidFill>
                  <a:sysClr val="windowText" lastClr="000000"/>
                </a:solidFill>
                <a:effectLst/>
                <a:uLnTx/>
                <a:uFillTx/>
              </a:rPr>
              <a:t>als</a:t>
            </a:r>
            <a:r>
              <a:rPr kumimoji="0" lang="en-GB" sz="800" b="0" i="0" u="none" strike="noStrike" kern="0" cap="none" spc="0" normalizeH="0" baseline="0" noProof="0" dirty="0">
                <a:ln>
                  <a:noFill/>
                </a:ln>
                <a:solidFill>
                  <a:sysClr val="windowText" lastClr="000000"/>
                </a:solidFill>
                <a:effectLst/>
                <a:uLnTx/>
                <a:uFillTx/>
              </a:rPr>
              <a:t> u </a:t>
            </a:r>
            <a:r>
              <a:rPr kumimoji="0" lang="en-GB" sz="800" b="0" i="0" u="none" strike="noStrike" kern="0" cap="none" spc="0" normalizeH="0" baseline="0" noProof="0" dirty="0" err="1">
                <a:ln>
                  <a:noFill/>
                </a:ln>
                <a:solidFill>
                  <a:sysClr val="windowText" lastClr="000000"/>
                </a:solidFill>
                <a:effectLst/>
                <a:uLnTx/>
                <a:uFillTx/>
              </a:rPr>
              <a:t>een</a:t>
            </a:r>
            <a:r>
              <a:rPr kumimoji="0" lang="en-GB" sz="800" b="0" i="0" u="none" strike="noStrike" kern="0" cap="none" spc="0" normalizeH="0" baseline="0" noProof="0" dirty="0">
                <a:ln>
                  <a:noFill/>
                </a:ln>
                <a:solidFill>
                  <a:sysClr val="windowText" lastClr="000000"/>
                </a:solidFill>
                <a:effectLst/>
                <a:uLnTx/>
                <a:uFillTx/>
              </a:rPr>
              <a:t> </a:t>
            </a:r>
            <a:r>
              <a:rPr kumimoji="0" lang="en-GB" sz="800" b="0" i="0" u="none" strike="noStrike" kern="0" cap="none" spc="0" normalizeH="0" baseline="0" noProof="0" dirty="0" err="1">
                <a:ln>
                  <a:noFill/>
                </a:ln>
                <a:solidFill>
                  <a:sysClr val="windowText" lastClr="000000"/>
                </a:solidFill>
                <a:effectLst/>
                <a:uLnTx/>
                <a:uFillTx/>
              </a:rPr>
              <a:t>afbeelding</a:t>
            </a:r>
            <a:r>
              <a:rPr kumimoji="0" lang="en-GB" sz="800" b="0" i="0" u="none" strike="noStrike" kern="0" cap="none" spc="0" normalizeH="0" baseline="0" noProof="0" dirty="0">
                <a:ln>
                  <a:noFill/>
                </a:ln>
                <a:solidFill>
                  <a:sysClr val="windowText" lastClr="000000"/>
                </a:solidFill>
                <a:effectLst/>
                <a:uLnTx/>
                <a:uFillTx/>
              </a:rPr>
              <a:t> wilt </a:t>
            </a:r>
            <a:r>
              <a:rPr kumimoji="0" lang="en-GB" sz="800" b="0" i="0" u="none" strike="noStrike" kern="0" cap="none" spc="0" normalizeH="0" baseline="0" noProof="0" dirty="0" err="1">
                <a:ln>
                  <a:noFill/>
                </a:ln>
                <a:solidFill>
                  <a:sysClr val="windowText" lastClr="000000"/>
                </a:solidFill>
                <a:effectLst/>
                <a:uLnTx/>
                <a:uFillTx/>
              </a:rPr>
              <a:t>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err="1">
                <a:ln>
                  <a:noFill/>
                </a:ln>
                <a:solidFill>
                  <a:sysClr val="windowText" lastClr="000000"/>
                </a:solidFill>
                <a:effectLst/>
                <a:uLnTx/>
                <a:uFillTx/>
              </a:rPr>
              <a:t>Klik</a:t>
            </a:r>
            <a:r>
              <a:rPr kumimoji="0" lang="en-GB" sz="800" b="0" i="0" u="none" strike="noStrike" kern="0" cap="none" spc="0" normalizeH="0" baseline="0" noProof="0" dirty="0">
                <a:ln>
                  <a:noFill/>
                </a:ln>
                <a:solidFill>
                  <a:sysClr val="windowText" lastClr="000000"/>
                </a:solidFill>
                <a:effectLst/>
                <a:uLnTx/>
                <a:uFillTx/>
              </a:rPr>
              <a:t> op het pictogram </a:t>
            </a:r>
            <a:r>
              <a:rPr kumimoji="0" lang="en-GB" sz="800" b="0" i="0" u="none" strike="noStrike" kern="0" cap="none" spc="0" normalizeH="0" baseline="0" noProof="0" dirty="0" err="1">
                <a:ln>
                  <a:noFill/>
                </a:ln>
                <a:solidFill>
                  <a:sysClr val="windowText" lastClr="000000"/>
                </a:solidFill>
                <a:effectLst/>
                <a:uLnTx/>
                <a:uFillTx/>
              </a:rPr>
              <a:t>als</a:t>
            </a:r>
            <a:r>
              <a:rPr kumimoji="0" lang="en-GB" sz="800" b="0" i="0" u="none" strike="noStrike" kern="0" cap="none" spc="0" normalizeH="0" baseline="0" noProof="0" dirty="0">
                <a:ln>
                  <a:noFill/>
                </a:ln>
                <a:solidFill>
                  <a:sysClr val="windowText" lastClr="000000"/>
                </a:solidFill>
                <a:effectLst/>
                <a:uLnTx/>
                <a:uFillTx/>
              </a:rPr>
              <a:t> u </a:t>
            </a:r>
            <a:r>
              <a:rPr kumimoji="0" lang="en-GB" sz="800" b="0" i="0" u="none" strike="noStrike" kern="0" cap="none" spc="0" normalizeH="0" baseline="0" noProof="0" dirty="0" err="1">
                <a:ln>
                  <a:noFill/>
                </a:ln>
                <a:solidFill>
                  <a:sysClr val="windowText" lastClr="000000"/>
                </a:solidFill>
                <a:effectLst/>
                <a:uLnTx/>
                <a:uFillTx/>
              </a:rPr>
              <a:t>een</a:t>
            </a:r>
            <a:r>
              <a:rPr kumimoji="0" lang="en-GB" sz="800" b="0" i="0" u="none" strike="noStrike" kern="0" cap="none" spc="0" normalizeH="0" baseline="0" noProof="0" dirty="0">
                <a:ln>
                  <a:noFill/>
                </a:ln>
                <a:solidFill>
                  <a:sysClr val="windowText" lastClr="000000"/>
                </a:solidFill>
                <a:effectLst/>
                <a:uLnTx/>
                <a:uFillTx/>
              </a:rPr>
              <a:t> </a:t>
            </a:r>
            <a:r>
              <a:rPr kumimoji="0" lang="en-GB" sz="800" b="0" i="0" u="none" strike="noStrike" kern="0" cap="none" spc="0" normalizeH="0" baseline="0" noProof="0" dirty="0" err="1">
                <a:ln>
                  <a:noFill/>
                </a:ln>
                <a:solidFill>
                  <a:sysClr val="windowText" lastClr="000000"/>
                </a:solidFill>
                <a:effectLst/>
                <a:uLnTx/>
                <a:uFillTx/>
              </a:rPr>
              <a:t>afbeelding</a:t>
            </a:r>
            <a:r>
              <a:rPr kumimoji="0" lang="en-GB" sz="800" b="0" i="0" u="none" strike="noStrike" kern="0" cap="none" spc="0" normalizeH="0" baseline="0" noProof="0" dirty="0">
                <a:ln>
                  <a:noFill/>
                </a:ln>
                <a:solidFill>
                  <a:sysClr val="windowText" lastClr="000000"/>
                </a:solidFill>
                <a:effectLst/>
                <a:uLnTx/>
                <a:uFillTx/>
              </a:rPr>
              <a:t> wilt </a:t>
            </a:r>
            <a:r>
              <a:rPr kumimoji="0" lang="en-GB" sz="800" b="0" i="0" u="none" strike="noStrike" kern="0" cap="none" spc="0" normalizeH="0" baseline="0" noProof="0" dirty="0" err="1">
                <a:ln>
                  <a:noFill/>
                </a:ln>
                <a:solidFill>
                  <a:sysClr val="windowText" lastClr="000000"/>
                </a:solidFill>
                <a:effectLst/>
                <a:uLnTx/>
                <a:uFillTx/>
              </a:rPr>
              <a:t>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err="1">
                <a:ln>
                  <a:noFill/>
                </a:ln>
                <a:solidFill>
                  <a:sysClr val="windowText" lastClr="000000"/>
                </a:solidFill>
                <a:effectLst/>
                <a:uLnTx/>
                <a:uFillTx/>
              </a:rPr>
              <a:t>Klik</a:t>
            </a:r>
            <a:r>
              <a:rPr kumimoji="0" lang="en-GB" sz="800" b="0" i="0" u="none" strike="noStrike" kern="0" cap="none" spc="0" normalizeH="0" baseline="0" noProof="0" dirty="0">
                <a:ln>
                  <a:noFill/>
                </a:ln>
                <a:solidFill>
                  <a:sysClr val="windowText" lastClr="000000"/>
                </a:solidFill>
                <a:effectLst/>
                <a:uLnTx/>
                <a:uFillTx/>
              </a:rPr>
              <a:t> op het pictogram </a:t>
            </a:r>
            <a:r>
              <a:rPr kumimoji="0" lang="en-GB" sz="800" b="0" i="0" u="none" strike="noStrike" kern="0" cap="none" spc="0" normalizeH="0" baseline="0" noProof="0" dirty="0" err="1">
                <a:ln>
                  <a:noFill/>
                </a:ln>
                <a:solidFill>
                  <a:sysClr val="windowText" lastClr="000000"/>
                </a:solidFill>
                <a:effectLst/>
                <a:uLnTx/>
                <a:uFillTx/>
              </a:rPr>
              <a:t>als</a:t>
            </a:r>
            <a:r>
              <a:rPr kumimoji="0" lang="en-GB" sz="800" b="0" i="0" u="none" strike="noStrike" kern="0" cap="none" spc="0" normalizeH="0" baseline="0" noProof="0" dirty="0">
                <a:ln>
                  <a:noFill/>
                </a:ln>
                <a:solidFill>
                  <a:sysClr val="windowText" lastClr="000000"/>
                </a:solidFill>
                <a:effectLst/>
                <a:uLnTx/>
                <a:uFillTx/>
              </a:rPr>
              <a:t> u </a:t>
            </a:r>
            <a:r>
              <a:rPr kumimoji="0" lang="en-GB" sz="800" b="0" i="0" u="none" strike="noStrike" kern="0" cap="none" spc="0" normalizeH="0" baseline="0" noProof="0" dirty="0" err="1">
                <a:ln>
                  <a:noFill/>
                </a:ln>
                <a:solidFill>
                  <a:sysClr val="windowText" lastClr="000000"/>
                </a:solidFill>
                <a:effectLst/>
                <a:uLnTx/>
                <a:uFillTx/>
              </a:rPr>
              <a:t>een</a:t>
            </a:r>
            <a:r>
              <a:rPr kumimoji="0" lang="en-GB" sz="800" b="0" i="0" u="none" strike="noStrike" kern="0" cap="none" spc="0" normalizeH="0" baseline="0" noProof="0" dirty="0">
                <a:ln>
                  <a:noFill/>
                </a:ln>
                <a:solidFill>
                  <a:sysClr val="windowText" lastClr="000000"/>
                </a:solidFill>
                <a:effectLst/>
                <a:uLnTx/>
                <a:uFillTx/>
              </a:rPr>
              <a:t> </a:t>
            </a:r>
            <a:r>
              <a:rPr kumimoji="0" lang="en-GB" sz="800" b="0" i="0" u="none" strike="noStrike" kern="0" cap="none" spc="0" normalizeH="0" baseline="0" noProof="0" dirty="0" err="1">
                <a:ln>
                  <a:noFill/>
                </a:ln>
                <a:solidFill>
                  <a:sysClr val="windowText" lastClr="000000"/>
                </a:solidFill>
                <a:effectLst/>
                <a:uLnTx/>
                <a:uFillTx/>
              </a:rPr>
              <a:t>afbeelding</a:t>
            </a:r>
            <a:r>
              <a:rPr kumimoji="0" lang="en-GB" sz="800" b="0" i="0" u="none" strike="noStrike" kern="0" cap="none" spc="0" normalizeH="0" baseline="0" noProof="0" dirty="0">
                <a:ln>
                  <a:noFill/>
                </a:ln>
                <a:solidFill>
                  <a:sysClr val="windowText" lastClr="000000"/>
                </a:solidFill>
                <a:effectLst/>
                <a:uLnTx/>
                <a:uFillTx/>
              </a:rPr>
              <a:t> wilt </a:t>
            </a:r>
            <a:r>
              <a:rPr kumimoji="0" lang="en-GB" sz="800" b="0" i="0" u="none" strike="noStrike" kern="0" cap="none" spc="0" normalizeH="0" baseline="0" noProof="0" dirty="0" err="1">
                <a:ln>
                  <a:noFill/>
                </a:ln>
                <a:solidFill>
                  <a:sysClr val="windowText" lastClr="000000"/>
                </a:solidFill>
                <a:effectLst/>
                <a:uLnTx/>
                <a:uFillTx/>
              </a:rPr>
              <a:t>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err="1">
                <a:ln>
                  <a:noFill/>
                </a:ln>
                <a:solidFill>
                  <a:sysClr val="windowText" lastClr="000000"/>
                </a:solidFill>
                <a:effectLst/>
                <a:uLnTx/>
                <a:uFillTx/>
              </a:rPr>
              <a:t>Klik</a:t>
            </a:r>
            <a:r>
              <a:rPr kumimoji="0" lang="en-GB" sz="800" b="0" i="0" u="none" strike="noStrike" kern="0" cap="none" spc="0" normalizeH="0" baseline="0" noProof="0" dirty="0">
                <a:ln>
                  <a:noFill/>
                </a:ln>
                <a:solidFill>
                  <a:sysClr val="windowText" lastClr="000000"/>
                </a:solidFill>
                <a:effectLst/>
                <a:uLnTx/>
                <a:uFillTx/>
              </a:rPr>
              <a:t> op het pictogram </a:t>
            </a:r>
            <a:r>
              <a:rPr kumimoji="0" lang="en-GB" sz="800" b="0" i="0" u="none" strike="noStrike" kern="0" cap="none" spc="0" normalizeH="0" baseline="0" noProof="0" dirty="0" err="1">
                <a:ln>
                  <a:noFill/>
                </a:ln>
                <a:solidFill>
                  <a:sysClr val="windowText" lastClr="000000"/>
                </a:solidFill>
                <a:effectLst/>
                <a:uLnTx/>
                <a:uFillTx/>
              </a:rPr>
              <a:t>als</a:t>
            </a:r>
            <a:r>
              <a:rPr kumimoji="0" lang="en-GB" sz="800" b="0" i="0" u="none" strike="noStrike" kern="0" cap="none" spc="0" normalizeH="0" baseline="0" noProof="0" dirty="0">
                <a:ln>
                  <a:noFill/>
                </a:ln>
                <a:solidFill>
                  <a:sysClr val="windowText" lastClr="000000"/>
                </a:solidFill>
                <a:effectLst/>
                <a:uLnTx/>
                <a:uFillTx/>
              </a:rPr>
              <a:t> u </a:t>
            </a:r>
            <a:r>
              <a:rPr kumimoji="0" lang="en-GB" sz="800" b="0" i="0" u="none" strike="noStrike" kern="0" cap="none" spc="0" normalizeH="0" baseline="0" noProof="0" dirty="0" err="1">
                <a:ln>
                  <a:noFill/>
                </a:ln>
                <a:solidFill>
                  <a:sysClr val="windowText" lastClr="000000"/>
                </a:solidFill>
                <a:effectLst/>
                <a:uLnTx/>
                <a:uFillTx/>
              </a:rPr>
              <a:t>een</a:t>
            </a:r>
            <a:r>
              <a:rPr kumimoji="0" lang="en-GB" sz="800" b="0" i="0" u="none" strike="noStrike" kern="0" cap="none" spc="0" normalizeH="0" baseline="0" noProof="0" dirty="0">
                <a:ln>
                  <a:noFill/>
                </a:ln>
                <a:solidFill>
                  <a:sysClr val="windowText" lastClr="000000"/>
                </a:solidFill>
                <a:effectLst/>
                <a:uLnTx/>
                <a:uFillTx/>
              </a:rPr>
              <a:t> </a:t>
            </a:r>
            <a:r>
              <a:rPr kumimoji="0" lang="en-GB" sz="800" b="0" i="0" u="none" strike="noStrike" kern="0" cap="none" spc="0" normalizeH="0" baseline="0" noProof="0" dirty="0" err="1">
                <a:ln>
                  <a:noFill/>
                </a:ln>
                <a:solidFill>
                  <a:sysClr val="windowText" lastClr="000000"/>
                </a:solidFill>
                <a:effectLst/>
                <a:uLnTx/>
                <a:uFillTx/>
              </a:rPr>
              <a:t>afbeelding</a:t>
            </a:r>
            <a:r>
              <a:rPr kumimoji="0" lang="en-GB" sz="800" b="0" i="0" u="none" strike="noStrike" kern="0" cap="none" spc="0" normalizeH="0" baseline="0" noProof="0" dirty="0">
                <a:ln>
                  <a:noFill/>
                </a:ln>
                <a:solidFill>
                  <a:sysClr val="windowText" lastClr="000000"/>
                </a:solidFill>
                <a:effectLst/>
                <a:uLnTx/>
                <a:uFillTx/>
              </a:rPr>
              <a:t> wilt </a:t>
            </a:r>
            <a:r>
              <a:rPr kumimoji="0" lang="en-GB" sz="800" b="0" i="0" u="none" strike="noStrike" kern="0" cap="none" spc="0" normalizeH="0" baseline="0" noProof="0" dirty="0" err="1">
                <a:ln>
                  <a:noFill/>
                </a:ln>
                <a:solidFill>
                  <a:sysClr val="windowText" lastClr="000000"/>
                </a:solidFill>
                <a:effectLst/>
                <a:uLnTx/>
                <a:uFillTx/>
              </a:rPr>
              <a:t>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4" name="Tijdelijke aanduiding voor tekst 4"/>
          <p:cNvSpPr>
            <a:spLocks noGrp="1"/>
          </p:cNvSpPr>
          <p:nvPr>
            <p:ph type="body" sz="quarter" idx="17" hasCustomPrompt="1"/>
          </p:nvPr>
        </p:nvSpPr>
        <p:spPr bwMode="auto">
          <a:xfrm>
            <a:off x="485775" y="1616400"/>
            <a:ext cx="8447088" cy="371475"/>
          </a:xfrm>
          <a:prstGeom prst="rect">
            <a:avLst/>
          </a:prstGeom>
          <a:noFill/>
          <a:ln>
            <a:noFill/>
          </a:ln>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err="1">
                <a:ln>
                  <a:noFill/>
                </a:ln>
                <a:solidFill>
                  <a:srgbClr val="FFFFFF"/>
                </a:solidFill>
                <a:effectLst/>
                <a:uLnTx/>
                <a:uFillTx/>
              </a:rPr>
              <a:t>Ondertitel</a:t>
            </a:r>
            <a:endParaRPr kumimoji="0" lang="en-GB" sz="1800" b="0" i="0" u="none" strike="noStrike" kern="0" cap="none" spc="0" normalizeH="0" baseline="0" noProof="0" dirty="0">
              <a:ln>
                <a:noFill/>
              </a:ln>
              <a:solidFill>
                <a:srgbClr val="FFFFFF"/>
              </a:solidFill>
              <a:effectLst/>
              <a:uLnTx/>
              <a:uFillTx/>
            </a:endParaRPr>
          </a:p>
        </p:txBody>
      </p:sp>
      <p:sp>
        <p:nvSpPr>
          <p:cNvPr id="5" name="Tijdelijke aanduiding voor tekst 4"/>
          <p:cNvSpPr>
            <a:spLocks noGrp="1"/>
          </p:cNvSpPr>
          <p:nvPr>
            <p:ph type="body" sz="quarter" idx="18" hasCustomPrompt="1"/>
          </p:nvPr>
        </p:nvSpPr>
        <p:spPr bwMode="auto">
          <a:xfrm>
            <a:off x="478633" y="2262386"/>
            <a:ext cx="8447087" cy="371475"/>
          </a:xfrm>
          <a:prstGeom prst="rect">
            <a:avLst/>
          </a:prstGeom>
          <a:noFill/>
          <a:ln>
            <a:noFill/>
          </a:ln>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rPr>
              <a:t>Datum, </a:t>
            </a:r>
            <a:r>
              <a:rPr kumimoji="0" lang="en-GB" sz="1800" b="0" i="0" u="none" strike="noStrike" kern="0" cap="none" spc="0" normalizeH="0" baseline="0" noProof="0" dirty="0" err="1">
                <a:ln>
                  <a:noFill/>
                </a:ln>
                <a:solidFill>
                  <a:srgbClr val="FFFFFF"/>
                </a:solidFill>
                <a:effectLst/>
                <a:uLnTx/>
                <a:uFillTx/>
              </a:rPr>
              <a:t>Auteursnaam</a:t>
            </a:r>
            <a:endParaRPr kumimoji="0" lang="en-GB" sz="1800" b="0"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423983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638" y="230188"/>
            <a:ext cx="3276000" cy="1353086"/>
          </a:xfrm>
        </p:spPr>
        <p:txBody>
          <a:bodyPr/>
          <a:lstStyle>
            <a:lvl1pPr>
              <a:defRPr/>
            </a:lvl1p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p:txBody>
      </p:sp>
      <p:sp>
        <p:nvSpPr>
          <p:cNvPr id="5" name="Tijdelijke aanduiding voor dianummer 4"/>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‹nr.›</a:t>
            </a:fld>
            <a:endParaRPr lang="en-GB" dirty="0"/>
          </a:p>
        </p:txBody>
      </p:sp>
    </p:spTree>
    <p:extLst>
      <p:ext uri="{BB962C8B-B14F-4D97-AF65-F5344CB8AC3E}">
        <p14:creationId xmlns:p14="http://schemas.microsoft.com/office/powerpoint/2010/main" val="4107234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642" y="230187"/>
            <a:ext cx="8442796" cy="791650"/>
          </a:xfrm>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a:t>Klik</a:t>
            </a:r>
            <a:r>
              <a:rPr lang="en-GB" dirty="0"/>
              <a:t> om de </a:t>
            </a:r>
            <a:r>
              <a:rPr lang="en-GB" dirty="0" err="1"/>
              <a:t>modelstijl</a:t>
            </a:r>
            <a:endParaRPr lang="en-GB"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a:t>Klik</a:t>
            </a:r>
            <a:r>
              <a:rPr lang="en-GB" dirty="0"/>
              <a:t> om de </a:t>
            </a:r>
            <a:r>
              <a:rPr lang="en-GB" dirty="0" err="1"/>
              <a:t>modelstijl</a:t>
            </a:r>
            <a:endParaRPr lang="en-GB"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a:t>Klik</a:t>
            </a:r>
            <a:r>
              <a:rPr lang="en-GB" dirty="0"/>
              <a:t> om de </a:t>
            </a:r>
            <a:r>
              <a:rPr lang="en-GB" dirty="0" err="1"/>
              <a:t>modelstijl</a:t>
            </a:r>
            <a:endParaRPr lang="en-GB" dirty="0"/>
          </a:p>
        </p:txBody>
      </p:sp>
      <p:sp>
        <p:nvSpPr>
          <p:cNvPr id="10" name="Tijdelijke aanduiding voor tekst 6"/>
          <p:cNvSpPr>
            <a:spLocks noGrp="1"/>
          </p:cNvSpPr>
          <p:nvPr>
            <p:ph type="body" sz="quarter" idx="22"/>
          </p:nvPr>
        </p:nvSpPr>
        <p:spPr>
          <a:xfrm>
            <a:off x="490538"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a:t>Klik</a:t>
            </a:r>
            <a:r>
              <a:rPr lang="en-GB" dirty="0"/>
              <a:t> om de </a:t>
            </a:r>
            <a:r>
              <a:rPr lang="en-GB" dirty="0" err="1"/>
              <a:t>modelstijl</a:t>
            </a:r>
            <a:endParaRPr lang="en-GB" dirty="0"/>
          </a:p>
        </p:txBody>
      </p:sp>
      <p:sp>
        <p:nvSpPr>
          <p:cNvPr id="11" name="Tijdelijke aanduiding voor tekst 6"/>
          <p:cNvSpPr>
            <a:spLocks noGrp="1"/>
          </p:cNvSpPr>
          <p:nvPr>
            <p:ph type="body" sz="quarter" idx="23"/>
          </p:nvPr>
        </p:nvSpPr>
        <p:spPr>
          <a:xfrm>
            <a:off x="3365675"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a:t>Klik</a:t>
            </a:r>
            <a:r>
              <a:rPr lang="en-GB" dirty="0"/>
              <a:t> om de </a:t>
            </a:r>
            <a:r>
              <a:rPr lang="en-GB" dirty="0" err="1"/>
              <a:t>modelstijl</a:t>
            </a:r>
            <a:endParaRPr lang="en-GB" dirty="0"/>
          </a:p>
        </p:txBody>
      </p:sp>
      <p:sp>
        <p:nvSpPr>
          <p:cNvPr id="12" name="Tijdelijke aanduiding voor tekst 6"/>
          <p:cNvSpPr>
            <a:spLocks noGrp="1"/>
          </p:cNvSpPr>
          <p:nvPr>
            <p:ph type="body" sz="quarter" idx="24"/>
          </p:nvPr>
        </p:nvSpPr>
        <p:spPr>
          <a:xfrm>
            <a:off x="6241802"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a:t>Klik</a:t>
            </a:r>
            <a:r>
              <a:rPr lang="en-GB" dirty="0"/>
              <a:t> om de </a:t>
            </a:r>
            <a:r>
              <a:rPr lang="en-GB" dirty="0" err="1"/>
              <a:t>modelstijl</a:t>
            </a:r>
            <a:endParaRPr lang="en-GB" dirty="0"/>
          </a:p>
        </p:txBody>
      </p:sp>
      <p:sp>
        <p:nvSpPr>
          <p:cNvPr id="6" name="Tijdelijke aanduiding voor dianummer 5"/>
          <p:cNvSpPr>
            <a:spLocks noGrp="1"/>
          </p:cNvSpPr>
          <p:nvPr>
            <p:ph type="sldNum" sz="quarter" idx="25"/>
          </p:nvPr>
        </p:nvSpPr>
        <p:spPr/>
        <p:txBody>
          <a:bodyPr/>
          <a:lstStyle/>
          <a:p>
            <a:pPr algn="r">
              <a:lnSpc>
                <a:spcPts val="1200"/>
              </a:lnSpc>
            </a:pPr>
            <a:fld id="{F25965E0-7062-474C-8671-DB3A3CE669B0}" type="slidenum">
              <a:rPr lang="en-GB" smtClean="0"/>
              <a:pPr algn="r">
                <a:lnSpc>
                  <a:spcPts val="1200"/>
                </a:lnSpc>
              </a:pPr>
              <a:t>‹nr.›</a:t>
            </a:fld>
            <a:endParaRPr lang="en-GB" dirty="0"/>
          </a:p>
        </p:txBody>
      </p:sp>
    </p:spTree>
    <p:extLst>
      <p:ext uri="{BB962C8B-B14F-4D97-AF65-F5344CB8AC3E}">
        <p14:creationId xmlns:p14="http://schemas.microsoft.com/office/powerpoint/2010/main" val="2791031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642" y="230187"/>
            <a:ext cx="8442796" cy="791650"/>
          </a:xfrm>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‹nr.›</a:t>
            </a:fld>
            <a:endParaRPr lang="en-GB" dirty="0"/>
          </a:p>
        </p:txBody>
      </p:sp>
    </p:spTree>
    <p:extLst>
      <p:ext uri="{BB962C8B-B14F-4D97-AF65-F5344CB8AC3E}">
        <p14:creationId xmlns:p14="http://schemas.microsoft.com/office/powerpoint/2010/main" val="2432627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2" name="Titel 1"/>
          <p:cNvSpPr>
            <a:spLocks noGrp="1"/>
          </p:cNvSpPr>
          <p:nvPr>
            <p:ph type="title" hasCustomPrompt="1"/>
          </p:nvPr>
        </p:nvSpPr>
        <p:spPr>
          <a:xfrm>
            <a:off x="491642" y="230187"/>
            <a:ext cx="8442796" cy="791650"/>
          </a:xfrm>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4" name="Tijdelijke aanduiding voor dianummer 3"/>
          <p:cNvSpPr>
            <a:spLocks noGrp="1"/>
          </p:cNvSpPr>
          <p:nvPr>
            <p:ph type="sldNum" sz="quarter" idx="17"/>
          </p:nvPr>
        </p:nvSpPr>
        <p:spPr/>
        <p:txBody>
          <a:bodyPr/>
          <a:lstStyle/>
          <a:p>
            <a:pPr algn="r">
              <a:lnSpc>
                <a:spcPts val="1200"/>
              </a:lnSpc>
            </a:pPr>
            <a:fld id="{F25965E0-7062-474C-8671-DB3A3CE669B0}" type="slidenum">
              <a:rPr lang="en-GB" smtClean="0"/>
              <a:pPr algn="r">
                <a:lnSpc>
                  <a:spcPts val="1200"/>
                </a:lnSpc>
              </a:pPr>
              <a:t>‹nr.›</a:t>
            </a:fld>
            <a:endParaRPr lang="en-GB" dirty="0"/>
          </a:p>
        </p:txBody>
      </p:sp>
    </p:spTree>
    <p:extLst>
      <p:ext uri="{BB962C8B-B14F-4D97-AF65-F5344CB8AC3E}">
        <p14:creationId xmlns:p14="http://schemas.microsoft.com/office/powerpoint/2010/main" val="2178015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2" name="Tijdelijke aanduiding voor dianummer 1"/>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‹nr.›</a:t>
            </a:fld>
            <a:endParaRPr lang="en-GB" dirty="0"/>
          </a:p>
        </p:txBody>
      </p:sp>
    </p:spTree>
    <p:extLst>
      <p:ext uri="{BB962C8B-B14F-4D97-AF65-F5344CB8AC3E}">
        <p14:creationId xmlns:p14="http://schemas.microsoft.com/office/powerpoint/2010/main" val="2704470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4" name="Titel 1"/>
          <p:cNvSpPr>
            <a:spLocks noGrp="1"/>
          </p:cNvSpPr>
          <p:nvPr>
            <p:ph type="title" hasCustomPrompt="1"/>
          </p:nvPr>
        </p:nvSpPr>
        <p:spPr bwMode="white">
          <a:xfrm>
            <a:off x="491642" y="230188"/>
            <a:ext cx="8442796" cy="791650"/>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2" name="Tijdelijke aanduiding voor dianummer 1"/>
          <p:cNvSpPr>
            <a:spLocks noGrp="1"/>
          </p:cNvSpPr>
          <p:nvPr>
            <p:ph type="sldNum" sz="quarter" idx="17"/>
          </p:nvPr>
        </p:nvSpPr>
        <p:spPr/>
        <p:txBody>
          <a:bodyPr/>
          <a:lstStyle>
            <a:lvl1pPr>
              <a:defRPr>
                <a:solidFill>
                  <a:schemeClr val="bg1"/>
                </a:solidFill>
              </a:defRPr>
            </a:lvl1pPr>
          </a:lstStyle>
          <a:p>
            <a:pPr algn="r">
              <a:lnSpc>
                <a:spcPts val="1200"/>
              </a:lnSpc>
            </a:pPr>
            <a:fld id="{F25965E0-7062-474C-8671-DB3A3CE669B0}" type="slidenum">
              <a:rPr lang="en-GB" smtClean="0"/>
              <a:pPr algn="r">
                <a:lnSpc>
                  <a:spcPts val="1200"/>
                </a:lnSpc>
              </a:pPr>
              <a:t>‹nr.›</a:t>
            </a:fld>
            <a:endParaRPr lang="en-GB" dirty="0"/>
          </a:p>
        </p:txBody>
      </p:sp>
    </p:spTree>
    <p:extLst>
      <p:ext uri="{BB962C8B-B14F-4D97-AF65-F5344CB8AC3E}">
        <p14:creationId xmlns:p14="http://schemas.microsoft.com/office/powerpoint/2010/main" val="926628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r">
              <a:lnSpc>
                <a:spcPts val="1200"/>
              </a:lnSpc>
            </a:pPr>
            <a:fld id="{F25965E0-7062-474C-8671-DB3A3CE669B0}" type="slidenum">
              <a:rPr lang="en-GB" smtClean="0"/>
              <a:pPr algn="r">
                <a:lnSpc>
                  <a:spcPts val="1200"/>
                </a:lnSpc>
              </a:pPr>
              <a:t>‹nr.›</a:t>
            </a:fld>
            <a:endParaRPr lang="en-GB" dirty="0"/>
          </a:p>
        </p:txBody>
      </p:sp>
    </p:spTree>
    <p:extLst>
      <p:ext uri="{BB962C8B-B14F-4D97-AF65-F5344CB8AC3E}">
        <p14:creationId xmlns:p14="http://schemas.microsoft.com/office/powerpoint/2010/main" val="2401582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642" y="230188"/>
            <a:ext cx="8442796" cy="791650"/>
          </a:xfrm>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endParaRPr lang="nl-NL"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‹nr.›</a:t>
            </a:fld>
            <a:endParaRPr lang="en-GB" dirty="0"/>
          </a:p>
        </p:txBody>
      </p:sp>
    </p:spTree>
    <p:extLst>
      <p:ext uri="{BB962C8B-B14F-4D97-AF65-F5344CB8AC3E}">
        <p14:creationId xmlns:p14="http://schemas.microsoft.com/office/powerpoint/2010/main" val="4161377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3200" y="230187"/>
            <a:ext cx="8442796" cy="791650"/>
          </a:xfrm>
        </p:spPr>
        <p:txBody>
          <a:bodyPr/>
          <a:lstStyle>
            <a:lvl1pPr>
              <a:defRPr/>
            </a:lvl1p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endParaRPr lang="nl-NL" dirty="0"/>
          </a:p>
        </p:txBody>
      </p:sp>
      <p:sp>
        <p:nvSpPr>
          <p:cNvPr id="3" name="Tijdelijke aanduiding voor dianummer 2"/>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‹nr.›</a:t>
            </a:fld>
            <a:endParaRPr lang="en-GB" dirty="0"/>
          </a:p>
        </p:txBody>
      </p:sp>
    </p:spTree>
    <p:extLst>
      <p:ext uri="{BB962C8B-B14F-4D97-AF65-F5344CB8AC3E}">
        <p14:creationId xmlns:p14="http://schemas.microsoft.com/office/powerpoint/2010/main" val="1369337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3200" y="230188"/>
            <a:ext cx="3276000" cy="1353086"/>
          </a:xfrm>
        </p:spPr>
        <p:txBody>
          <a:bodyPr/>
          <a:lstStyle>
            <a:lvl1pPr>
              <a:defRPr/>
            </a:lvl1p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p:txBody>
      </p:sp>
      <p:sp>
        <p:nvSpPr>
          <p:cNvPr id="3" name="Tijdelijke aanduiding voor dianummer 2"/>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‹nr.›</a:t>
            </a:fld>
            <a:endParaRPr lang="en-GB" dirty="0"/>
          </a:p>
        </p:txBody>
      </p:sp>
    </p:spTree>
    <p:extLst>
      <p:ext uri="{BB962C8B-B14F-4D97-AF65-F5344CB8AC3E}">
        <p14:creationId xmlns:p14="http://schemas.microsoft.com/office/powerpoint/2010/main" val="3203450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642" y="230188"/>
            <a:ext cx="8442796" cy="791650"/>
          </a:xfrm>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3" name="Tijdelijke aanduiding voor tekst 6"/>
          <p:cNvSpPr>
            <a:spLocks noGrp="1"/>
          </p:cNvSpPr>
          <p:nvPr>
            <p:ph type="body" sz="quarter" idx="10"/>
          </p:nvPr>
        </p:nvSpPr>
        <p:spPr>
          <a:xfrm>
            <a:off x="421200" y="1835249"/>
            <a:ext cx="8521188"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p:txBody>
      </p:sp>
      <p:sp>
        <p:nvSpPr>
          <p:cNvPr id="4" name="Tijdelijke aanduiding voor dianumm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‹nr.›</a:t>
            </a:fld>
            <a:endParaRPr lang="en-GB" dirty="0"/>
          </a:p>
        </p:txBody>
      </p:sp>
    </p:spTree>
    <p:extLst>
      <p:ext uri="{BB962C8B-B14F-4D97-AF65-F5344CB8AC3E}">
        <p14:creationId xmlns:p14="http://schemas.microsoft.com/office/powerpoint/2010/main" val="2403301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with multiple logo'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3200" y="230188"/>
            <a:ext cx="3276000" cy="1353086"/>
          </a:xfrm>
        </p:spPr>
        <p:txBody>
          <a:bodyPr/>
          <a:lstStyle>
            <a:lvl1pPr>
              <a:defRPr/>
            </a:lvl1p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8" name="Tijdelijke aanduiding voor tekst 4"/>
          <p:cNvSpPr>
            <a:spLocks noGrp="1"/>
          </p:cNvSpPr>
          <p:nvPr>
            <p:ph type="body" sz="quarter" idx="17"/>
          </p:nvPr>
        </p:nvSpPr>
        <p:spPr>
          <a:xfrm>
            <a:off x="495301" y="1835250"/>
            <a:ext cx="3276600" cy="3657600"/>
          </a:xfrm>
        </p:spPr>
        <p:txBody>
          <a:bodyPr lIns="36000"/>
          <a:lstStyle>
            <a:lvl1pPr marL="0" indent="0">
              <a:buNone/>
              <a:defRPr>
                <a:solidFill>
                  <a:schemeClr val="tx1"/>
                </a:solidFill>
              </a:defRPr>
            </a:lvl1p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p:txBody>
      </p:sp>
      <p:sp>
        <p:nvSpPr>
          <p:cNvPr id="12" name="Tijdelijke aanduiding voor afbeelding 24"/>
          <p:cNvSpPr>
            <a:spLocks noGrp="1" noChangeAspect="1"/>
          </p:cNvSpPr>
          <p:nvPr>
            <p:ph type="pic" sz="quarter" idx="18" hasCustomPrompt="1"/>
          </p:nvPr>
        </p:nvSpPr>
        <p:spPr>
          <a:xfrm>
            <a:off x="3044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logo wilt </a:t>
            </a:r>
            <a:r>
              <a:rPr lang="en-GB" noProof="0" dirty="0" err="1"/>
              <a:t>toevoegen</a:t>
            </a:r>
            <a:endParaRPr lang="en-GB" noProof="0" dirty="0"/>
          </a:p>
        </p:txBody>
      </p:sp>
      <p:sp>
        <p:nvSpPr>
          <p:cNvPr id="13" name="Tijdelijke aanduiding voor afbeelding 24"/>
          <p:cNvSpPr>
            <a:spLocks noGrp="1" noChangeAspect="1"/>
          </p:cNvSpPr>
          <p:nvPr>
            <p:ph type="pic" sz="quarter" idx="24" hasCustomPrompt="1"/>
          </p:nvPr>
        </p:nvSpPr>
        <p:spPr>
          <a:xfrm>
            <a:off x="4591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logo wilt </a:t>
            </a:r>
            <a:r>
              <a:rPr lang="en-GB" noProof="0" dirty="0" err="1"/>
              <a:t>toevoegen</a:t>
            </a:r>
            <a:endParaRPr lang="en-GB" noProof="0" dirty="0"/>
          </a:p>
        </p:txBody>
      </p:sp>
      <p:sp>
        <p:nvSpPr>
          <p:cNvPr id="14" name="Tijdelijke aanduiding voor afbeelding 24"/>
          <p:cNvSpPr>
            <a:spLocks noGrp="1" noChangeAspect="1"/>
          </p:cNvSpPr>
          <p:nvPr>
            <p:ph type="pic" sz="quarter" idx="25" hasCustomPrompt="1"/>
          </p:nvPr>
        </p:nvSpPr>
        <p:spPr>
          <a:xfrm>
            <a:off x="6138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logo wilt </a:t>
            </a:r>
            <a:r>
              <a:rPr lang="en-GB" noProof="0" dirty="0" err="1"/>
              <a:t>toevoegen</a:t>
            </a:r>
            <a:endParaRPr lang="en-GB" noProof="0" dirty="0"/>
          </a:p>
        </p:txBody>
      </p:sp>
      <p:sp>
        <p:nvSpPr>
          <p:cNvPr id="15" name="Tijdelijke aanduiding voor afbeelding 24"/>
          <p:cNvSpPr>
            <a:spLocks noGrp="1" noChangeAspect="1"/>
          </p:cNvSpPr>
          <p:nvPr>
            <p:ph type="pic" sz="quarter" idx="26" hasCustomPrompt="1"/>
          </p:nvPr>
        </p:nvSpPr>
        <p:spPr>
          <a:xfrm>
            <a:off x="7685112"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logo wilt </a:t>
            </a:r>
            <a:r>
              <a:rPr lang="en-GB" noProof="0" dirty="0" err="1"/>
              <a:t>toevoegen</a:t>
            </a:r>
            <a:endParaRPr lang="en-GB" noProof="0" dirty="0"/>
          </a:p>
        </p:txBody>
      </p:sp>
      <p:sp>
        <p:nvSpPr>
          <p:cNvPr id="1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Tree>
    <p:extLst>
      <p:ext uri="{BB962C8B-B14F-4D97-AF65-F5344CB8AC3E}">
        <p14:creationId xmlns:p14="http://schemas.microsoft.com/office/powerpoint/2010/main" val="3911264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kstslide met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US"/>
              <a:t>Click to edit Master title style</a:t>
            </a:r>
            <a:endParaRPr lang="nl-NL" dirty="0"/>
          </a:p>
        </p:txBody>
      </p:sp>
      <p:sp>
        <p:nvSpPr>
          <p:cNvPr id="3" name="Tijdelijke aanduiding voor tekst 6"/>
          <p:cNvSpPr>
            <a:spLocks noGrp="1"/>
          </p:cNvSpPr>
          <p:nvPr>
            <p:ph type="body" sz="quarter" idx="10"/>
          </p:nvPr>
        </p:nvSpPr>
        <p:spPr>
          <a:xfrm>
            <a:off x="421200" y="1835249"/>
            <a:ext cx="8521188" cy="4089600"/>
          </a:xfrm>
        </p:spPr>
        <p:txBody>
          <a:bodyPr/>
          <a:lstStyle>
            <a:lvl2pPr>
              <a:buClr>
                <a:schemeClr val="bg2"/>
              </a:buCl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1845796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D2B60-BD55-4F63-A0D7-027FBBEAF4B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C92B22C-9D2B-459E-B197-899A5857806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945A6BD-67A8-4D90-B3E5-4C53C01D0B3F}"/>
              </a:ext>
            </a:extLst>
          </p:cNvPr>
          <p:cNvSpPr>
            <a:spLocks noGrp="1"/>
          </p:cNvSpPr>
          <p:nvPr>
            <p:ph type="dt" sz="half" idx="10"/>
          </p:nvPr>
        </p:nvSpPr>
        <p:spPr/>
        <p:txBody>
          <a:bodyPr/>
          <a:lstStyle/>
          <a:p>
            <a:fld id="{2134CD0F-DFBC-476F-BA3B-D71459C9EDA2}" type="datetimeFigureOut">
              <a:rPr lang="en-US" smtClean="0"/>
              <a:t>3/2/2022</a:t>
            </a:fld>
            <a:endParaRPr lang="en-US"/>
          </a:p>
        </p:txBody>
      </p:sp>
      <p:sp>
        <p:nvSpPr>
          <p:cNvPr id="5" name="Footer Placeholder 4">
            <a:extLst>
              <a:ext uri="{FF2B5EF4-FFF2-40B4-BE49-F238E27FC236}">
                <a16:creationId xmlns:a16="http://schemas.microsoft.com/office/drawing/2014/main" id="{05D491D6-B967-4843-8370-27E35CF28E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5AA72-F07B-4D2A-9E5E-BE3D2F051BB3}"/>
              </a:ext>
            </a:extLst>
          </p:cNvPr>
          <p:cNvSpPr>
            <a:spLocks noGrp="1"/>
          </p:cNvSpPr>
          <p:nvPr>
            <p:ph type="sldNum" sz="quarter" idx="12"/>
          </p:nvPr>
        </p:nvSpPr>
        <p:spPr/>
        <p:txBody>
          <a:bodyPr/>
          <a:lstStyle/>
          <a:p>
            <a:fld id="{B339DE81-4812-4C47-837A-27695E3A9624}" type="slidenum">
              <a:rPr lang="en-US" smtClean="0"/>
              <a:t>‹nr.›</a:t>
            </a:fld>
            <a:endParaRPr lang="en-US"/>
          </a:p>
        </p:txBody>
      </p:sp>
    </p:spTree>
    <p:extLst>
      <p:ext uri="{BB962C8B-B14F-4D97-AF65-F5344CB8AC3E}">
        <p14:creationId xmlns:p14="http://schemas.microsoft.com/office/powerpoint/2010/main" val="4045021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B7A9D-4CA1-47FF-BAB2-63A965BD77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3CF3F3-0B9D-4AC7-A100-B20F670D63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2B9C77-DF34-416C-A4BA-B88B493F2BFC}"/>
              </a:ext>
            </a:extLst>
          </p:cNvPr>
          <p:cNvSpPr>
            <a:spLocks noGrp="1"/>
          </p:cNvSpPr>
          <p:nvPr>
            <p:ph type="dt" sz="half" idx="10"/>
          </p:nvPr>
        </p:nvSpPr>
        <p:spPr/>
        <p:txBody>
          <a:bodyPr/>
          <a:lstStyle/>
          <a:p>
            <a:fld id="{2134CD0F-DFBC-476F-BA3B-D71459C9EDA2}" type="datetimeFigureOut">
              <a:rPr lang="en-US" smtClean="0"/>
              <a:t>3/2/2022</a:t>
            </a:fld>
            <a:endParaRPr lang="en-US"/>
          </a:p>
        </p:txBody>
      </p:sp>
      <p:sp>
        <p:nvSpPr>
          <p:cNvPr id="5" name="Footer Placeholder 4">
            <a:extLst>
              <a:ext uri="{FF2B5EF4-FFF2-40B4-BE49-F238E27FC236}">
                <a16:creationId xmlns:a16="http://schemas.microsoft.com/office/drawing/2014/main" id="{475242AF-61CD-4B78-A767-6E03AB474F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E53422-591C-48C7-A645-C03C8DC92B01}"/>
              </a:ext>
            </a:extLst>
          </p:cNvPr>
          <p:cNvSpPr>
            <a:spLocks noGrp="1"/>
          </p:cNvSpPr>
          <p:nvPr>
            <p:ph type="sldNum" sz="quarter" idx="12"/>
          </p:nvPr>
        </p:nvSpPr>
        <p:spPr/>
        <p:txBody>
          <a:bodyPr/>
          <a:lstStyle/>
          <a:p>
            <a:fld id="{B339DE81-4812-4C47-837A-27695E3A9624}" type="slidenum">
              <a:rPr lang="en-US" smtClean="0"/>
              <a:t>‹nr.›</a:t>
            </a:fld>
            <a:endParaRPr lang="en-US"/>
          </a:p>
        </p:txBody>
      </p:sp>
    </p:spTree>
    <p:extLst>
      <p:ext uri="{BB962C8B-B14F-4D97-AF65-F5344CB8AC3E}">
        <p14:creationId xmlns:p14="http://schemas.microsoft.com/office/powerpoint/2010/main" val="39351267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495F5-5B96-457C-93F3-CC0ABAFE7D0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4D6836B-09A2-46E5-80C0-0A9DB549AF3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932F8D-48D3-4286-8254-53CC3F4CD851}"/>
              </a:ext>
            </a:extLst>
          </p:cNvPr>
          <p:cNvSpPr>
            <a:spLocks noGrp="1"/>
          </p:cNvSpPr>
          <p:nvPr>
            <p:ph type="dt" sz="half" idx="10"/>
          </p:nvPr>
        </p:nvSpPr>
        <p:spPr/>
        <p:txBody>
          <a:bodyPr/>
          <a:lstStyle/>
          <a:p>
            <a:fld id="{2134CD0F-DFBC-476F-BA3B-D71459C9EDA2}" type="datetimeFigureOut">
              <a:rPr lang="en-US" smtClean="0"/>
              <a:t>3/2/2022</a:t>
            </a:fld>
            <a:endParaRPr lang="en-US"/>
          </a:p>
        </p:txBody>
      </p:sp>
      <p:sp>
        <p:nvSpPr>
          <p:cNvPr id="5" name="Footer Placeholder 4">
            <a:extLst>
              <a:ext uri="{FF2B5EF4-FFF2-40B4-BE49-F238E27FC236}">
                <a16:creationId xmlns:a16="http://schemas.microsoft.com/office/drawing/2014/main" id="{A3036735-469E-4F09-A54D-478EAA63B0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6569F-4488-40F5-BBA0-3197D98DECD7}"/>
              </a:ext>
            </a:extLst>
          </p:cNvPr>
          <p:cNvSpPr>
            <a:spLocks noGrp="1"/>
          </p:cNvSpPr>
          <p:nvPr>
            <p:ph type="sldNum" sz="quarter" idx="12"/>
          </p:nvPr>
        </p:nvSpPr>
        <p:spPr/>
        <p:txBody>
          <a:bodyPr/>
          <a:lstStyle/>
          <a:p>
            <a:fld id="{B339DE81-4812-4C47-837A-27695E3A9624}" type="slidenum">
              <a:rPr lang="en-US" smtClean="0"/>
              <a:t>‹nr.›</a:t>
            </a:fld>
            <a:endParaRPr lang="en-US"/>
          </a:p>
        </p:txBody>
      </p:sp>
    </p:spTree>
    <p:extLst>
      <p:ext uri="{BB962C8B-B14F-4D97-AF65-F5344CB8AC3E}">
        <p14:creationId xmlns:p14="http://schemas.microsoft.com/office/powerpoint/2010/main" val="2196824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E8C8F-6094-4674-97D8-1415028CF0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7F3E54-08B0-441A-869A-E87038E4E9E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EA0E1B-2758-4C75-9CA9-D86A9929E57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4EC253-1D53-43C6-A76D-99AC9569E508}"/>
              </a:ext>
            </a:extLst>
          </p:cNvPr>
          <p:cNvSpPr>
            <a:spLocks noGrp="1"/>
          </p:cNvSpPr>
          <p:nvPr>
            <p:ph type="dt" sz="half" idx="10"/>
          </p:nvPr>
        </p:nvSpPr>
        <p:spPr/>
        <p:txBody>
          <a:bodyPr/>
          <a:lstStyle/>
          <a:p>
            <a:fld id="{2134CD0F-DFBC-476F-BA3B-D71459C9EDA2}" type="datetimeFigureOut">
              <a:rPr lang="en-US" smtClean="0"/>
              <a:t>3/2/2022</a:t>
            </a:fld>
            <a:endParaRPr lang="en-US"/>
          </a:p>
        </p:txBody>
      </p:sp>
      <p:sp>
        <p:nvSpPr>
          <p:cNvPr id="6" name="Footer Placeholder 5">
            <a:extLst>
              <a:ext uri="{FF2B5EF4-FFF2-40B4-BE49-F238E27FC236}">
                <a16:creationId xmlns:a16="http://schemas.microsoft.com/office/drawing/2014/main" id="{FD1ED130-B7AA-4FD3-B9A0-C918746184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5C9275-1943-4967-A6CE-82C11E5D500C}"/>
              </a:ext>
            </a:extLst>
          </p:cNvPr>
          <p:cNvSpPr>
            <a:spLocks noGrp="1"/>
          </p:cNvSpPr>
          <p:nvPr>
            <p:ph type="sldNum" sz="quarter" idx="12"/>
          </p:nvPr>
        </p:nvSpPr>
        <p:spPr/>
        <p:txBody>
          <a:bodyPr/>
          <a:lstStyle/>
          <a:p>
            <a:fld id="{B339DE81-4812-4C47-837A-27695E3A9624}" type="slidenum">
              <a:rPr lang="en-US" smtClean="0"/>
              <a:t>‹nr.›</a:t>
            </a:fld>
            <a:endParaRPr lang="en-US"/>
          </a:p>
        </p:txBody>
      </p:sp>
    </p:spTree>
    <p:extLst>
      <p:ext uri="{BB962C8B-B14F-4D97-AF65-F5344CB8AC3E}">
        <p14:creationId xmlns:p14="http://schemas.microsoft.com/office/powerpoint/2010/main" val="2985639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772D-9196-4D66-AAC5-BAF06F4FB5C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B76D58-4641-49E1-B09C-3A147F82D5C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62F52A1-3921-4836-87CA-37E49D9FBBE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FA62D3-EBA4-4120-8FB8-31A521CEFA3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329F966-9840-48F4-926A-1DC8F98F8DC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6D01E8-A5F1-433F-910F-CF37409AA1DB}"/>
              </a:ext>
            </a:extLst>
          </p:cNvPr>
          <p:cNvSpPr>
            <a:spLocks noGrp="1"/>
          </p:cNvSpPr>
          <p:nvPr>
            <p:ph type="dt" sz="half" idx="10"/>
          </p:nvPr>
        </p:nvSpPr>
        <p:spPr/>
        <p:txBody>
          <a:bodyPr/>
          <a:lstStyle/>
          <a:p>
            <a:fld id="{2134CD0F-DFBC-476F-BA3B-D71459C9EDA2}" type="datetimeFigureOut">
              <a:rPr lang="en-US" smtClean="0"/>
              <a:t>3/2/2022</a:t>
            </a:fld>
            <a:endParaRPr lang="en-US"/>
          </a:p>
        </p:txBody>
      </p:sp>
      <p:sp>
        <p:nvSpPr>
          <p:cNvPr id="8" name="Footer Placeholder 7">
            <a:extLst>
              <a:ext uri="{FF2B5EF4-FFF2-40B4-BE49-F238E27FC236}">
                <a16:creationId xmlns:a16="http://schemas.microsoft.com/office/drawing/2014/main" id="{D1A8DAB2-01FD-4D99-A2CE-5BC965BB3C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7C2BE9-C714-4CC2-9B90-45E9A48EEB2B}"/>
              </a:ext>
            </a:extLst>
          </p:cNvPr>
          <p:cNvSpPr>
            <a:spLocks noGrp="1"/>
          </p:cNvSpPr>
          <p:nvPr>
            <p:ph type="sldNum" sz="quarter" idx="12"/>
          </p:nvPr>
        </p:nvSpPr>
        <p:spPr/>
        <p:txBody>
          <a:bodyPr/>
          <a:lstStyle/>
          <a:p>
            <a:fld id="{B339DE81-4812-4C47-837A-27695E3A9624}" type="slidenum">
              <a:rPr lang="en-US" smtClean="0"/>
              <a:t>‹nr.›</a:t>
            </a:fld>
            <a:endParaRPr lang="en-US"/>
          </a:p>
        </p:txBody>
      </p:sp>
    </p:spTree>
    <p:extLst>
      <p:ext uri="{BB962C8B-B14F-4D97-AF65-F5344CB8AC3E}">
        <p14:creationId xmlns:p14="http://schemas.microsoft.com/office/powerpoint/2010/main" val="3572364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7613-1804-4364-B79E-CFC3AC1553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642057-33FF-4962-B1F6-59AB15904792}"/>
              </a:ext>
            </a:extLst>
          </p:cNvPr>
          <p:cNvSpPr>
            <a:spLocks noGrp="1"/>
          </p:cNvSpPr>
          <p:nvPr>
            <p:ph type="dt" sz="half" idx="10"/>
          </p:nvPr>
        </p:nvSpPr>
        <p:spPr/>
        <p:txBody>
          <a:bodyPr/>
          <a:lstStyle/>
          <a:p>
            <a:fld id="{2134CD0F-DFBC-476F-BA3B-D71459C9EDA2}" type="datetimeFigureOut">
              <a:rPr lang="en-US" smtClean="0"/>
              <a:t>3/2/2022</a:t>
            </a:fld>
            <a:endParaRPr lang="en-US"/>
          </a:p>
        </p:txBody>
      </p:sp>
      <p:sp>
        <p:nvSpPr>
          <p:cNvPr id="4" name="Footer Placeholder 3">
            <a:extLst>
              <a:ext uri="{FF2B5EF4-FFF2-40B4-BE49-F238E27FC236}">
                <a16:creationId xmlns:a16="http://schemas.microsoft.com/office/drawing/2014/main" id="{908C7CB4-00E9-453B-8F12-47645CA80B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C51C41-22E5-41DF-A374-CB0A5379F724}"/>
              </a:ext>
            </a:extLst>
          </p:cNvPr>
          <p:cNvSpPr>
            <a:spLocks noGrp="1"/>
          </p:cNvSpPr>
          <p:nvPr>
            <p:ph type="sldNum" sz="quarter" idx="12"/>
          </p:nvPr>
        </p:nvSpPr>
        <p:spPr/>
        <p:txBody>
          <a:bodyPr/>
          <a:lstStyle/>
          <a:p>
            <a:fld id="{B339DE81-4812-4C47-837A-27695E3A9624}" type="slidenum">
              <a:rPr lang="en-US" smtClean="0"/>
              <a:t>‹nr.›</a:t>
            </a:fld>
            <a:endParaRPr lang="en-US"/>
          </a:p>
        </p:txBody>
      </p:sp>
    </p:spTree>
    <p:extLst>
      <p:ext uri="{BB962C8B-B14F-4D97-AF65-F5344CB8AC3E}">
        <p14:creationId xmlns:p14="http://schemas.microsoft.com/office/powerpoint/2010/main" val="3460888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38E7FD-84AB-4A0A-9056-21CAAB46C1D9}"/>
              </a:ext>
            </a:extLst>
          </p:cNvPr>
          <p:cNvSpPr>
            <a:spLocks noGrp="1"/>
          </p:cNvSpPr>
          <p:nvPr>
            <p:ph type="dt" sz="half" idx="10"/>
          </p:nvPr>
        </p:nvSpPr>
        <p:spPr/>
        <p:txBody>
          <a:bodyPr/>
          <a:lstStyle/>
          <a:p>
            <a:fld id="{2134CD0F-DFBC-476F-BA3B-D71459C9EDA2}" type="datetimeFigureOut">
              <a:rPr lang="en-US" smtClean="0"/>
              <a:t>3/2/2022</a:t>
            </a:fld>
            <a:endParaRPr lang="en-US"/>
          </a:p>
        </p:txBody>
      </p:sp>
      <p:sp>
        <p:nvSpPr>
          <p:cNvPr id="3" name="Footer Placeholder 2">
            <a:extLst>
              <a:ext uri="{FF2B5EF4-FFF2-40B4-BE49-F238E27FC236}">
                <a16:creationId xmlns:a16="http://schemas.microsoft.com/office/drawing/2014/main" id="{A7422663-A349-4CA0-9734-5ABCBCD110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8372F8-82C5-4741-955F-A0787AB078FC}"/>
              </a:ext>
            </a:extLst>
          </p:cNvPr>
          <p:cNvSpPr>
            <a:spLocks noGrp="1"/>
          </p:cNvSpPr>
          <p:nvPr>
            <p:ph type="sldNum" sz="quarter" idx="12"/>
          </p:nvPr>
        </p:nvSpPr>
        <p:spPr/>
        <p:txBody>
          <a:bodyPr/>
          <a:lstStyle/>
          <a:p>
            <a:fld id="{B339DE81-4812-4C47-837A-27695E3A9624}" type="slidenum">
              <a:rPr lang="en-US" smtClean="0"/>
              <a:t>‹nr.›</a:t>
            </a:fld>
            <a:endParaRPr lang="en-US"/>
          </a:p>
        </p:txBody>
      </p:sp>
    </p:spTree>
    <p:extLst>
      <p:ext uri="{BB962C8B-B14F-4D97-AF65-F5344CB8AC3E}">
        <p14:creationId xmlns:p14="http://schemas.microsoft.com/office/powerpoint/2010/main" val="3937950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0C2B0-FD3E-4426-A3A8-029569A22F7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A507644-B6B8-4313-8F69-F642234CF3F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67B4B8-88BA-41FA-B5BA-6B6EEFAE612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4F0A986-A6E7-408B-B311-CF23E6EFF8D5}"/>
              </a:ext>
            </a:extLst>
          </p:cNvPr>
          <p:cNvSpPr>
            <a:spLocks noGrp="1"/>
          </p:cNvSpPr>
          <p:nvPr>
            <p:ph type="dt" sz="half" idx="10"/>
          </p:nvPr>
        </p:nvSpPr>
        <p:spPr/>
        <p:txBody>
          <a:bodyPr/>
          <a:lstStyle/>
          <a:p>
            <a:fld id="{2134CD0F-DFBC-476F-BA3B-D71459C9EDA2}" type="datetimeFigureOut">
              <a:rPr lang="en-US" smtClean="0"/>
              <a:t>3/2/2022</a:t>
            </a:fld>
            <a:endParaRPr lang="en-US"/>
          </a:p>
        </p:txBody>
      </p:sp>
      <p:sp>
        <p:nvSpPr>
          <p:cNvPr id="6" name="Footer Placeholder 5">
            <a:extLst>
              <a:ext uri="{FF2B5EF4-FFF2-40B4-BE49-F238E27FC236}">
                <a16:creationId xmlns:a16="http://schemas.microsoft.com/office/drawing/2014/main" id="{933D096F-5F6D-443F-AAA4-BC340B56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23DCA4-983D-4B23-A7B6-055605696D87}"/>
              </a:ext>
            </a:extLst>
          </p:cNvPr>
          <p:cNvSpPr>
            <a:spLocks noGrp="1"/>
          </p:cNvSpPr>
          <p:nvPr>
            <p:ph type="sldNum" sz="quarter" idx="12"/>
          </p:nvPr>
        </p:nvSpPr>
        <p:spPr/>
        <p:txBody>
          <a:bodyPr/>
          <a:lstStyle/>
          <a:p>
            <a:fld id="{B339DE81-4812-4C47-837A-27695E3A9624}" type="slidenum">
              <a:rPr lang="en-US" smtClean="0"/>
              <a:t>‹nr.›</a:t>
            </a:fld>
            <a:endParaRPr lang="en-US"/>
          </a:p>
        </p:txBody>
      </p:sp>
    </p:spTree>
    <p:extLst>
      <p:ext uri="{BB962C8B-B14F-4D97-AF65-F5344CB8AC3E}">
        <p14:creationId xmlns:p14="http://schemas.microsoft.com/office/powerpoint/2010/main" val="2688814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p:txBody>
      </p:sp>
      <p:sp>
        <p:nvSpPr>
          <p:cNvPr id="5" name="Tijdelijke aanduiding voor dianummer 4"/>
          <p:cNvSpPr>
            <a:spLocks noGrp="1"/>
          </p:cNvSpPr>
          <p:nvPr>
            <p:ph type="sldNum" sz="quarter" idx="12"/>
          </p:nvPr>
        </p:nvSpPr>
        <p:spPr/>
        <p:txBody>
          <a:bodyPr/>
          <a:lstStyle/>
          <a:p>
            <a:pPr algn="r">
              <a:lnSpc>
                <a:spcPts val="1200"/>
              </a:lnSpc>
            </a:pPr>
            <a:fld id="{F25965E0-7062-474C-8671-DB3A3CE669B0}" type="slidenum">
              <a:rPr lang="en-GB" smtClean="0"/>
              <a:pPr algn="r">
                <a:lnSpc>
                  <a:spcPts val="1200"/>
                </a:lnSpc>
              </a:pPr>
              <a:t>‹nr.›</a:t>
            </a:fld>
            <a:endParaRPr lang="en-GB" dirty="0"/>
          </a:p>
        </p:txBody>
      </p:sp>
    </p:spTree>
    <p:extLst>
      <p:ext uri="{BB962C8B-B14F-4D97-AF65-F5344CB8AC3E}">
        <p14:creationId xmlns:p14="http://schemas.microsoft.com/office/powerpoint/2010/main" val="12704931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6BAB4-858B-447C-8090-8E91764A448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B4352AE-22A1-48E4-9361-78BEB6AE924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B429F62-6CF6-4811-A335-BF70363E647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B5AE585-D4C5-4890-AC6F-C1BD8E9CBBBD}"/>
              </a:ext>
            </a:extLst>
          </p:cNvPr>
          <p:cNvSpPr>
            <a:spLocks noGrp="1"/>
          </p:cNvSpPr>
          <p:nvPr>
            <p:ph type="dt" sz="half" idx="10"/>
          </p:nvPr>
        </p:nvSpPr>
        <p:spPr/>
        <p:txBody>
          <a:bodyPr/>
          <a:lstStyle/>
          <a:p>
            <a:fld id="{2134CD0F-DFBC-476F-BA3B-D71459C9EDA2}" type="datetimeFigureOut">
              <a:rPr lang="en-US" smtClean="0"/>
              <a:t>3/2/2022</a:t>
            </a:fld>
            <a:endParaRPr lang="en-US"/>
          </a:p>
        </p:txBody>
      </p:sp>
      <p:sp>
        <p:nvSpPr>
          <p:cNvPr id="6" name="Footer Placeholder 5">
            <a:extLst>
              <a:ext uri="{FF2B5EF4-FFF2-40B4-BE49-F238E27FC236}">
                <a16:creationId xmlns:a16="http://schemas.microsoft.com/office/drawing/2014/main" id="{3AA3C2C1-913C-447D-9FC5-35AC14F36C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937BB4-B166-498C-A2FD-45C885F10837}"/>
              </a:ext>
            </a:extLst>
          </p:cNvPr>
          <p:cNvSpPr>
            <a:spLocks noGrp="1"/>
          </p:cNvSpPr>
          <p:nvPr>
            <p:ph type="sldNum" sz="quarter" idx="12"/>
          </p:nvPr>
        </p:nvSpPr>
        <p:spPr/>
        <p:txBody>
          <a:bodyPr/>
          <a:lstStyle/>
          <a:p>
            <a:fld id="{B339DE81-4812-4C47-837A-27695E3A9624}" type="slidenum">
              <a:rPr lang="en-US" smtClean="0"/>
              <a:t>‹nr.›</a:t>
            </a:fld>
            <a:endParaRPr lang="en-US"/>
          </a:p>
        </p:txBody>
      </p:sp>
    </p:spTree>
    <p:extLst>
      <p:ext uri="{BB962C8B-B14F-4D97-AF65-F5344CB8AC3E}">
        <p14:creationId xmlns:p14="http://schemas.microsoft.com/office/powerpoint/2010/main" val="1900802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B1793-A378-4CB9-9E59-A290195100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713463-391F-4666-95EF-D6805C64E5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239730-AF6E-4B89-B13B-972CEBE76611}"/>
              </a:ext>
            </a:extLst>
          </p:cNvPr>
          <p:cNvSpPr>
            <a:spLocks noGrp="1"/>
          </p:cNvSpPr>
          <p:nvPr>
            <p:ph type="dt" sz="half" idx="10"/>
          </p:nvPr>
        </p:nvSpPr>
        <p:spPr/>
        <p:txBody>
          <a:bodyPr/>
          <a:lstStyle/>
          <a:p>
            <a:fld id="{2134CD0F-DFBC-476F-BA3B-D71459C9EDA2}" type="datetimeFigureOut">
              <a:rPr lang="en-US" smtClean="0"/>
              <a:t>3/2/2022</a:t>
            </a:fld>
            <a:endParaRPr lang="en-US"/>
          </a:p>
        </p:txBody>
      </p:sp>
      <p:sp>
        <p:nvSpPr>
          <p:cNvPr id="5" name="Footer Placeholder 4">
            <a:extLst>
              <a:ext uri="{FF2B5EF4-FFF2-40B4-BE49-F238E27FC236}">
                <a16:creationId xmlns:a16="http://schemas.microsoft.com/office/drawing/2014/main" id="{74B4881E-6368-497D-BAE7-209F588EA4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8F2581-2888-459D-99C7-B4D4C89E3965}"/>
              </a:ext>
            </a:extLst>
          </p:cNvPr>
          <p:cNvSpPr>
            <a:spLocks noGrp="1"/>
          </p:cNvSpPr>
          <p:nvPr>
            <p:ph type="sldNum" sz="quarter" idx="12"/>
          </p:nvPr>
        </p:nvSpPr>
        <p:spPr/>
        <p:txBody>
          <a:bodyPr/>
          <a:lstStyle/>
          <a:p>
            <a:fld id="{B339DE81-4812-4C47-837A-27695E3A9624}" type="slidenum">
              <a:rPr lang="en-US" smtClean="0"/>
              <a:t>‹nr.›</a:t>
            </a:fld>
            <a:endParaRPr lang="en-US"/>
          </a:p>
        </p:txBody>
      </p:sp>
    </p:spTree>
    <p:extLst>
      <p:ext uri="{BB962C8B-B14F-4D97-AF65-F5344CB8AC3E}">
        <p14:creationId xmlns:p14="http://schemas.microsoft.com/office/powerpoint/2010/main" val="103678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930640-1082-4CB0-A14F-E94F88AC4D3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F802EA-54EB-4E48-8D77-75A76FD8018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77DAF-862A-4AB5-B11B-D1C08CF9C959}"/>
              </a:ext>
            </a:extLst>
          </p:cNvPr>
          <p:cNvSpPr>
            <a:spLocks noGrp="1"/>
          </p:cNvSpPr>
          <p:nvPr>
            <p:ph type="dt" sz="half" idx="10"/>
          </p:nvPr>
        </p:nvSpPr>
        <p:spPr/>
        <p:txBody>
          <a:bodyPr/>
          <a:lstStyle/>
          <a:p>
            <a:fld id="{2134CD0F-DFBC-476F-BA3B-D71459C9EDA2}" type="datetimeFigureOut">
              <a:rPr lang="en-US" smtClean="0"/>
              <a:t>3/2/2022</a:t>
            </a:fld>
            <a:endParaRPr lang="en-US"/>
          </a:p>
        </p:txBody>
      </p:sp>
      <p:sp>
        <p:nvSpPr>
          <p:cNvPr id="5" name="Footer Placeholder 4">
            <a:extLst>
              <a:ext uri="{FF2B5EF4-FFF2-40B4-BE49-F238E27FC236}">
                <a16:creationId xmlns:a16="http://schemas.microsoft.com/office/drawing/2014/main" id="{D0D5AFFC-F7DB-4344-8F8F-67BD476BE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7BE952-38DF-4378-8F82-D81E2570223E}"/>
              </a:ext>
            </a:extLst>
          </p:cNvPr>
          <p:cNvSpPr>
            <a:spLocks noGrp="1"/>
          </p:cNvSpPr>
          <p:nvPr>
            <p:ph type="sldNum" sz="quarter" idx="12"/>
          </p:nvPr>
        </p:nvSpPr>
        <p:spPr/>
        <p:txBody>
          <a:bodyPr/>
          <a:lstStyle/>
          <a:p>
            <a:fld id="{B339DE81-4812-4C47-837A-27695E3A9624}" type="slidenum">
              <a:rPr lang="en-US" smtClean="0"/>
              <a:t>‹nr.›</a:t>
            </a:fld>
            <a:endParaRPr lang="en-US"/>
          </a:p>
        </p:txBody>
      </p:sp>
    </p:spTree>
    <p:extLst>
      <p:ext uri="{BB962C8B-B14F-4D97-AF65-F5344CB8AC3E}">
        <p14:creationId xmlns:p14="http://schemas.microsoft.com/office/powerpoint/2010/main" val="578406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‹nr.›</a:t>
            </a:fld>
            <a:endParaRPr lang="en-GB" dirty="0"/>
          </a:p>
        </p:txBody>
      </p:sp>
    </p:spTree>
    <p:extLst>
      <p:ext uri="{BB962C8B-B14F-4D97-AF65-F5344CB8AC3E}">
        <p14:creationId xmlns:p14="http://schemas.microsoft.com/office/powerpoint/2010/main" val="329501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642" y="230188"/>
            <a:ext cx="8442796" cy="791650"/>
          </a:xfrm>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endParaRPr lang="nl-NL"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‹nr.›</a:t>
            </a:fld>
            <a:endParaRPr lang="en-GB" dirty="0"/>
          </a:p>
        </p:txBody>
      </p:sp>
    </p:spTree>
    <p:extLst>
      <p:ext uri="{BB962C8B-B14F-4D97-AF65-F5344CB8AC3E}">
        <p14:creationId xmlns:p14="http://schemas.microsoft.com/office/powerpoint/2010/main" val="895406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endParaRPr lang="nl-NL" dirty="0"/>
          </a:p>
        </p:txBody>
      </p:sp>
      <p:sp>
        <p:nvSpPr>
          <p:cNvPr id="4" name="Tijdelijke aanduiding voor dianummer 3"/>
          <p:cNvSpPr>
            <a:spLocks noGrp="1"/>
          </p:cNvSpPr>
          <p:nvPr>
            <p:ph type="sldNum" sz="quarter" idx="12"/>
          </p:nvPr>
        </p:nvSpPr>
        <p:spPr/>
        <p:txBody>
          <a:bodyPr/>
          <a:lstStyle/>
          <a:p>
            <a:pPr algn="r">
              <a:lnSpc>
                <a:spcPts val="1200"/>
              </a:lnSpc>
            </a:pPr>
            <a:fld id="{F25965E0-7062-474C-8671-DB3A3CE669B0}" type="slidenum">
              <a:rPr lang="en-GB" smtClean="0"/>
              <a:pPr algn="r">
                <a:lnSpc>
                  <a:spcPts val="1200"/>
                </a:lnSpc>
              </a:pPr>
              <a:t>‹nr.›</a:t>
            </a:fld>
            <a:endParaRPr lang="en-GB" dirty="0"/>
          </a:p>
        </p:txBody>
      </p:sp>
    </p:spTree>
    <p:extLst>
      <p:ext uri="{BB962C8B-B14F-4D97-AF65-F5344CB8AC3E}">
        <p14:creationId xmlns:p14="http://schemas.microsoft.com/office/powerpoint/2010/main" val="162839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8" name="Tijdelijke aanduiding voor SmartArt 7"/>
          <p:cNvSpPr>
            <a:spLocks noGrp="1"/>
          </p:cNvSpPr>
          <p:nvPr>
            <p:ph type="dgm" sz="quarter" idx="10"/>
          </p:nvPr>
        </p:nvSpPr>
        <p:spPr>
          <a:xfrm>
            <a:off x="538163" y="1828800"/>
            <a:ext cx="8404225" cy="4133850"/>
          </a:xfrm>
        </p:spPr>
        <p:txBody>
          <a:bodyPr/>
          <a:lstStyle/>
          <a:p>
            <a:endParaRPr lang="nl-NL" dirty="0"/>
          </a:p>
        </p:txBody>
      </p:sp>
      <p:sp>
        <p:nvSpPr>
          <p:cNvPr id="3" name="Tijdelijke aanduiding voor dianummer 2"/>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‹nr.›</a:t>
            </a:fld>
            <a:endParaRPr lang="en-GB" dirty="0"/>
          </a:p>
        </p:txBody>
      </p:sp>
    </p:spTree>
    <p:extLst>
      <p:ext uri="{BB962C8B-B14F-4D97-AF65-F5344CB8AC3E}">
        <p14:creationId xmlns:p14="http://schemas.microsoft.com/office/powerpoint/2010/main" val="460759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3" name="Tijdelijke aanduiding voor dianummer 2"/>
          <p:cNvSpPr>
            <a:spLocks noGrp="1"/>
          </p:cNvSpPr>
          <p:nvPr>
            <p:ph type="sldNum" sz="quarter" idx="10"/>
          </p:nvPr>
        </p:nvSpPr>
        <p:spPr/>
        <p:txBody>
          <a:bodyPr/>
          <a:lstStyle/>
          <a:p>
            <a:pPr algn="r">
              <a:lnSpc>
                <a:spcPts val="1200"/>
              </a:lnSpc>
            </a:pPr>
            <a:fld id="{F25965E0-7062-474C-8671-DB3A3CE669B0}" type="slidenum">
              <a:rPr lang="en-GB" smtClean="0"/>
              <a:pPr algn="r">
                <a:lnSpc>
                  <a:spcPts val="1200"/>
                </a:lnSpc>
              </a:pPr>
              <a:t>‹nr.›</a:t>
            </a:fld>
            <a:endParaRPr lang="en-GB" dirty="0"/>
          </a:p>
        </p:txBody>
      </p:sp>
    </p:spTree>
    <p:extLst>
      <p:ext uri="{BB962C8B-B14F-4D97-AF65-F5344CB8AC3E}">
        <p14:creationId xmlns:p14="http://schemas.microsoft.com/office/powerpoint/2010/main" val="3203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with multiple logo's">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hasCustomPrompt="1"/>
          </p:nvPr>
        </p:nvSpPr>
        <p:spPr>
          <a:xfrm>
            <a:off x="3044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logo wilt </a:t>
            </a:r>
            <a:r>
              <a:rPr lang="en-GB" noProof="0" dirty="0" err="1"/>
              <a:t>toevoegen</a:t>
            </a:r>
            <a:endParaRPr lang="en-GB" noProof="0" dirty="0"/>
          </a:p>
        </p:txBody>
      </p:sp>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err="1">
                <a:ln>
                  <a:noFill/>
                </a:ln>
                <a:solidFill>
                  <a:sysClr val="windowText" lastClr="000000"/>
                </a:solidFill>
                <a:effectLst/>
                <a:uLnTx/>
                <a:uFillTx/>
              </a:rPr>
              <a:t>Klik</a:t>
            </a:r>
            <a:r>
              <a:rPr kumimoji="0" lang="en-GB" sz="800" b="0" i="0" u="none" strike="noStrike" kern="0" cap="none" spc="0" normalizeH="0" baseline="0" noProof="0" dirty="0">
                <a:ln>
                  <a:noFill/>
                </a:ln>
                <a:solidFill>
                  <a:sysClr val="windowText" lastClr="000000"/>
                </a:solidFill>
                <a:effectLst/>
                <a:uLnTx/>
                <a:uFillTx/>
              </a:rPr>
              <a:t> op het pictogram </a:t>
            </a:r>
            <a:r>
              <a:rPr kumimoji="0" lang="en-GB" sz="800" b="0" i="0" u="none" strike="noStrike" kern="0" cap="none" spc="0" normalizeH="0" baseline="0" noProof="0" dirty="0" err="1">
                <a:ln>
                  <a:noFill/>
                </a:ln>
                <a:solidFill>
                  <a:sysClr val="windowText" lastClr="000000"/>
                </a:solidFill>
                <a:effectLst/>
                <a:uLnTx/>
                <a:uFillTx/>
              </a:rPr>
              <a:t>als</a:t>
            </a:r>
            <a:r>
              <a:rPr kumimoji="0" lang="en-GB" sz="800" b="0" i="0" u="none" strike="noStrike" kern="0" cap="none" spc="0" normalizeH="0" baseline="0" noProof="0" dirty="0">
                <a:ln>
                  <a:noFill/>
                </a:ln>
                <a:solidFill>
                  <a:sysClr val="windowText" lastClr="000000"/>
                </a:solidFill>
                <a:effectLst/>
                <a:uLnTx/>
                <a:uFillTx/>
              </a:rPr>
              <a:t> u </a:t>
            </a:r>
            <a:r>
              <a:rPr kumimoji="0" lang="en-GB" sz="800" b="0" i="0" u="none" strike="noStrike" kern="0" cap="none" spc="0" normalizeH="0" baseline="0" noProof="0" dirty="0" err="1">
                <a:ln>
                  <a:noFill/>
                </a:ln>
                <a:solidFill>
                  <a:sysClr val="windowText" lastClr="000000"/>
                </a:solidFill>
                <a:effectLst/>
                <a:uLnTx/>
                <a:uFillTx/>
              </a:rPr>
              <a:t>een</a:t>
            </a:r>
            <a:r>
              <a:rPr kumimoji="0" lang="en-GB" sz="800" b="0" i="0" u="none" strike="noStrike" kern="0" cap="none" spc="0" normalizeH="0" baseline="0" noProof="0" dirty="0">
                <a:ln>
                  <a:noFill/>
                </a:ln>
                <a:solidFill>
                  <a:sysClr val="windowText" lastClr="000000"/>
                </a:solidFill>
                <a:effectLst/>
                <a:uLnTx/>
                <a:uFillTx/>
              </a:rPr>
              <a:t> </a:t>
            </a:r>
            <a:r>
              <a:rPr kumimoji="0" lang="en-GB" sz="800" b="0" i="0" u="none" strike="noStrike" kern="0" cap="none" spc="0" normalizeH="0" baseline="0" noProof="0" dirty="0" err="1">
                <a:ln>
                  <a:noFill/>
                </a:ln>
                <a:solidFill>
                  <a:sysClr val="windowText" lastClr="000000"/>
                </a:solidFill>
                <a:effectLst/>
                <a:uLnTx/>
                <a:uFillTx/>
              </a:rPr>
              <a:t>afbeelding</a:t>
            </a:r>
            <a:r>
              <a:rPr kumimoji="0" lang="en-GB" sz="800" b="0" i="0" u="none" strike="noStrike" kern="0" cap="none" spc="0" normalizeH="0" baseline="0" noProof="0" dirty="0">
                <a:ln>
                  <a:noFill/>
                </a:ln>
                <a:solidFill>
                  <a:sysClr val="windowText" lastClr="000000"/>
                </a:solidFill>
                <a:effectLst/>
                <a:uLnTx/>
                <a:uFillTx/>
              </a:rPr>
              <a:t> wilt </a:t>
            </a:r>
            <a:r>
              <a:rPr kumimoji="0" lang="en-GB" sz="800" b="0" i="0" u="none" strike="noStrike" kern="0" cap="none" spc="0" normalizeH="0" baseline="0" noProof="0" dirty="0" err="1">
                <a:ln>
                  <a:noFill/>
                </a:ln>
                <a:solidFill>
                  <a:sysClr val="windowText" lastClr="000000"/>
                </a:solidFill>
                <a:effectLst/>
                <a:uLnTx/>
                <a:uFillTx/>
              </a:rPr>
              <a:t>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err="1">
                <a:ln>
                  <a:noFill/>
                </a:ln>
                <a:solidFill>
                  <a:sysClr val="windowText" lastClr="000000"/>
                </a:solidFill>
                <a:effectLst/>
                <a:uLnTx/>
                <a:uFillTx/>
              </a:rPr>
              <a:t>Klik</a:t>
            </a:r>
            <a:r>
              <a:rPr kumimoji="0" lang="en-GB" sz="800" b="0" i="0" u="none" strike="noStrike" kern="0" cap="none" spc="0" normalizeH="0" baseline="0" noProof="0" dirty="0">
                <a:ln>
                  <a:noFill/>
                </a:ln>
                <a:solidFill>
                  <a:sysClr val="windowText" lastClr="000000"/>
                </a:solidFill>
                <a:effectLst/>
                <a:uLnTx/>
                <a:uFillTx/>
              </a:rPr>
              <a:t> op het pictogram </a:t>
            </a:r>
            <a:r>
              <a:rPr kumimoji="0" lang="en-GB" sz="800" b="0" i="0" u="none" strike="noStrike" kern="0" cap="none" spc="0" normalizeH="0" baseline="0" noProof="0" dirty="0" err="1">
                <a:ln>
                  <a:noFill/>
                </a:ln>
                <a:solidFill>
                  <a:sysClr val="windowText" lastClr="000000"/>
                </a:solidFill>
                <a:effectLst/>
                <a:uLnTx/>
                <a:uFillTx/>
              </a:rPr>
              <a:t>als</a:t>
            </a:r>
            <a:r>
              <a:rPr kumimoji="0" lang="en-GB" sz="800" b="0" i="0" u="none" strike="noStrike" kern="0" cap="none" spc="0" normalizeH="0" baseline="0" noProof="0" dirty="0">
                <a:ln>
                  <a:noFill/>
                </a:ln>
                <a:solidFill>
                  <a:sysClr val="windowText" lastClr="000000"/>
                </a:solidFill>
                <a:effectLst/>
                <a:uLnTx/>
                <a:uFillTx/>
              </a:rPr>
              <a:t> u </a:t>
            </a:r>
            <a:r>
              <a:rPr kumimoji="0" lang="en-GB" sz="800" b="0" i="0" u="none" strike="noStrike" kern="0" cap="none" spc="0" normalizeH="0" baseline="0" noProof="0" dirty="0" err="1">
                <a:ln>
                  <a:noFill/>
                </a:ln>
                <a:solidFill>
                  <a:sysClr val="windowText" lastClr="000000"/>
                </a:solidFill>
                <a:effectLst/>
                <a:uLnTx/>
                <a:uFillTx/>
              </a:rPr>
              <a:t>een</a:t>
            </a:r>
            <a:r>
              <a:rPr kumimoji="0" lang="en-GB" sz="800" b="0" i="0" u="none" strike="noStrike" kern="0" cap="none" spc="0" normalizeH="0" baseline="0" noProof="0" dirty="0">
                <a:ln>
                  <a:noFill/>
                </a:ln>
                <a:solidFill>
                  <a:sysClr val="windowText" lastClr="000000"/>
                </a:solidFill>
                <a:effectLst/>
                <a:uLnTx/>
                <a:uFillTx/>
              </a:rPr>
              <a:t> </a:t>
            </a:r>
            <a:r>
              <a:rPr kumimoji="0" lang="en-GB" sz="800" b="0" i="0" u="none" strike="noStrike" kern="0" cap="none" spc="0" normalizeH="0" baseline="0" noProof="0" dirty="0" err="1">
                <a:ln>
                  <a:noFill/>
                </a:ln>
                <a:solidFill>
                  <a:sysClr val="windowText" lastClr="000000"/>
                </a:solidFill>
                <a:effectLst/>
                <a:uLnTx/>
                <a:uFillTx/>
              </a:rPr>
              <a:t>afbeelding</a:t>
            </a:r>
            <a:r>
              <a:rPr kumimoji="0" lang="en-GB" sz="800" b="0" i="0" u="none" strike="noStrike" kern="0" cap="none" spc="0" normalizeH="0" baseline="0" noProof="0" dirty="0">
                <a:ln>
                  <a:noFill/>
                </a:ln>
                <a:solidFill>
                  <a:sysClr val="windowText" lastClr="000000"/>
                </a:solidFill>
                <a:effectLst/>
                <a:uLnTx/>
                <a:uFillTx/>
              </a:rPr>
              <a:t> wilt </a:t>
            </a:r>
            <a:r>
              <a:rPr kumimoji="0" lang="en-GB" sz="800" b="0" i="0" u="none" strike="noStrike" kern="0" cap="none" spc="0" normalizeH="0" baseline="0" noProof="0" dirty="0" err="1">
                <a:ln>
                  <a:noFill/>
                </a:ln>
                <a:solidFill>
                  <a:sysClr val="windowText" lastClr="000000"/>
                </a:solidFill>
                <a:effectLst/>
                <a:uLnTx/>
                <a:uFillTx/>
              </a:rPr>
              <a:t>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err="1">
                <a:ln>
                  <a:noFill/>
                </a:ln>
                <a:solidFill>
                  <a:sysClr val="windowText" lastClr="000000"/>
                </a:solidFill>
                <a:effectLst/>
                <a:uLnTx/>
                <a:uFillTx/>
              </a:rPr>
              <a:t>Klik</a:t>
            </a:r>
            <a:r>
              <a:rPr kumimoji="0" lang="en-GB" sz="800" b="0" i="0" u="none" strike="noStrike" kern="0" cap="none" spc="0" normalizeH="0" baseline="0" noProof="0" dirty="0">
                <a:ln>
                  <a:noFill/>
                </a:ln>
                <a:solidFill>
                  <a:sysClr val="windowText" lastClr="000000"/>
                </a:solidFill>
                <a:effectLst/>
                <a:uLnTx/>
                <a:uFillTx/>
              </a:rPr>
              <a:t> op het pictogram </a:t>
            </a:r>
            <a:r>
              <a:rPr kumimoji="0" lang="en-GB" sz="800" b="0" i="0" u="none" strike="noStrike" kern="0" cap="none" spc="0" normalizeH="0" baseline="0" noProof="0" dirty="0" err="1">
                <a:ln>
                  <a:noFill/>
                </a:ln>
                <a:solidFill>
                  <a:sysClr val="windowText" lastClr="000000"/>
                </a:solidFill>
                <a:effectLst/>
                <a:uLnTx/>
                <a:uFillTx/>
              </a:rPr>
              <a:t>als</a:t>
            </a:r>
            <a:r>
              <a:rPr kumimoji="0" lang="en-GB" sz="800" b="0" i="0" u="none" strike="noStrike" kern="0" cap="none" spc="0" normalizeH="0" baseline="0" noProof="0" dirty="0">
                <a:ln>
                  <a:noFill/>
                </a:ln>
                <a:solidFill>
                  <a:sysClr val="windowText" lastClr="000000"/>
                </a:solidFill>
                <a:effectLst/>
                <a:uLnTx/>
                <a:uFillTx/>
              </a:rPr>
              <a:t> u </a:t>
            </a:r>
            <a:r>
              <a:rPr kumimoji="0" lang="en-GB" sz="800" b="0" i="0" u="none" strike="noStrike" kern="0" cap="none" spc="0" normalizeH="0" baseline="0" noProof="0" dirty="0" err="1">
                <a:ln>
                  <a:noFill/>
                </a:ln>
                <a:solidFill>
                  <a:sysClr val="windowText" lastClr="000000"/>
                </a:solidFill>
                <a:effectLst/>
                <a:uLnTx/>
                <a:uFillTx/>
              </a:rPr>
              <a:t>een</a:t>
            </a:r>
            <a:r>
              <a:rPr kumimoji="0" lang="en-GB" sz="800" b="0" i="0" u="none" strike="noStrike" kern="0" cap="none" spc="0" normalizeH="0" baseline="0" noProof="0" dirty="0">
                <a:ln>
                  <a:noFill/>
                </a:ln>
                <a:solidFill>
                  <a:sysClr val="windowText" lastClr="000000"/>
                </a:solidFill>
                <a:effectLst/>
                <a:uLnTx/>
                <a:uFillTx/>
              </a:rPr>
              <a:t> </a:t>
            </a:r>
            <a:r>
              <a:rPr kumimoji="0" lang="en-GB" sz="800" b="0" i="0" u="none" strike="noStrike" kern="0" cap="none" spc="0" normalizeH="0" baseline="0" noProof="0" dirty="0" err="1">
                <a:ln>
                  <a:noFill/>
                </a:ln>
                <a:solidFill>
                  <a:sysClr val="windowText" lastClr="000000"/>
                </a:solidFill>
                <a:effectLst/>
                <a:uLnTx/>
                <a:uFillTx/>
              </a:rPr>
              <a:t>afbeelding</a:t>
            </a:r>
            <a:r>
              <a:rPr kumimoji="0" lang="en-GB" sz="800" b="0" i="0" u="none" strike="noStrike" kern="0" cap="none" spc="0" normalizeH="0" baseline="0" noProof="0" dirty="0">
                <a:ln>
                  <a:noFill/>
                </a:ln>
                <a:solidFill>
                  <a:sysClr val="windowText" lastClr="000000"/>
                </a:solidFill>
                <a:effectLst/>
                <a:uLnTx/>
                <a:uFillTx/>
              </a:rPr>
              <a:t> wilt </a:t>
            </a:r>
            <a:r>
              <a:rPr kumimoji="0" lang="en-GB" sz="800" b="0" i="0" u="none" strike="noStrike" kern="0" cap="none" spc="0" normalizeH="0" baseline="0" noProof="0" dirty="0" err="1">
                <a:ln>
                  <a:noFill/>
                </a:ln>
                <a:solidFill>
                  <a:sysClr val="windowText" lastClr="000000"/>
                </a:solidFill>
                <a:effectLst/>
                <a:uLnTx/>
                <a:uFillTx/>
              </a:rPr>
              <a:t>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err="1">
                <a:ln>
                  <a:noFill/>
                </a:ln>
                <a:solidFill>
                  <a:sysClr val="windowText" lastClr="000000"/>
                </a:solidFill>
                <a:effectLst/>
                <a:uLnTx/>
                <a:uFillTx/>
              </a:rPr>
              <a:t>Klik</a:t>
            </a:r>
            <a:r>
              <a:rPr kumimoji="0" lang="en-GB" sz="800" b="0" i="0" u="none" strike="noStrike" kern="0" cap="none" spc="0" normalizeH="0" baseline="0" noProof="0" dirty="0">
                <a:ln>
                  <a:noFill/>
                </a:ln>
                <a:solidFill>
                  <a:sysClr val="windowText" lastClr="000000"/>
                </a:solidFill>
                <a:effectLst/>
                <a:uLnTx/>
                <a:uFillTx/>
              </a:rPr>
              <a:t> op het pictogram </a:t>
            </a:r>
            <a:r>
              <a:rPr kumimoji="0" lang="en-GB" sz="800" b="0" i="0" u="none" strike="noStrike" kern="0" cap="none" spc="0" normalizeH="0" baseline="0" noProof="0" dirty="0" err="1">
                <a:ln>
                  <a:noFill/>
                </a:ln>
                <a:solidFill>
                  <a:sysClr val="windowText" lastClr="000000"/>
                </a:solidFill>
                <a:effectLst/>
                <a:uLnTx/>
                <a:uFillTx/>
              </a:rPr>
              <a:t>als</a:t>
            </a:r>
            <a:r>
              <a:rPr kumimoji="0" lang="en-GB" sz="800" b="0" i="0" u="none" strike="noStrike" kern="0" cap="none" spc="0" normalizeH="0" baseline="0" noProof="0" dirty="0">
                <a:ln>
                  <a:noFill/>
                </a:ln>
                <a:solidFill>
                  <a:sysClr val="windowText" lastClr="000000"/>
                </a:solidFill>
                <a:effectLst/>
                <a:uLnTx/>
                <a:uFillTx/>
              </a:rPr>
              <a:t> u </a:t>
            </a:r>
            <a:r>
              <a:rPr kumimoji="0" lang="en-GB" sz="800" b="0" i="0" u="none" strike="noStrike" kern="0" cap="none" spc="0" normalizeH="0" baseline="0" noProof="0" dirty="0" err="1">
                <a:ln>
                  <a:noFill/>
                </a:ln>
                <a:solidFill>
                  <a:sysClr val="windowText" lastClr="000000"/>
                </a:solidFill>
                <a:effectLst/>
                <a:uLnTx/>
                <a:uFillTx/>
              </a:rPr>
              <a:t>een</a:t>
            </a:r>
            <a:r>
              <a:rPr kumimoji="0" lang="en-GB" sz="800" b="0" i="0" u="none" strike="noStrike" kern="0" cap="none" spc="0" normalizeH="0" baseline="0" noProof="0" dirty="0">
                <a:ln>
                  <a:noFill/>
                </a:ln>
                <a:solidFill>
                  <a:sysClr val="windowText" lastClr="000000"/>
                </a:solidFill>
                <a:effectLst/>
                <a:uLnTx/>
                <a:uFillTx/>
              </a:rPr>
              <a:t> </a:t>
            </a:r>
            <a:r>
              <a:rPr kumimoji="0" lang="en-GB" sz="800" b="0" i="0" u="none" strike="noStrike" kern="0" cap="none" spc="0" normalizeH="0" baseline="0" noProof="0" dirty="0" err="1">
                <a:ln>
                  <a:noFill/>
                </a:ln>
                <a:solidFill>
                  <a:sysClr val="windowText" lastClr="000000"/>
                </a:solidFill>
                <a:effectLst/>
                <a:uLnTx/>
                <a:uFillTx/>
              </a:rPr>
              <a:t>afbeelding</a:t>
            </a:r>
            <a:r>
              <a:rPr kumimoji="0" lang="en-GB" sz="800" b="0" i="0" u="none" strike="noStrike" kern="0" cap="none" spc="0" normalizeH="0" baseline="0" noProof="0" dirty="0">
                <a:ln>
                  <a:noFill/>
                </a:ln>
                <a:solidFill>
                  <a:sysClr val="windowText" lastClr="000000"/>
                </a:solidFill>
                <a:effectLst/>
                <a:uLnTx/>
                <a:uFillTx/>
              </a:rPr>
              <a:t> wilt </a:t>
            </a:r>
            <a:r>
              <a:rPr kumimoji="0" lang="en-GB" sz="800" b="0" i="0" u="none" strike="noStrike" kern="0" cap="none" spc="0" normalizeH="0" baseline="0" noProof="0" dirty="0" err="1">
                <a:ln>
                  <a:noFill/>
                </a:ln>
                <a:solidFill>
                  <a:sysClr val="windowText" lastClr="000000"/>
                </a:solidFill>
                <a:effectLst/>
                <a:uLnTx/>
                <a:uFillTx/>
              </a:rPr>
              <a:t>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11" name="Titel 10"/>
          <p:cNvSpPr>
            <a:spLocks noGrp="1"/>
          </p:cNvSpPr>
          <p:nvPr>
            <p:ph type="title" hasCustomPrompt="1"/>
          </p:nvPr>
        </p:nvSpPr>
        <p:spPr>
          <a:xfrm>
            <a:off x="491642" y="230187"/>
            <a:ext cx="8442796" cy="791650"/>
          </a:xfrm>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14" name="Tijdelijke aanduiding voor tekst 4"/>
          <p:cNvSpPr>
            <a:spLocks noGrp="1"/>
          </p:cNvSpPr>
          <p:nvPr>
            <p:ph type="body" sz="quarter" idx="22" hasCustomPrompt="1"/>
          </p:nvPr>
        </p:nvSpPr>
        <p:spPr bwMode="auto">
          <a:xfrm>
            <a:off x="485775" y="1616400"/>
            <a:ext cx="8447088" cy="371475"/>
          </a:xfrm>
          <a:prstGeom prst="rect">
            <a:avLst/>
          </a:prstGeom>
          <a:noFill/>
          <a:ln>
            <a:noFill/>
          </a:ln>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err="1">
                <a:ln>
                  <a:noFill/>
                </a:ln>
                <a:solidFill>
                  <a:srgbClr val="FFFFFF"/>
                </a:solidFill>
                <a:effectLst/>
                <a:uLnTx/>
                <a:uFillTx/>
              </a:rPr>
              <a:t>Ondertitel</a:t>
            </a:r>
            <a:endParaRPr kumimoji="0" lang="en-GB" sz="1800" b="0" i="0" u="none" strike="noStrike" kern="0" cap="none" spc="0" normalizeH="0" baseline="0" noProof="0" dirty="0">
              <a:ln>
                <a:noFill/>
              </a:ln>
              <a:solidFill>
                <a:srgbClr val="FFFFFF"/>
              </a:solidFill>
              <a:effectLst/>
              <a:uLnTx/>
              <a:uFillTx/>
            </a:endParaRPr>
          </a:p>
        </p:txBody>
      </p:sp>
      <p:sp>
        <p:nvSpPr>
          <p:cNvPr id="15" name="Tijdelijke aanduiding voor tekst 4"/>
          <p:cNvSpPr>
            <a:spLocks noGrp="1"/>
          </p:cNvSpPr>
          <p:nvPr>
            <p:ph type="body" sz="quarter" idx="23" hasCustomPrompt="1"/>
          </p:nvPr>
        </p:nvSpPr>
        <p:spPr bwMode="auto">
          <a:xfrm>
            <a:off x="476251" y="2262386"/>
            <a:ext cx="8447087" cy="371475"/>
          </a:xfrm>
          <a:prstGeom prst="rect">
            <a:avLst/>
          </a:prstGeom>
          <a:noFill/>
          <a:ln>
            <a:noFill/>
          </a:ln>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rPr>
              <a:t>Datum, </a:t>
            </a:r>
            <a:r>
              <a:rPr kumimoji="0" lang="en-GB" sz="1800" b="0" i="0" u="none" strike="noStrike" kern="0" cap="none" spc="0" normalizeH="0" baseline="0" noProof="0" dirty="0" err="1">
                <a:ln>
                  <a:noFill/>
                </a:ln>
                <a:solidFill>
                  <a:srgbClr val="FFFFFF"/>
                </a:solidFill>
                <a:effectLst/>
                <a:uLnTx/>
                <a:uFillTx/>
              </a:rPr>
              <a:t>Auteursnaam</a:t>
            </a:r>
            <a:endParaRPr kumimoji="0" lang="en-GB" sz="1800" b="0" i="0" u="none" strike="noStrike" kern="0" cap="none" spc="0" normalizeH="0" baseline="0" noProof="0" dirty="0">
              <a:ln>
                <a:noFill/>
              </a:ln>
              <a:solidFill>
                <a:srgbClr val="FFFFFF"/>
              </a:solidFill>
              <a:effectLst/>
              <a:uLnTx/>
              <a:uFillTx/>
            </a:endParaRPr>
          </a:p>
        </p:txBody>
      </p:sp>
      <p:sp>
        <p:nvSpPr>
          <p:cNvPr id="16" name="Tijdelijke aanduiding voor afbeelding 24"/>
          <p:cNvSpPr>
            <a:spLocks noGrp="1" noChangeAspect="1"/>
          </p:cNvSpPr>
          <p:nvPr>
            <p:ph type="pic" sz="quarter" idx="24" hasCustomPrompt="1"/>
          </p:nvPr>
        </p:nvSpPr>
        <p:spPr>
          <a:xfrm>
            <a:off x="4591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logo wilt </a:t>
            </a:r>
            <a:r>
              <a:rPr lang="en-GB" noProof="0" dirty="0" err="1"/>
              <a:t>toevoegen</a:t>
            </a:r>
            <a:endParaRPr lang="en-GB" noProof="0" dirty="0"/>
          </a:p>
        </p:txBody>
      </p:sp>
      <p:sp>
        <p:nvSpPr>
          <p:cNvPr id="17" name="Tijdelijke aanduiding voor afbeelding 24"/>
          <p:cNvSpPr>
            <a:spLocks noGrp="1" noChangeAspect="1"/>
          </p:cNvSpPr>
          <p:nvPr>
            <p:ph type="pic" sz="quarter" idx="25" hasCustomPrompt="1"/>
          </p:nvPr>
        </p:nvSpPr>
        <p:spPr>
          <a:xfrm>
            <a:off x="6138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logo wilt </a:t>
            </a:r>
            <a:r>
              <a:rPr lang="en-GB" noProof="0" dirty="0" err="1"/>
              <a:t>toevoegen</a:t>
            </a:r>
            <a:endParaRPr lang="en-GB" noProof="0" dirty="0"/>
          </a:p>
        </p:txBody>
      </p:sp>
      <p:sp>
        <p:nvSpPr>
          <p:cNvPr id="18" name="Tijdelijke aanduiding voor afbeelding 24"/>
          <p:cNvSpPr>
            <a:spLocks noGrp="1" noChangeAspect="1"/>
          </p:cNvSpPr>
          <p:nvPr>
            <p:ph type="pic" sz="quarter" idx="26" hasCustomPrompt="1"/>
          </p:nvPr>
        </p:nvSpPr>
        <p:spPr>
          <a:xfrm>
            <a:off x="7685112"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logo wilt </a:t>
            </a:r>
            <a:r>
              <a:rPr lang="en-GB" noProof="0" dirty="0" err="1"/>
              <a:t>toevoegen</a:t>
            </a:r>
            <a:endParaRPr lang="en-GB" noProof="0" dirty="0"/>
          </a:p>
        </p:txBody>
      </p:sp>
    </p:spTree>
    <p:extLst>
      <p:ext uri="{BB962C8B-B14F-4D97-AF65-F5344CB8AC3E}">
        <p14:creationId xmlns:p14="http://schemas.microsoft.com/office/powerpoint/2010/main" val="3864516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a:blip r:embed="rId23"/>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1642" y="230188"/>
            <a:ext cx="8442796" cy="791650"/>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p:spPr>
        <p:txBody>
          <a:bodyPr vert="horz" wrap="square" lIns="18000" tIns="0" rIns="91440" bIns="324000" numCol="1" anchor="t" anchorCtr="0" compatLnSpc="1">
            <a:prstTxWarp prst="textNoShape">
              <a:avLst/>
            </a:prstTxWarp>
            <a:spAutoFit/>
          </a:bodyPr>
          <a:lstStyle/>
          <a:p>
            <a:pPr lvl="0"/>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a:p>
            <a:pPr lvl="4"/>
            <a:endParaRPr lang="en-GB" dirty="0"/>
          </a:p>
        </p:txBody>
      </p:sp>
      <p:sp>
        <p:nvSpPr>
          <p:cNvPr id="4" name="Tijdelijke aanduiding voor dianummer 1"/>
          <p:cNvSpPr>
            <a:spLocks noGrp="1"/>
          </p:cNvSpPr>
          <p:nvPr>
            <p:ph type="sldNum" sz="quarter" idx="4"/>
          </p:nvPr>
        </p:nvSpPr>
        <p:spPr>
          <a:xfrm>
            <a:off x="8520432" y="6370465"/>
            <a:ext cx="468000" cy="164250"/>
          </a:xfrm>
          <a:prstGeom prst="rect">
            <a:avLst/>
          </a:prstGeom>
          <a:noFill/>
        </p:spPr>
        <p:txBody>
          <a:bodyPr wrap="square" tIns="0" rIns="36000" bIns="0" rtlCol="0">
            <a:noAutofit/>
          </a:bodyPr>
          <a:lstStyle>
            <a:lvl1pPr>
              <a:defRPr lang="nl-NL" sz="900" smtClean="0">
                <a:latin typeface="Verdana" pitchFamily="34" charset="0"/>
              </a:defRPr>
            </a:lvl1pPr>
          </a:lstStyle>
          <a:p>
            <a:pPr algn="r">
              <a:lnSpc>
                <a:spcPts val="1200"/>
              </a:lnSpc>
            </a:pPr>
            <a:fld id="{F25965E0-7062-474C-8671-DB3A3CE669B0}" type="slidenum">
              <a:rPr lang="en-GB" smtClean="0"/>
              <a:pPr algn="r">
                <a:lnSpc>
                  <a:spcPts val="1200"/>
                </a:lnSpc>
              </a:pPr>
              <a:t>‹nr.›</a:t>
            </a:fld>
            <a:endParaRPr lang="en-GB" dirty="0"/>
          </a:p>
        </p:txBody>
      </p:sp>
      <p:pic>
        <p:nvPicPr>
          <p:cNvPr id="3" name="Picture 2">
            <a:extLst>
              <a:ext uri="{FF2B5EF4-FFF2-40B4-BE49-F238E27FC236}">
                <a16:creationId xmlns:a16="http://schemas.microsoft.com/office/drawing/2014/main" id="{4BCF358B-A780-44C1-A5E4-D9CF3D1CC5E6}"/>
              </a:ext>
            </a:extLst>
          </p:cNvPr>
          <p:cNvPicPr>
            <a:picLocks/>
          </p:cNvPicPr>
          <p:nvPr userDrawn="1"/>
        </p:nvPicPr>
        <p:blipFill>
          <a:blip r:embed="rId24">
            <a:extLst>
              <a:ext uri="{28A0092B-C50C-407E-A947-70E740481C1C}">
                <a14:useLocalDpi xmlns:a14="http://schemas.microsoft.com/office/drawing/2010/main" val="0"/>
              </a:ext>
            </a:extLst>
          </a:blip>
          <a:stretch>
            <a:fillRect/>
          </a:stretch>
        </p:blipFill>
        <p:spPr bwMode="hidden">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67" r:id="rId2"/>
    <p:sldLayoutId id="2147483669" r:id="rId3"/>
    <p:sldLayoutId id="2147483670" r:id="rId4"/>
    <p:sldLayoutId id="2147483671" r:id="rId5"/>
    <p:sldLayoutId id="2147483672" r:id="rId6"/>
    <p:sldLayoutId id="2147483673" r:id="rId7"/>
    <p:sldLayoutId id="2147483668" r:id="rId8"/>
    <p:sldLayoutId id="2147483664" r:id="rId9"/>
    <p:sldLayoutId id="2147483653" r:id="rId10"/>
    <p:sldLayoutId id="2147483655" r:id="rId11"/>
    <p:sldLayoutId id="2147483656" r:id="rId12"/>
    <p:sldLayoutId id="2147483657" r:id="rId13"/>
    <p:sldLayoutId id="2147483659" r:id="rId14"/>
    <p:sldLayoutId id="2147483660" r:id="rId15"/>
    <p:sldLayoutId id="2147483661" r:id="rId16"/>
    <p:sldLayoutId id="2147483663" r:id="rId17"/>
    <p:sldLayoutId id="2147483665" r:id="rId18"/>
    <p:sldLayoutId id="2147483654" r:id="rId19"/>
    <p:sldLayoutId id="2147483666" r:id="rId20"/>
    <p:sldLayoutId id="2147483686" r:id="rId21"/>
  </p:sldLayoutIdLst>
  <p:hf hdr="0" ftr="0" dt="0"/>
  <p:txStyles>
    <p:title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518E0B-1780-44FF-ADEF-9A9A4E367D2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A91714-B121-4C04-A97F-A8ABCEB7EC0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96AE89-0241-46AA-971A-71618E9FBC2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134CD0F-DFBC-476F-BA3B-D71459C9EDA2}" type="datetimeFigureOut">
              <a:rPr lang="en-US" smtClean="0"/>
              <a:t>3/2/2022</a:t>
            </a:fld>
            <a:endParaRPr lang="en-US"/>
          </a:p>
        </p:txBody>
      </p:sp>
      <p:sp>
        <p:nvSpPr>
          <p:cNvPr id="5" name="Footer Placeholder 4">
            <a:extLst>
              <a:ext uri="{FF2B5EF4-FFF2-40B4-BE49-F238E27FC236}">
                <a16:creationId xmlns:a16="http://schemas.microsoft.com/office/drawing/2014/main" id="{079E7219-E565-403B-ACD8-98B97ED4BA8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6356CE-1AFD-40F1-9BF6-B04CD248651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339DE81-4812-4C47-837A-27695E3A9624}" type="slidenum">
              <a:rPr lang="en-US" smtClean="0"/>
              <a:t>‹nr.›</a:t>
            </a:fld>
            <a:endParaRPr lang="en-US"/>
          </a:p>
        </p:txBody>
      </p:sp>
    </p:spTree>
    <p:extLst>
      <p:ext uri="{BB962C8B-B14F-4D97-AF65-F5344CB8AC3E}">
        <p14:creationId xmlns:p14="http://schemas.microsoft.com/office/powerpoint/2010/main" val="308373995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15.xml"/><Relationship Id="rId16" Type="http://schemas.openxmlformats.org/officeDocument/2006/relationships/diagramColors" Target="../diagrams/colors4.xml"/><Relationship Id="rId1" Type="http://schemas.openxmlformats.org/officeDocument/2006/relationships/slideLayout" Target="../slideLayouts/slideLayout2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harm.biemans@wur.nl" TargetMode="External"/><Relationship Id="rId2" Type="http://schemas.openxmlformats.org/officeDocument/2006/relationships/hyperlink" Target="mailto:clairegoriot@gmail.com" TargetMode="External"/><Relationship Id="rId1" Type="http://schemas.openxmlformats.org/officeDocument/2006/relationships/slideLayout" Target="../slideLayouts/slideLayout2.xml"/><Relationship Id="rId6" Type="http://schemas.openxmlformats.org/officeDocument/2006/relationships/hyperlink" Target="mailto:perry.denbrok@wur.nl" TargetMode="External"/><Relationship Id="rId5" Type="http://schemas.openxmlformats.org/officeDocument/2006/relationships/hyperlink" Target="mailto:Carla.oonk@wur.nl" TargetMode="External"/><Relationship Id="rId4" Type="http://schemas.openxmlformats.org/officeDocument/2006/relationships/hyperlink" Target="mailto:Judith.gulikers@wur.n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1304611"/>
          </a:xfrm>
        </p:spPr>
        <p:txBody>
          <a:bodyPr/>
          <a:lstStyle/>
          <a:p>
            <a:pPr algn="ctr"/>
            <a:r>
              <a:rPr lang="en-GB" dirty="0"/>
              <a:t>Skills learning trajectories </a:t>
            </a:r>
            <a:br>
              <a:rPr lang="en-GB" dirty="0"/>
            </a:br>
            <a:r>
              <a:rPr lang="en-GB" dirty="0"/>
              <a:t>at Wageningen University</a:t>
            </a:r>
          </a:p>
        </p:txBody>
      </p:sp>
      <p:pic>
        <p:nvPicPr>
          <p:cNvPr id="6" name="Picture Placeholder 5">
            <a:extLst>
              <a:ext uri="{FF2B5EF4-FFF2-40B4-BE49-F238E27FC236}">
                <a16:creationId xmlns:a16="http://schemas.microsoft.com/office/drawing/2014/main" id="{105B2618-0DB6-40D2-B75B-073848E4CBC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5949" t="12843" r="23900" b="1965"/>
          <a:stretch/>
        </p:blipFill>
        <p:spPr>
          <a:ln w="57150">
            <a:noFill/>
          </a:ln>
        </p:spPr>
      </p:pic>
      <p:pic>
        <p:nvPicPr>
          <p:cNvPr id="8" name="Picture Placeholder 7">
            <a:extLst>
              <a:ext uri="{FF2B5EF4-FFF2-40B4-BE49-F238E27FC236}">
                <a16:creationId xmlns:a16="http://schemas.microsoft.com/office/drawing/2014/main" id="{EE544F39-4EA3-4B6F-9CBE-2EA0FF3DE47A}"/>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70" t="58" r="53395" b="6592"/>
          <a:stretch/>
        </p:blipFill>
        <p:spPr>
          <a:xfrm>
            <a:off x="3120492" y="3307559"/>
            <a:ext cx="2647950" cy="2647950"/>
          </a:xfrm>
        </p:spPr>
      </p:pic>
      <p:sp>
        <p:nvSpPr>
          <p:cNvPr id="4" name="Tijdelijke aanduiding voor tekst 3"/>
          <p:cNvSpPr>
            <a:spLocks noGrp="1"/>
          </p:cNvSpPr>
          <p:nvPr>
            <p:ph type="body" sz="quarter" idx="17"/>
          </p:nvPr>
        </p:nvSpPr>
        <p:spPr/>
        <p:txBody>
          <a:bodyPr/>
          <a:lstStyle/>
          <a:p>
            <a:r>
              <a:rPr lang="en-GB" dirty="0"/>
              <a:t>Intentions, design choices, and experiences</a:t>
            </a:r>
          </a:p>
        </p:txBody>
      </p:sp>
      <p:pic>
        <p:nvPicPr>
          <p:cNvPr id="20" name="Tijdelijke aanduiding voor afbeelding 19"/>
          <p:cNvPicPr>
            <a:picLocks noGrp="1"/>
          </p:cNvPicPr>
          <p:nvPr>
            <p:ph type="pic" sz="quarter" idx="19"/>
          </p:nvPr>
        </p:nvPicPr>
        <p:blipFill rotWithShape="1">
          <a:blip r:embed="rId4">
            <a:extLst>
              <a:ext uri="{28A0092B-C50C-407E-A947-70E740481C1C}">
                <a14:useLocalDpi xmlns:a14="http://schemas.microsoft.com/office/drawing/2010/main" val="0"/>
              </a:ext>
            </a:extLst>
          </a:blip>
          <a:srcRect l="28738" r="9356"/>
          <a:stretch/>
        </p:blipFill>
        <p:spPr>
          <a:xfrm>
            <a:off x="4816520" y="3305909"/>
            <a:ext cx="2649600" cy="2649600"/>
          </a:xfrm>
        </p:spPr>
      </p:pic>
      <p:pic>
        <p:nvPicPr>
          <p:cNvPr id="17" name="Tijdelijke aanduiding voor afbeelding 16"/>
          <p:cNvPicPr>
            <a:picLocks noGrp="1"/>
          </p:cNvPicPr>
          <p:nvPr>
            <p:ph type="pic" sz="quarter" idx="16"/>
          </p:nvPr>
        </p:nvPicPr>
        <p:blipFill rotWithShape="1">
          <a:blip r:embed="rId5">
            <a:extLst>
              <a:ext uri="{28A0092B-C50C-407E-A947-70E740481C1C}">
                <a14:useLocalDpi xmlns:a14="http://schemas.microsoft.com/office/drawing/2010/main" val="0"/>
              </a:ext>
            </a:extLst>
          </a:blip>
          <a:srcRect l="25144" t="8699" r="14676" b="1181"/>
          <a:stretch/>
        </p:blipFill>
        <p:spPr>
          <a:xfrm>
            <a:off x="6283263" y="3305909"/>
            <a:ext cx="2649600" cy="2649600"/>
          </a:xfrm>
        </p:spPr>
      </p:pic>
      <p:sp>
        <p:nvSpPr>
          <p:cNvPr id="3" name="Text Placeholder 2">
            <a:extLst>
              <a:ext uri="{FF2B5EF4-FFF2-40B4-BE49-F238E27FC236}">
                <a16:creationId xmlns:a16="http://schemas.microsoft.com/office/drawing/2014/main" id="{530F9E15-6EDF-4C87-B3FD-E96019B17662}"/>
              </a:ext>
            </a:extLst>
          </p:cNvPr>
          <p:cNvSpPr>
            <a:spLocks noGrp="1"/>
          </p:cNvSpPr>
          <p:nvPr>
            <p:ph type="body" sz="quarter" idx="18"/>
          </p:nvPr>
        </p:nvSpPr>
        <p:spPr/>
        <p:txBody>
          <a:bodyPr/>
          <a:lstStyle/>
          <a:p>
            <a:r>
              <a:rPr lang="en-GB" dirty="0"/>
              <a:t>Claire Goriot</a:t>
            </a:r>
          </a:p>
        </p:txBody>
      </p:sp>
    </p:spTree>
    <p:extLst>
      <p:ext uri="{BB962C8B-B14F-4D97-AF65-F5344CB8AC3E}">
        <p14:creationId xmlns:p14="http://schemas.microsoft.com/office/powerpoint/2010/main" val="1983885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Research Questions (1)</a:t>
            </a:r>
          </a:p>
        </p:txBody>
      </p:sp>
      <p:sp>
        <p:nvSpPr>
          <p:cNvPr id="3" name="Text Placeholder 2"/>
          <p:cNvSpPr>
            <a:spLocks noGrp="1"/>
          </p:cNvSpPr>
          <p:nvPr>
            <p:ph type="body" sz="quarter" idx="10"/>
          </p:nvPr>
        </p:nvSpPr>
        <p:spPr/>
        <p:txBody>
          <a:bodyPr/>
          <a:lstStyle/>
          <a:p>
            <a:pPr>
              <a:lnSpc>
                <a:spcPct val="150000"/>
              </a:lnSpc>
            </a:pPr>
            <a:r>
              <a:rPr lang="en-GB" dirty="0"/>
              <a:t>Intended – Implemented – Attained </a:t>
            </a:r>
            <a:r>
              <a:rPr lang="en-GB" sz="1800" dirty="0"/>
              <a:t>(Van den Akker, 2007)</a:t>
            </a:r>
          </a:p>
        </p:txBody>
      </p:sp>
    </p:spTree>
    <p:extLst>
      <p:ext uri="{BB962C8B-B14F-4D97-AF65-F5344CB8AC3E}">
        <p14:creationId xmlns:p14="http://schemas.microsoft.com/office/powerpoint/2010/main" val="1269811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Research Questions (1)</a:t>
            </a:r>
          </a:p>
        </p:txBody>
      </p:sp>
      <p:sp>
        <p:nvSpPr>
          <p:cNvPr id="3" name="Text Placeholder 2"/>
          <p:cNvSpPr>
            <a:spLocks noGrp="1"/>
          </p:cNvSpPr>
          <p:nvPr>
            <p:ph type="body" sz="quarter" idx="10"/>
          </p:nvPr>
        </p:nvSpPr>
        <p:spPr/>
        <p:txBody>
          <a:bodyPr/>
          <a:lstStyle/>
          <a:p>
            <a:pPr>
              <a:lnSpc>
                <a:spcPct val="150000"/>
              </a:lnSpc>
            </a:pPr>
            <a:r>
              <a:rPr lang="en-GB" b="1" dirty="0"/>
              <a:t>Intended</a:t>
            </a:r>
            <a:r>
              <a:rPr lang="en-GB" dirty="0"/>
              <a:t> </a:t>
            </a:r>
            <a:r>
              <a:rPr lang="en-GB" dirty="0">
                <a:solidFill>
                  <a:schemeClr val="accent3">
                    <a:lumMod val="90000"/>
                  </a:schemeClr>
                </a:solidFill>
              </a:rPr>
              <a:t>– Implemented – Attained </a:t>
            </a:r>
            <a:r>
              <a:rPr lang="en-GB" sz="1800" dirty="0"/>
              <a:t>(Van den </a:t>
            </a:r>
            <a:r>
              <a:rPr lang="en-GB" sz="1800" dirty="0" err="1"/>
              <a:t>Akker</a:t>
            </a:r>
            <a:r>
              <a:rPr lang="en-GB" sz="1800" dirty="0"/>
              <a:t>, 2007)</a:t>
            </a:r>
          </a:p>
          <a:p>
            <a:pPr>
              <a:lnSpc>
                <a:spcPct val="150000"/>
              </a:lnSpc>
            </a:pPr>
            <a:r>
              <a:rPr lang="en-GB" dirty="0"/>
              <a:t>intentions with the curriculum</a:t>
            </a:r>
          </a:p>
          <a:p>
            <a:pPr lvl="1">
              <a:lnSpc>
                <a:spcPct val="150000"/>
              </a:lnSpc>
            </a:pPr>
            <a:r>
              <a:rPr lang="en-GB" dirty="0"/>
              <a:t>Vision, motivation, objectives, (direct) reasons </a:t>
            </a:r>
            <a:br>
              <a:rPr lang="en-GB" dirty="0"/>
            </a:br>
            <a:r>
              <a:rPr lang="en-GB" sz="1800" dirty="0"/>
              <a:t>(Haas et al., 2012; </a:t>
            </a:r>
            <a:r>
              <a:rPr lang="en-GB" sz="1800" dirty="0" err="1"/>
              <a:t>Wijngaards</a:t>
            </a:r>
            <a:r>
              <a:rPr lang="en-GB" sz="1800" dirty="0"/>
              <a:t> – de </a:t>
            </a:r>
            <a:r>
              <a:rPr lang="en-GB" sz="1800" dirty="0" err="1"/>
              <a:t>Meij</a:t>
            </a:r>
            <a:r>
              <a:rPr lang="en-GB" sz="1800" dirty="0"/>
              <a:t> &amp; Merx, 2018)</a:t>
            </a:r>
          </a:p>
          <a:p>
            <a:pPr marL="0" indent="-33337">
              <a:lnSpc>
                <a:spcPct val="150000"/>
              </a:lnSpc>
              <a:buNone/>
            </a:pPr>
            <a:r>
              <a:rPr lang="en-GB" b="1" dirty="0"/>
              <a:t>RQ1: What were programme teams’ intentions with skills learning trajectories?</a:t>
            </a:r>
          </a:p>
        </p:txBody>
      </p:sp>
    </p:spTree>
    <p:extLst>
      <p:ext uri="{BB962C8B-B14F-4D97-AF65-F5344CB8AC3E}">
        <p14:creationId xmlns:p14="http://schemas.microsoft.com/office/powerpoint/2010/main" val="135668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Research Questions (2)</a:t>
            </a:r>
          </a:p>
        </p:txBody>
      </p:sp>
      <p:sp>
        <p:nvSpPr>
          <p:cNvPr id="3" name="Text Placeholder 2"/>
          <p:cNvSpPr>
            <a:spLocks noGrp="1"/>
          </p:cNvSpPr>
          <p:nvPr>
            <p:ph type="body" sz="quarter" idx="10"/>
          </p:nvPr>
        </p:nvSpPr>
        <p:spPr/>
        <p:txBody>
          <a:bodyPr/>
          <a:lstStyle/>
          <a:p>
            <a:pPr>
              <a:lnSpc>
                <a:spcPct val="150000"/>
              </a:lnSpc>
            </a:pPr>
            <a:r>
              <a:rPr lang="en-GB" dirty="0">
                <a:solidFill>
                  <a:schemeClr val="accent3">
                    <a:lumMod val="90000"/>
                  </a:schemeClr>
                </a:solidFill>
              </a:rPr>
              <a:t>Intended – </a:t>
            </a:r>
            <a:r>
              <a:rPr lang="en-GB" b="1" dirty="0"/>
              <a:t>Implemented</a:t>
            </a:r>
            <a:r>
              <a:rPr lang="en-GB" dirty="0"/>
              <a:t> </a:t>
            </a:r>
            <a:r>
              <a:rPr lang="en-GB" dirty="0">
                <a:solidFill>
                  <a:schemeClr val="accent3">
                    <a:lumMod val="90000"/>
                  </a:schemeClr>
                </a:solidFill>
              </a:rPr>
              <a:t>– Attained </a:t>
            </a:r>
            <a:r>
              <a:rPr lang="en-GB" sz="1800" dirty="0"/>
              <a:t>(Van den </a:t>
            </a:r>
            <a:r>
              <a:rPr lang="en-GB" sz="1800" dirty="0" err="1"/>
              <a:t>Akker</a:t>
            </a:r>
            <a:r>
              <a:rPr lang="en-GB" sz="1800" dirty="0"/>
              <a:t>, 2007)</a:t>
            </a:r>
          </a:p>
          <a:p>
            <a:pPr>
              <a:lnSpc>
                <a:spcPct val="150000"/>
              </a:lnSpc>
            </a:pPr>
            <a:r>
              <a:rPr lang="en-GB" dirty="0"/>
              <a:t>The operational curriculum in daily practice</a:t>
            </a:r>
          </a:p>
          <a:p>
            <a:pPr>
              <a:lnSpc>
                <a:spcPct val="150000"/>
              </a:lnSpc>
            </a:pPr>
            <a:r>
              <a:rPr lang="en-GB" dirty="0"/>
              <a:t>Design choices</a:t>
            </a:r>
          </a:p>
          <a:p>
            <a:pPr marL="0" indent="-33337">
              <a:lnSpc>
                <a:spcPct val="150000"/>
              </a:lnSpc>
              <a:buNone/>
            </a:pPr>
            <a:r>
              <a:rPr lang="en-GB" b="1" dirty="0"/>
              <a:t>RQ2: </a:t>
            </a:r>
          </a:p>
          <a:p>
            <a:pPr marL="423863" indent="-457200">
              <a:lnSpc>
                <a:spcPct val="150000"/>
              </a:lnSpc>
              <a:buAutoNum type="alphaLcPeriod"/>
            </a:pPr>
            <a:r>
              <a:rPr lang="en-GB" sz="1800" b="1" dirty="0"/>
              <a:t>What choices were made with regard to the design of the skills learning trajectories?</a:t>
            </a:r>
          </a:p>
          <a:p>
            <a:pPr marL="423863" indent="-457200">
              <a:lnSpc>
                <a:spcPct val="150000"/>
              </a:lnSpc>
              <a:buAutoNum type="alphaLcPeriod"/>
            </a:pPr>
            <a:r>
              <a:rPr lang="en-GB" sz="1800" b="1" dirty="0"/>
              <a:t>Did these choices change over time, and for what reasons?</a:t>
            </a:r>
          </a:p>
        </p:txBody>
      </p:sp>
    </p:spTree>
    <p:extLst>
      <p:ext uri="{BB962C8B-B14F-4D97-AF65-F5344CB8AC3E}">
        <p14:creationId xmlns:p14="http://schemas.microsoft.com/office/powerpoint/2010/main" val="90892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Research Questions (3)</a:t>
            </a:r>
          </a:p>
        </p:txBody>
      </p:sp>
      <p:sp>
        <p:nvSpPr>
          <p:cNvPr id="3" name="Text Placeholder 2"/>
          <p:cNvSpPr>
            <a:spLocks noGrp="1"/>
          </p:cNvSpPr>
          <p:nvPr>
            <p:ph type="body" sz="quarter" idx="10"/>
          </p:nvPr>
        </p:nvSpPr>
        <p:spPr/>
        <p:txBody>
          <a:bodyPr/>
          <a:lstStyle/>
          <a:p>
            <a:pPr>
              <a:lnSpc>
                <a:spcPct val="150000"/>
              </a:lnSpc>
            </a:pPr>
            <a:r>
              <a:rPr lang="en-GB" dirty="0">
                <a:solidFill>
                  <a:schemeClr val="accent3">
                    <a:lumMod val="90000"/>
                  </a:schemeClr>
                </a:solidFill>
              </a:rPr>
              <a:t>Intended – Implemented – </a:t>
            </a:r>
            <a:r>
              <a:rPr lang="en-GB" b="1" dirty="0"/>
              <a:t>Attained</a:t>
            </a:r>
            <a:r>
              <a:rPr lang="en-GB" dirty="0"/>
              <a:t> </a:t>
            </a:r>
            <a:r>
              <a:rPr lang="en-GB" sz="1800" dirty="0"/>
              <a:t>(Van den </a:t>
            </a:r>
            <a:r>
              <a:rPr lang="en-GB" sz="1800" dirty="0" err="1"/>
              <a:t>Akker</a:t>
            </a:r>
            <a:r>
              <a:rPr lang="en-GB" sz="1800" dirty="0"/>
              <a:t>, 2007)</a:t>
            </a:r>
          </a:p>
          <a:p>
            <a:pPr>
              <a:lnSpc>
                <a:spcPct val="150000"/>
              </a:lnSpc>
            </a:pPr>
            <a:r>
              <a:rPr lang="en-GB" dirty="0"/>
              <a:t>Working with skills learning trajectories</a:t>
            </a:r>
          </a:p>
          <a:p>
            <a:pPr lvl="1">
              <a:lnSpc>
                <a:spcPct val="150000"/>
              </a:lnSpc>
            </a:pPr>
            <a:r>
              <a:rPr lang="en-GB" dirty="0"/>
              <a:t>Staff’s experiences </a:t>
            </a:r>
          </a:p>
          <a:p>
            <a:pPr lvl="1">
              <a:lnSpc>
                <a:spcPct val="150000"/>
              </a:lnSpc>
            </a:pPr>
            <a:r>
              <a:rPr lang="en-GB" dirty="0"/>
              <a:t>Students’ experiences &amp; development</a:t>
            </a:r>
          </a:p>
          <a:p>
            <a:pPr marL="0" indent="0">
              <a:lnSpc>
                <a:spcPct val="150000"/>
              </a:lnSpc>
              <a:buNone/>
            </a:pPr>
            <a:r>
              <a:rPr lang="en-GB" b="1" dirty="0"/>
              <a:t>RQ3: What are staff’s and students’ experiences and ideas about skills development?</a:t>
            </a:r>
          </a:p>
        </p:txBody>
      </p:sp>
    </p:spTree>
    <p:extLst>
      <p:ext uri="{BB962C8B-B14F-4D97-AF65-F5344CB8AC3E}">
        <p14:creationId xmlns:p14="http://schemas.microsoft.com/office/powerpoint/2010/main" val="58730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Research Questions (4)</a:t>
            </a:r>
          </a:p>
        </p:txBody>
      </p:sp>
      <p:sp>
        <p:nvSpPr>
          <p:cNvPr id="3" name="Text Placeholder 2"/>
          <p:cNvSpPr>
            <a:spLocks noGrp="1"/>
          </p:cNvSpPr>
          <p:nvPr>
            <p:ph type="body" sz="quarter" idx="10"/>
          </p:nvPr>
        </p:nvSpPr>
        <p:spPr/>
        <p:txBody>
          <a:bodyPr/>
          <a:lstStyle/>
          <a:p>
            <a:pPr>
              <a:lnSpc>
                <a:spcPct val="150000"/>
              </a:lnSpc>
            </a:pPr>
            <a:r>
              <a:rPr lang="en-GB" dirty="0"/>
              <a:t>Intended – Implemented – Attained </a:t>
            </a:r>
            <a:r>
              <a:rPr lang="en-GB" sz="1800" dirty="0"/>
              <a:t>(Van den </a:t>
            </a:r>
            <a:r>
              <a:rPr lang="en-GB" sz="1800" dirty="0" err="1"/>
              <a:t>Akker</a:t>
            </a:r>
            <a:r>
              <a:rPr lang="en-GB" sz="1800" dirty="0"/>
              <a:t>, 2007)</a:t>
            </a:r>
          </a:p>
          <a:p>
            <a:pPr marL="0" indent="0">
              <a:lnSpc>
                <a:spcPct val="150000"/>
              </a:lnSpc>
              <a:buNone/>
            </a:pPr>
            <a:endParaRPr lang="en-GB" b="1" dirty="0"/>
          </a:p>
          <a:p>
            <a:pPr marL="0" indent="0">
              <a:lnSpc>
                <a:spcPct val="150000"/>
              </a:lnSpc>
              <a:buNone/>
            </a:pPr>
            <a:r>
              <a:rPr lang="en-GB" b="1" dirty="0"/>
              <a:t>RQ4: What (reasons for) possible differences between programmes in the intended, implemented, and attained curriculum can be determined?</a:t>
            </a:r>
          </a:p>
        </p:txBody>
      </p:sp>
    </p:spTree>
    <p:extLst>
      <p:ext uri="{BB962C8B-B14F-4D97-AF65-F5344CB8AC3E}">
        <p14:creationId xmlns:p14="http://schemas.microsoft.com/office/powerpoint/2010/main" val="328261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34C02-B9FE-4FAB-A443-4768065051F8}"/>
              </a:ext>
            </a:extLst>
          </p:cNvPr>
          <p:cNvSpPr>
            <a:spLocks noGrp="1"/>
          </p:cNvSpPr>
          <p:nvPr>
            <p:ph type="title"/>
          </p:nvPr>
        </p:nvSpPr>
        <p:spPr/>
        <p:txBody>
          <a:bodyPr/>
          <a:lstStyle/>
          <a:p>
            <a:r>
              <a:rPr lang="en-GB" dirty="0"/>
              <a:t>Method</a:t>
            </a:r>
          </a:p>
        </p:txBody>
      </p:sp>
      <p:sp>
        <p:nvSpPr>
          <p:cNvPr id="3" name="Text Placeholder 2">
            <a:extLst>
              <a:ext uri="{FF2B5EF4-FFF2-40B4-BE49-F238E27FC236}">
                <a16:creationId xmlns:a16="http://schemas.microsoft.com/office/drawing/2014/main" id="{040C3EED-0292-4006-AE6D-D88F412B7F58}"/>
              </a:ext>
            </a:extLst>
          </p:cNvPr>
          <p:cNvSpPr>
            <a:spLocks noGrp="1"/>
          </p:cNvSpPr>
          <p:nvPr>
            <p:ph type="body"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A64578D7-55E3-4E33-891C-C3F493DCB673}"/>
              </a:ext>
            </a:extLst>
          </p:cNvPr>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15</a:t>
            </a:fld>
            <a:endParaRPr lang="en-GB" dirty="0"/>
          </a:p>
        </p:txBody>
      </p:sp>
      <p:graphicFrame>
        <p:nvGraphicFramePr>
          <p:cNvPr id="14" name="Diagram 13">
            <a:extLst>
              <a:ext uri="{FF2B5EF4-FFF2-40B4-BE49-F238E27FC236}">
                <a16:creationId xmlns:a16="http://schemas.microsoft.com/office/drawing/2014/main" id="{BA486911-D67D-487F-9A00-E6D166D0CCDE}"/>
              </a:ext>
            </a:extLst>
          </p:cNvPr>
          <p:cNvGraphicFramePr/>
          <p:nvPr>
            <p:extLst>
              <p:ext uri="{D42A27DB-BD31-4B8C-83A1-F6EECF244321}">
                <p14:modId xmlns:p14="http://schemas.microsoft.com/office/powerpoint/2010/main" val="3424019623"/>
              </p:ext>
            </p:extLst>
          </p:nvPr>
        </p:nvGraphicFramePr>
        <p:xfrm>
          <a:off x="253229" y="1021838"/>
          <a:ext cx="8681209" cy="5056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219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FBD5C-F188-4AD9-B62A-59C2B2F87CB5}"/>
              </a:ext>
            </a:extLst>
          </p:cNvPr>
          <p:cNvSpPr>
            <a:spLocks noGrp="1"/>
          </p:cNvSpPr>
          <p:nvPr>
            <p:ph type="title"/>
          </p:nvPr>
        </p:nvSpPr>
        <p:spPr>
          <a:xfrm>
            <a:off x="491642" y="230188"/>
            <a:ext cx="8442796" cy="786329"/>
          </a:xfrm>
        </p:spPr>
        <p:txBody>
          <a:bodyPr/>
          <a:lstStyle/>
          <a:p>
            <a:r>
              <a:rPr lang="en-GB" sz="2800" dirty="0"/>
              <a:t>Results | focus of learning trajectories </a:t>
            </a:r>
          </a:p>
        </p:txBody>
      </p:sp>
      <p:sp>
        <p:nvSpPr>
          <p:cNvPr id="3" name="Text Placeholder 2">
            <a:extLst>
              <a:ext uri="{FF2B5EF4-FFF2-40B4-BE49-F238E27FC236}">
                <a16:creationId xmlns:a16="http://schemas.microsoft.com/office/drawing/2014/main" id="{88A8FD19-7A81-472D-AA2A-8C6CD84FC2B3}"/>
              </a:ext>
            </a:extLst>
          </p:cNvPr>
          <p:cNvSpPr>
            <a:spLocks noGrp="1"/>
          </p:cNvSpPr>
          <p:nvPr>
            <p:ph type="body" sz="quarter" idx="10"/>
          </p:nvPr>
        </p:nvSpPr>
        <p:spPr/>
        <p:txBody>
          <a:bodyPr/>
          <a:lstStyle/>
          <a:p>
            <a:r>
              <a:rPr lang="en-GB" dirty="0"/>
              <a:t>All programmes focused on one or more academic skills</a:t>
            </a:r>
          </a:p>
          <a:p>
            <a:endParaRPr lang="en-GB" dirty="0"/>
          </a:p>
          <a:p>
            <a:endParaRPr lang="en-GB" dirty="0"/>
          </a:p>
          <a:p>
            <a:endParaRPr lang="en-GB" dirty="0"/>
          </a:p>
          <a:p>
            <a:endParaRPr lang="en-GB" dirty="0"/>
          </a:p>
          <a:p>
            <a:endParaRPr lang="en-GB" dirty="0"/>
          </a:p>
          <a:p>
            <a:endParaRPr lang="en-GB" dirty="0"/>
          </a:p>
          <a:p>
            <a:endParaRPr lang="en-GB" dirty="0"/>
          </a:p>
          <a:p>
            <a:pPr marL="0" indent="0">
              <a:buNone/>
            </a:pPr>
            <a:r>
              <a:rPr lang="en-GB" dirty="0"/>
              <a:t>	writing		presenting		collaboration</a:t>
            </a:r>
          </a:p>
        </p:txBody>
      </p:sp>
      <p:sp>
        <p:nvSpPr>
          <p:cNvPr id="4" name="Slide Number Placeholder 3">
            <a:extLst>
              <a:ext uri="{FF2B5EF4-FFF2-40B4-BE49-F238E27FC236}">
                <a16:creationId xmlns:a16="http://schemas.microsoft.com/office/drawing/2014/main" id="{1E3E8A73-3AD9-4E35-B756-F8EA99185907}"/>
              </a:ext>
            </a:extLst>
          </p:cNvPr>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16</a:t>
            </a:fld>
            <a:endParaRPr lang="en-GB" dirty="0"/>
          </a:p>
        </p:txBody>
      </p:sp>
      <p:pic>
        <p:nvPicPr>
          <p:cNvPr id="5" name="Picture Placeholder 7">
            <a:extLst>
              <a:ext uri="{FF2B5EF4-FFF2-40B4-BE49-F238E27FC236}">
                <a16:creationId xmlns:a16="http://schemas.microsoft.com/office/drawing/2014/main" id="{7FF0461A-88D4-4A56-9ECF-32A87FD171E6}"/>
              </a:ext>
            </a:extLst>
          </p:cNvPr>
          <p:cNvPicPr>
            <a:picLocks noChangeAspect="1"/>
          </p:cNvPicPr>
          <p:nvPr/>
        </p:nvPicPr>
        <p:blipFill rotWithShape="1">
          <a:blip r:embed="rId3">
            <a:extLst>
              <a:ext uri="{28A0092B-C50C-407E-A947-70E740481C1C}">
                <a14:useLocalDpi xmlns:a14="http://schemas.microsoft.com/office/drawing/2010/main" val="0"/>
              </a:ext>
            </a:extLst>
          </a:blip>
          <a:srcRect l="-70" t="58" r="53395" b="6592"/>
          <a:stretch/>
        </p:blipFill>
        <p:spPr>
          <a:xfrm>
            <a:off x="387984" y="2825849"/>
            <a:ext cx="2647950" cy="2647950"/>
          </a:xfrm>
          <a:prstGeom prst="ellipse">
            <a:avLst/>
          </a:prstGeom>
        </p:spPr>
      </p:pic>
      <p:pic>
        <p:nvPicPr>
          <p:cNvPr id="6" name="Tijdelijke aanduiding voor afbeelding 19">
            <a:extLst>
              <a:ext uri="{FF2B5EF4-FFF2-40B4-BE49-F238E27FC236}">
                <a16:creationId xmlns:a16="http://schemas.microsoft.com/office/drawing/2014/main" id="{E28A9378-9068-425A-9ED8-CB8D0017ABE6}"/>
              </a:ext>
            </a:extLst>
          </p:cNvPr>
          <p:cNvPicPr>
            <a:picLocks/>
          </p:cNvPicPr>
          <p:nvPr/>
        </p:nvPicPr>
        <p:blipFill rotWithShape="1">
          <a:blip r:embed="rId4">
            <a:extLst>
              <a:ext uri="{28A0092B-C50C-407E-A947-70E740481C1C}">
                <a14:useLocalDpi xmlns:a14="http://schemas.microsoft.com/office/drawing/2010/main" val="0"/>
              </a:ext>
            </a:extLst>
          </a:blip>
          <a:srcRect l="28738" r="9356"/>
          <a:stretch/>
        </p:blipFill>
        <p:spPr>
          <a:xfrm>
            <a:off x="6292788" y="2825849"/>
            <a:ext cx="2649600" cy="2649600"/>
          </a:xfrm>
          <a:prstGeom prst="ellipse">
            <a:avLst/>
          </a:prstGeom>
        </p:spPr>
      </p:pic>
      <p:pic>
        <p:nvPicPr>
          <p:cNvPr id="7" name="Tijdelijke aanduiding voor afbeelding 16">
            <a:extLst>
              <a:ext uri="{FF2B5EF4-FFF2-40B4-BE49-F238E27FC236}">
                <a16:creationId xmlns:a16="http://schemas.microsoft.com/office/drawing/2014/main" id="{6922254C-7447-4268-9E4D-EA087DFB8375}"/>
              </a:ext>
            </a:extLst>
          </p:cNvPr>
          <p:cNvPicPr>
            <a:picLocks/>
          </p:cNvPicPr>
          <p:nvPr/>
        </p:nvPicPr>
        <p:blipFill rotWithShape="1">
          <a:blip r:embed="rId5">
            <a:extLst>
              <a:ext uri="{28A0092B-C50C-407E-A947-70E740481C1C}">
                <a14:useLocalDpi xmlns:a14="http://schemas.microsoft.com/office/drawing/2010/main" val="0"/>
              </a:ext>
            </a:extLst>
          </a:blip>
          <a:srcRect l="25144" t="8699" r="14676" b="1181"/>
          <a:stretch/>
        </p:blipFill>
        <p:spPr>
          <a:xfrm>
            <a:off x="3339561" y="2825849"/>
            <a:ext cx="2649600" cy="2649600"/>
          </a:xfrm>
          <a:prstGeom prst="ellipse">
            <a:avLst/>
          </a:prstGeom>
        </p:spPr>
      </p:pic>
    </p:spTree>
    <p:extLst>
      <p:ext uri="{BB962C8B-B14F-4D97-AF65-F5344CB8AC3E}">
        <p14:creationId xmlns:p14="http://schemas.microsoft.com/office/powerpoint/2010/main" val="1945775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2D658-49E0-4C21-9F3C-6B29A916D337}"/>
              </a:ext>
            </a:extLst>
          </p:cNvPr>
          <p:cNvSpPr>
            <a:spLocks noGrp="1"/>
          </p:cNvSpPr>
          <p:nvPr>
            <p:ph type="title"/>
          </p:nvPr>
        </p:nvSpPr>
        <p:spPr/>
        <p:txBody>
          <a:bodyPr/>
          <a:lstStyle/>
          <a:p>
            <a:r>
              <a:rPr lang="en-GB" dirty="0"/>
              <a:t>Results (intentions/vision – RQ1)</a:t>
            </a:r>
          </a:p>
        </p:txBody>
      </p:sp>
      <p:sp>
        <p:nvSpPr>
          <p:cNvPr id="3" name="Text Placeholder 2">
            <a:extLst>
              <a:ext uri="{FF2B5EF4-FFF2-40B4-BE49-F238E27FC236}">
                <a16:creationId xmlns:a16="http://schemas.microsoft.com/office/drawing/2014/main" id="{7053632C-A767-4BF2-ACCF-E151B144E4FE}"/>
              </a:ext>
            </a:extLst>
          </p:cNvPr>
          <p:cNvSpPr>
            <a:spLocks noGrp="1"/>
          </p:cNvSpPr>
          <p:nvPr>
            <p:ph type="body"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0819901E-86DA-4FB5-B610-74C8AC38AA1B}"/>
              </a:ext>
            </a:extLst>
          </p:cNvPr>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17</a:t>
            </a:fld>
            <a:endParaRPr lang="en-GB" dirty="0"/>
          </a:p>
        </p:txBody>
      </p:sp>
      <p:graphicFrame>
        <p:nvGraphicFramePr>
          <p:cNvPr id="5" name="Table 5">
            <a:extLst>
              <a:ext uri="{FF2B5EF4-FFF2-40B4-BE49-F238E27FC236}">
                <a16:creationId xmlns:a16="http://schemas.microsoft.com/office/drawing/2014/main" id="{F4075548-F603-4315-A675-CE6B0EE335F0}"/>
              </a:ext>
            </a:extLst>
          </p:cNvPr>
          <p:cNvGraphicFramePr>
            <a:graphicFrameLocks noGrp="1"/>
          </p:cNvGraphicFramePr>
          <p:nvPr>
            <p:extLst>
              <p:ext uri="{D42A27DB-BD31-4B8C-83A1-F6EECF244321}">
                <p14:modId xmlns:p14="http://schemas.microsoft.com/office/powerpoint/2010/main" val="2263992720"/>
              </p:ext>
            </p:extLst>
          </p:nvPr>
        </p:nvGraphicFramePr>
        <p:xfrm>
          <a:off x="421200" y="1835248"/>
          <a:ext cx="8513239" cy="4089600"/>
        </p:xfrm>
        <a:graphic>
          <a:graphicData uri="http://schemas.openxmlformats.org/drawingml/2006/table">
            <a:tbl>
              <a:tblPr firstRow="1" bandRow="1">
                <a:tableStyleId>{F2DE63D5-997A-4646-A377-4702673A728D}</a:tableStyleId>
              </a:tblPr>
              <a:tblGrid>
                <a:gridCol w="1216177">
                  <a:extLst>
                    <a:ext uri="{9D8B030D-6E8A-4147-A177-3AD203B41FA5}">
                      <a16:colId xmlns:a16="http://schemas.microsoft.com/office/drawing/2014/main" val="139077876"/>
                    </a:ext>
                  </a:extLst>
                </a:gridCol>
                <a:gridCol w="1252579">
                  <a:extLst>
                    <a:ext uri="{9D8B030D-6E8A-4147-A177-3AD203B41FA5}">
                      <a16:colId xmlns:a16="http://schemas.microsoft.com/office/drawing/2014/main" val="1166441067"/>
                    </a:ext>
                  </a:extLst>
                </a:gridCol>
                <a:gridCol w="1179775">
                  <a:extLst>
                    <a:ext uri="{9D8B030D-6E8A-4147-A177-3AD203B41FA5}">
                      <a16:colId xmlns:a16="http://schemas.microsoft.com/office/drawing/2014/main" val="3701425600"/>
                    </a:ext>
                  </a:extLst>
                </a:gridCol>
                <a:gridCol w="1216177">
                  <a:extLst>
                    <a:ext uri="{9D8B030D-6E8A-4147-A177-3AD203B41FA5}">
                      <a16:colId xmlns:a16="http://schemas.microsoft.com/office/drawing/2014/main" val="3714416383"/>
                    </a:ext>
                  </a:extLst>
                </a:gridCol>
                <a:gridCol w="1216177">
                  <a:extLst>
                    <a:ext uri="{9D8B030D-6E8A-4147-A177-3AD203B41FA5}">
                      <a16:colId xmlns:a16="http://schemas.microsoft.com/office/drawing/2014/main" val="2943616679"/>
                    </a:ext>
                  </a:extLst>
                </a:gridCol>
                <a:gridCol w="1216177">
                  <a:extLst>
                    <a:ext uri="{9D8B030D-6E8A-4147-A177-3AD203B41FA5}">
                      <a16:colId xmlns:a16="http://schemas.microsoft.com/office/drawing/2014/main" val="3475774730"/>
                    </a:ext>
                  </a:extLst>
                </a:gridCol>
                <a:gridCol w="1216177">
                  <a:extLst>
                    <a:ext uri="{9D8B030D-6E8A-4147-A177-3AD203B41FA5}">
                      <a16:colId xmlns:a16="http://schemas.microsoft.com/office/drawing/2014/main" val="104467638"/>
                    </a:ext>
                  </a:extLst>
                </a:gridCol>
              </a:tblGrid>
              <a:tr h="511200">
                <a:tc>
                  <a:txBody>
                    <a:bodyPr/>
                    <a:lstStyle/>
                    <a:p>
                      <a:endParaRPr lang="en-GB" sz="1200" b="1" dirty="0"/>
                    </a:p>
                  </a:txBody>
                  <a:tcPr/>
                </a:tc>
                <a:tc>
                  <a:txBody>
                    <a:bodyPr/>
                    <a:lstStyle/>
                    <a:p>
                      <a:r>
                        <a:rPr lang="en-GB" sz="1000" b="1" dirty="0">
                          <a:solidFill>
                            <a:schemeClr val="tx1"/>
                          </a:solidFill>
                        </a:rPr>
                        <a:t>SKILLS INSUFFICIENT</a:t>
                      </a:r>
                    </a:p>
                  </a:txBody>
                  <a:tcPr/>
                </a:tc>
                <a:tc>
                  <a:txBody>
                    <a:bodyPr/>
                    <a:lstStyle/>
                    <a:p>
                      <a:r>
                        <a:rPr lang="en-GB" sz="1000" b="1" dirty="0">
                          <a:solidFill>
                            <a:schemeClr val="tx1"/>
                          </a:solidFill>
                        </a:rPr>
                        <a:t>AWARENESS/SEQUENCING</a:t>
                      </a:r>
                    </a:p>
                  </a:txBody>
                  <a:tcPr/>
                </a:tc>
                <a:tc>
                  <a:txBody>
                    <a:bodyPr/>
                    <a:lstStyle/>
                    <a:p>
                      <a:r>
                        <a:rPr lang="en-GB" sz="1000" b="1" dirty="0">
                          <a:solidFill>
                            <a:schemeClr val="tx1"/>
                          </a:solidFill>
                        </a:rPr>
                        <a:t>FUTURE</a:t>
                      </a:r>
                    </a:p>
                  </a:txBody>
                  <a:tcPr/>
                </a:tc>
                <a:tc>
                  <a:txBody>
                    <a:bodyPr/>
                    <a:lstStyle/>
                    <a:p>
                      <a:r>
                        <a:rPr lang="en-GB" sz="1000" b="1" dirty="0">
                          <a:solidFill>
                            <a:schemeClr val="tx1"/>
                          </a:solidFill>
                        </a:rPr>
                        <a:t>PREVENT FREE RIDING</a:t>
                      </a:r>
                    </a:p>
                  </a:txBody>
                  <a:tcPr/>
                </a:tc>
                <a:tc>
                  <a:txBody>
                    <a:bodyPr/>
                    <a:lstStyle/>
                    <a:p>
                      <a:r>
                        <a:rPr lang="en-GB" sz="1000" b="1" dirty="0">
                          <a:solidFill>
                            <a:schemeClr val="tx1"/>
                          </a:solidFill>
                        </a:rPr>
                        <a:t>PRAGMATIC</a:t>
                      </a:r>
                    </a:p>
                  </a:txBody>
                  <a:tcPr/>
                </a:tc>
                <a:tc>
                  <a:txBody>
                    <a:bodyPr/>
                    <a:lstStyle/>
                    <a:p>
                      <a:r>
                        <a:rPr lang="en-GB" sz="1000" b="1" dirty="0">
                          <a:solidFill>
                            <a:schemeClr val="tx1"/>
                          </a:solidFill>
                        </a:rPr>
                        <a:t>PREVENTIVE (THESIS)</a:t>
                      </a:r>
                    </a:p>
                  </a:txBody>
                  <a:tcPr/>
                </a:tc>
                <a:extLst>
                  <a:ext uri="{0D108BD9-81ED-4DB2-BD59-A6C34878D82A}">
                    <a16:rowId xmlns:a16="http://schemas.microsoft.com/office/drawing/2014/main" val="1979239339"/>
                  </a:ext>
                </a:extLst>
              </a:tr>
              <a:tr h="511200">
                <a:tc>
                  <a:txBody>
                    <a:bodyPr/>
                    <a:lstStyle/>
                    <a:p>
                      <a:r>
                        <a:rPr lang="en-GB" dirty="0"/>
                        <a:t>BVG</a:t>
                      </a:r>
                    </a:p>
                  </a:txBody>
                  <a:tcPr/>
                </a:tc>
                <a:tc>
                  <a:txBody>
                    <a:bodyPr/>
                    <a:lstStyle/>
                    <a:p>
                      <a:endParaRPr lang="en-GB" dirty="0"/>
                    </a:p>
                  </a:txBody>
                  <a:tcPr>
                    <a:solidFill>
                      <a:schemeClr val="tx1"/>
                    </a:solidFill>
                  </a:tcPr>
                </a:tc>
                <a:tc>
                  <a:txBody>
                    <a:bodyPr/>
                    <a:lstStyle/>
                    <a:p>
                      <a:endParaRPr lang="en-GB" dirty="0"/>
                    </a:p>
                  </a:txBody>
                  <a:tcPr>
                    <a:solidFill>
                      <a:schemeClr val="tx1"/>
                    </a:solidFill>
                  </a:tcPr>
                </a:tc>
                <a:tc>
                  <a:txBody>
                    <a:bodyPr/>
                    <a:lstStyle/>
                    <a:p>
                      <a:endParaRPr lang="en-GB" dirty="0"/>
                    </a:p>
                  </a:txBody>
                  <a:tcPr>
                    <a:solidFill>
                      <a:schemeClr val="tx1"/>
                    </a:solidFill>
                  </a:tcPr>
                </a:tc>
                <a:tc>
                  <a:txBody>
                    <a:bodyPr/>
                    <a:lstStyle/>
                    <a:p>
                      <a:endParaRPr lang="en-GB" dirty="0"/>
                    </a:p>
                  </a:txBody>
                  <a:tcPr>
                    <a:solidFill>
                      <a:schemeClr val="tx1"/>
                    </a:solidFill>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4144939191"/>
                  </a:ext>
                </a:extLst>
              </a:tr>
              <a:tr h="511200">
                <a:tc>
                  <a:txBody>
                    <a:bodyPr/>
                    <a:lstStyle/>
                    <a:p>
                      <a:r>
                        <a:rPr lang="en-GB" dirty="0"/>
                        <a:t>BAS</a:t>
                      </a:r>
                    </a:p>
                  </a:txBody>
                  <a:tcPr/>
                </a:tc>
                <a:tc>
                  <a:txBody>
                    <a:bodyPr/>
                    <a:lstStyle/>
                    <a:p>
                      <a:endParaRPr lang="en-GB" dirty="0"/>
                    </a:p>
                  </a:txBody>
                  <a:tcPr>
                    <a:solidFill>
                      <a:schemeClr val="tx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531552761"/>
                  </a:ext>
                </a:extLst>
              </a:tr>
              <a:tr h="511200">
                <a:tc>
                  <a:txBody>
                    <a:bodyPr/>
                    <a:lstStyle/>
                    <a:p>
                      <a:r>
                        <a:rPr lang="en-GB" dirty="0"/>
                        <a:t>BBI</a:t>
                      </a:r>
                    </a:p>
                  </a:txBody>
                  <a:tcPr/>
                </a:tc>
                <a:tc>
                  <a:txBody>
                    <a:bodyPr/>
                    <a:lstStyle/>
                    <a:p>
                      <a:endParaRPr lang="en-GB" dirty="0"/>
                    </a:p>
                  </a:txBody>
                  <a:tcPr>
                    <a:solidFill>
                      <a:schemeClr val="tx1"/>
                    </a:solidFill>
                  </a:tcPr>
                </a:tc>
                <a:tc>
                  <a:txBody>
                    <a:bodyPr/>
                    <a:lstStyle/>
                    <a:p>
                      <a:endParaRPr lang="en-GB" dirty="0"/>
                    </a:p>
                  </a:txBody>
                  <a:tcPr>
                    <a:solidFill>
                      <a:schemeClr val="tx1"/>
                    </a:solidFill>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468761827"/>
                  </a:ext>
                </a:extLst>
              </a:tr>
              <a:tr h="511200">
                <a:tc>
                  <a:txBody>
                    <a:bodyPr/>
                    <a:lstStyle/>
                    <a:p>
                      <a:r>
                        <a:rPr lang="en-GB" dirty="0"/>
                        <a:t>BFT</a:t>
                      </a:r>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tx1"/>
                    </a:solidFill>
                  </a:tcPr>
                </a:tc>
                <a:tc>
                  <a:txBody>
                    <a:bodyPr/>
                    <a:lstStyle/>
                    <a:p>
                      <a:endParaRPr lang="en-GB" dirty="0"/>
                    </a:p>
                  </a:txBody>
                  <a:tcPr/>
                </a:tc>
                <a:tc>
                  <a:txBody>
                    <a:bodyPr/>
                    <a:lstStyle/>
                    <a:p>
                      <a:endParaRPr lang="en-GB" dirty="0"/>
                    </a:p>
                  </a:txBody>
                  <a:tcPr>
                    <a:solidFill>
                      <a:schemeClr val="tx1"/>
                    </a:solidFill>
                  </a:tcPr>
                </a:tc>
                <a:tc>
                  <a:txBody>
                    <a:bodyPr/>
                    <a:lstStyle/>
                    <a:p>
                      <a:endParaRPr lang="en-GB"/>
                    </a:p>
                  </a:txBody>
                  <a:tcPr/>
                </a:tc>
                <a:extLst>
                  <a:ext uri="{0D108BD9-81ED-4DB2-BD59-A6C34878D82A}">
                    <a16:rowId xmlns:a16="http://schemas.microsoft.com/office/drawing/2014/main" val="2466108005"/>
                  </a:ext>
                </a:extLst>
              </a:tr>
              <a:tr h="511200">
                <a:tc>
                  <a:txBody>
                    <a:bodyPr/>
                    <a:lstStyle/>
                    <a:p>
                      <a:r>
                        <a:rPr lang="en-GB" dirty="0"/>
                        <a:t>BSW</a:t>
                      </a:r>
                    </a:p>
                  </a:txBody>
                  <a:tcPr/>
                </a:tc>
                <a:tc>
                  <a:txBody>
                    <a:bodyPr/>
                    <a:lstStyle/>
                    <a:p>
                      <a:endParaRPr lang="en-GB" dirty="0"/>
                    </a:p>
                  </a:txBody>
                  <a:tcPr>
                    <a:solidFill>
                      <a:schemeClr val="tx1"/>
                    </a:solidFill>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solidFill>
                      <a:schemeClr val="tx1"/>
                    </a:solidFill>
                  </a:tcPr>
                </a:tc>
                <a:tc>
                  <a:txBody>
                    <a:bodyPr/>
                    <a:lstStyle/>
                    <a:p>
                      <a:endParaRPr lang="en-GB"/>
                    </a:p>
                  </a:txBody>
                  <a:tcPr/>
                </a:tc>
                <a:extLst>
                  <a:ext uri="{0D108BD9-81ED-4DB2-BD59-A6C34878D82A}">
                    <a16:rowId xmlns:a16="http://schemas.microsoft.com/office/drawing/2014/main" val="271577342"/>
                  </a:ext>
                </a:extLst>
              </a:tr>
              <a:tr h="511200">
                <a:tc>
                  <a:txBody>
                    <a:bodyPr/>
                    <a:lstStyle/>
                    <a:p>
                      <a:r>
                        <a:rPr lang="en-GB" dirty="0"/>
                        <a:t>BPW</a:t>
                      </a:r>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dirty="0"/>
                    </a:p>
                  </a:txBody>
                  <a:tcPr>
                    <a:solidFill>
                      <a:schemeClr val="tx1"/>
                    </a:solidFill>
                  </a:tcPr>
                </a:tc>
                <a:extLst>
                  <a:ext uri="{0D108BD9-81ED-4DB2-BD59-A6C34878D82A}">
                    <a16:rowId xmlns:a16="http://schemas.microsoft.com/office/drawing/2014/main" val="330626899"/>
                  </a:ext>
                </a:extLst>
              </a:tr>
              <a:tr h="511200">
                <a:tc>
                  <a:txBody>
                    <a:bodyPr/>
                    <a:lstStyle/>
                    <a:p>
                      <a:r>
                        <a:rPr lang="en-GB" dirty="0"/>
                        <a:t>BBC</a:t>
                      </a:r>
                    </a:p>
                  </a:txBody>
                  <a:tcPr/>
                </a:tc>
                <a:tc>
                  <a:txBody>
                    <a:bodyPr/>
                    <a:lstStyle/>
                    <a:p>
                      <a:endParaRPr lang="en-GB" dirty="0"/>
                    </a:p>
                  </a:txBody>
                  <a:tcPr/>
                </a:tc>
                <a:tc>
                  <a:txBody>
                    <a:bodyPr/>
                    <a:lstStyle/>
                    <a:p>
                      <a:endParaRPr lang="en-GB" dirty="0"/>
                    </a:p>
                  </a:txBody>
                  <a:tcPr>
                    <a:solidFill>
                      <a:schemeClr val="tx1"/>
                    </a:solidFill>
                  </a:tcPr>
                </a:tc>
                <a:tc>
                  <a:txBody>
                    <a:bodyPr/>
                    <a:lstStyle/>
                    <a:p>
                      <a:endParaRPr lang="en-GB"/>
                    </a:p>
                  </a:txBody>
                  <a:tcPr/>
                </a:tc>
                <a:tc>
                  <a:txBody>
                    <a:bodyPr/>
                    <a:lstStyle/>
                    <a:p>
                      <a:endParaRPr lang="en-GB" dirty="0"/>
                    </a:p>
                  </a:txBody>
                  <a:tcPr>
                    <a:solidFill>
                      <a:schemeClr val="tx1"/>
                    </a:solidFill>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615566001"/>
                  </a:ext>
                </a:extLst>
              </a:tr>
            </a:tbl>
          </a:graphicData>
        </a:graphic>
      </p:graphicFrame>
      <p:sp>
        <p:nvSpPr>
          <p:cNvPr id="6" name="TextBox 5">
            <a:extLst>
              <a:ext uri="{FF2B5EF4-FFF2-40B4-BE49-F238E27FC236}">
                <a16:creationId xmlns:a16="http://schemas.microsoft.com/office/drawing/2014/main" id="{F4A4A7FE-087B-4E06-BBC2-FC1C675ACBA8}"/>
              </a:ext>
            </a:extLst>
          </p:cNvPr>
          <p:cNvSpPr txBox="1"/>
          <p:nvPr/>
        </p:nvSpPr>
        <p:spPr>
          <a:xfrm>
            <a:off x="421200" y="1473200"/>
            <a:ext cx="8207858" cy="323935"/>
          </a:xfrm>
          <a:prstGeom prst="rect">
            <a:avLst/>
          </a:prstGeom>
          <a:noFill/>
        </p:spPr>
        <p:txBody>
          <a:bodyPr wrap="square" rtlCol="0">
            <a:spAutoFit/>
          </a:bodyPr>
          <a:lstStyle/>
          <a:p>
            <a:pPr>
              <a:lnSpc>
                <a:spcPts val="1800"/>
              </a:lnSpc>
            </a:pPr>
            <a:r>
              <a:rPr lang="en-GB" sz="2200" dirty="0">
                <a:latin typeface="Verdana" pitchFamily="34" charset="0"/>
              </a:rPr>
              <a:t>Reasons to implement skills learning trajectories</a:t>
            </a:r>
          </a:p>
        </p:txBody>
      </p:sp>
    </p:spTree>
    <p:extLst>
      <p:ext uri="{BB962C8B-B14F-4D97-AF65-F5344CB8AC3E}">
        <p14:creationId xmlns:p14="http://schemas.microsoft.com/office/powerpoint/2010/main" val="1939928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B77FA-E24B-4917-B92B-6B9BAE493317}"/>
              </a:ext>
            </a:extLst>
          </p:cNvPr>
          <p:cNvSpPr>
            <a:spLocks noGrp="1"/>
          </p:cNvSpPr>
          <p:nvPr>
            <p:ph type="title"/>
          </p:nvPr>
        </p:nvSpPr>
        <p:spPr/>
        <p:txBody>
          <a:bodyPr/>
          <a:lstStyle/>
          <a:p>
            <a:r>
              <a:rPr lang="en-GB" dirty="0"/>
              <a:t>Summary (intentions/vision – RQ1)</a:t>
            </a:r>
          </a:p>
        </p:txBody>
      </p:sp>
      <p:sp>
        <p:nvSpPr>
          <p:cNvPr id="3" name="Text Placeholder 2">
            <a:extLst>
              <a:ext uri="{FF2B5EF4-FFF2-40B4-BE49-F238E27FC236}">
                <a16:creationId xmlns:a16="http://schemas.microsoft.com/office/drawing/2014/main" id="{00E37A1E-8322-42E5-8311-23CCA1B47C7C}"/>
              </a:ext>
            </a:extLst>
          </p:cNvPr>
          <p:cNvSpPr>
            <a:spLocks noGrp="1"/>
          </p:cNvSpPr>
          <p:nvPr>
            <p:ph type="body" sz="quarter" idx="10"/>
          </p:nvPr>
        </p:nvSpPr>
        <p:spPr/>
        <p:txBody>
          <a:bodyPr/>
          <a:lstStyle/>
          <a:p>
            <a:pPr marL="0" indent="0">
              <a:buNone/>
            </a:pPr>
            <a:r>
              <a:rPr lang="en-GB" b="1" dirty="0"/>
              <a:t>What were programme teams’ intentions with skills learning trajectories?</a:t>
            </a:r>
          </a:p>
          <a:p>
            <a:pPr marL="0" indent="0">
              <a:buNone/>
            </a:pPr>
            <a:endParaRPr lang="en-GB" b="1" dirty="0"/>
          </a:p>
          <a:p>
            <a:r>
              <a:rPr lang="en-GB" dirty="0"/>
              <a:t>All programmes focus on writing, often next to presenting and collaboration</a:t>
            </a:r>
          </a:p>
          <a:p>
            <a:r>
              <a:rPr lang="en-GB" dirty="0"/>
              <a:t>Intentions differ between programmes</a:t>
            </a:r>
          </a:p>
          <a:p>
            <a:r>
              <a:rPr lang="en-GB" dirty="0"/>
              <a:t>Most common reasons to implement trajectories:</a:t>
            </a:r>
          </a:p>
          <a:p>
            <a:pPr lvl="1"/>
            <a:r>
              <a:rPr lang="en-GB" dirty="0"/>
              <a:t>Students’ insufficient (academic) skills</a:t>
            </a:r>
          </a:p>
          <a:p>
            <a:pPr lvl="1"/>
            <a:r>
              <a:rPr lang="en-GB" dirty="0"/>
              <a:t>Improve staff’s awareness of what happens in different courses, and ensure curriculum alignment</a:t>
            </a:r>
          </a:p>
        </p:txBody>
      </p:sp>
      <p:sp>
        <p:nvSpPr>
          <p:cNvPr id="4" name="Slide Number Placeholder 3">
            <a:extLst>
              <a:ext uri="{FF2B5EF4-FFF2-40B4-BE49-F238E27FC236}">
                <a16:creationId xmlns:a16="http://schemas.microsoft.com/office/drawing/2014/main" id="{68CE2E3C-934E-4B82-9C85-0C5FD59E755F}"/>
              </a:ext>
            </a:extLst>
          </p:cNvPr>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18</a:t>
            </a:fld>
            <a:endParaRPr lang="en-GB" dirty="0"/>
          </a:p>
        </p:txBody>
      </p:sp>
    </p:spTree>
    <p:extLst>
      <p:ext uri="{BB962C8B-B14F-4D97-AF65-F5344CB8AC3E}">
        <p14:creationId xmlns:p14="http://schemas.microsoft.com/office/powerpoint/2010/main" val="105878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Rectangle: Rounded Corners 265">
            <a:extLst>
              <a:ext uri="{FF2B5EF4-FFF2-40B4-BE49-F238E27FC236}">
                <a16:creationId xmlns:a16="http://schemas.microsoft.com/office/drawing/2014/main" id="{2B72A087-0A2C-4591-A947-FB510FD685AB}"/>
              </a:ext>
            </a:extLst>
          </p:cNvPr>
          <p:cNvSpPr/>
          <p:nvPr/>
        </p:nvSpPr>
        <p:spPr>
          <a:xfrm>
            <a:off x="350520" y="1568251"/>
            <a:ext cx="8465820" cy="1995575"/>
          </a:xfrm>
          <a:prstGeom prst="roundRect">
            <a:avLst/>
          </a:prstGeom>
          <a:solidFill>
            <a:srgbClr val="7030A0">
              <a:alpha val="2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r>
              <a:rPr lang="en-GB" sz="1875">
                <a:solidFill>
                  <a:prstClr val="black"/>
                </a:solidFill>
                <a:latin typeface="Calibri" panose="020F0502020204030204"/>
              </a:rPr>
              <a:t>Work together </a:t>
            </a:r>
            <a:br>
              <a:rPr lang="en-GB" sz="1875">
                <a:solidFill>
                  <a:prstClr val="black"/>
                </a:solidFill>
                <a:latin typeface="Calibri" panose="020F0502020204030204"/>
              </a:rPr>
            </a:br>
            <a:r>
              <a:rPr lang="en-GB" sz="1875">
                <a:solidFill>
                  <a:prstClr val="black"/>
                </a:solidFill>
                <a:latin typeface="Calibri" panose="020F0502020204030204"/>
              </a:rPr>
              <a:t>on LTs</a:t>
            </a:r>
            <a:endParaRPr lang="en-GB" sz="1875" dirty="0">
              <a:solidFill>
                <a:prstClr val="black"/>
              </a:solidFill>
              <a:latin typeface="Calibri" panose="020F0502020204030204"/>
            </a:endParaRPr>
          </a:p>
        </p:txBody>
      </p:sp>
      <p:graphicFrame>
        <p:nvGraphicFramePr>
          <p:cNvPr id="5" name="Diagram 4">
            <a:extLst>
              <a:ext uri="{FF2B5EF4-FFF2-40B4-BE49-F238E27FC236}">
                <a16:creationId xmlns:a16="http://schemas.microsoft.com/office/drawing/2014/main" id="{500F9619-5E55-40CD-9AC6-3759B63A1E41}"/>
              </a:ext>
            </a:extLst>
          </p:cNvPr>
          <p:cNvGraphicFramePr/>
          <p:nvPr/>
        </p:nvGraphicFramePr>
        <p:xfrm>
          <a:off x="3780433" y="12714023"/>
          <a:ext cx="15121732" cy="10081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2022329C-426D-4FFB-8C83-46D49755C93C}"/>
              </a:ext>
            </a:extLst>
          </p:cNvPr>
          <p:cNvGraphicFramePr/>
          <p:nvPr/>
        </p:nvGraphicFramePr>
        <p:xfrm>
          <a:off x="3894733" y="12828323"/>
          <a:ext cx="15121732" cy="100811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a:extLst>
              <a:ext uri="{FF2B5EF4-FFF2-40B4-BE49-F238E27FC236}">
                <a16:creationId xmlns:a16="http://schemas.microsoft.com/office/drawing/2014/main" id="{F487F9E1-698B-4CE5-A5D6-25E242559BE9}"/>
              </a:ext>
            </a:extLst>
          </p:cNvPr>
          <p:cNvGraphicFramePr/>
          <p:nvPr/>
        </p:nvGraphicFramePr>
        <p:xfrm>
          <a:off x="4009033" y="12942623"/>
          <a:ext cx="15121732" cy="1008115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70" name="Rectangle: Rounded Corners 169">
            <a:extLst>
              <a:ext uri="{FF2B5EF4-FFF2-40B4-BE49-F238E27FC236}">
                <a16:creationId xmlns:a16="http://schemas.microsoft.com/office/drawing/2014/main" id="{5CA9DF54-3A6E-4BBE-87B9-8F2702948167}"/>
              </a:ext>
            </a:extLst>
          </p:cNvPr>
          <p:cNvSpPr/>
          <p:nvPr/>
        </p:nvSpPr>
        <p:spPr>
          <a:xfrm>
            <a:off x="2610259" y="3911971"/>
            <a:ext cx="1839444" cy="301618"/>
          </a:xfrm>
          <a:prstGeom prst="round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fontAlgn="auto">
              <a:spcBef>
                <a:spcPts val="0"/>
              </a:spcBef>
              <a:spcAft>
                <a:spcPts val="0"/>
              </a:spcAft>
            </a:pPr>
            <a:r>
              <a:rPr lang="en-US" sz="1350" dirty="0">
                <a:solidFill>
                  <a:prstClr val="black"/>
                </a:solidFill>
                <a:latin typeface="Calibri" panose="020F0502020204030204"/>
              </a:rPr>
              <a:t>BSW</a:t>
            </a:r>
          </a:p>
        </p:txBody>
      </p:sp>
      <p:sp>
        <p:nvSpPr>
          <p:cNvPr id="171" name="Rectangle: Rounded Corners 170">
            <a:extLst>
              <a:ext uri="{FF2B5EF4-FFF2-40B4-BE49-F238E27FC236}">
                <a16:creationId xmlns:a16="http://schemas.microsoft.com/office/drawing/2014/main" id="{79D0478C-649C-4525-A1FC-D1475680FFF5}"/>
              </a:ext>
            </a:extLst>
          </p:cNvPr>
          <p:cNvSpPr/>
          <p:nvPr/>
        </p:nvSpPr>
        <p:spPr>
          <a:xfrm>
            <a:off x="2610259" y="4867212"/>
            <a:ext cx="1839444" cy="20107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685800" fontAlgn="auto">
              <a:spcBef>
                <a:spcPts val="0"/>
              </a:spcBef>
              <a:spcAft>
                <a:spcPts val="0"/>
              </a:spcAft>
            </a:pPr>
            <a:r>
              <a:rPr lang="en-US" sz="1350" dirty="0">
                <a:solidFill>
                  <a:prstClr val="black"/>
                </a:solidFill>
                <a:latin typeface="Calibri" panose="020F0502020204030204"/>
              </a:rPr>
              <a:t>feedback</a:t>
            </a:r>
          </a:p>
        </p:txBody>
      </p:sp>
      <p:sp>
        <p:nvSpPr>
          <p:cNvPr id="172" name="Rectangle: Rounded Corners 171">
            <a:extLst>
              <a:ext uri="{FF2B5EF4-FFF2-40B4-BE49-F238E27FC236}">
                <a16:creationId xmlns:a16="http://schemas.microsoft.com/office/drawing/2014/main" id="{00333A4B-69D0-48BA-875C-CA45E890A861}"/>
              </a:ext>
            </a:extLst>
          </p:cNvPr>
          <p:cNvSpPr>
            <a:spLocks/>
          </p:cNvSpPr>
          <p:nvPr/>
        </p:nvSpPr>
        <p:spPr>
          <a:xfrm>
            <a:off x="2610259" y="4658189"/>
            <a:ext cx="1844824" cy="201079"/>
          </a:xfrm>
          <a:prstGeom prst="roundRect">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defTabSz="685800" fontAlgn="auto">
              <a:spcBef>
                <a:spcPts val="0"/>
              </a:spcBef>
              <a:spcAft>
                <a:spcPts val="0"/>
              </a:spcAft>
            </a:pPr>
            <a:r>
              <a:rPr lang="en-US" sz="1350" dirty="0">
                <a:solidFill>
                  <a:prstClr val="black"/>
                </a:solidFill>
                <a:latin typeface="Calibri" panose="020F0502020204030204"/>
              </a:rPr>
              <a:t>collab</a:t>
            </a:r>
          </a:p>
        </p:txBody>
      </p:sp>
      <p:sp>
        <p:nvSpPr>
          <p:cNvPr id="173" name="Rectangle: Rounded Corners 172">
            <a:extLst>
              <a:ext uri="{FF2B5EF4-FFF2-40B4-BE49-F238E27FC236}">
                <a16:creationId xmlns:a16="http://schemas.microsoft.com/office/drawing/2014/main" id="{21C3D635-8B31-414F-8490-A5BA238C2B0B}"/>
              </a:ext>
            </a:extLst>
          </p:cNvPr>
          <p:cNvSpPr/>
          <p:nvPr/>
        </p:nvSpPr>
        <p:spPr>
          <a:xfrm>
            <a:off x="2603423" y="4463460"/>
            <a:ext cx="1845647" cy="20107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defTabSz="685800" fontAlgn="auto">
              <a:spcBef>
                <a:spcPts val="0"/>
              </a:spcBef>
              <a:spcAft>
                <a:spcPts val="0"/>
              </a:spcAft>
            </a:pPr>
            <a:r>
              <a:rPr lang="en-US" sz="1350" dirty="0">
                <a:solidFill>
                  <a:prstClr val="black"/>
                </a:solidFill>
                <a:latin typeface="Calibri" panose="020F0502020204030204"/>
              </a:rPr>
              <a:t>present</a:t>
            </a:r>
          </a:p>
        </p:txBody>
      </p:sp>
      <p:sp>
        <p:nvSpPr>
          <p:cNvPr id="174" name="Rectangle: Rounded Corners 173">
            <a:extLst>
              <a:ext uri="{FF2B5EF4-FFF2-40B4-BE49-F238E27FC236}">
                <a16:creationId xmlns:a16="http://schemas.microsoft.com/office/drawing/2014/main" id="{77D85F02-D452-4E31-A77F-43EAC9400910}"/>
              </a:ext>
            </a:extLst>
          </p:cNvPr>
          <p:cNvSpPr/>
          <p:nvPr/>
        </p:nvSpPr>
        <p:spPr>
          <a:xfrm>
            <a:off x="2604879" y="4251278"/>
            <a:ext cx="1845647" cy="20107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defTabSz="685800" fontAlgn="auto">
              <a:spcBef>
                <a:spcPts val="0"/>
              </a:spcBef>
              <a:spcAft>
                <a:spcPts val="0"/>
              </a:spcAft>
            </a:pPr>
            <a:r>
              <a:rPr lang="en-US" sz="1350" dirty="0">
                <a:solidFill>
                  <a:prstClr val="black"/>
                </a:solidFill>
                <a:latin typeface="Calibri" panose="020F0502020204030204"/>
              </a:rPr>
              <a:t>write</a:t>
            </a:r>
          </a:p>
        </p:txBody>
      </p:sp>
      <p:sp>
        <p:nvSpPr>
          <p:cNvPr id="175" name="Rectangle: Rounded Corners 174">
            <a:extLst>
              <a:ext uri="{FF2B5EF4-FFF2-40B4-BE49-F238E27FC236}">
                <a16:creationId xmlns:a16="http://schemas.microsoft.com/office/drawing/2014/main" id="{E6559717-4063-43BA-8FE2-66CEFD8E2D6B}"/>
              </a:ext>
            </a:extLst>
          </p:cNvPr>
          <p:cNvSpPr/>
          <p:nvPr/>
        </p:nvSpPr>
        <p:spPr>
          <a:xfrm>
            <a:off x="2610259" y="5087492"/>
            <a:ext cx="1839444" cy="20107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685800" fontAlgn="auto">
              <a:spcBef>
                <a:spcPts val="0"/>
              </a:spcBef>
              <a:spcAft>
                <a:spcPts val="0"/>
              </a:spcAft>
            </a:pPr>
            <a:r>
              <a:rPr lang="en-US" sz="1350" dirty="0">
                <a:solidFill>
                  <a:prstClr val="black"/>
                </a:solidFill>
                <a:latin typeface="Calibri" panose="020F0502020204030204"/>
              </a:rPr>
              <a:t>reflection</a:t>
            </a:r>
          </a:p>
        </p:txBody>
      </p:sp>
      <p:sp>
        <p:nvSpPr>
          <p:cNvPr id="176" name="Rectangle: Rounded Corners 175">
            <a:extLst>
              <a:ext uri="{FF2B5EF4-FFF2-40B4-BE49-F238E27FC236}">
                <a16:creationId xmlns:a16="http://schemas.microsoft.com/office/drawing/2014/main" id="{F0384656-0877-4C00-ADEE-6945E057F373}"/>
              </a:ext>
            </a:extLst>
          </p:cNvPr>
          <p:cNvSpPr/>
          <p:nvPr/>
        </p:nvSpPr>
        <p:spPr>
          <a:xfrm>
            <a:off x="3999531" y="4882022"/>
            <a:ext cx="411480" cy="150809"/>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fontAlgn="auto">
              <a:spcBef>
                <a:spcPts val="0"/>
              </a:spcBef>
              <a:spcAft>
                <a:spcPts val="0"/>
              </a:spcAft>
            </a:pPr>
            <a:r>
              <a:rPr lang="en-US" sz="750" dirty="0">
                <a:solidFill>
                  <a:prstClr val="black"/>
                </a:solidFill>
                <a:latin typeface="Calibri" panose="020F0502020204030204"/>
              </a:rPr>
              <a:t>sub</a:t>
            </a:r>
          </a:p>
        </p:txBody>
      </p:sp>
      <p:cxnSp>
        <p:nvCxnSpPr>
          <p:cNvPr id="177" name="Straight Arrow Connector 176">
            <a:extLst>
              <a:ext uri="{FF2B5EF4-FFF2-40B4-BE49-F238E27FC236}">
                <a16:creationId xmlns:a16="http://schemas.microsoft.com/office/drawing/2014/main" id="{73EE0B07-3CC8-41D9-A571-49AEDB5A833D}"/>
              </a:ext>
            </a:extLst>
          </p:cNvPr>
          <p:cNvCxnSpPr>
            <a:cxnSpLocks/>
          </p:cNvCxnSpPr>
          <p:nvPr/>
        </p:nvCxnSpPr>
        <p:spPr>
          <a:xfrm flipH="1" flipV="1">
            <a:off x="4211985" y="4781824"/>
            <a:ext cx="1792" cy="1313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265" name="Group 264">
            <a:extLst>
              <a:ext uri="{FF2B5EF4-FFF2-40B4-BE49-F238E27FC236}">
                <a16:creationId xmlns:a16="http://schemas.microsoft.com/office/drawing/2014/main" id="{7C5FAD50-0512-42F1-892D-CA10C244C09B}"/>
              </a:ext>
            </a:extLst>
          </p:cNvPr>
          <p:cNvGrpSpPr/>
          <p:nvPr/>
        </p:nvGrpSpPr>
        <p:grpSpPr>
          <a:xfrm>
            <a:off x="6846343" y="3920576"/>
            <a:ext cx="1859360" cy="1857365"/>
            <a:chOff x="9361117" y="4053958"/>
            <a:chExt cx="2479146" cy="2476487"/>
          </a:xfrm>
        </p:grpSpPr>
        <p:grpSp>
          <p:nvGrpSpPr>
            <p:cNvPr id="264" name="Group 263">
              <a:extLst>
                <a:ext uri="{FF2B5EF4-FFF2-40B4-BE49-F238E27FC236}">
                  <a16:creationId xmlns:a16="http://schemas.microsoft.com/office/drawing/2014/main" id="{E9EE4B76-AA42-42DE-9D07-1CD55A48AC7E}"/>
                </a:ext>
              </a:extLst>
            </p:cNvPr>
            <p:cNvGrpSpPr/>
            <p:nvPr/>
          </p:nvGrpSpPr>
          <p:grpSpPr>
            <a:xfrm>
              <a:off x="9361117" y="4053958"/>
              <a:ext cx="2479146" cy="2476487"/>
              <a:chOff x="9085881" y="4094166"/>
              <a:chExt cx="2479146" cy="2476487"/>
            </a:xfrm>
          </p:grpSpPr>
          <p:grpSp>
            <p:nvGrpSpPr>
              <p:cNvPr id="263" name="Group 262">
                <a:extLst>
                  <a:ext uri="{FF2B5EF4-FFF2-40B4-BE49-F238E27FC236}">
                    <a16:creationId xmlns:a16="http://schemas.microsoft.com/office/drawing/2014/main" id="{57224197-3BAF-48A1-9209-64A8E911EE48}"/>
                  </a:ext>
                </a:extLst>
              </p:cNvPr>
              <p:cNvGrpSpPr/>
              <p:nvPr/>
            </p:nvGrpSpPr>
            <p:grpSpPr>
              <a:xfrm>
                <a:off x="9085881" y="4094166"/>
                <a:ext cx="2479146" cy="2476487"/>
                <a:chOff x="9085881" y="4094166"/>
                <a:chExt cx="2479146" cy="2476487"/>
              </a:xfrm>
            </p:grpSpPr>
            <p:grpSp>
              <p:nvGrpSpPr>
                <p:cNvPr id="189" name="Group 188">
                  <a:extLst>
                    <a:ext uri="{FF2B5EF4-FFF2-40B4-BE49-F238E27FC236}">
                      <a16:creationId xmlns:a16="http://schemas.microsoft.com/office/drawing/2014/main" id="{AF554137-DE4E-49C1-BF18-8359C85521A0}"/>
                    </a:ext>
                  </a:extLst>
                </p:cNvPr>
                <p:cNvGrpSpPr/>
                <p:nvPr/>
              </p:nvGrpSpPr>
              <p:grpSpPr>
                <a:xfrm>
                  <a:off x="9085881" y="4094166"/>
                  <a:ext cx="2479146" cy="2476487"/>
                  <a:chOff x="838199" y="1825625"/>
                  <a:chExt cx="2763581" cy="2476487"/>
                </a:xfrm>
              </p:grpSpPr>
              <p:grpSp>
                <p:nvGrpSpPr>
                  <p:cNvPr id="190" name="Group 189">
                    <a:extLst>
                      <a:ext uri="{FF2B5EF4-FFF2-40B4-BE49-F238E27FC236}">
                        <a16:creationId xmlns:a16="http://schemas.microsoft.com/office/drawing/2014/main" id="{AD2FC7A7-D688-4019-899E-4D7A028F31BD}"/>
                      </a:ext>
                    </a:extLst>
                  </p:cNvPr>
                  <p:cNvGrpSpPr>
                    <a:grpSpLocks noChangeAspect="1"/>
                  </p:cNvGrpSpPr>
                  <p:nvPr/>
                </p:nvGrpSpPr>
                <p:grpSpPr>
                  <a:xfrm>
                    <a:off x="838199" y="1825625"/>
                    <a:ext cx="2763581" cy="2476487"/>
                    <a:chOff x="6154624" y="2265680"/>
                    <a:chExt cx="5268509" cy="3878543"/>
                  </a:xfrm>
                </p:grpSpPr>
                <p:sp>
                  <p:nvSpPr>
                    <p:cNvPr id="192" name="Rectangle: Rounded Corners 191">
                      <a:extLst>
                        <a:ext uri="{FF2B5EF4-FFF2-40B4-BE49-F238E27FC236}">
                          <a16:creationId xmlns:a16="http://schemas.microsoft.com/office/drawing/2014/main" id="{DE49DCBD-19E8-4C8A-806C-8A109FC6A301}"/>
                        </a:ext>
                      </a:extLst>
                    </p:cNvPr>
                    <p:cNvSpPr/>
                    <p:nvPr/>
                  </p:nvSpPr>
                  <p:spPr>
                    <a:xfrm>
                      <a:off x="6172201" y="2265680"/>
                      <a:ext cx="5212079" cy="629837"/>
                    </a:xfrm>
                    <a:prstGeom prst="round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fontAlgn="auto">
                        <a:spcBef>
                          <a:spcPts val="0"/>
                        </a:spcBef>
                        <a:spcAft>
                          <a:spcPts val="0"/>
                        </a:spcAft>
                      </a:pPr>
                      <a:r>
                        <a:rPr lang="en-US" sz="1350" dirty="0">
                          <a:solidFill>
                            <a:prstClr val="black"/>
                          </a:solidFill>
                          <a:latin typeface="Calibri" panose="020F0502020204030204"/>
                        </a:rPr>
                        <a:t>BBC</a:t>
                      </a:r>
                    </a:p>
                  </p:txBody>
                </p:sp>
                <p:sp>
                  <p:nvSpPr>
                    <p:cNvPr id="193" name="Rectangle: Rounded Corners 192">
                      <a:extLst>
                        <a:ext uri="{FF2B5EF4-FFF2-40B4-BE49-F238E27FC236}">
                          <a16:creationId xmlns:a16="http://schemas.microsoft.com/office/drawing/2014/main" id="{F0E50CBB-0C7C-469A-82E5-29424BB87013}"/>
                        </a:ext>
                      </a:extLst>
                    </p:cNvPr>
                    <p:cNvSpPr/>
                    <p:nvPr/>
                  </p:nvSpPr>
                  <p:spPr>
                    <a:xfrm>
                      <a:off x="6159189" y="5724331"/>
                      <a:ext cx="5212080" cy="41989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685800" fontAlgn="auto">
                        <a:spcBef>
                          <a:spcPts val="0"/>
                        </a:spcBef>
                        <a:spcAft>
                          <a:spcPts val="0"/>
                        </a:spcAft>
                      </a:pPr>
                      <a:r>
                        <a:rPr lang="en-US" sz="1350" dirty="0">
                          <a:solidFill>
                            <a:prstClr val="black"/>
                          </a:solidFill>
                          <a:latin typeface="Calibri" panose="020F0502020204030204"/>
                        </a:rPr>
                        <a:t>reflection</a:t>
                      </a:r>
                    </a:p>
                  </p:txBody>
                </p:sp>
                <p:sp>
                  <p:nvSpPr>
                    <p:cNvPr id="194" name="Rectangle: Rounded Corners 193">
                      <a:extLst>
                        <a:ext uri="{FF2B5EF4-FFF2-40B4-BE49-F238E27FC236}">
                          <a16:creationId xmlns:a16="http://schemas.microsoft.com/office/drawing/2014/main" id="{B7BD4F56-E6A7-4BE7-BCE7-1D277B8C6456}"/>
                        </a:ext>
                      </a:extLst>
                    </p:cNvPr>
                    <p:cNvSpPr>
                      <a:spLocks/>
                    </p:cNvSpPr>
                    <p:nvPr/>
                  </p:nvSpPr>
                  <p:spPr>
                    <a:xfrm>
                      <a:off x="6187130" y="4307785"/>
                      <a:ext cx="5227322" cy="41989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defTabSz="685800" fontAlgn="auto">
                        <a:spcBef>
                          <a:spcPts val="0"/>
                        </a:spcBef>
                        <a:spcAft>
                          <a:spcPts val="0"/>
                        </a:spcAft>
                      </a:pPr>
                      <a:r>
                        <a:rPr lang="en-US" sz="1350" dirty="0">
                          <a:solidFill>
                            <a:prstClr val="black"/>
                          </a:solidFill>
                          <a:latin typeface="Calibri" panose="020F0502020204030204"/>
                        </a:rPr>
                        <a:t>collab</a:t>
                      </a:r>
                    </a:p>
                  </p:txBody>
                </p:sp>
                <p:sp>
                  <p:nvSpPr>
                    <p:cNvPr id="195" name="Rectangle: Rounded Corners 194">
                      <a:extLst>
                        <a:ext uri="{FF2B5EF4-FFF2-40B4-BE49-F238E27FC236}">
                          <a16:creationId xmlns:a16="http://schemas.microsoft.com/office/drawing/2014/main" id="{0CCDAF83-9B6F-475E-856D-59A59F75957A}"/>
                        </a:ext>
                      </a:extLst>
                    </p:cNvPr>
                    <p:cNvSpPr/>
                    <p:nvPr/>
                  </p:nvSpPr>
                  <p:spPr>
                    <a:xfrm>
                      <a:off x="6189351" y="3901154"/>
                      <a:ext cx="5229653" cy="41989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defTabSz="685800" fontAlgn="auto">
                        <a:spcBef>
                          <a:spcPts val="0"/>
                        </a:spcBef>
                        <a:spcAft>
                          <a:spcPts val="0"/>
                        </a:spcAft>
                      </a:pPr>
                      <a:r>
                        <a:rPr lang="en-US" sz="1350" dirty="0">
                          <a:solidFill>
                            <a:prstClr val="black"/>
                          </a:solidFill>
                          <a:latin typeface="Calibri" panose="020F0502020204030204"/>
                        </a:rPr>
                        <a:t>present</a:t>
                      </a:r>
                    </a:p>
                  </p:txBody>
                </p:sp>
                <p:sp>
                  <p:nvSpPr>
                    <p:cNvPr id="196" name="Rectangle: Rounded Corners 195">
                      <a:extLst>
                        <a:ext uri="{FF2B5EF4-FFF2-40B4-BE49-F238E27FC236}">
                          <a16:creationId xmlns:a16="http://schemas.microsoft.com/office/drawing/2014/main" id="{294EC173-8125-4394-A14E-F314646CE2ED}"/>
                        </a:ext>
                      </a:extLst>
                    </p:cNvPr>
                    <p:cNvSpPr/>
                    <p:nvPr/>
                  </p:nvSpPr>
                  <p:spPr>
                    <a:xfrm>
                      <a:off x="6193478" y="3458077"/>
                      <a:ext cx="5229655" cy="41989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defTabSz="685800" fontAlgn="auto">
                        <a:spcBef>
                          <a:spcPts val="0"/>
                        </a:spcBef>
                        <a:spcAft>
                          <a:spcPts val="0"/>
                        </a:spcAft>
                      </a:pPr>
                      <a:r>
                        <a:rPr lang="en-US" sz="1350" dirty="0">
                          <a:solidFill>
                            <a:prstClr val="black"/>
                          </a:solidFill>
                          <a:latin typeface="Calibri" panose="020F0502020204030204"/>
                        </a:rPr>
                        <a:t>write</a:t>
                      </a:r>
                    </a:p>
                  </p:txBody>
                </p:sp>
                <p:sp>
                  <p:nvSpPr>
                    <p:cNvPr id="197" name="Rectangle: Rounded Corners 196">
                      <a:extLst>
                        <a:ext uri="{FF2B5EF4-FFF2-40B4-BE49-F238E27FC236}">
                          <a16:creationId xmlns:a16="http://schemas.microsoft.com/office/drawing/2014/main" id="{C0255F8E-794F-46FC-BB80-502C9C0024BB}"/>
                        </a:ext>
                      </a:extLst>
                    </p:cNvPr>
                    <p:cNvSpPr/>
                    <p:nvPr/>
                  </p:nvSpPr>
                  <p:spPr>
                    <a:xfrm>
                      <a:off x="6154624" y="5236938"/>
                      <a:ext cx="5212080" cy="41989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685800" fontAlgn="auto">
                        <a:spcBef>
                          <a:spcPts val="0"/>
                        </a:spcBef>
                        <a:spcAft>
                          <a:spcPts val="0"/>
                        </a:spcAft>
                      </a:pPr>
                      <a:r>
                        <a:rPr lang="en-US" sz="1350" dirty="0">
                          <a:solidFill>
                            <a:prstClr val="black"/>
                          </a:solidFill>
                          <a:latin typeface="Calibri" panose="020F0502020204030204"/>
                        </a:rPr>
                        <a:t>feedback</a:t>
                      </a:r>
                    </a:p>
                  </p:txBody>
                </p:sp>
                <p:sp>
                  <p:nvSpPr>
                    <p:cNvPr id="198" name="Rectangle: Rounded Corners 197">
                      <a:extLst>
                        <a:ext uri="{FF2B5EF4-FFF2-40B4-BE49-F238E27FC236}">
                          <a16:creationId xmlns:a16="http://schemas.microsoft.com/office/drawing/2014/main" id="{3BF6F7F4-5D9E-4946-9FB7-B19F8754BB5A}"/>
                        </a:ext>
                      </a:extLst>
                    </p:cNvPr>
                    <p:cNvSpPr/>
                    <p:nvPr/>
                  </p:nvSpPr>
                  <p:spPr>
                    <a:xfrm>
                      <a:off x="7883036" y="3496936"/>
                      <a:ext cx="1165932" cy="31491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685800" fontAlgn="auto">
                        <a:spcBef>
                          <a:spcPts val="0"/>
                        </a:spcBef>
                        <a:spcAft>
                          <a:spcPts val="0"/>
                        </a:spcAft>
                      </a:pPr>
                      <a:r>
                        <a:rPr lang="en-US" sz="750" dirty="0">
                          <a:solidFill>
                            <a:prstClr val="black"/>
                          </a:solidFill>
                          <a:latin typeface="Calibri" panose="020F0502020204030204"/>
                        </a:rPr>
                        <a:t>sub</a:t>
                      </a:r>
                    </a:p>
                  </p:txBody>
                </p:sp>
              </p:grpSp>
              <p:sp>
                <p:nvSpPr>
                  <p:cNvPr id="191" name="Rectangle: Rounded Corners 190">
                    <a:extLst>
                      <a:ext uri="{FF2B5EF4-FFF2-40B4-BE49-F238E27FC236}">
                        <a16:creationId xmlns:a16="http://schemas.microsoft.com/office/drawing/2014/main" id="{BCE86EC2-66B7-4AD1-9332-688A2535ED17}"/>
                      </a:ext>
                    </a:extLst>
                  </p:cNvPr>
                  <p:cNvSpPr/>
                  <p:nvPr/>
                </p:nvSpPr>
                <p:spPr>
                  <a:xfrm>
                    <a:off x="2532836" y="1843485"/>
                    <a:ext cx="914400" cy="382633"/>
                  </a:xfrm>
                  <a:prstGeom prst="round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defTabSz="685800" fontAlgn="auto">
                      <a:spcBef>
                        <a:spcPts val="0"/>
                      </a:spcBef>
                      <a:spcAft>
                        <a:spcPts val="0"/>
                      </a:spcAft>
                    </a:pPr>
                    <a:r>
                      <a:rPr lang="en-US" sz="750" dirty="0">
                        <a:solidFill>
                          <a:prstClr val="black"/>
                        </a:solidFill>
                        <a:latin typeface="Calibri" panose="020F0502020204030204"/>
                      </a:rPr>
                      <a:t>P: interwoven; W+C: fully integrated</a:t>
                    </a:r>
                  </a:p>
                </p:txBody>
              </p:sp>
            </p:grpSp>
            <p:sp>
              <p:nvSpPr>
                <p:cNvPr id="200" name="Rectangle: Rounded Corners 199">
                  <a:extLst>
                    <a:ext uri="{FF2B5EF4-FFF2-40B4-BE49-F238E27FC236}">
                      <a16:creationId xmlns:a16="http://schemas.microsoft.com/office/drawing/2014/main" id="{0584929C-DDB0-412A-85CF-A1CDC71033C3}"/>
                    </a:ext>
                  </a:extLst>
                </p:cNvPr>
                <p:cNvSpPr/>
                <p:nvPr/>
              </p:nvSpPr>
              <p:spPr>
                <a:xfrm>
                  <a:off x="9085882" y="4548782"/>
                  <a:ext cx="2460863" cy="268105"/>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defTabSz="685800" fontAlgn="auto">
                    <a:spcBef>
                      <a:spcPts val="0"/>
                    </a:spcBef>
                    <a:spcAft>
                      <a:spcPts val="0"/>
                    </a:spcAft>
                  </a:pPr>
                  <a:r>
                    <a:rPr lang="en-US" sz="1350" dirty="0">
                      <a:solidFill>
                        <a:prstClr val="black"/>
                      </a:solidFill>
                      <a:latin typeface="Calibri" panose="020F0502020204030204"/>
                    </a:rPr>
                    <a:t>skills</a:t>
                  </a:r>
                </a:p>
              </p:txBody>
            </p:sp>
          </p:grpSp>
          <p:sp>
            <p:nvSpPr>
              <p:cNvPr id="218" name="Rectangle: Rounded Corners 217">
                <a:extLst>
                  <a:ext uri="{FF2B5EF4-FFF2-40B4-BE49-F238E27FC236}">
                    <a16:creationId xmlns:a16="http://schemas.microsoft.com/office/drawing/2014/main" id="{1D3732AE-A11D-4FD7-BA4E-531C14442386}"/>
                  </a:ext>
                </a:extLst>
              </p:cNvPr>
              <p:cNvSpPr/>
              <p:nvPr/>
            </p:nvSpPr>
            <p:spPr>
              <a:xfrm>
                <a:off x="9110336" y="5692003"/>
                <a:ext cx="2452593" cy="268105"/>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defTabSz="685800" fontAlgn="auto">
                  <a:spcBef>
                    <a:spcPts val="0"/>
                  </a:spcBef>
                  <a:spcAft>
                    <a:spcPts val="0"/>
                  </a:spcAft>
                </a:pPr>
                <a:r>
                  <a:rPr lang="en-US" sz="1350" dirty="0">
                    <a:solidFill>
                      <a:prstClr val="black"/>
                    </a:solidFill>
                    <a:latin typeface="Calibri" panose="020F0502020204030204"/>
                  </a:rPr>
                  <a:t>Info literacy</a:t>
                </a:r>
              </a:p>
            </p:txBody>
          </p:sp>
        </p:grpSp>
        <p:sp>
          <p:nvSpPr>
            <p:cNvPr id="201" name="Rectangle: Rounded Corners 200">
              <a:extLst>
                <a:ext uri="{FF2B5EF4-FFF2-40B4-BE49-F238E27FC236}">
                  <a16:creationId xmlns:a16="http://schemas.microsoft.com/office/drawing/2014/main" id="{071D24D9-B24B-4259-8AE7-CE9E74067214}"/>
                </a:ext>
              </a:extLst>
            </p:cNvPr>
            <p:cNvSpPr/>
            <p:nvPr/>
          </p:nvSpPr>
          <p:spPr>
            <a:xfrm>
              <a:off x="10255613" y="5174988"/>
              <a:ext cx="548640" cy="20107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685800" fontAlgn="auto">
                <a:spcBef>
                  <a:spcPts val="0"/>
                </a:spcBef>
                <a:spcAft>
                  <a:spcPts val="0"/>
                </a:spcAft>
              </a:pPr>
              <a:r>
                <a:rPr lang="en-US" sz="750" dirty="0">
                  <a:solidFill>
                    <a:prstClr val="black"/>
                  </a:solidFill>
                  <a:latin typeface="Calibri" panose="020F0502020204030204"/>
                </a:rPr>
                <a:t>sub</a:t>
              </a:r>
            </a:p>
          </p:txBody>
        </p:sp>
        <p:sp>
          <p:nvSpPr>
            <p:cNvPr id="202" name="Rectangle: Rounded Corners 201">
              <a:extLst>
                <a:ext uri="{FF2B5EF4-FFF2-40B4-BE49-F238E27FC236}">
                  <a16:creationId xmlns:a16="http://schemas.microsoft.com/office/drawing/2014/main" id="{5B96206E-53E9-441E-A653-1012380F2F76}"/>
                </a:ext>
              </a:extLst>
            </p:cNvPr>
            <p:cNvSpPr/>
            <p:nvPr/>
          </p:nvSpPr>
          <p:spPr>
            <a:xfrm>
              <a:off x="10562828" y="5431404"/>
              <a:ext cx="548640" cy="20107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685800" fontAlgn="auto">
                <a:spcBef>
                  <a:spcPts val="0"/>
                </a:spcBef>
                <a:spcAft>
                  <a:spcPts val="0"/>
                </a:spcAft>
              </a:pPr>
              <a:r>
                <a:rPr lang="en-US" sz="750" dirty="0">
                  <a:solidFill>
                    <a:prstClr val="black"/>
                  </a:solidFill>
                  <a:latin typeface="Calibri" panose="020F0502020204030204"/>
                </a:rPr>
                <a:t>sub</a:t>
              </a:r>
            </a:p>
          </p:txBody>
        </p:sp>
        <p:cxnSp>
          <p:nvCxnSpPr>
            <p:cNvPr id="203" name="Straight Arrow Connector 202">
              <a:extLst>
                <a:ext uri="{FF2B5EF4-FFF2-40B4-BE49-F238E27FC236}">
                  <a16:creationId xmlns:a16="http://schemas.microsoft.com/office/drawing/2014/main" id="{B58DF6C3-A7B1-4D90-A7FF-3F69D52745CC}"/>
                </a:ext>
              </a:extLst>
            </p:cNvPr>
            <p:cNvCxnSpPr>
              <a:cxnSpLocks/>
            </p:cNvCxnSpPr>
            <p:nvPr/>
          </p:nvCxnSpPr>
          <p:spPr>
            <a:xfrm flipH="1" flipV="1">
              <a:off x="10609478" y="4725793"/>
              <a:ext cx="2390" cy="4572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4" name="Straight Arrow Connector 203">
              <a:extLst>
                <a:ext uri="{FF2B5EF4-FFF2-40B4-BE49-F238E27FC236}">
                  <a16:creationId xmlns:a16="http://schemas.microsoft.com/office/drawing/2014/main" id="{B8AB4C51-D86A-45B3-8FCC-3A132D27EB23}"/>
                </a:ext>
              </a:extLst>
            </p:cNvPr>
            <p:cNvCxnSpPr>
              <a:cxnSpLocks/>
            </p:cNvCxnSpPr>
            <p:nvPr/>
          </p:nvCxnSpPr>
          <p:spPr>
            <a:xfrm flipH="1" flipV="1">
              <a:off x="10915290" y="4715753"/>
              <a:ext cx="2390" cy="7315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7" name="Straight Arrow Connector 216">
              <a:extLst>
                <a:ext uri="{FF2B5EF4-FFF2-40B4-BE49-F238E27FC236}">
                  <a16:creationId xmlns:a16="http://schemas.microsoft.com/office/drawing/2014/main" id="{BBB196F2-8167-41D6-A1C1-12EA5854D665}"/>
                </a:ext>
              </a:extLst>
            </p:cNvPr>
            <p:cNvCxnSpPr>
              <a:cxnSpLocks/>
            </p:cNvCxnSpPr>
            <p:nvPr/>
          </p:nvCxnSpPr>
          <p:spPr>
            <a:xfrm flipH="1" flipV="1">
              <a:off x="10366992" y="4683161"/>
              <a:ext cx="2390" cy="1828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9" name="Rectangle: Rounded Corners 218">
              <a:extLst>
                <a:ext uri="{FF2B5EF4-FFF2-40B4-BE49-F238E27FC236}">
                  <a16:creationId xmlns:a16="http://schemas.microsoft.com/office/drawing/2014/main" id="{021EA06B-79C4-480B-BE28-138148053F1B}"/>
                </a:ext>
              </a:extLst>
            </p:cNvPr>
            <p:cNvSpPr/>
            <p:nvPr/>
          </p:nvSpPr>
          <p:spPr>
            <a:xfrm>
              <a:off x="10887736" y="5707924"/>
              <a:ext cx="548640" cy="20107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685800" fontAlgn="auto">
                <a:spcBef>
                  <a:spcPts val="0"/>
                </a:spcBef>
                <a:spcAft>
                  <a:spcPts val="0"/>
                </a:spcAft>
              </a:pPr>
              <a:r>
                <a:rPr lang="en-US" sz="750" dirty="0">
                  <a:solidFill>
                    <a:prstClr val="black"/>
                  </a:solidFill>
                  <a:latin typeface="Calibri" panose="020F0502020204030204"/>
                </a:rPr>
                <a:t>sub</a:t>
              </a:r>
            </a:p>
          </p:txBody>
        </p:sp>
        <p:cxnSp>
          <p:nvCxnSpPr>
            <p:cNvPr id="220" name="Straight Arrow Connector 219">
              <a:extLst>
                <a:ext uri="{FF2B5EF4-FFF2-40B4-BE49-F238E27FC236}">
                  <a16:creationId xmlns:a16="http://schemas.microsoft.com/office/drawing/2014/main" id="{97E59DC2-9DD6-4377-94E3-8FCC536B9AE3}"/>
                </a:ext>
              </a:extLst>
            </p:cNvPr>
            <p:cNvCxnSpPr>
              <a:cxnSpLocks/>
            </p:cNvCxnSpPr>
            <p:nvPr/>
          </p:nvCxnSpPr>
          <p:spPr>
            <a:xfrm flipH="1" flipV="1">
              <a:off x="11209730" y="4736892"/>
              <a:ext cx="2390" cy="10058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267" name="Rectangle: Rounded Corners 266">
            <a:extLst>
              <a:ext uri="{FF2B5EF4-FFF2-40B4-BE49-F238E27FC236}">
                <a16:creationId xmlns:a16="http://schemas.microsoft.com/office/drawing/2014/main" id="{8A316568-B86B-40A5-9D56-0927D1F3BA98}"/>
              </a:ext>
            </a:extLst>
          </p:cNvPr>
          <p:cNvSpPr/>
          <p:nvPr/>
        </p:nvSpPr>
        <p:spPr>
          <a:xfrm>
            <a:off x="8189958" y="4952271"/>
            <a:ext cx="486918" cy="150876"/>
          </a:xfrm>
          <a:prstGeom prst="round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defTabSz="685800" fontAlgn="auto">
              <a:spcBef>
                <a:spcPts val="0"/>
              </a:spcBef>
              <a:spcAft>
                <a:spcPts val="0"/>
              </a:spcAft>
            </a:pPr>
            <a:r>
              <a:rPr lang="en-GB" sz="675">
                <a:solidFill>
                  <a:prstClr val="black"/>
                </a:solidFill>
                <a:latin typeface="Calibri" panose="020F0502020204030204"/>
              </a:rPr>
              <a:t>C19 changes</a:t>
            </a:r>
            <a:endParaRPr lang="en-GB" sz="675" dirty="0">
              <a:solidFill>
                <a:prstClr val="black"/>
              </a:solidFill>
              <a:latin typeface="Calibri" panose="020F0502020204030204"/>
            </a:endParaRPr>
          </a:p>
        </p:txBody>
      </p:sp>
      <p:sp>
        <p:nvSpPr>
          <p:cNvPr id="181" name="Rectangle: Rounded Corners 180">
            <a:extLst>
              <a:ext uri="{FF2B5EF4-FFF2-40B4-BE49-F238E27FC236}">
                <a16:creationId xmlns:a16="http://schemas.microsoft.com/office/drawing/2014/main" id="{54FF9DF5-AB7D-4EFD-B0D5-427FBC1EEFB5}"/>
              </a:ext>
            </a:extLst>
          </p:cNvPr>
          <p:cNvSpPr/>
          <p:nvPr/>
        </p:nvSpPr>
        <p:spPr>
          <a:xfrm>
            <a:off x="4751923" y="3920576"/>
            <a:ext cx="1839446" cy="301618"/>
          </a:xfrm>
          <a:prstGeom prst="round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fontAlgn="auto">
              <a:spcBef>
                <a:spcPts val="0"/>
              </a:spcBef>
              <a:spcAft>
                <a:spcPts val="0"/>
              </a:spcAft>
            </a:pPr>
            <a:r>
              <a:rPr lang="en-GB" sz="1350" dirty="0">
                <a:solidFill>
                  <a:prstClr val="black"/>
                </a:solidFill>
                <a:latin typeface="Calibri" panose="020F0502020204030204"/>
              </a:rPr>
              <a:t>BPW</a:t>
            </a:r>
          </a:p>
        </p:txBody>
      </p:sp>
      <p:sp>
        <p:nvSpPr>
          <p:cNvPr id="182" name="Rectangle: Rounded Corners 181">
            <a:extLst>
              <a:ext uri="{FF2B5EF4-FFF2-40B4-BE49-F238E27FC236}">
                <a16:creationId xmlns:a16="http://schemas.microsoft.com/office/drawing/2014/main" id="{86E3C470-D1D2-471D-B02A-05CDFB439EDE}"/>
              </a:ext>
            </a:extLst>
          </p:cNvPr>
          <p:cNvSpPr/>
          <p:nvPr/>
        </p:nvSpPr>
        <p:spPr>
          <a:xfrm>
            <a:off x="4743397" y="4503252"/>
            <a:ext cx="1839446" cy="20107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685800" fontAlgn="auto">
              <a:spcBef>
                <a:spcPts val="0"/>
              </a:spcBef>
              <a:spcAft>
                <a:spcPts val="0"/>
              </a:spcAft>
            </a:pPr>
            <a:r>
              <a:rPr lang="en-GB" sz="1350">
                <a:solidFill>
                  <a:prstClr val="black"/>
                </a:solidFill>
                <a:latin typeface="Calibri" panose="020F0502020204030204"/>
              </a:rPr>
              <a:t>feedback</a:t>
            </a:r>
            <a:endParaRPr lang="en-GB" sz="1350" dirty="0">
              <a:solidFill>
                <a:prstClr val="black"/>
              </a:solidFill>
              <a:latin typeface="Calibri" panose="020F0502020204030204"/>
            </a:endParaRPr>
          </a:p>
        </p:txBody>
      </p:sp>
      <p:sp>
        <p:nvSpPr>
          <p:cNvPr id="185" name="Rectangle: Rounded Corners 184">
            <a:extLst>
              <a:ext uri="{FF2B5EF4-FFF2-40B4-BE49-F238E27FC236}">
                <a16:creationId xmlns:a16="http://schemas.microsoft.com/office/drawing/2014/main" id="{406B5D8C-8C62-42DC-AEDA-107B13046FF4}"/>
              </a:ext>
            </a:extLst>
          </p:cNvPr>
          <p:cNvSpPr/>
          <p:nvPr/>
        </p:nvSpPr>
        <p:spPr>
          <a:xfrm>
            <a:off x="4746544" y="4259883"/>
            <a:ext cx="1845648" cy="20107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defTabSz="685800" fontAlgn="auto">
              <a:spcBef>
                <a:spcPts val="0"/>
              </a:spcBef>
              <a:spcAft>
                <a:spcPts val="0"/>
              </a:spcAft>
            </a:pPr>
            <a:r>
              <a:rPr lang="en-GB" sz="1350">
                <a:solidFill>
                  <a:prstClr val="black"/>
                </a:solidFill>
                <a:latin typeface="Calibri" panose="020F0502020204030204"/>
              </a:rPr>
              <a:t>write</a:t>
            </a:r>
            <a:endParaRPr lang="en-GB" sz="1350" dirty="0">
              <a:solidFill>
                <a:prstClr val="black"/>
              </a:solidFill>
              <a:latin typeface="Calibri" panose="020F0502020204030204"/>
            </a:endParaRPr>
          </a:p>
        </p:txBody>
      </p:sp>
      <p:sp>
        <p:nvSpPr>
          <p:cNvPr id="186" name="Rectangle: Rounded Corners 185">
            <a:extLst>
              <a:ext uri="{FF2B5EF4-FFF2-40B4-BE49-F238E27FC236}">
                <a16:creationId xmlns:a16="http://schemas.microsoft.com/office/drawing/2014/main" id="{B9C6E71E-B425-41FF-AC2E-468010B976B2}"/>
              </a:ext>
            </a:extLst>
          </p:cNvPr>
          <p:cNvSpPr/>
          <p:nvPr/>
        </p:nvSpPr>
        <p:spPr>
          <a:xfrm>
            <a:off x="4743397" y="4723532"/>
            <a:ext cx="1839446" cy="20107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defTabSz="685800" fontAlgn="auto">
              <a:spcBef>
                <a:spcPts val="0"/>
              </a:spcBef>
              <a:spcAft>
                <a:spcPts val="0"/>
              </a:spcAft>
            </a:pPr>
            <a:r>
              <a:rPr lang="en-GB" sz="1350">
                <a:solidFill>
                  <a:prstClr val="black"/>
                </a:solidFill>
                <a:latin typeface="Calibri" panose="020F0502020204030204"/>
              </a:rPr>
              <a:t>Academic thinking</a:t>
            </a:r>
            <a:endParaRPr lang="en-GB" sz="1350" dirty="0">
              <a:solidFill>
                <a:prstClr val="black"/>
              </a:solidFill>
              <a:latin typeface="Calibri" panose="020F0502020204030204"/>
            </a:endParaRPr>
          </a:p>
        </p:txBody>
      </p:sp>
      <p:sp>
        <p:nvSpPr>
          <p:cNvPr id="187" name="Rectangle: Rounded Corners 186">
            <a:extLst>
              <a:ext uri="{FF2B5EF4-FFF2-40B4-BE49-F238E27FC236}">
                <a16:creationId xmlns:a16="http://schemas.microsoft.com/office/drawing/2014/main" id="{B35F22C6-6454-45E0-BF48-B38CE5FB23C4}"/>
              </a:ext>
            </a:extLst>
          </p:cNvPr>
          <p:cNvSpPr/>
          <p:nvPr/>
        </p:nvSpPr>
        <p:spPr>
          <a:xfrm>
            <a:off x="6004036" y="4524866"/>
            <a:ext cx="411481" cy="150809"/>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fontAlgn="auto">
              <a:spcBef>
                <a:spcPts val="0"/>
              </a:spcBef>
              <a:spcAft>
                <a:spcPts val="0"/>
              </a:spcAft>
            </a:pPr>
            <a:r>
              <a:rPr lang="en-GB" sz="750">
                <a:solidFill>
                  <a:prstClr val="black"/>
                </a:solidFill>
                <a:latin typeface="Calibri" panose="020F0502020204030204"/>
              </a:rPr>
              <a:t>sub</a:t>
            </a:r>
            <a:endParaRPr lang="en-GB" sz="750" dirty="0">
              <a:solidFill>
                <a:prstClr val="black"/>
              </a:solidFill>
              <a:latin typeface="Calibri" panose="020F0502020204030204"/>
            </a:endParaRPr>
          </a:p>
        </p:txBody>
      </p:sp>
      <p:cxnSp>
        <p:nvCxnSpPr>
          <p:cNvPr id="188" name="Straight Arrow Connector 187">
            <a:extLst>
              <a:ext uri="{FF2B5EF4-FFF2-40B4-BE49-F238E27FC236}">
                <a16:creationId xmlns:a16="http://schemas.microsoft.com/office/drawing/2014/main" id="{56519CC2-38F5-454B-8A44-1AC32B5F3C29}"/>
              </a:ext>
            </a:extLst>
          </p:cNvPr>
          <p:cNvCxnSpPr>
            <a:cxnSpLocks/>
          </p:cNvCxnSpPr>
          <p:nvPr/>
        </p:nvCxnSpPr>
        <p:spPr>
          <a:xfrm flipH="1" flipV="1">
            <a:off x="6216490" y="4424669"/>
            <a:ext cx="1793" cy="1313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0" name="Rectangle: Rounded Corners 179">
            <a:extLst>
              <a:ext uri="{FF2B5EF4-FFF2-40B4-BE49-F238E27FC236}">
                <a16:creationId xmlns:a16="http://schemas.microsoft.com/office/drawing/2014/main" id="{FBCAD2EE-FDC4-4251-8A65-159581FE50CC}"/>
              </a:ext>
            </a:extLst>
          </p:cNvPr>
          <p:cNvSpPr/>
          <p:nvPr/>
        </p:nvSpPr>
        <p:spPr>
          <a:xfrm>
            <a:off x="3745464" y="3962129"/>
            <a:ext cx="615216" cy="205740"/>
          </a:xfrm>
          <a:prstGeom prst="roundRect">
            <a:avLst/>
          </a:prstGeom>
          <a:solidFill>
            <a:schemeClr val="accent2">
              <a:lumMod val="20000"/>
              <a:lumOff val="80000"/>
            </a:schemeClr>
          </a:solidFill>
          <a:ln>
            <a:solidFill>
              <a:srgbClr val="FF0000"/>
            </a:solid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defTabSz="685800" fontAlgn="auto">
              <a:spcBef>
                <a:spcPts val="0"/>
              </a:spcBef>
              <a:spcAft>
                <a:spcPts val="0"/>
              </a:spcAft>
            </a:pPr>
            <a:r>
              <a:rPr lang="en-GB" sz="750">
                <a:solidFill>
                  <a:prstClr val="black"/>
                </a:solidFill>
                <a:latin typeface="Calibri" panose="020F0502020204030204"/>
              </a:rPr>
              <a:t>LTs on hold</a:t>
            </a:r>
            <a:endParaRPr lang="en-GB" sz="750" dirty="0">
              <a:solidFill>
                <a:prstClr val="black"/>
              </a:solidFill>
              <a:latin typeface="Calibri" panose="020F0502020204030204"/>
            </a:endParaRPr>
          </a:p>
        </p:txBody>
      </p:sp>
      <p:sp>
        <p:nvSpPr>
          <p:cNvPr id="226" name="Rectangle: Rounded Corners 225">
            <a:extLst>
              <a:ext uri="{FF2B5EF4-FFF2-40B4-BE49-F238E27FC236}">
                <a16:creationId xmlns:a16="http://schemas.microsoft.com/office/drawing/2014/main" id="{9EAAC987-C954-425D-AE14-2B5DD0C298A5}"/>
              </a:ext>
            </a:extLst>
          </p:cNvPr>
          <p:cNvSpPr/>
          <p:nvPr/>
        </p:nvSpPr>
        <p:spPr>
          <a:xfrm>
            <a:off x="6172514" y="4746104"/>
            <a:ext cx="411481" cy="150809"/>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fontAlgn="auto">
              <a:spcBef>
                <a:spcPts val="0"/>
              </a:spcBef>
              <a:spcAft>
                <a:spcPts val="0"/>
              </a:spcAft>
            </a:pPr>
            <a:r>
              <a:rPr lang="en-GB" sz="750">
                <a:solidFill>
                  <a:prstClr val="black"/>
                </a:solidFill>
                <a:latin typeface="Calibri" panose="020F0502020204030204"/>
              </a:rPr>
              <a:t>sub</a:t>
            </a:r>
            <a:endParaRPr lang="en-GB" sz="750" dirty="0">
              <a:solidFill>
                <a:prstClr val="black"/>
              </a:solidFill>
              <a:latin typeface="Calibri" panose="020F0502020204030204"/>
            </a:endParaRPr>
          </a:p>
        </p:txBody>
      </p:sp>
      <p:cxnSp>
        <p:nvCxnSpPr>
          <p:cNvPr id="227" name="Straight Arrow Connector 226">
            <a:extLst>
              <a:ext uri="{FF2B5EF4-FFF2-40B4-BE49-F238E27FC236}">
                <a16:creationId xmlns:a16="http://schemas.microsoft.com/office/drawing/2014/main" id="{D20F164B-C24E-4458-A0FA-DB2C9D21797F}"/>
              </a:ext>
            </a:extLst>
          </p:cNvPr>
          <p:cNvCxnSpPr>
            <a:cxnSpLocks/>
          </p:cNvCxnSpPr>
          <p:nvPr/>
        </p:nvCxnSpPr>
        <p:spPr>
          <a:xfrm flipH="1" flipV="1">
            <a:off x="6484468" y="4401595"/>
            <a:ext cx="1793" cy="4114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229" name="Group 228">
            <a:extLst>
              <a:ext uri="{FF2B5EF4-FFF2-40B4-BE49-F238E27FC236}">
                <a16:creationId xmlns:a16="http://schemas.microsoft.com/office/drawing/2014/main" id="{440E7A43-615F-4045-863D-61F6C05CC7D4}"/>
              </a:ext>
            </a:extLst>
          </p:cNvPr>
          <p:cNvGrpSpPr/>
          <p:nvPr/>
        </p:nvGrpSpPr>
        <p:grpSpPr>
          <a:xfrm>
            <a:off x="431476" y="3897602"/>
            <a:ext cx="1857041" cy="1611456"/>
            <a:chOff x="810095" y="4028952"/>
            <a:chExt cx="2476054" cy="2148608"/>
          </a:xfrm>
        </p:grpSpPr>
        <p:grpSp>
          <p:nvGrpSpPr>
            <p:cNvPr id="156" name="Group 155">
              <a:extLst>
                <a:ext uri="{FF2B5EF4-FFF2-40B4-BE49-F238E27FC236}">
                  <a16:creationId xmlns:a16="http://schemas.microsoft.com/office/drawing/2014/main" id="{4429DB34-A75B-491B-829C-23AF28A90981}"/>
                </a:ext>
              </a:extLst>
            </p:cNvPr>
            <p:cNvGrpSpPr/>
            <p:nvPr/>
          </p:nvGrpSpPr>
          <p:grpSpPr>
            <a:xfrm>
              <a:off x="810095" y="4028952"/>
              <a:ext cx="2476054" cy="1835466"/>
              <a:chOff x="839423" y="1825625"/>
              <a:chExt cx="2760134" cy="1835466"/>
            </a:xfrm>
          </p:grpSpPr>
          <p:grpSp>
            <p:nvGrpSpPr>
              <p:cNvPr id="157" name="Group 156">
                <a:extLst>
                  <a:ext uri="{FF2B5EF4-FFF2-40B4-BE49-F238E27FC236}">
                    <a16:creationId xmlns:a16="http://schemas.microsoft.com/office/drawing/2014/main" id="{6A2C5A68-F001-464C-8D5D-3391668405AB}"/>
                  </a:ext>
                </a:extLst>
              </p:cNvPr>
              <p:cNvGrpSpPr>
                <a:grpSpLocks noChangeAspect="1"/>
              </p:cNvGrpSpPr>
              <p:nvPr/>
            </p:nvGrpSpPr>
            <p:grpSpPr>
              <a:xfrm>
                <a:off x="839423" y="1825625"/>
                <a:ext cx="2760134" cy="1835466"/>
                <a:chOff x="6156957" y="2265680"/>
                <a:chExt cx="5261938" cy="2874609"/>
              </a:xfrm>
            </p:grpSpPr>
            <p:sp>
              <p:nvSpPr>
                <p:cNvPr id="159" name="Rectangle: Rounded Corners 158">
                  <a:extLst>
                    <a:ext uri="{FF2B5EF4-FFF2-40B4-BE49-F238E27FC236}">
                      <a16:creationId xmlns:a16="http://schemas.microsoft.com/office/drawing/2014/main" id="{A894D92F-CD25-4F4B-AD2A-7C0BD576586B}"/>
                    </a:ext>
                  </a:extLst>
                </p:cNvPr>
                <p:cNvSpPr/>
                <p:nvPr/>
              </p:nvSpPr>
              <p:spPr>
                <a:xfrm>
                  <a:off x="6172201" y="2265680"/>
                  <a:ext cx="5212079" cy="629837"/>
                </a:xfrm>
                <a:prstGeom prst="round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fontAlgn="auto">
                    <a:spcBef>
                      <a:spcPts val="0"/>
                    </a:spcBef>
                    <a:spcAft>
                      <a:spcPts val="0"/>
                    </a:spcAft>
                  </a:pPr>
                  <a:r>
                    <a:rPr lang="en-US" sz="1350" dirty="0">
                      <a:solidFill>
                        <a:prstClr val="black"/>
                      </a:solidFill>
                      <a:latin typeface="Calibri" panose="020F0502020204030204"/>
                    </a:rPr>
                    <a:t>BFT</a:t>
                  </a:r>
                </a:p>
              </p:txBody>
            </p:sp>
            <p:sp>
              <p:nvSpPr>
                <p:cNvPr id="160" name="Rectangle: Rounded Corners 159">
                  <a:extLst>
                    <a:ext uri="{FF2B5EF4-FFF2-40B4-BE49-F238E27FC236}">
                      <a16:creationId xmlns:a16="http://schemas.microsoft.com/office/drawing/2014/main" id="{351ED8A2-7F99-4D50-ACA1-DEF682D88E9A}"/>
                    </a:ext>
                  </a:extLst>
                </p:cNvPr>
                <p:cNvSpPr/>
                <p:nvPr/>
              </p:nvSpPr>
              <p:spPr>
                <a:xfrm>
                  <a:off x="6172201" y="4260411"/>
                  <a:ext cx="5212079" cy="41989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685800" fontAlgn="auto">
                    <a:spcBef>
                      <a:spcPts val="0"/>
                    </a:spcBef>
                    <a:spcAft>
                      <a:spcPts val="0"/>
                    </a:spcAft>
                  </a:pPr>
                  <a:r>
                    <a:rPr lang="en-US" sz="1350" dirty="0">
                      <a:solidFill>
                        <a:prstClr val="black"/>
                      </a:solidFill>
                      <a:latin typeface="Calibri" panose="020F0502020204030204"/>
                    </a:rPr>
                    <a:t>Info literacy</a:t>
                  </a:r>
                </a:p>
              </p:txBody>
            </p:sp>
            <p:sp>
              <p:nvSpPr>
                <p:cNvPr id="161" name="Rectangle: Rounded Corners 160">
                  <a:extLst>
                    <a:ext uri="{FF2B5EF4-FFF2-40B4-BE49-F238E27FC236}">
                      <a16:creationId xmlns:a16="http://schemas.microsoft.com/office/drawing/2014/main" id="{C7BE6F66-76E7-4AA6-9566-BA2B9A82E8C1}"/>
                    </a:ext>
                  </a:extLst>
                </p:cNvPr>
                <p:cNvSpPr>
                  <a:spLocks/>
                </p:cNvSpPr>
                <p:nvPr/>
              </p:nvSpPr>
              <p:spPr>
                <a:xfrm>
                  <a:off x="6172203" y="3823929"/>
                  <a:ext cx="5246692" cy="419892"/>
                </a:xfrm>
                <a:prstGeom prst="roundRect">
                  <a:avLst/>
                </a:prstGeom>
                <a:pattFill prst="wdUpDiag">
                  <a:fgClr>
                    <a:schemeClr val="accent4"/>
                  </a:fgClr>
                  <a:bgClr>
                    <a:schemeClr val="bg1"/>
                  </a:bgClr>
                </a:pattFill>
              </p:spPr>
              <p:style>
                <a:lnRef idx="3">
                  <a:schemeClr val="lt1"/>
                </a:lnRef>
                <a:fillRef idx="1">
                  <a:schemeClr val="accent4"/>
                </a:fillRef>
                <a:effectRef idx="1">
                  <a:schemeClr val="accent4"/>
                </a:effectRef>
                <a:fontRef idx="minor">
                  <a:schemeClr val="lt1"/>
                </a:fontRef>
              </p:style>
              <p:txBody>
                <a:bodyPr rtlCol="0" anchor="ctr"/>
                <a:lstStyle/>
                <a:p>
                  <a:pPr defTabSz="685800" fontAlgn="auto">
                    <a:spcBef>
                      <a:spcPts val="0"/>
                    </a:spcBef>
                    <a:spcAft>
                      <a:spcPts val="0"/>
                    </a:spcAft>
                  </a:pPr>
                  <a:r>
                    <a:rPr lang="en-US" sz="1350" dirty="0">
                      <a:solidFill>
                        <a:prstClr val="black"/>
                      </a:solidFill>
                      <a:latin typeface="Calibri" panose="020F0502020204030204"/>
                    </a:rPr>
                    <a:t>Collab as means</a:t>
                  </a:r>
                </a:p>
              </p:txBody>
            </p:sp>
            <p:sp>
              <p:nvSpPr>
                <p:cNvPr id="162" name="Rectangle: Rounded Corners 161">
                  <a:extLst>
                    <a:ext uri="{FF2B5EF4-FFF2-40B4-BE49-F238E27FC236}">
                      <a16:creationId xmlns:a16="http://schemas.microsoft.com/office/drawing/2014/main" id="{1BFD472C-E541-421C-BE5A-9FD5CB89B240}"/>
                    </a:ext>
                  </a:extLst>
                </p:cNvPr>
                <p:cNvSpPr/>
                <p:nvPr/>
              </p:nvSpPr>
              <p:spPr>
                <a:xfrm>
                  <a:off x="6187446" y="3417297"/>
                  <a:ext cx="5212078" cy="41989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defTabSz="685800" fontAlgn="auto">
                    <a:spcBef>
                      <a:spcPts val="0"/>
                    </a:spcBef>
                    <a:spcAft>
                      <a:spcPts val="0"/>
                    </a:spcAft>
                  </a:pPr>
                  <a:r>
                    <a:rPr lang="en-US" sz="1350" dirty="0">
                      <a:solidFill>
                        <a:prstClr val="black"/>
                      </a:solidFill>
                      <a:latin typeface="Calibri" panose="020F0502020204030204"/>
                    </a:rPr>
                    <a:t>present</a:t>
                  </a:r>
                </a:p>
              </p:txBody>
            </p:sp>
            <p:sp>
              <p:nvSpPr>
                <p:cNvPr id="163" name="Rectangle: Rounded Corners 162">
                  <a:extLst>
                    <a:ext uri="{FF2B5EF4-FFF2-40B4-BE49-F238E27FC236}">
                      <a16:creationId xmlns:a16="http://schemas.microsoft.com/office/drawing/2014/main" id="{032E03FC-0324-4589-A7D4-C51AA2FA9043}"/>
                    </a:ext>
                  </a:extLst>
                </p:cNvPr>
                <p:cNvSpPr/>
                <p:nvPr/>
              </p:nvSpPr>
              <p:spPr>
                <a:xfrm>
                  <a:off x="6156957" y="2974220"/>
                  <a:ext cx="5229654" cy="419892"/>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defTabSz="685800" fontAlgn="auto">
                    <a:spcBef>
                      <a:spcPts val="0"/>
                    </a:spcBef>
                    <a:spcAft>
                      <a:spcPts val="0"/>
                    </a:spcAft>
                  </a:pPr>
                  <a:r>
                    <a:rPr lang="en-US" sz="1350" dirty="0">
                      <a:solidFill>
                        <a:prstClr val="black"/>
                      </a:solidFill>
                      <a:latin typeface="Calibri" panose="020F0502020204030204"/>
                    </a:rPr>
                    <a:t>write</a:t>
                  </a:r>
                </a:p>
              </p:txBody>
            </p:sp>
            <p:sp>
              <p:nvSpPr>
                <p:cNvPr id="164" name="Rectangle: Rounded Corners 163">
                  <a:extLst>
                    <a:ext uri="{FF2B5EF4-FFF2-40B4-BE49-F238E27FC236}">
                      <a16:creationId xmlns:a16="http://schemas.microsoft.com/office/drawing/2014/main" id="{01633CDF-10BC-48E8-A305-D95D2D815A15}"/>
                    </a:ext>
                  </a:extLst>
                </p:cNvPr>
                <p:cNvSpPr/>
                <p:nvPr/>
              </p:nvSpPr>
              <p:spPr>
                <a:xfrm>
                  <a:off x="6172201" y="4720398"/>
                  <a:ext cx="5212079" cy="41989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685800" fontAlgn="auto">
                    <a:spcBef>
                      <a:spcPts val="0"/>
                    </a:spcBef>
                    <a:spcAft>
                      <a:spcPts val="0"/>
                    </a:spcAft>
                  </a:pPr>
                  <a:r>
                    <a:rPr lang="en-US" sz="1350" dirty="0">
                      <a:solidFill>
                        <a:prstClr val="black"/>
                      </a:solidFill>
                      <a:latin typeface="Calibri" panose="020F0502020204030204"/>
                    </a:rPr>
                    <a:t>reflection</a:t>
                  </a:r>
                </a:p>
              </p:txBody>
            </p:sp>
            <p:sp>
              <p:nvSpPr>
                <p:cNvPr id="165" name="Rectangle: Rounded Corners 164">
                  <a:extLst>
                    <a:ext uri="{FF2B5EF4-FFF2-40B4-BE49-F238E27FC236}">
                      <a16:creationId xmlns:a16="http://schemas.microsoft.com/office/drawing/2014/main" id="{1CDC15E2-615A-4ABC-B6FC-A8F1FAB0CA0E}"/>
                    </a:ext>
                  </a:extLst>
                </p:cNvPr>
                <p:cNvSpPr/>
                <p:nvPr/>
              </p:nvSpPr>
              <p:spPr>
                <a:xfrm>
                  <a:off x="10108711" y="4291336"/>
                  <a:ext cx="1165932" cy="31491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fontAlgn="auto">
                    <a:spcBef>
                      <a:spcPts val="0"/>
                    </a:spcBef>
                    <a:spcAft>
                      <a:spcPts val="0"/>
                    </a:spcAft>
                  </a:pPr>
                  <a:r>
                    <a:rPr lang="en-US" sz="750" dirty="0">
                      <a:solidFill>
                        <a:prstClr val="black"/>
                      </a:solidFill>
                      <a:latin typeface="Calibri" panose="020F0502020204030204"/>
                    </a:rPr>
                    <a:t>sub</a:t>
                  </a:r>
                </a:p>
              </p:txBody>
            </p:sp>
            <p:cxnSp>
              <p:nvCxnSpPr>
                <p:cNvPr id="166" name="Straight Arrow Connector 165">
                  <a:extLst>
                    <a:ext uri="{FF2B5EF4-FFF2-40B4-BE49-F238E27FC236}">
                      <a16:creationId xmlns:a16="http://schemas.microsoft.com/office/drawing/2014/main" id="{7E1DF8BA-F165-42A0-B627-04434356181A}"/>
                    </a:ext>
                  </a:extLst>
                </p:cNvPr>
                <p:cNvCxnSpPr>
                  <a:cxnSpLocks/>
                </p:cNvCxnSpPr>
                <p:nvPr/>
              </p:nvCxnSpPr>
              <p:spPr>
                <a:xfrm flipH="1" flipV="1">
                  <a:off x="10710703" y="3254677"/>
                  <a:ext cx="5079" cy="11456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158" name="Rectangle: Rounded Corners 157">
                <a:extLst>
                  <a:ext uri="{FF2B5EF4-FFF2-40B4-BE49-F238E27FC236}">
                    <a16:creationId xmlns:a16="http://schemas.microsoft.com/office/drawing/2014/main" id="{68AE5F1F-6D61-4B01-916B-465AFCFEB6B2}"/>
                  </a:ext>
                </a:extLst>
              </p:cNvPr>
              <p:cNvSpPr/>
              <p:nvPr/>
            </p:nvSpPr>
            <p:spPr>
              <a:xfrm>
                <a:off x="2424349" y="1839669"/>
                <a:ext cx="1133804" cy="363471"/>
              </a:xfrm>
              <a:prstGeom prst="roundRect">
                <a:avLst/>
              </a:prstGeom>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defTabSz="685800" fontAlgn="auto">
                  <a:spcBef>
                    <a:spcPts val="0"/>
                  </a:spcBef>
                  <a:spcAft>
                    <a:spcPts val="0"/>
                  </a:spcAft>
                </a:pPr>
                <a:r>
                  <a:rPr lang="en-US" sz="750" dirty="0">
                    <a:solidFill>
                      <a:prstClr val="black"/>
                    </a:solidFill>
                    <a:latin typeface="Calibri" panose="020F0502020204030204"/>
                  </a:rPr>
                  <a:t>P: interwoven; W+C: fully integrated</a:t>
                </a:r>
              </a:p>
            </p:txBody>
          </p:sp>
        </p:grpSp>
        <p:sp>
          <p:nvSpPr>
            <p:cNvPr id="228" name="Rectangle: Rounded Corners 227">
              <a:extLst>
                <a:ext uri="{FF2B5EF4-FFF2-40B4-BE49-F238E27FC236}">
                  <a16:creationId xmlns:a16="http://schemas.microsoft.com/office/drawing/2014/main" id="{0CC0FA3D-B951-4539-A589-8172FCD6AD3B}"/>
                </a:ext>
              </a:extLst>
            </p:cNvPr>
            <p:cNvSpPr/>
            <p:nvPr/>
          </p:nvSpPr>
          <p:spPr>
            <a:xfrm>
              <a:off x="830107" y="5909455"/>
              <a:ext cx="2452593" cy="268105"/>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685800" fontAlgn="auto">
                <a:spcBef>
                  <a:spcPts val="0"/>
                </a:spcBef>
                <a:spcAft>
                  <a:spcPts val="0"/>
                </a:spcAft>
              </a:pPr>
              <a:r>
                <a:rPr lang="en-US" sz="1350" dirty="0">
                  <a:solidFill>
                    <a:prstClr val="black"/>
                  </a:solidFill>
                  <a:latin typeface="Calibri" panose="020F0502020204030204"/>
                </a:rPr>
                <a:t>feedback</a:t>
              </a:r>
            </a:p>
          </p:txBody>
        </p:sp>
      </p:grpSp>
      <p:grpSp>
        <p:nvGrpSpPr>
          <p:cNvPr id="230" name="Group 229">
            <a:extLst>
              <a:ext uri="{FF2B5EF4-FFF2-40B4-BE49-F238E27FC236}">
                <a16:creationId xmlns:a16="http://schemas.microsoft.com/office/drawing/2014/main" id="{E2DB2033-E492-4225-AEF7-8DF4EBEBA3F3}"/>
              </a:ext>
            </a:extLst>
          </p:cNvPr>
          <p:cNvGrpSpPr/>
          <p:nvPr/>
        </p:nvGrpSpPr>
        <p:grpSpPr>
          <a:xfrm>
            <a:off x="2603423" y="1786469"/>
            <a:ext cx="1851660" cy="1378560"/>
            <a:chOff x="837258" y="1823012"/>
            <a:chExt cx="2752137" cy="1838079"/>
          </a:xfrm>
        </p:grpSpPr>
        <p:grpSp>
          <p:nvGrpSpPr>
            <p:cNvPr id="231" name="Group 230">
              <a:extLst>
                <a:ext uri="{FF2B5EF4-FFF2-40B4-BE49-F238E27FC236}">
                  <a16:creationId xmlns:a16="http://schemas.microsoft.com/office/drawing/2014/main" id="{BAFE1305-662C-426A-8AC2-AFDED08EAD7B}"/>
                </a:ext>
              </a:extLst>
            </p:cNvPr>
            <p:cNvGrpSpPr>
              <a:grpSpLocks noChangeAspect="1"/>
            </p:cNvGrpSpPr>
            <p:nvPr/>
          </p:nvGrpSpPr>
          <p:grpSpPr>
            <a:xfrm>
              <a:off x="837258" y="1825625"/>
              <a:ext cx="2752137" cy="1835466"/>
              <a:chOff x="6152830" y="2265680"/>
              <a:chExt cx="5246692" cy="2874609"/>
            </a:xfrm>
          </p:grpSpPr>
          <p:sp>
            <p:nvSpPr>
              <p:cNvPr id="233" name="Rectangle: Rounded Corners 232">
                <a:extLst>
                  <a:ext uri="{FF2B5EF4-FFF2-40B4-BE49-F238E27FC236}">
                    <a16:creationId xmlns:a16="http://schemas.microsoft.com/office/drawing/2014/main" id="{00BE8220-BA3A-4637-BC4C-E789633CD896}"/>
                  </a:ext>
                </a:extLst>
              </p:cNvPr>
              <p:cNvSpPr/>
              <p:nvPr/>
            </p:nvSpPr>
            <p:spPr>
              <a:xfrm>
                <a:off x="6172201" y="2265680"/>
                <a:ext cx="5212079" cy="629837"/>
              </a:xfrm>
              <a:prstGeom prst="round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fontAlgn="auto">
                  <a:spcBef>
                    <a:spcPts val="0"/>
                  </a:spcBef>
                  <a:spcAft>
                    <a:spcPts val="0"/>
                  </a:spcAft>
                </a:pPr>
                <a:r>
                  <a:rPr lang="en-US" sz="1350" dirty="0">
                    <a:solidFill>
                      <a:prstClr val="black"/>
                    </a:solidFill>
                    <a:latin typeface="Calibri" panose="020F0502020204030204"/>
                  </a:rPr>
                  <a:t>BBI</a:t>
                </a:r>
              </a:p>
            </p:txBody>
          </p:sp>
          <p:sp>
            <p:nvSpPr>
              <p:cNvPr id="234" name="Rectangle: Rounded Corners 233">
                <a:extLst>
                  <a:ext uri="{FF2B5EF4-FFF2-40B4-BE49-F238E27FC236}">
                    <a16:creationId xmlns:a16="http://schemas.microsoft.com/office/drawing/2014/main" id="{1F7242A2-EBCD-4F63-82BA-B52758819259}"/>
                  </a:ext>
                </a:extLst>
              </p:cNvPr>
              <p:cNvSpPr/>
              <p:nvPr/>
            </p:nvSpPr>
            <p:spPr>
              <a:xfrm>
                <a:off x="6172201" y="4260411"/>
                <a:ext cx="5212079" cy="41989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685800" fontAlgn="auto">
                  <a:spcBef>
                    <a:spcPts val="0"/>
                  </a:spcBef>
                  <a:spcAft>
                    <a:spcPts val="0"/>
                  </a:spcAft>
                </a:pPr>
                <a:r>
                  <a:rPr lang="en-US" sz="1350" dirty="0">
                    <a:solidFill>
                      <a:prstClr val="black"/>
                    </a:solidFill>
                    <a:latin typeface="Calibri" panose="020F0502020204030204"/>
                  </a:rPr>
                  <a:t>feedback</a:t>
                </a:r>
              </a:p>
            </p:txBody>
          </p:sp>
          <p:sp>
            <p:nvSpPr>
              <p:cNvPr id="235" name="Rectangle: Rounded Corners 234">
                <a:extLst>
                  <a:ext uri="{FF2B5EF4-FFF2-40B4-BE49-F238E27FC236}">
                    <a16:creationId xmlns:a16="http://schemas.microsoft.com/office/drawing/2014/main" id="{182F0079-91E9-479D-9A2D-65C3E11FC1AC}"/>
                  </a:ext>
                </a:extLst>
              </p:cNvPr>
              <p:cNvSpPr>
                <a:spLocks/>
              </p:cNvSpPr>
              <p:nvPr/>
            </p:nvSpPr>
            <p:spPr>
              <a:xfrm>
                <a:off x="6172201" y="3823929"/>
                <a:ext cx="5227321" cy="419892"/>
              </a:xfrm>
              <a:prstGeom prst="roundRect">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defTabSz="685800" fontAlgn="auto">
                  <a:spcBef>
                    <a:spcPts val="0"/>
                  </a:spcBef>
                  <a:spcAft>
                    <a:spcPts val="0"/>
                  </a:spcAft>
                </a:pPr>
                <a:r>
                  <a:rPr lang="en-US" sz="1350" dirty="0">
                    <a:solidFill>
                      <a:prstClr val="black"/>
                    </a:solidFill>
                    <a:latin typeface="Calibri" panose="020F0502020204030204"/>
                  </a:rPr>
                  <a:t>collab</a:t>
                </a:r>
              </a:p>
            </p:txBody>
          </p:sp>
          <p:sp>
            <p:nvSpPr>
              <p:cNvPr id="236" name="Rectangle: Rounded Corners 235">
                <a:extLst>
                  <a:ext uri="{FF2B5EF4-FFF2-40B4-BE49-F238E27FC236}">
                    <a16:creationId xmlns:a16="http://schemas.microsoft.com/office/drawing/2014/main" id="{8BBC5788-3536-44A6-9D7B-59AC154AB2F5}"/>
                  </a:ext>
                </a:extLst>
              </p:cNvPr>
              <p:cNvSpPr/>
              <p:nvPr/>
            </p:nvSpPr>
            <p:spPr>
              <a:xfrm>
                <a:off x="6152830" y="3417297"/>
                <a:ext cx="5229654" cy="41989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defTabSz="685800" fontAlgn="auto">
                  <a:spcBef>
                    <a:spcPts val="0"/>
                  </a:spcBef>
                  <a:spcAft>
                    <a:spcPts val="0"/>
                  </a:spcAft>
                </a:pPr>
                <a:r>
                  <a:rPr lang="en-US" sz="1350" dirty="0">
                    <a:solidFill>
                      <a:prstClr val="black"/>
                    </a:solidFill>
                    <a:latin typeface="Calibri" panose="020F0502020204030204"/>
                  </a:rPr>
                  <a:t>present</a:t>
                </a:r>
              </a:p>
            </p:txBody>
          </p:sp>
          <p:sp>
            <p:nvSpPr>
              <p:cNvPr id="237" name="Rectangle: Rounded Corners 236">
                <a:extLst>
                  <a:ext uri="{FF2B5EF4-FFF2-40B4-BE49-F238E27FC236}">
                    <a16:creationId xmlns:a16="http://schemas.microsoft.com/office/drawing/2014/main" id="{6253A38F-FCAE-483D-9309-92B636F91F87}"/>
                  </a:ext>
                </a:extLst>
              </p:cNvPr>
              <p:cNvSpPr/>
              <p:nvPr/>
            </p:nvSpPr>
            <p:spPr>
              <a:xfrm>
                <a:off x="6156957" y="2974220"/>
                <a:ext cx="5229654" cy="419892"/>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defTabSz="685800" fontAlgn="auto">
                  <a:spcBef>
                    <a:spcPts val="0"/>
                  </a:spcBef>
                  <a:spcAft>
                    <a:spcPts val="0"/>
                  </a:spcAft>
                </a:pPr>
                <a:r>
                  <a:rPr lang="en-US" sz="1350" dirty="0">
                    <a:solidFill>
                      <a:prstClr val="black"/>
                    </a:solidFill>
                    <a:latin typeface="Calibri" panose="020F0502020204030204"/>
                  </a:rPr>
                  <a:t>write</a:t>
                </a:r>
              </a:p>
            </p:txBody>
          </p:sp>
          <p:sp>
            <p:nvSpPr>
              <p:cNvPr id="238" name="Rectangle: Rounded Corners 237">
                <a:extLst>
                  <a:ext uri="{FF2B5EF4-FFF2-40B4-BE49-F238E27FC236}">
                    <a16:creationId xmlns:a16="http://schemas.microsoft.com/office/drawing/2014/main" id="{3F6FB624-BB14-4251-B54F-5399591CB279}"/>
                  </a:ext>
                </a:extLst>
              </p:cNvPr>
              <p:cNvSpPr/>
              <p:nvPr/>
            </p:nvSpPr>
            <p:spPr>
              <a:xfrm>
                <a:off x="6172201" y="4720398"/>
                <a:ext cx="5212079" cy="41989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685800" fontAlgn="auto">
                  <a:spcBef>
                    <a:spcPts val="0"/>
                  </a:spcBef>
                  <a:spcAft>
                    <a:spcPts val="0"/>
                  </a:spcAft>
                </a:pPr>
                <a:r>
                  <a:rPr lang="en-US" sz="1350" dirty="0">
                    <a:solidFill>
                      <a:prstClr val="black"/>
                    </a:solidFill>
                    <a:latin typeface="Calibri" panose="020F0502020204030204"/>
                  </a:rPr>
                  <a:t>reflection</a:t>
                </a:r>
              </a:p>
            </p:txBody>
          </p:sp>
          <p:sp>
            <p:nvSpPr>
              <p:cNvPr id="239" name="Rectangle: Rounded Corners 238">
                <a:extLst>
                  <a:ext uri="{FF2B5EF4-FFF2-40B4-BE49-F238E27FC236}">
                    <a16:creationId xmlns:a16="http://schemas.microsoft.com/office/drawing/2014/main" id="{7377D625-E41A-4CDE-B8E5-5FB7E3B284A8}"/>
                  </a:ext>
                </a:extLst>
              </p:cNvPr>
              <p:cNvSpPr/>
              <p:nvPr/>
            </p:nvSpPr>
            <p:spPr>
              <a:xfrm>
                <a:off x="10108711" y="4291336"/>
                <a:ext cx="1165932" cy="314918"/>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fontAlgn="auto">
                  <a:spcBef>
                    <a:spcPts val="0"/>
                  </a:spcBef>
                  <a:spcAft>
                    <a:spcPts val="0"/>
                  </a:spcAft>
                </a:pPr>
                <a:r>
                  <a:rPr lang="en-US" sz="750" dirty="0">
                    <a:solidFill>
                      <a:prstClr val="black"/>
                    </a:solidFill>
                    <a:latin typeface="Calibri" panose="020F0502020204030204"/>
                  </a:rPr>
                  <a:t>sub</a:t>
                </a:r>
              </a:p>
            </p:txBody>
          </p:sp>
          <p:cxnSp>
            <p:nvCxnSpPr>
              <p:cNvPr id="240" name="Straight Arrow Connector 239">
                <a:extLst>
                  <a:ext uri="{FF2B5EF4-FFF2-40B4-BE49-F238E27FC236}">
                    <a16:creationId xmlns:a16="http://schemas.microsoft.com/office/drawing/2014/main" id="{26E07798-297A-4895-BEBB-8F7E65139C33}"/>
                  </a:ext>
                </a:extLst>
              </p:cNvPr>
              <p:cNvCxnSpPr>
                <a:cxnSpLocks/>
              </p:cNvCxnSpPr>
              <p:nvPr/>
            </p:nvCxnSpPr>
            <p:spPr>
              <a:xfrm flipH="1" flipV="1">
                <a:off x="10710703" y="4082103"/>
                <a:ext cx="5079" cy="2743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232" name="Rectangle: Rounded Corners 231">
              <a:extLst>
                <a:ext uri="{FF2B5EF4-FFF2-40B4-BE49-F238E27FC236}">
                  <a16:creationId xmlns:a16="http://schemas.microsoft.com/office/drawing/2014/main" id="{7FCED6E1-EFA5-4313-8D98-D8F825DC492E}"/>
                </a:ext>
              </a:extLst>
            </p:cNvPr>
            <p:cNvSpPr/>
            <p:nvPr/>
          </p:nvSpPr>
          <p:spPr>
            <a:xfrm>
              <a:off x="2532837" y="1823012"/>
              <a:ext cx="914400" cy="419934"/>
            </a:xfrm>
            <a:prstGeom prst="roundRect">
              <a:avLst/>
            </a:prstGeom>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defTabSz="685800" fontAlgn="auto">
                <a:spcBef>
                  <a:spcPts val="0"/>
                </a:spcBef>
                <a:spcAft>
                  <a:spcPts val="0"/>
                </a:spcAft>
              </a:pPr>
              <a:r>
                <a:rPr lang="en-US" sz="750" dirty="0">
                  <a:solidFill>
                    <a:prstClr val="black"/>
                  </a:solidFill>
                  <a:latin typeface="Calibri" panose="020F0502020204030204"/>
                </a:rPr>
                <a:t>interwoven model</a:t>
              </a:r>
            </a:p>
            <a:p>
              <a:pPr algn="ctr" defTabSz="685800" fontAlgn="auto">
                <a:spcBef>
                  <a:spcPts val="0"/>
                </a:spcBef>
                <a:spcAft>
                  <a:spcPts val="0"/>
                </a:spcAft>
              </a:pPr>
              <a:r>
                <a:rPr lang="en-US" sz="750" dirty="0">
                  <a:solidFill>
                    <a:prstClr val="black"/>
                  </a:solidFill>
                  <a:latin typeface="Calibri" panose="020F0502020204030204"/>
                </a:rPr>
                <a:t>Portfolio 1 ECT</a:t>
              </a:r>
            </a:p>
          </p:txBody>
        </p:sp>
      </p:grpSp>
      <p:grpSp>
        <p:nvGrpSpPr>
          <p:cNvPr id="241" name="Group 240">
            <a:extLst>
              <a:ext uri="{FF2B5EF4-FFF2-40B4-BE49-F238E27FC236}">
                <a16:creationId xmlns:a16="http://schemas.microsoft.com/office/drawing/2014/main" id="{EFA54330-5E3F-4354-8B9E-5D1516FA56F0}"/>
              </a:ext>
            </a:extLst>
          </p:cNvPr>
          <p:cNvGrpSpPr/>
          <p:nvPr/>
        </p:nvGrpSpPr>
        <p:grpSpPr>
          <a:xfrm>
            <a:off x="4768246" y="1788429"/>
            <a:ext cx="1851660" cy="1376600"/>
            <a:chOff x="837258" y="1825625"/>
            <a:chExt cx="2752137" cy="1835466"/>
          </a:xfrm>
        </p:grpSpPr>
        <p:grpSp>
          <p:nvGrpSpPr>
            <p:cNvPr id="242" name="Group 241">
              <a:extLst>
                <a:ext uri="{FF2B5EF4-FFF2-40B4-BE49-F238E27FC236}">
                  <a16:creationId xmlns:a16="http://schemas.microsoft.com/office/drawing/2014/main" id="{01F8A9CF-8CE3-428C-A311-30A334CC69E3}"/>
                </a:ext>
              </a:extLst>
            </p:cNvPr>
            <p:cNvGrpSpPr>
              <a:grpSpLocks noChangeAspect="1"/>
            </p:cNvGrpSpPr>
            <p:nvPr/>
          </p:nvGrpSpPr>
          <p:grpSpPr>
            <a:xfrm>
              <a:off x="837258" y="1825625"/>
              <a:ext cx="2752137" cy="1835466"/>
              <a:chOff x="6152830" y="2265680"/>
              <a:chExt cx="5246692" cy="2874609"/>
            </a:xfrm>
          </p:grpSpPr>
          <p:sp>
            <p:nvSpPr>
              <p:cNvPr id="244" name="Rectangle: Rounded Corners 243">
                <a:extLst>
                  <a:ext uri="{FF2B5EF4-FFF2-40B4-BE49-F238E27FC236}">
                    <a16:creationId xmlns:a16="http://schemas.microsoft.com/office/drawing/2014/main" id="{99063902-53B6-4C49-A7B3-2766702C9E27}"/>
                  </a:ext>
                </a:extLst>
              </p:cNvPr>
              <p:cNvSpPr/>
              <p:nvPr/>
            </p:nvSpPr>
            <p:spPr>
              <a:xfrm>
                <a:off x="6172201" y="2265680"/>
                <a:ext cx="5212079" cy="629837"/>
              </a:xfrm>
              <a:prstGeom prst="round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fontAlgn="auto">
                  <a:spcBef>
                    <a:spcPts val="0"/>
                  </a:spcBef>
                  <a:spcAft>
                    <a:spcPts val="0"/>
                  </a:spcAft>
                </a:pPr>
                <a:r>
                  <a:rPr lang="en-US" sz="1350" dirty="0">
                    <a:solidFill>
                      <a:prstClr val="black"/>
                    </a:solidFill>
                    <a:latin typeface="Calibri" panose="020F0502020204030204"/>
                  </a:rPr>
                  <a:t>BAS</a:t>
                </a:r>
              </a:p>
            </p:txBody>
          </p:sp>
          <p:sp>
            <p:nvSpPr>
              <p:cNvPr id="245" name="Rectangle: Rounded Corners 244">
                <a:extLst>
                  <a:ext uri="{FF2B5EF4-FFF2-40B4-BE49-F238E27FC236}">
                    <a16:creationId xmlns:a16="http://schemas.microsoft.com/office/drawing/2014/main" id="{E10746E1-7B7D-48CC-80BB-BB62F2BFA98C}"/>
                  </a:ext>
                </a:extLst>
              </p:cNvPr>
              <p:cNvSpPr/>
              <p:nvPr/>
            </p:nvSpPr>
            <p:spPr>
              <a:xfrm>
                <a:off x="6172201" y="4260411"/>
                <a:ext cx="5212079" cy="41989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685800" fontAlgn="auto">
                  <a:spcBef>
                    <a:spcPts val="0"/>
                  </a:spcBef>
                  <a:spcAft>
                    <a:spcPts val="0"/>
                  </a:spcAft>
                </a:pPr>
                <a:r>
                  <a:rPr lang="en-US" sz="1350" dirty="0">
                    <a:solidFill>
                      <a:prstClr val="black"/>
                    </a:solidFill>
                    <a:latin typeface="Calibri" panose="020F0502020204030204"/>
                  </a:rPr>
                  <a:t>feedback</a:t>
                </a:r>
              </a:p>
            </p:txBody>
          </p:sp>
          <p:sp>
            <p:nvSpPr>
              <p:cNvPr id="246" name="Rectangle: Rounded Corners 245">
                <a:extLst>
                  <a:ext uri="{FF2B5EF4-FFF2-40B4-BE49-F238E27FC236}">
                    <a16:creationId xmlns:a16="http://schemas.microsoft.com/office/drawing/2014/main" id="{AE07EAAD-1FCD-4343-AB73-B88AAE06AD5B}"/>
                  </a:ext>
                </a:extLst>
              </p:cNvPr>
              <p:cNvSpPr>
                <a:spLocks/>
              </p:cNvSpPr>
              <p:nvPr/>
            </p:nvSpPr>
            <p:spPr>
              <a:xfrm>
                <a:off x="6172201" y="3823929"/>
                <a:ext cx="5227321" cy="419892"/>
              </a:xfrm>
              <a:prstGeom prst="roundRect">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defTabSz="685800" fontAlgn="auto">
                  <a:spcBef>
                    <a:spcPts val="0"/>
                  </a:spcBef>
                  <a:spcAft>
                    <a:spcPts val="0"/>
                  </a:spcAft>
                </a:pPr>
                <a:r>
                  <a:rPr lang="en-US" sz="1350" dirty="0">
                    <a:solidFill>
                      <a:prstClr val="black"/>
                    </a:solidFill>
                    <a:latin typeface="Calibri" panose="020F0502020204030204"/>
                  </a:rPr>
                  <a:t>collab</a:t>
                </a:r>
              </a:p>
            </p:txBody>
          </p:sp>
          <p:sp>
            <p:nvSpPr>
              <p:cNvPr id="247" name="Rectangle: Rounded Corners 246">
                <a:extLst>
                  <a:ext uri="{FF2B5EF4-FFF2-40B4-BE49-F238E27FC236}">
                    <a16:creationId xmlns:a16="http://schemas.microsoft.com/office/drawing/2014/main" id="{D195C549-21E8-414D-9567-B6D42E931B32}"/>
                  </a:ext>
                </a:extLst>
              </p:cNvPr>
              <p:cNvSpPr/>
              <p:nvPr/>
            </p:nvSpPr>
            <p:spPr>
              <a:xfrm>
                <a:off x="6152830" y="3417297"/>
                <a:ext cx="5229654" cy="41989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defTabSz="685800" fontAlgn="auto">
                  <a:spcBef>
                    <a:spcPts val="0"/>
                  </a:spcBef>
                  <a:spcAft>
                    <a:spcPts val="0"/>
                  </a:spcAft>
                </a:pPr>
                <a:r>
                  <a:rPr lang="en-US" sz="1350" dirty="0">
                    <a:solidFill>
                      <a:prstClr val="black"/>
                    </a:solidFill>
                    <a:latin typeface="Calibri" panose="020F0502020204030204"/>
                  </a:rPr>
                  <a:t>present</a:t>
                </a:r>
              </a:p>
            </p:txBody>
          </p:sp>
          <p:sp>
            <p:nvSpPr>
              <p:cNvPr id="248" name="Rectangle: Rounded Corners 247">
                <a:extLst>
                  <a:ext uri="{FF2B5EF4-FFF2-40B4-BE49-F238E27FC236}">
                    <a16:creationId xmlns:a16="http://schemas.microsoft.com/office/drawing/2014/main" id="{3EB1D0D1-CEC5-4FB5-8264-8A66BEB1958B}"/>
                  </a:ext>
                </a:extLst>
              </p:cNvPr>
              <p:cNvSpPr/>
              <p:nvPr/>
            </p:nvSpPr>
            <p:spPr>
              <a:xfrm>
                <a:off x="6156957" y="2974220"/>
                <a:ext cx="5229654" cy="419892"/>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defTabSz="685800" fontAlgn="auto">
                  <a:spcBef>
                    <a:spcPts val="0"/>
                  </a:spcBef>
                  <a:spcAft>
                    <a:spcPts val="0"/>
                  </a:spcAft>
                </a:pPr>
                <a:r>
                  <a:rPr lang="en-US" sz="1350" dirty="0">
                    <a:solidFill>
                      <a:prstClr val="black"/>
                    </a:solidFill>
                    <a:latin typeface="Calibri" panose="020F0502020204030204"/>
                  </a:rPr>
                  <a:t>write</a:t>
                </a:r>
              </a:p>
            </p:txBody>
          </p:sp>
          <p:sp>
            <p:nvSpPr>
              <p:cNvPr id="249" name="Rectangle: Rounded Corners 248">
                <a:extLst>
                  <a:ext uri="{FF2B5EF4-FFF2-40B4-BE49-F238E27FC236}">
                    <a16:creationId xmlns:a16="http://schemas.microsoft.com/office/drawing/2014/main" id="{1B7D5260-94E5-4F55-AB97-D703BB68EBC7}"/>
                  </a:ext>
                </a:extLst>
              </p:cNvPr>
              <p:cNvSpPr/>
              <p:nvPr/>
            </p:nvSpPr>
            <p:spPr>
              <a:xfrm>
                <a:off x="6172201" y="4720398"/>
                <a:ext cx="5212079" cy="41989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685800" fontAlgn="auto">
                  <a:spcBef>
                    <a:spcPts val="0"/>
                  </a:spcBef>
                  <a:spcAft>
                    <a:spcPts val="0"/>
                  </a:spcAft>
                </a:pPr>
                <a:r>
                  <a:rPr lang="en-US" sz="1350" dirty="0">
                    <a:solidFill>
                      <a:prstClr val="black"/>
                    </a:solidFill>
                    <a:latin typeface="Calibri" panose="020F0502020204030204"/>
                  </a:rPr>
                  <a:t>reflection</a:t>
                </a:r>
              </a:p>
            </p:txBody>
          </p:sp>
        </p:grpSp>
        <p:sp>
          <p:nvSpPr>
            <p:cNvPr id="243" name="Rectangle: Rounded Corners 242">
              <a:extLst>
                <a:ext uri="{FF2B5EF4-FFF2-40B4-BE49-F238E27FC236}">
                  <a16:creationId xmlns:a16="http://schemas.microsoft.com/office/drawing/2014/main" id="{16E32AF0-5E28-4D58-A779-1CC953D592F3}"/>
                </a:ext>
              </a:extLst>
            </p:cNvPr>
            <p:cNvSpPr/>
            <p:nvPr/>
          </p:nvSpPr>
          <p:spPr>
            <a:xfrm>
              <a:off x="2532837" y="1825625"/>
              <a:ext cx="914400" cy="412751"/>
            </a:xfrm>
            <a:prstGeom prst="roundRect">
              <a:avLst/>
            </a:prstGeom>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defTabSz="685800" fontAlgn="auto">
                <a:spcBef>
                  <a:spcPts val="0"/>
                </a:spcBef>
                <a:spcAft>
                  <a:spcPts val="0"/>
                </a:spcAft>
              </a:pPr>
              <a:r>
                <a:rPr lang="en-US" sz="750" dirty="0">
                  <a:solidFill>
                    <a:prstClr val="black"/>
                  </a:solidFill>
                  <a:latin typeface="Calibri" panose="020F0502020204030204"/>
                </a:rPr>
                <a:t>Semi-interwoven model</a:t>
              </a:r>
            </a:p>
          </p:txBody>
        </p:sp>
      </p:grpSp>
      <p:grpSp>
        <p:nvGrpSpPr>
          <p:cNvPr id="250" name="Group 249">
            <a:extLst>
              <a:ext uri="{FF2B5EF4-FFF2-40B4-BE49-F238E27FC236}">
                <a16:creationId xmlns:a16="http://schemas.microsoft.com/office/drawing/2014/main" id="{A88A2815-B803-4C11-8E08-C77DB9E2FDDE}"/>
              </a:ext>
            </a:extLst>
          </p:cNvPr>
          <p:cNvGrpSpPr/>
          <p:nvPr/>
        </p:nvGrpSpPr>
        <p:grpSpPr>
          <a:xfrm>
            <a:off x="6855392" y="1767248"/>
            <a:ext cx="1851800" cy="1606436"/>
            <a:chOff x="7712660" y="1824457"/>
            <a:chExt cx="2472295" cy="2141914"/>
          </a:xfrm>
        </p:grpSpPr>
        <p:grpSp>
          <p:nvGrpSpPr>
            <p:cNvPr id="251" name="Group 250">
              <a:extLst>
                <a:ext uri="{FF2B5EF4-FFF2-40B4-BE49-F238E27FC236}">
                  <a16:creationId xmlns:a16="http://schemas.microsoft.com/office/drawing/2014/main" id="{938FF659-AD09-49DF-8BF0-D5CC7D1D9656}"/>
                </a:ext>
              </a:extLst>
            </p:cNvPr>
            <p:cNvGrpSpPr/>
            <p:nvPr/>
          </p:nvGrpSpPr>
          <p:grpSpPr>
            <a:xfrm>
              <a:off x="7712660" y="1824457"/>
              <a:ext cx="2462805" cy="1836634"/>
              <a:chOff x="837259" y="1824457"/>
              <a:chExt cx="2745365" cy="1836634"/>
            </a:xfrm>
          </p:grpSpPr>
          <p:grpSp>
            <p:nvGrpSpPr>
              <p:cNvPr id="253" name="Group 252">
                <a:extLst>
                  <a:ext uri="{FF2B5EF4-FFF2-40B4-BE49-F238E27FC236}">
                    <a16:creationId xmlns:a16="http://schemas.microsoft.com/office/drawing/2014/main" id="{C537EBB6-4DE0-4549-89D4-6B87F7B8A839}"/>
                  </a:ext>
                </a:extLst>
              </p:cNvPr>
              <p:cNvGrpSpPr>
                <a:grpSpLocks noChangeAspect="1"/>
              </p:cNvGrpSpPr>
              <p:nvPr/>
            </p:nvGrpSpPr>
            <p:grpSpPr>
              <a:xfrm>
                <a:off x="837259" y="1825625"/>
                <a:ext cx="2745365" cy="1835466"/>
                <a:chOff x="6152830" y="2265680"/>
                <a:chExt cx="5233781" cy="2874609"/>
              </a:xfrm>
            </p:grpSpPr>
            <p:sp>
              <p:nvSpPr>
                <p:cNvPr id="255" name="Rectangle: Rounded Corners 254">
                  <a:extLst>
                    <a:ext uri="{FF2B5EF4-FFF2-40B4-BE49-F238E27FC236}">
                      <a16:creationId xmlns:a16="http://schemas.microsoft.com/office/drawing/2014/main" id="{C7D21FF7-18A5-43BB-9446-1E7D8CEFF142}"/>
                    </a:ext>
                  </a:extLst>
                </p:cNvPr>
                <p:cNvSpPr/>
                <p:nvPr/>
              </p:nvSpPr>
              <p:spPr>
                <a:xfrm>
                  <a:off x="6172201" y="2265680"/>
                  <a:ext cx="5212079" cy="629837"/>
                </a:xfrm>
                <a:prstGeom prst="round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fontAlgn="auto">
                    <a:spcBef>
                      <a:spcPts val="0"/>
                    </a:spcBef>
                    <a:spcAft>
                      <a:spcPts val="0"/>
                    </a:spcAft>
                  </a:pPr>
                  <a:r>
                    <a:rPr lang="en-US" sz="1350" dirty="0">
                      <a:solidFill>
                        <a:prstClr val="black"/>
                      </a:solidFill>
                      <a:latin typeface="Calibri" panose="020F0502020204030204"/>
                    </a:rPr>
                    <a:t>BVG</a:t>
                  </a:r>
                </a:p>
              </p:txBody>
            </p:sp>
            <p:sp>
              <p:nvSpPr>
                <p:cNvPr id="256" name="Rectangle: Rounded Corners 255">
                  <a:extLst>
                    <a:ext uri="{FF2B5EF4-FFF2-40B4-BE49-F238E27FC236}">
                      <a16:creationId xmlns:a16="http://schemas.microsoft.com/office/drawing/2014/main" id="{0A40CAC0-184C-402A-A239-064E5BC35F79}"/>
                    </a:ext>
                  </a:extLst>
                </p:cNvPr>
                <p:cNvSpPr/>
                <p:nvPr/>
              </p:nvSpPr>
              <p:spPr>
                <a:xfrm>
                  <a:off x="6172201" y="4260411"/>
                  <a:ext cx="5212079" cy="41989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685800" fontAlgn="auto">
                    <a:spcBef>
                      <a:spcPts val="0"/>
                    </a:spcBef>
                    <a:spcAft>
                      <a:spcPts val="0"/>
                    </a:spcAft>
                  </a:pPr>
                  <a:r>
                    <a:rPr lang="en-US" sz="1350" dirty="0">
                      <a:solidFill>
                        <a:prstClr val="black"/>
                      </a:solidFill>
                      <a:latin typeface="Calibri" panose="020F0502020204030204"/>
                    </a:rPr>
                    <a:t>Info literacy</a:t>
                  </a:r>
                </a:p>
              </p:txBody>
            </p:sp>
            <p:sp>
              <p:nvSpPr>
                <p:cNvPr id="257" name="Rectangle: Rounded Corners 256">
                  <a:extLst>
                    <a:ext uri="{FF2B5EF4-FFF2-40B4-BE49-F238E27FC236}">
                      <a16:creationId xmlns:a16="http://schemas.microsoft.com/office/drawing/2014/main" id="{632A91A4-3624-4AA2-B736-9DFF75D62274}"/>
                    </a:ext>
                  </a:extLst>
                </p:cNvPr>
                <p:cNvSpPr>
                  <a:spLocks/>
                </p:cNvSpPr>
                <p:nvPr/>
              </p:nvSpPr>
              <p:spPr>
                <a:xfrm>
                  <a:off x="6172200" y="3823929"/>
                  <a:ext cx="3502306" cy="419892"/>
                </a:xfrm>
                <a:prstGeom prst="roundRect">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defTabSz="685800" fontAlgn="auto">
                    <a:spcBef>
                      <a:spcPts val="0"/>
                    </a:spcBef>
                    <a:spcAft>
                      <a:spcPts val="0"/>
                    </a:spcAft>
                  </a:pPr>
                  <a:r>
                    <a:rPr lang="en-US" sz="1350" dirty="0">
                      <a:solidFill>
                        <a:prstClr val="black"/>
                      </a:solidFill>
                      <a:latin typeface="Calibri" panose="020F0502020204030204"/>
                    </a:rPr>
                    <a:t>collab</a:t>
                  </a:r>
                </a:p>
              </p:txBody>
            </p:sp>
            <p:sp>
              <p:nvSpPr>
                <p:cNvPr id="258" name="Rectangle: Rounded Corners 257">
                  <a:extLst>
                    <a:ext uri="{FF2B5EF4-FFF2-40B4-BE49-F238E27FC236}">
                      <a16:creationId xmlns:a16="http://schemas.microsoft.com/office/drawing/2014/main" id="{2F2A9BA5-2C61-4249-A1C5-9A63D618A304}"/>
                    </a:ext>
                  </a:extLst>
                </p:cNvPr>
                <p:cNvSpPr/>
                <p:nvPr/>
              </p:nvSpPr>
              <p:spPr>
                <a:xfrm>
                  <a:off x="6152830" y="3417297"/>
                  <a:ext cx="5229654" cy="41989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defTabSz="685800" fontAlgn="auto">
                    <a:spcBef>
                      <a:spcPts val="0"/>
                    </a:spcBef>
                    <a:spcAft>
                      <a:spcPts val="0"/>
                    </a:spcAft>
                  </a:pPr>
                  <a:r>
                    <a:rPr lang="en-US" sz="1350" dirty="0">
                      <a:solidFill>
                        <a:prstClr val="black"/>
                      </a:solidFill>
                      <a:latin typeface="Calibri" panose="020F0502020204030204"/>
                    </a:rPr>
                    <a:t>present</a:t>
                  </a:r>
                </a:p>
              </p:txBody>
            </p:sp>
            <p:sp>
              <p:nvSpPr>
                <p:cNvPr id="259" name="Rectangle: Rounded Corners 258">
                  <a:extLst>
                    <a:ext uri="{FF2B5EF4-FFF2-40B4-BE49-F238E27FC236}">
                      <a16:creationId xmlns:a16="http://schemas.microsoft.com/office/drawing/2014/main" id="{C086260C-345C-4B59-9DBD-C80F9C398D27}"/>
                    </a:ext>
                  </a:extLst>
                </p:cNvPr>
                <p:cNvSpPr/>
                <p:nvPr/>
              </p:nvSpPr>
              <p:spPr>
                <a:xfrm>
                  <a:off x="6156957" y="2974220"/>
                  <a:ext cx="5229654" cy="419892"/>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defTabSz="685800" fontAlgn="auto">
                    <a:spcBef>
                      <a:spcPts val="0"/>
                    </a:spcBef>
                    <a:spcAft>
                      <a:spcPts val="0"/>
                    </a:spcAft>
                  </a:pPr>
                  <a:r>
                    <a:rPr lang="en-US" sz="1350" dirty="0">
                      <a:solidFill>
                        <a:prstClr val="black"/>
                      </a:solidFill>
                      <a:latin typeface="Calibri" panose="020F0502020204030204"/>
                    </a:rPr>
                    <a:t>write</a:t>
                  </a:r>
                </a:p>
              </p:txBody>
            </p:sp>
            <p:sp>
              <p:nvSpPr>
                <p:cNvPr id="260" name="Rectangle: Rounded Corners 259">
                  <a:extLst>
                    <a:ext uri="{FF2B5EF4-FFF2-40B4-BE49-F238E27FC236}">
                      <a16:creationId xmlns:a16="http://schemas.microsoft.com/office/drawing/2014/main" id="{28FCB70B-862C-4B94-8492-9D195E8C8ED0}"/>
                    </a:ext>
                  </a:extLst>
                </p:cNvPr>
                <p:cNvSpPr/>
                <p:nvPr/>
              </p:nvSpPr>
              <p:spPr>
                <a:xfrm>
                  <a:off x="6172202" y="4720397"/>
                  <a:ext cx="3502305" cy="41989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685800" fontAlgn="auto">
                    <a:spcBef>
                      <a:spcPts val="0"/>
                    </a:spcBef>
                    <a:spcAft>
                      <a:spcPts val="0"/>
                    </a:spcAft>
                  </a:pPr>
                  <a:r>
                    <a:rPr lang="en-US" sz="1350" dirty="0">
                      <a:solidFill>
                        <a:prstClr val="black"/>
                      </a:solidFill>
                      <a:latin typeface="Calibri" panose="020F0502020204030204"/>
                    </a:rPr>
                    <a:t>feedback</a:t>
                  </a:r>
                </a:p>
              </p:txBody>
            </p:sp>
          </p:grpSp>
          <p:sp>
            <p:nvSpPr>
              <p:cNvPr id="254" name="Rectangle: Rounded Corners 253">
                <a:extLst>
                  <a:ext uri="{FF2B5EF4-FFF2-40B4-BE49-F238E27FC236}">
                    <a16:creationId xmlns:a16="http://schemas.microsoft.com/office/drawing/2014/main" id="{794B2710-1601-4ECC-9715-4EEEA71A692D}"/>
                  </a:ext>
                </a:extLst>
              </p:cNvPr>
              <p:cNvSpPr/>
              <p:nvPr/>
            </p:nvSpPr>
            <p:spPr>
              <a:xfrm>
                <a:off x="2518447" y="1824457"/>
                <a:ext cx="1026099" cy="388175"/>
              </a:xfrm>
              <a:prstGeom prst="roundRect">
                <a:avLst/>
              </a:prstGeom>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defTabSz="685800" fontAlgn="auto">
                  <a:spcBef>
                    <a:spcPts val="0"/>
                  </a:spcBef>
                  <a:spcAft>
                    <a:spcPts val="0"/>
                  </a:spcAft>
                </a:pPr>
                <a:r>
                  <a:rPr lang="en-US" sz="750" dirty="0">
                    <a:solidFill>
                      <a:prstClr val="black"/>
                    </a:solidFill>
                    <a:latin typeface="Calibri" panose="020F0502020204030204"/>
                  </a:rPr>
                  <a:t>interwoven model</a:t>
                </a:r>
              </a:p>
              <a:p>
                <a:pPr algn="ctr" defTabSz="685800" fontAlgn="auto">
                  <a:spcBef>
                    <a:spcPts val="0"/>
                  </a:spcBef>
                  <a:spcAft>
                    <a:spcPts val="0"/>
                  </a:spcAft>
                </a:pPr>
                <a:r>
                  <a:rPr lang="en-US" sz="750" dirty="0">
                    <a:solidFill>
                      <a:prstClr val="black"/>
                    </a:solidFill>
                    <a:latin typeface="Calibri" panose="020F0502020204030204"/>
                  </a:rPr>
                  <a:t>Portfolio 3 ECTs</a:t>
                </a:r>
              </a:p>
            </p:txBody>
          </p:sp>
        </p:grpSp>
        <p:sp>
          <p:nvSpPr>
            <p:cNvPr id="252" name="Rectangle: Rounded Corners 251">
              <a:extLst>
                <a:ext uri="{FF2B5EF4-FFF2-40B4-BE49-F238E27FC236}">
                  <a16:creationId xmlns:a16="http://schemas.microsoft.com/office/drawing/2014/main" id="{7A7D6338-DC02-40E2-AB71-DB18F99D89C8}"/>
                </a:ext>
              </a:extLst>
            </p:cNvPr>
            <p:cNvSpPr/>
            <p:nvPr/>
          </p:nvSpPr>
          <p:spPr>
            <a:xfrm>
              <a:off x="7732362" y="3698266"/>
              <a:ext cx="2452593" cy="268105"/>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685800" fontAlgn="auto">
                <a:spcBef>
                  <a:spcPts val="0"/>
                </a:spcBef>
                <a:spcAft>
                  <a:spcPts val="0"/>
                </a:spcAft>
              </a:pPr>
              <a:r>
                <a:rPr lang="en-US" sz="1350" dirty="0">
                  <a:solidFill>
                    <a:prstClr val="black"/>
                  </a:solidFill>
                  <a:latin typeface="Calibri" panose="020F0502020204030204"/>
                </a:rPr>
                <a:t>reflection</a:t>
              </a:r>
            </a:p>
          </p:txBody>
        </p:sp>
      </p:grpSp>
      <p:sp>
        <p:nvSpPr>
          <p:cNvPr id="269" name="Rectangle: Rounded Corners 268">
            <a:extLst>
              <a:ext uri="{FF2B5EF4-FFF2-40B4-BE49-F238E27FC236}">
                <a16:creationId xmlns:a16="http://schemas.microsoft.com/office/drawing/2014/main" id="{6BC5DE56-5CC7-4C58-BF9D-67AD0287F736}"/>
              </a:ext>
            </a:extLst>
          </p:cNvPr>
          <p:cNvSpPr/>
          <p:nvPr/>
        </p:nvSpPr>
        <p:spPr>
          <a:xfrm>
            <a:off x="5902168" y="3968514"/>
            <a:ext cx="615216" cy="205740"/>
          </a:xfrm>
          <a:prstGeom prst="roundRect">
            <a:avLst/>
          </a:prstGeom>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defTabSz="685800" fontAlgn="auto">
              <a:spcBef>
                <a:spcPts val="0"/>
              </a:spcBef>
              <a:spcAft>
                <a:spcPts val="0"/>
              </a:spcAft>
            </a:pPr>
            <a:r>
              <a:rPr lang="en-GB" sz="750">
                <a:solidFill>
                  <a:prstClr val="black"/>
                </a:solidFill>
                <a:latin typeface="Calibri" panose="020F0502020204030204"/>
              </a:rPr>
              <a:t>Fully integrated</a:t>
            </a:r>
            <a:endParaRPr lang="en-GB" sz="750" dirty="0">
              <a:solidFill>
                <a:prstClr val="black"/>
              </a:solidFill>
              <a:latin typeface="Calibri" panose="020F0502020204030204"/>
            </a:endParaRPr>
          </a:p>
        </p:txBody>
      </p:sp>
      <p:sp>
        <p:nvSpPr>
          <p:cNvPr id="96" name="Rectangle: Rounded Corners 95">
            <a:extLst>
              <a:ext uri="{FF2B5EF4-FFF2-40B4-BE49-F238E27FC236}">
                <a16:creationId xmlns:a16="http://schemas.microsoft.com/office/drawing/2014/main" id="{F3345DE5-8605-457F-A33C-36F9C23725B7}"/>
              </a:ext>
            </a:extLst>
          </p:cNvPr>
          <p:cNvSpPr/>
          <p:nvPr/>
        </p:nvSpPr>
        <p:spPr>
          <a:xfrm>
            <a:off x="2659684" y="3964713"/>
            <a:ext cx="679078" cy="216026"/>
          </a:xfrm>
          <a:prstGeom prst="round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fontAlgn="auto">
              <a:spcBef>
                <a:spcPts val="0"/>
              </a:spcBef>
              <a:spcAft>
                <a:spcPts val="0"/>
              </a:spcAft>
            </a:pPr>
            <a:r>
              <a:rPr lang="en-GB" sz="750" dirty="0">
                <a:solidFill>
                  <a:prstClr val="black"/>
                </a:solidFill>
                <a:latin typeface="Calibri" panose="020F0502020204030204"/>
              </a:rPr>
              <a:t>interwoven model</a:t>
            </a:r>
          </a:p>
        </p:txBody>
      </p:sp>
      <p:cxnSp>
        <p:nvCxnSpPr>
          <p:cNvPr id="9" name="Straight Arrow Connector 8">
            <a:extLst>
              <a:ext uri="{FF2B5EF4-FFF2-40B4-BE49-F238E27FC236}">
                <a16:creationId xmlns:a16="http://schemas.microsoft.com/office/drawing/2014/main" id="{9219FEA9-FA50-480E-A0AA-1C08ACB28919}"/>
              </a:ext>
            </a:extLst>
          </p:cNvPr>
          <p:cNvCxnSpPr>
            <a:cxnSpLocks/>
          </p:cNvCxnSpPr>
          <p:nvPr/>
        </p:nvCxnSpPr>
        <p:spPr>
          <a:xfrm>
            <a:off x="4711477" y="3555790"/>
            <a:ext cx="606389" cy="341813"/>
          </a:xfrm>
          <a:prstGeom prst="straightConnector1">
            <a:avLst/>
          </a:prstGeom>
          <a:ln>
            <a:solidFill>
              <a:srgbClr val="7030A0"/>
            </a:solidFill>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3" name="Straight Arrow Connector 12">
            <a:extLst>
              <a:ext uri="{FF2B5EF4-FFF2-40B4-BE49-F238E27FC236}">
                <a16:creationId xmlns:a16="http://schemas.microsoft.com/office/drawing/2014/main" id="{02332563-4527-4CED-9B3B-12721C292264}"/>
              </a:ext>
            </a:extLst>
          </p:cNvPr>
          <p:cNvCxnSpPr>
            <a:cxnSpLocks/>
          </p:cNvCxnSpPr>
          <p:nvPr/>
        </p:nvCxnSpPr>
        <p:spPr>
          <a:xfrm>
            <a:off x="4449704" y="3942765"/>
            <a:ext cx="302220" cy="8605"/>
          </a:xfrm>
          <a:prstGeom prst="straightConnector1">
            <a:avLst/>
          </a:prstGeom>
          <a:ln>
            <a:solidFill>
              <a:srgbClr val="7030A0"/>
            </a:solidFill>
            <a:headEnd type="triangle"/>
            <a:tailEnd type="triangle"/>
          </a:ln>
        </p:spPr>
        <p:style>
          <a:lnRef idx="3">
            <a:schemeClr val="accent5"/>
          </a:lnRef>
          <a:fillRef idx="0">
            <a:schemeClr val="accent5"/>
          </a:fillRef>
          <a:effectRef idx="2">
            <a:schemeClr val="accent5"/>
          </a:effectRef>
          <a:fontRef idx="minor">
            <a:schemeClr val="tx1"/>
          </a:fontRef>
        </p:style>
      </p:cxnSp>
      <p:sp>
        <p:nvSpPr>
          <p:cNvPr id="105" name="Rectangle: Rounded Corners 104">
            <a:extLst>
              <a:ext uri="{FF2B5EF4-FFF2-40B4-BE49-F238E27FC236}">
                <a16:creationId xmlns:a16="http://schemas.microsoft.com/office/drawing/2014/main" id="{4014AE6A-BF70-419B-8595-B4CDE86284CE}"/>
              </a:ext>
            </a:extLst>
          </p:cNvPr>
          <p:cNvSpPr>
            <a:spLocks noChangeAspect="1"/>
          </p:cNvSpPr>
          <p:nvPr/>
        </p:nvSpPr>
        <p:spPr>
          <a:xfrm>
            <a:off x="3537244" y="3604035"/>
            <a:ext cx="1233179" cy="293049"/>
          </a:xfrm>
          <a:prstGeom prst="roundRect">
            <a:avLst/>
          </a:prstGeom>
          <a:solidFill>
            <a:srgbClr val="7030A0">
              <a:alpha val="2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r>
              <a:rPr lang="en-GB" sz="900">
                <a:solidFill>
                  <a:prstClr val="black"/>
                </a:solidFill>
                <a:latin typeface="Calibri" panose="020F0502020204030204"/>
              </a:rPr>
              <a:t>Exchange of materials &amp; ideas</a:t>
            </a:r>
            <a:endParaRPr lang="en-GB" sz="900" dirty="0">
              <a:solidFill>
                <a:prstClr val="black"/>
              </a:solidFill>
              <a:latin typeface="Calibri" panose="020F0502020204030204"/>
            </a:endParaRPr>
          </a:p>
        </p:txBody>
      </p:sp>
      <p:sp>
        <p:nvSpPr>
          <p:cNvPr id="106" name="Rectangle: Rounded Corners 105">
            <a:extLst>
              <a:ext uri="{FF2B5EF4-FFF2-40B4-BE49-F238E27FC236}">
                <a16:creationId xmlns:a16="http://schemas.microsoft.com/office/drawing/2014/main" id="{81BB885C-E3F2-40DD-B943-821A305733E8}"/>
              </a:ext>
            </a:extLst>
          </p:cNvPr>
          <p:cNvSpPr/>
          <p:nvPr/>
        </p:nvSpPr>
        <p:spPr>
          <a:xfrm>
            <a:off x="5242154" y="4295226"/>
            <a:ext cx="784919" cy="137550"/>
          </a:xfrm>
          <a:prstGeom prst="roundRect">
            <a:avLst/>
          </a:prstGeom>
          <a:solidFill>
            <a:schemeClr val="accent5">
              <a:lumMod val="40000"/>
              <a:lumOff val="60000"/>
            </a:schemeClr>
          </a:solidFill>
          <a:ln>
            <a:no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defTabSz="685800" fontAlgn="auto">
              <a:spcBef>
                <a:spcPts val="0"/>
              </a:spcBef>
              <a:spcAft>
                <a:spcPts val="0"/>
              </a:spcAft>
            </a:pPr>
            <a:r>
              <a:rPr lang="en-GB" sz="675">
                <a:solidFill>
                  <a:prstClr val="black"/>
                </a:solidFill>
                <a:latin typeface="Calibri" panose="020F0502020204030204"/>
              </a:rPr>
              <a:t>product &amp; strategies</a:t>
            </a:r>
            <a:endParaRPr lang="en-GB" sz="675" dirty="0">
              <a:solidFill>
                <a:prstClr val="black"/>
              </a:solidFill>
              <a:latin typeface="Calibri" panose="020F0502020204030204"/>
            </a:endParaRPr>
          </a:p>
        </p:txBody>
      </p:sp>
      <p:sp>
        <p:nvSpPr>
          <p:cNvPr id="100" name="Rectangle: Rounded Corners 99">
            <a:extLst>
              <a:ext uri="{FF2B5EF4-FFF2-40B4-BE49-F238E27FC236}">
                <a16:creationId xmlns:a16="http://schemas.microsoft.com/office/drawing/2014/main" id="{657B8AD6-2D82-4291-8C51-F7BCF46C1594}"/>
              </a:ext>
            </a:extLst>
          </p:cNvPr>
          <p:cNvSpPr>
            <a:spLocks/>
          </p:cNvSpPr>
          <p:nvPr/>
        </p:nvSpPr>
        <p:spPr>
          <a:xfrm>
            <a:off x="1668780" y="4650564"/>
            <a:ext cx="617220" cy="198882"/>
          </a:xfrm>
          <a:prstGeom prst="round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defTabSz="685800" fontAlgn="auto">
              <a:spcBef>
                <a:spcPts val="0"/>
              </a:spcBef>
              <a:spcAft>
                <a:spcPts val="0"/>
              </a:spcAft>
            </a:pPr>
            <a:r>
              <a:rPr lang="en-GB" sz="1200" dirty="0">
                <a:solidFill>
                  <a:prstClr val="black"/>
                </a:solidFill>
                <a:latin typeface="Calibri" panose="020F0502020204030204"/>
              </a:rPr>
              <a:t>collab</a:t>
            </a:r>
          </a:p>
        </p:txBody>
      </p:sp>
      <p:sp>
        <p:nvSpPr>
          <p:cNvPr id="102" name="Rectangle: Rounded Corners 253">
            <a:extLst>
              <a:ext uri="{FF2B5EF4-FFF2-40B4-BE49-F238E27FC236}">
                <a16:creationId xmlns:a16="http://schemas.microsoft.com/office/drawing/2014/main" id="{5CBA3995-AA5B-46EF-9755-9B356FCA9D15}"/>
              </a:ext>
            </a:extLst>
          </p:cNvPr>
          <p:cNvSpPr/>
          <p:nvPr/>
        </p:nvSpPr>
        <p:spPr>
          <a:xfrm>
            <a:off x="7463544" y="2517706"/>
            <a:ext cx="605043" cy="182252"/>
          </a:xfrm>
          <a:prstGeom prst="roundRect">
            <a:avLst/>
          </a:prstGeom>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defTabSz="685800" fontAlgn="auto">
              <a:spcBef>
                <a:spcPts val="0"/>
              </a:spcBef>
              <a:spcAft>
                <a:spcPts val="0"/>
              </a:spcAft>
            </a:pPr>
            <a:r>
              <a:rPr lang="en-GB" sz="600">
                <a:solidFill>
                  <a:prstClr val="black"/>
                </a:solidFill>
                <a:latin typeface="Calibri" panose="020F0502020204030204"/>
              </a:rPr>
              <a:t>20/21 final ass. year 3</a:t>
            </a:r>
            <a:endParaRPr lang="en-GB" sz="600" dirty="0">
              <a:solidFill>
                <a:prstClr val="black"/>
              </a:solidFill>
              <a:latin typeface="Calibri" panose="020F0502020204030204"/>
            </a:endParaRPr>
          </a:p>
        </p:txBody>
      </p:sp>
      <p:sp>
        <p:nvSpPr>
          <p:cNvPr id="103" name="Rectangle: Rounded Corners 175">
            <a:extLst>
              <a:ext uri="{FF2B5EF4-FFF2-40B4-BE49-F238E27FC236}">
                <a16:creationId xmlns:a16="http://schemas.microsoft.com/office/drawing/2014/main" id="{F29A2E9A-25CC-4BE1-8B68-8CB33ADB32D5}"/>
              </a:ext>
            </a:extLst>
          </p:cNvPr>
          <p:cNvSpPr/>
          <p:nvPr/>
        </p:nvSpPr>
        <p:spPr>
          <a:xfrm>
            <a:off x="7845300" y="2971800"/>
            <a:ext cx="270000" cy="131865"/>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36000" rIns="36000" rtlCol="0" anchor="ctr"/>
          <a:lstStyle/>
          <a:p>
            <a:pPr algn="ctr" defTabSz="685800" fontAlgn="auto">
              <a:spcBef>
                <a:spcPts val="0"/>
              </a:spcBef>
              <a:spcAft>
                <a:spcPts val="0"/>
              </a:spcAft>
            </a:pPr>
            <a:r>
              <a:rPr lang="en-GB" sz="600" dirty="0">
                <a:solidFill>
                  <a:prstClr val="black"/>
                </a:solidFill>
                <a:latin typeface="Calibri" panose="020F0502020204030204"/>
              </a:rPr>
              <a:t>sub</a:t>
            </a:r>
          </a:p>
        </p:txBody>
      </p:sp>
      <p:cxnSp>
        <p:nvCxnSpPr>
          <p:cNvPr id="104" name="Straight Arrow Connector 176">
            <a:extLst>
              <a:ext uri="{FF2B5EF4-FFF2-40B4-BE49-F238E27FC236}">
                <a16:creationId xmlns:a16="http://schemas.microsoft.com/office/drawing/2014/main" id="{AD963811-3CF8-4DB2-83A8-DAC0AEE0FB1E}"/>
              </a:ext>
            </a:extLst>
          </p:cNvPr>
          <p:cNvCxnSpPr>
            <a:cxnSpLocks/>
          </p:cNvCxnSpPr>
          <p:nvPr/>
        </p:nvCxnSpPr>
        <p:spPr>
          <a:xfrm flipV="1">
            <a:off x="8056195" y="2700553"/>
            <a:ext cx="0" cy="33717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Tekstvak 10">
            <a:extLst>
              <a:ext uri="{FF2B5EF4-FFF2-40B4-BE49-F238E27FC236}">
                <a16:creationId xmlns:a16="http://schemas.microsoft.com/office/drawing/2014/main" id="{545EAA43-03AA-4A32-BEB3-58299B101787}"/>
              </a:ext>
            </a:extLst>
          </p:cNvPr>
          <p:cNvSpPr txBox="1"/>
          <p:nvPr/>
        </p:nvSpPr>
        <p:spPr>
          <a:xfrm>
            <a:off x="6943369" y="1767249"/>
            <a:ext cx="685592" cy="323165"/>
          </a:xfrm>
          <a:prstGeom prst="rect">
            <a:avLst/>
          </a:prstGeom>
          <a:noFill/>
        </p:spPr>
        <p:txBody>
          <a:bodyPr wrap="square" rtlCol="0">
            <a:spAutoFit/>
          </a:bodyPr>
          <a:lstStyle/>
          <a:p>
            <a:pPr defTabSz="685800" fontAlgn="auto">
              <a:spcBef>
                <a:spcPts val="0"/>
              </a:spcBef>
              <a:spcAft>
                <a:spcPts val="0"/>
              </a:spcAft>
            </a:pPr>
            <a:r>
              <a:rPr lang="en-GB" sz="750">
                <a:solidFill>
                  <a:prstClr val="black"/>
                </a:solidFill>
                <a:latin typeface="Calibri" panose="020F0502020204030204"/>
              </a:rPr>
              <a:t>No separate skills courses</a:t>
            </a:r>
            <a:endParaRPr lang="en-GB" sz="750" dirty="0">
              <a:solidFill>
                <a:prstClr val="black"/>
              </a:solidFill>
              <a:latin typeface="Calibri" panose="020F0502020204030204"/>
            </a:endParaRPr>
          </a:p>
        </p:txBody>
      </p:sp>
      <p:sp>
        <p:nvSpPr>
          <p:cNvPr id="109" name="Title 1">
            <a:extLst>
              <a:ext uri="{FF2B5EF4-FFF2-40B4-BE49-F238E27FC236}">
                <a16:creationId xmlns:a16="http://schemas.microsoft.com/office/drawing/2014/main" id="{B7D37786-BFEF-4340-9B60-B23587069DD7}"/>
              </a:ext>
            </a:extLst>
          </p:cNvPr>
          <p:cNvSpPr txBox="1">
            <a:spLocks/>
          </p:cNvSpPr>
          <p:nvPr/>
        </p:nvSpPr>
        <p:spPr bwMode="auto">
          <a:xfrm>
            <a:off x="491642" y="230188"/>
            <a:ext cx="8442796" cy="791650"/>
          </a:xfrm>
          <a:prstGeom prst="rect">
            <a:avLst/>
          </a:prstGeom>
          <a:noFill/>
          <a:ln w="0">
            <a:gradFill>
              <a:gsLst>
                <a:gs pos="0">
                  <a:srgbClr val="005172"/>
                </a:gs>
                <a:gs pos="1000">
                  <a:srgbClr val="005172">
                    <a:alpha val="0"/>
                  </a:srgbClr>
                </a:gs>
                <a:gs pos="99000">
                  <a:srgbClr val="005172">
                    <a:alpha val="0"/>
                  </a:srgbClr>
                </a:gs>
                <a:gs pos="100000">
                  <a:srgbClr val="005172"/>
                </a:gs>
              </a:gsLst>
              <a:lin ang="5400000" scaled="0"/>
            </a:gradFill>
          </a:ln>
        </p:spPr>
        <p:txBody>
          <a:bodyPr vert="horz" wrap="square" lIns="18000" tIns="0" rIns="91440" bIns="324000" numCol="1" anchor="t" anchorCtr="0" compatLnSpc="1">
            <a:prstTxWarp prst="textNoShape">
              <a:avLst/>
            </a:prstTxWarp>
            <a:spAutoFit/>
          </a:bodyPr>
          <a:lst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pPr marL="0" marR="0" lvl="0" indent="0" algn="l" defTabSz="914400" rtl="0" eaLnBrk="1" fontAlgn="base" latinLnBrk="0" hangingPunct="1">
              <a:lnSpc>
                <a:spcPts val="4000"/>
              </a:lnSpc>
              <a:spcBef>
                <a:spcPct val="0"/>
              </a:spcBef>
              <a:spcAft>
                <a:spcPct val="0"/>
              </a:spcAft>
              <a:buClrTx/>
              <a:buSzTx/>
              <a:buFontTx/>
              <a:buNone/>
              <a:tabLst/>
              <a:defRPr/>
            </a:pPr>
            <a:r>
              <a:rPr kumimoji="0" lang="en-GB" sz="3000" b="0" i="0" u="none" strike="noStrike" kern="1200" cap="none" spc="0" normalizeH="0" baseline="0" noProof="0" dirty="0">
                <a:ln>
                  <a:noFill/>
                </a:ln>
                <a:solidFill>
                  <a:srgbClr val="005172"/>
                </a:solidFill>
                <a:effectLst/>
                <a:uLnTx/>
                <a:uFillTx/>
                <a:latin typeface="Verdana" pitchFamily="34" charset="0"/>
                <a:ea typeface="+mj-ea"/>
                <a:cs typeface="+mj-cs"/>
              </a:rPr>
              <a:t>Results (design choices – RQ2)</a:t>
            </a:r>
            <a:r>
              <a:rPr kumimoji="0" lang="en-GB" sz="3000" b="0" i="0" u="none" strike="noStrike" kern="1200" cap="none" spc="0" normalizeH="0" noProof="0" dirty="0">
                <a:ln>
                  <a:noFill/>
                </a:ln>
                <a:solidFill>
                  <a:srgbClr val="005172"/>
                </a:solidFill>
                <a:effectLst/>
                <a:uLnTx/>
                <a:uFillTx/>
                <a:latin typeface="Verdana" pitchFamily="34" charset="0"/>
                <a:ea typeface="+mj-ea"/>
                <a:cs typeface="+mj-cs"/>
              </a:rPr>
              <a:t> </a:t>
            </a:r>
            <a:endParaRPr kumimoji="0" lang="en-GB" sz="3000" b="0" i="0" u="none" strike="noStrike" kern="1200" cap="none" spc="0" normalizeH="0" baseline="0" noProof="0" dirty="0">
              <a:ln>
                <a:noFill/>
              </a:ln>
              <a:solidFill>
                <a:srgbClr val="005172"/>
              </a:solidFill>
              <a:effectLst/>
              <a:uLnTx/>
              <a:uFillTx/>
              <a:latin typeface="Verdana" pitchFamily="34" charset="0"/>
              <a:ea typeface="+mj-ea"/>
              <a:cs typeface="+mj-cs"/>
            </a:endParaRPr>
          </a:p>
        </p:txBody>
      </p:sp>
      <p:sp>
        <p:nvSpPr>
          <p:cNvPr id="10" name="Rectangle: Rounded Corners 9">
            <a:extLst>
              <a:ext uri="{FF2B5EF4-FFF2-40B4-BE49-F238E27FC236}">
                <a16:creationId xmlns:a16="http://schemas.microsoft.com/office/drawing/2014/main" id="{2A3CE0A7-A496-4352-8471-3C3875EEB904}"/>
              </a:ext>
            </a:extLst>
          </p:cNvPr>
          <p:cNvSpPr/>
          <p:nvPr/>
        </p:nvSpPr>
        <p:spPr>
          <a:xfrm>
            <a:off x="2603423" y="1437441"/>
            <a:ext cx="6082365" cy="275197"/>
          </a:xfrm>
          <a:prstGeom prst="round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tx1"/>
                </a:solidFill>
              </a:rPr>
              <a:t>ELS</a:t>
            </a:r>
          </a:p>
        </p:txBody>
      </p:sp>
      <p:sp>
        <p:nvSpPr>
          <p:cNvPr id="15" name="Star: 12 Points 14">
            <a:extLst>
              <a:ext uri="{FF2B5EF4-FFF2-40B4-BE49-F238E27FC236}">
                <a16:creationId xmlns:a16="http://schemas.microsoft.com/office/drawing/2014/main" id="{9AE52C4D-4235-4DCA-BC26-22E58DB315D5}"/>
              </a:ext>
            </a:extLst>
          </p:cNvPr>
          <p:cNvSpPr/>
          <p:nvPr/>
        </p:nvSpPr>
        <p:spPr>
          <a:xfrm>
            <a:off x="2494255" y="1445805"/>
            <a:ext cx="856889" cy="620600"/>
          </a:xfrm>
          <a:prstGeom prst="star1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000" dirty="0">
                <a:solidFill>
                  <a:schemeClr val="tx1"/>
                </a:solidFill>
              </a:rPr>
              <a:t>bs for skills</a:t>
            </a:r>
          </a:p>
        </p:txBody>
      </p:sp>
      <p:sp>
        <p:nvSpPr>
          <p:cNvPr id="119" name="Star: 12 Points 118">
            <a:extLst>
              <a:ext uri="{FF2B5EF4-FFF2-40B4-BE49-F238E27FC236}">
                <a16:creationId xmlns:a16="http://schemas.microsoft.com/office/drawing/2014/main" id="{DA5588A1-484B-4E47-9429-B4FD7C594BFC}"/>
              </a:ext>
            </a:extLst>
          </p:cNvPr>
          <p:cNvSpPr/>
          <p:nvPr/>
        </p:nvSpPr>
        <p:spPr>
          <a:xfrm>
            <a:off x="4658003" y="1483715"/>
            <a:ext cx="856889" cy="620600"/>
          </a:xfrm>
          <a:prstGeom prst="star1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000" dirty="0">
                <a:solidFill>
                  <a:schemeClr val="tx1"/>
                </a:solidFill>
              </a:rPr>
              <a:t>bs for skills</a:t>
            </a:r>
          </a:p>
        </p:txBody>
      </p:sp>
      <p:sp>
        <p:nvSpPr>
          <p:cNvPr id="120" name="Star: 12 Points 119">
            <a:extLst>
              <a:ext uri="{FF2B5EF4-FFF2-40B4-BE49-F238E27FC236}">
                <a16:creationId xmlns:a16="http://schemas.microsoft.com/office/drawing/2014/main" id="{17BEA028-CED7-493C-9875-4BC652FE9894}"/>
              </a:ext>
            </a:extLst>
          </p:cNvPr>
          <p:cNvSpPr/>
          <p:nvPr/>
        </p:nvSpPr>
        <p:spPr>
          <a:xfrm>
            <a:off x="6784779" y="1460442"/>
            <a:ext cx="856889" cy="620600"/>
          </a:xfrm>
          <a:prstGeom prst="star1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000" dirty="0">
                <a:solidFill>
                  <a:schemeClr val="tx1"/>
                </a:solidFill>
              </a:rPr>
              <a:t>bs for skills</a:t>
            </a:r>
          </a:p>
        </p:txBody>
      </p:sp>
      <p:sp>
        <p:nvSpPr>
          <p:cNvPr id="121" name="Star: 12 Points 120">
            <a:extLst>
              <a:ext uri="{FF2B5EF4-FFF2-40B4-BE49-F238E27FC236}">
                <a16:creationId xmlns:a16="http://schemas.microsoft.com/office/drawing/2014/main" id="{336242F1-7224-4EEC-969B-F956E09C9415}"/>
              </a:ext>
            </a:extLst>
          </p:cNvPr>
          <p:cNvSpPr/>
          <p:nvPr/>
        </p:nvSpPr>
        <p:spPr>
          <a:xfrm>
            <a:off x="431476" y="3601594"/>
            <a:ext cx="856889" cy="620600"/>
          </a:xfrm>
          <a:prstGeom prst="star1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000" dirty="0">
                <a:solidFill>
                  <a:schemeClr val="tx1"/>
                </a:solidFill>
              </a:rPr>
              <a:t>bs for skills</a:t>
            </a:r>
          </a:p>
        </p:txBody>
      </p:sp>
      <p:sp>
        <p:nvSpPr>
          <p:cNvPr id="122" name="Star: 12 Points 121">
            <a:extLst>
              <a:ext uri="{FF2B5EF4-FFF2-40B4-BE49-F238E27FC236}">
                <a16:creationId xmlns:a16="http://schemas.microsoft.com/office/drawing/2014/main" id="{42E5493D-695B-4D92-BED4-B710BF596E83}"/>
              </a:ext>
            </a:extLst>
          </p:cNvPr>
          <p:cNvSpPr/>
          <p:nvPr/>
        </p:nvSpPr>
        <p:spPr>
          <a:xfrm>
            <a:off x="2494255" y="1448464"/>
            <a:ext cx="856889" cy="620600"/>
          </a:xfrm>
          <a:prstGeom prst="star1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000" dirty="0">
                <a:solidFill>
                  <a:schemeClr val="tx1"/>
                </a:solidFill>
              </a:rPr>
              <a:t>bs for skills</a:t>
            </a:r>
          </a:p>
        </p:txBody>
      </p:sp>
      <p:sp>
        <p:nvSpPr>
          <p:cNvPr id="123" name="Star: 12 Points 122">
            <a:extLst>
              <a:ext uri="{FF2B5EF4-FFF2-40B4-BE49-F238E27FC236}">
                <a16:creationId xmlns:a16="http://schemas.microsoft.com/office/drawing/2014/main" id="{21C95081-BDFC-4CB1-B2D4-F881D8CD3A58}"/>
              </a:ext>
            </a:extLst>
          </p:cNvPr>
          <p:cNvSpPr/>
          <p:nvPr/>
        </p:nvSpPr>
        <p:spPr>
          <a:xfrm>
            <a:off x="4658003" y="1486374"/>
            <a:ext cx="856889" cy="620600"/>
          </a:xfrm>
          <a:prstGeom prst="star1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000" dirty="0">
                <a:solidFill>
                  <a:schemeClr val="tx1"/>
                </a:solidFill>
              </a:rPr>
              <a:t>bs for skills</a:t>
            </a:r>
          </a:p>
        </p:txBody>
      </p:sp>
      <p:sp>
        <p:nvSpPr>
          <p:cNvPr id="124" name="Star: 12 Points 123">
            <a:extLst>
              <a:ext uri="{FF2B5EF4-FFF2-40B4-BE49-F238E27FC236}">
                <a16:creationId xmlns:a16="http://schemas.microsoft.com/office/drawing/2014/main" id="{CD8DFB1E-5605-4285-AF93-80275E66107A}"/>
              </a:ext>
            </a:extLst>
          </p:cNvPr>
          <p:cNvSpPr/>
          <p:nvPr/>
        </p:nvSpPr>
        <p:spPr>
          <a:xfrm>
            <a:off x="431476" y="3604253"/>
            <a:ext cx="856889" cy="620600"/>
          </a:xfrm>
          <a:prstGeom prst="star1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000" dirty="0">
                <a:solidFill>
                  <a:schemeClr val="tx1"/>
                </a:solidFill>
              </a:rPr>
              <a:t>bs for skills</a:t>
            </a:r>
          </a:p>
        </p:txBody>
      </p:sp>
      <p:sp>
        <p:nvSpPr>
          <p:cNvPr id="117" name="Star: 12 Points 116">
            <a:extLst>
              <a:ext uri="{FF2B5EF4-FFF2-40B4-BE49-F238E27FC236}">
                <a16:creationId xmlns:a16="http://schemas.microsoft.com/office/drawing/2014/main" id="{34764386-2FF3-4988-8A72-518C03C25B34}"/>
              </a:ext>
            </a:extLst>
          </p:cNvPr>
          <p:cNvSpPr/>
          <p:nvPr/>
        </p:nvSpPr>
        <p:spPr>
          <a:xfrm>
            <a:off x="373716" y="928448"/>
            <a:ext cx="982839" cy="760289"/>
          </a:xfrm>
          <a:prstGeom prst="star1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000" dirty="0">
                <a:solidFill>
                  <a:schemeClr val="tx1"/>
                </a:solidFill>
              </a:rPr>
              <a:t>bs = </a:t>
            </a:r>
            <a:r>
              <a:rPr lang="en-GB" sz="1000" dirty="0" err="1">
                <a:solidFill>
                  <a:schemeClr val="tx1"/>
                </a:solidFill>
              </a:rPr>
              <a:t>brightspace</a:t>
            </a:r>
            <a:endParaRPr lang="en-GB" sz="1000" dirty="0">
              <a:solidFill>
                <a:schemeClr val="tx1"/>
              </a:solidFill>
            </a:endParaRPr>
          </a:p>
        </p:txBody>
      </p:sp>
      <p:sp>
        <p:nvSpPr>
          <p:cNvPr id="118" name="Rectangle: Rounded Corners 117">
            <a:extLst>
              <a:ext uri="{FF2B5EF4-FFF2-40B4-BE49-F238E27FC236}">
                <a16:creationId xmlns:a16="http://schemas.microsoft.com/office/drawing/2014/main" id="{6FA5CD01-C165-4B8E-8728-FA7F386AE064}"/>
              </a:ext>
            </a:extLst>
          </p:cNvPr>
          <p:cNvSpPr/>
          <p:nvPr/>
        </p:nvSpPr>
        <p:spPr>
          <a:xfrm>
            <a:off x="6855392" y="5895100"/>
            <a:ext cx="1839444" cy="297599"/>
          </a:xfrm>
          <a:prstGeom prst="roundRect">
            <a:avLst/>
          </a:prstGeom>
          <a:solidFill>
            <a:schemeClr val="accent3">
              <a:lumMod val="20000"/>
              <a:lumOff val="80000"/>
            </a:schemeClr>
          </a:solidFill>
          <a:ln>
            <a:solidFill>
              <a:srgbClr val="FF0000"/>
            </a:solid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defTabSz="685800" fontAlgn="auto">
              <a:spcBef>
                <a:spcPts val="0"/>
              </a:spcBef>
              <a:spcAft>
                <a:spcPts val="0"/>
              </a:spcAft>
            </a:pPr>
            <a:r>
              <a:rPr lang="en-GB" sz="750" dirty="0">
                <a:solidFill>
                  <a:prstClr val="black"/>
                </a:solidFill>
                <a:latin typeface="Calibri" panose="020F0502020204030204"/>
              </a:rPr>
              <a:t>Note: LTs not further developed </a:t>
            </a:r>
            <a:r>
              <a:rPr lang="en-GB" sz="750" dirty="0" err="1">
                <a:solidFill>
                  <a:prstClr val="black"/>
                </a:solidFill>
                <a:latin typeface="Calibri" panose="020F0502020204030204"/>
              </a:rPr>
              <a:t>a.t.m.</a:t>
            </a:r>
            <a:br>
              <a:rPr lang="en-GB" sz="750" dirty="0">
                <a:solidFill>
                  <a:prstClr val="black"/>
                </a:solidFill>
                <a:latin typeface="Calibri" panose="020F0502020204030204"/>
              </a:rPr>
            </a:br>
            <a:r>
              <a:rPr lang="en-GB" sz="750" dirty="0">
                <a:solidFill>
                  <a:prstClr val="black"/>
                </a:solidFill>
                <a:latin typeface="Calibri" panose="020F0502020204030204"/>
              </a:rPr>
              <a:t>no skills coordinator</a:t>
            </a:r>
          </a:p>
        </p:txBody>
      </p:sp>
    </p:spTree>
    <p:extLst>
      <p:ext uri="{BB962C8B-B14F-4D97-AF65-F5344CB8AC3E}">
        <p14:creationId xmlns:p14="http://schemas.microsoft.com/office/powerpoint/2010/main" val="691484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7D8E0-5732-49C4-BE0C-91727B00F429}"/>
              </a:ext>
            </a:extLst>
          </p:cNvPr>
          <p:cNvSpPr>
            <a:spLocks noGrp="1"/>
          </p:cNvSpPr>
          <p:nvPr>
            <p:ph type="title"/>
          </p:nvPr>
        </p:nvSpPr>
        <p:spPr/>
        <p:txBody>
          <a:bodyPr/>
          <a:lstStyle/>
          <a:p>
            <a:r>
              <a:rPr lang="en-GB" dirty="0"/>
              <a:t>Project team</a:t>
            </a:r>
          </a:p>
        </p:txBody>
      </p:sp>
      <p:sp>
        <p:nvSpPr>
          <p:cNvPr id="4" name="Slide Number Placeholder 3">
            <a:extLst>
              <a:ext uri="{FF2B5EF4-FFF2-40B4-BE49-F238E27FC236}">
                <a16:creationId xmlns:a16="http://schemas.microsoft.com/office/drawing/2014/main" id="{B86126BC-E954-44C0-BEB4-981D722F54FF}"/>
              </a:ext>
            </a:extLst>
          </p:cNvPr>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2</a:t>
            </a:fld>
            <a:endParaRPr lang="en-GB" dirty="0"/>
          </a:p>
        </p:txBody>
      </p:sp>
      <p:pic>
        <p:nvPicPr>
          <p:cNvPr id="5" name="Picture 4">
            <a:extLst>
              <a:ext uri="{FF2B5EF4-FFF2-40B4-BE49-F238E27FC236}">
                <a16:creationId xmlns:a16="http://schemas.microsoft.com/office/drawing/2014/main" id="{57E90D15-5FBB-4C21-82B2-55E20207EB5F}"/>
              </a:ext>
            </a:extLst>
          </p:cNvPr>
          <p:cNvPicPr>
            <a:picLocks noChangeAspect="1"/>
          </p:cNvPicPr>
          <p:nvPr/>
        </p:nvPicPr>
        <p:blipFill>
          <a:blip r:embed="rId3"/>
          <a:stretch>
            <a:fillRect/>
          </a:stretch>
        </p:blipFill>
        <p:spPr>
          <a:xfrm>
            <a:off x="5540828" y="5969262"/>
            <a:ext cx="3072069" cy="802406"/>
          </a:xfrm>
          <a:prstGeom prst="rect">
            <a:avLst/>
          </a:prstGeom>
        </p:spPr>
      </p:pic>
      <p:pic>
        <p:nvPicPr>
          <p:cNvPr id="1028" name="Picture 4" descr="dr. HJA (Harm) Biemans">
            <a:extLst>
              <a:ext uri="{FF2B5EF4-FFF2-40B4-BE49-F238E27FC236}">
                <a16:creationId xmlns:a16="http://schemas.microsoft.com/office/drawing/2014/main" id="{8018F0DF-BE60-47B0-A8FA-BD7462744E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3657" y="1021838"/>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1D2C18-BF88-4DB9-98BC-8BFDA85E3243}"/>
              </a:ext>
            </a:extLst>
          </p:cNvPr>
          <p:cNvPicPr>
            <a:picLocks noChangeAspect="1"/>
          </p:cNvPicPr>
          <p:nvPr/>
        </p:nvPicPr>
        <p:blipFill>
          <a:blip r:embed="rId5"/>
          <a:stretch>
            <a:fillRect/>
          </a:stretch>
        </p:blipFill>
        <p:spPr>
          <a:xfrm>
            <a:off x="1354630" y="1009222"/>
            <a:ext cx="1904400" cy="1904400"/>
          </a:xfrm>
          <a:prstGeom prst="rect">
            <a:avLst/>
          </a:prstGeom>
        </p:spPr>
      </p:pic>
      <p:pic>
        <p:nvPicPr>
          <p:cNvPr id="7" name="Picture 6">
            <a:extLst>
              <a:ext uri="{FF2B5EF4-FFF2-40B4-BE49-F238E27FC236}">
                <a16:creationId xmlns:a16="http://schemas.microsoft.com/office/drawing/2014/main" id="{74FAACEC-F5FF-4816-B0D0-AAC7AA407F99}"/>
              </a:ext>
            </a:extLst>
          </p:cNvPr>
          <p:cNvPicPr>
            <a:picLocks noChangeAspect="1"/>
          </p:cNvPicPr>
          <p:nvPr/>
        </p:nvPicPr>
        <p:blipFill>
          <a:blip r:embed="rId6"/>
          <a:stretch>
            <a:fillRect/>
          </a:stretch>
        </p:blipFill>
        <p:spPr>
          <a:xfrm>
            <a:off x="5929689" y="3500938"/>
            <a:ext cx="1905000" cy="1905000"/>
          </a:xfrm>
          <a:prstGeom prst="rect">
            <a:avLst/>
          </a:prstGeom>
        </p:spPr>
      </p:pic>
      <p:pic>
        <p:nvPicPr>
          <p:cNvPr id="8" name="Picture 7">
            <a:extLst>
              <a:ext uri="{FF2B5EF4-FFF2-40B4-BE49-F238E27FC236}">
                <a16:creationId xmlns:a16="http://schemas.microsoft.com/office/drawing/2014/main" id="{9D7D6DAB-650A-47AC-B854-01C2566FB9D8}"/>
              </a:ext>
            </a:extLst>
          </p:cNvPr>
          <p:cNvPicPr>
            <a:picLocks noChangeAspect="1"/>
          </p:cNvPicPr>
          <p:nvPr/>
        </p:nvPicPr>
        <p:blipFill>
          <a:blip r:embed="rId7"/>
          <a:stretch>
            <a:fillRect/>
          </a:stretch>
        </p:blipFill>
        <p:spPr>
          <a:xfrm>
            <a:off x="588916" y="3556344"/>
            <a:ext cx="1905000" cy="1905000"/>
          </a:xfrm>
          <a:prstGeom prst="rect">
            <a:avLst/>
          </a:prstGeom>
        </p:spPr>
      </p:pic>
      <p:pic>
        <p:nvPicPr>
          <p:cNvPr id="1030" name="Picture 6" descr="dr. JTM (Judith) Gulikers">
            <a:extLst>
              <a:ext uri="{FF2B5EF4-FFF2-40B4-BE49-F238E27FC236}">
                <a16:creationId xmlns:a16="http://schemas.microsoft.com/office/drawing/2014/main" id="{2DF22BEB-4051-4030-920B-41982863C5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1157" y="4355447"/>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43988D5-D5DA-48CC-8918-B4C8F9ED9E4E}"/>
              </a:ext>
            </a:extLst>
          </p:cNvPr>
          <p:cNvSpPr txBox="1"/>
          <p:nvPr/>
        </p:nvSpPr>
        <p:spPr>
          <a:xfrm>
            <a:off x="3612424" y="2926045"/>
            <a:ext cx="2879834" cy="562846"/>
          </a:xfrm>
          <a:prstGeom prst="rect">
            <a:avLst/>
          </a:prstGeom>
          <a:noFill/>
        </p:spPr>
        <p:txBody>
          <a:bodyPr wrap="square" rtlCol="0">
            <a:spAutoFit/>
          </a:bodyPr>
          <a:lstStyle/>
          <a:p>
            <a:pPr algn="ctr">
              <a:lnSpc>
                <a:spcPts val="1800"/>
              </a:lnSpc>
            </a:pPr>
            <a:r>
              <a:rPr lang="en-US" sz="1200" b="1" dirty="0">
                <a:solidFill>
                  <a:schemeClr val="accent5">
                    <a:lumMod val="50000"/>
                  </a:schemeClr>
                </a:solidFill>
                <a:latin typeface="+mj-lt"/>
                <a:cs typeface="Times New Roman" panose="02020603050405020304" pitchFamily="18" charset="0"/>
              </a:rPr>
              <a:t>Dr. Harm Biemans</a:t>
            </a:r>
          </a:p>
          <a:p>
            <a:pPr algn="ctr">
              <a:lnSpc>
                <a:spcPct val="150000"/>
              </a:lnSpc>
            </a:pPr>
            <a:r>
              <a:rPr lang="en-US" sz="1200" dirty="0">
                <a:solidFill>
                  <a:schemeClr val="accent5">
                    <a:lumMod val="50000"/>
                  </a:schemeClr>
                </a:solidFill>
                <a:latin typeface="+mj-lt"/>
                <a:cs typeface="Times New Roman" panose="02020603050405020304" pitchFamily="18" charset="0"/>
              </a:rPr>
              <a:t>Associate Professor</a:t>
            </a:r>
          </a:p>
        </p:txBody>
      </p:sp>
      <p:sp>
        <p:nvSpPr>
          <p:cNvPr id="14" name="TextBox 13">
            <a:extLst>
              <a:ext uri="{FF2B5EF4-FFF2-40B4-BE49-F238E27FC236}">
                <a16:creationId xmlns:a16="http://schemas.microsoft.com/office/drawing/2014/main" id="{B2DA213D-0C80-4952-A329-96C92FF9A9F7}"/>
              </a:ext>
            </a:extLst>
          </p:cNvPr>
          <p:cNvSpPr txBox="1"/>
          <p:nvPr/>
        </p:nvSpPr>
        <p:spPr>
          <a:xfrm>
            <a:off x="1003193" y="2933558"/>
            <a:ext cx="2879834" cy="562846"/>
          </a:xfrm>
          <a:prstGeom prst="rect">
            <a:avLst/>
          </a:prstGeom>
          <a:noFill/>
        </p:spPr>
        <p:txBody>
          <a:bodyPr wrap="square" rtlCol="0">
            <a:spAutoFit/>
          </a:bodyPr>
          <a:lstStyle/>
          <a:p>
            <a:pPr algn="ctr">
              <a:lnSpc>
                <a:spcPts val="1800"/>
              </a:lnSpc>
            </a:pPr>
            <a:r>
              <a:rPr lang="en-US" sz="1200" b="1" dirty="0">
                <a:solidFill>
                  <a:schemeClr val="accent5">
                    <a:lumMod val="50000"/>
                  </a:schemeClr>
                </a:solidFill>
                <a:latin typeface="+mj-lt"/>
                <a:cs typeface="Times New Roman" panose="02020603050405020304" pitchFamily="18" charset="0"/>
              </a:rPr>
              <a:t>Dr. Claire Goriot</a:t>
            </a:r>
          </a:p>
          <a:p>
            <a:pPr algn="ctr">
              <a:lnSpc>
                <a:spcPct val="150000"/>
              </a:lnSpc>
            </a:pPr>
            <a:r>
              <a:rPr lang="en-US" sz="1200" dirty="0">
                <a:solidFill>
                  <a:schemeClr val="accent5">
                    <a:lumMod val="50000"/>
                  </a:schemeClr>
                </a:solidFill>
                <a:latin typeface="+mj-lt"/>
                <a:cs typeface="Times New Roman" panose="02020603050405020304" pitchFamily="18" charset="0"/>
              </a:rPr>
              <a:t>Postdoc researcher</a:t>
            </a:r>
          </a:p>
        </p:txBody>
      </p:sp>
      <p:sp>
        <p:nvSpPr>
          <p:cNvPr id="15" name="TextBox 14">
            <a:extLst>
              <a:ext uri="{FF2B5EF4-FFF2-40B4-BE49-F238E27FC236}">
                <a16:creationId xmlns:a16="http://schemas.microsoft.com/office/drawing/2014/main" id="{67AF84C3-5E78-4F91-A992-7238BA94365E}"/>
              </a:ext>
            </a:extLst>
          </p:cNvPr>
          <p:cNvSpPr txBox="1"/>
          <p:nvPr/>
        </p:nvSpPr>
        <p:spPr>
          <a:xfrm>
            <a:off x="5538275" y="5417985"/>
            <a:ext cx="2879834" cy="759054"/>
          </a:xfrm>
          <a:prstGeom prst="rect">
            <a:avLst/>
          </a:prstGeom>
          <a:noFill/>
        </p:spPr>
        <p:txBody>
          <a:bodyPr wrap="square" rtlCol="0">
            <a:spAutoFit/>
          </a:bodyPr>
          <a:lstStyle/>
          <a:p>
            <a:pPr algn="ctr">
              <a:lnSpc>
                <a:spcPts val="1800"/>
              </a:lnSpc>
            </a:pPr>
            <a:r>
              <a:rPr lang="en-US" sz="1200" b="1" dirty="0">
                <a:solidFill>
                  <a:schemeClr val="accent5">
                    <a:lumMod val="50000"/>
                  </a:schemeClr>
                </a:solidFill>
                <a:latin typeface="+mj-lt"/>
                <a:cs typeface="Times New Roman" panose="02020603050405020304" pitchFamily="18" charset="0"/>
              </a:rPr>
              <a:t>Prof. dr. Perry den Brok</a:t>
            </a:r>
          </a:p>
          <a:p>
            <a:pPr algn="ctr">
              <a:lnSpc>
                <a:spcPts val="1800"/>
              </a:lnSpc>
            </a:pPr>
            <a:r>
              <a:rPr lang="en-US" sz="1200" dirty="0">
                <a:solidFill>
                  <a:schemeClr val="accent5">
                    <a:lumMod val="50000"/>
                  </a:schemeClr>
                </a:solidFill>
                <a:latin typeface="+mj-lt"/>
                <a:cs typeface="Times New Roman" panose="02020603050405020304" pitchFamily="18" charset="0"/>
              </a:rPr>
              <a:t>Professor; chair of ELS</a:t>
            </a:r>
          </a:p>
          <a:p>
            <a:pPr algn="ctr">
              <a:lnSpc>
                <a:spcPts val="1800"/>
              </a:lnSpc>
            </a:pPr>
            <a:endParaRPr lang="en-US" sz="1200" dirty="0">
              <a:solidFill>
                <a:schemeClr val="accent5">
                  <a:lumMod val="50000"/>
                </a:schemeClr>
              </a:solidFill>
              <a:latin typeface="+mj-lt"/>
              <a:cs typeface="Times New Roman" panose="02020603050405020304" pitchFamily="18" charset="0"/>
            </a:endParaRPr>
          </a:p>
        </p:txBody>
      </p:sp>
      <p:sp>
        <p:nvSpPr>
          <p:cNvPr id="16" name="TextBox 15">
            <a:extLst>
              <a:ext uri="{FF2B5EF4-FFF2-40B4-BE49-F238E27FC236}">
                <a16:creationId xmlns:a16="http://schemas.microsoft.com/office/drawing/2014/main" id="{54452A4E-D6A6-481D-889D-B70D0A3BC6F1}"/>
              </a:ext>
            </a:extLst>
          </p:cNvPr>
          <p:cNvSpPr txBox="1"/>
          <p:nvPr/>
        </p:nvSpPr>
        <p:spPr>
          <a:xfrm>
            <a:off x="2783740" y="6212833"/>
            <a:ext cx="2879834" cy="562846"/>
          </a:xfrm>
          <a:prstGeom prst="rect">
            <a:avLst/>
          </a:prstGeom>
          <a:noFill/>
        </p:spPr>
        <p:txBody>
          <a:bodyPr wrap="square" rtlCol="0">
            <a:spAutoFit/>
          </a:bodyPr>
          <a:lstStyle/>
          <a:p>
            <a:pPr algn="ctr">
              <a:lnSpc>
                <a:spcPts val="1800"/>
              </a:lnSpc>
            </a:pPr>
            <a:r>
              <a:rPr lang="en-US" sz="1200" b="1" dirty="0">
                <a:solidFill>
                  <a:schemeClr val="accent5">
                    <a:lumMod val="50000"/>
                  </a:schemeClr>
                </a:solidFill>
                <a:latin typeface="+mj-lt"/>
                <a:cs typeface="Times New Roman" panose="02020603050405020304" pitchFamily="18" charset="0"/>
              </a:rPr>
              <a:t>Dr. Judith Gulikers</a:t>
            </a:r>
          </a:p>
          <a:p>
            <a:pPr algn="ctr">
              <a:lnSpc>
                <a:spcPct val="150000"/>
              </a:lnSpc>
            </a:pPr>
            <a:r>
              <a:rPr lang="en-US" sz="1200" dirty="0">
                <a:solidFill>
                  <a:schemeClr val="accent5">
                    <a:lumMod val="50000"/>
                  </a:schemeClr>
                </a:solidFill>
                <a:latin typeface="+mj-lt"/>
                <a:cs typeface="Times New Roman" panose="02020603050405020304" pitchFamily="18" charset="0"/>
              </a:rPr>
              <a:t>Associate Professor</a:t>
            </a:r>
          </a:p>
        </p:txBody>
      </p:sp>
      <p:sp>
        <p:nvSpPr>
          <p:cNvPr id="17" name="TextBox 16">
            <a:extLst>
              <a:ext uri="{FF2B5EF4-FFF2-40B4-BE49-F238E27FC236}">
                <a16:creationId xmlns:a16="http://schemas.microsoft.com/office/drawing/2014/main" id="{8C905A70-71EA-4F1E-BE6D-653BE9B49DDF}"/>
              </a:ext>
            </a:extLst>
          </p:cNvPr>
          <p:cNvSpPr txBox="1"/>
          <p:nvPr/>
        </p:nvSpPr>
        <p:spPr>
          <a:xfrm>
            <a:off x="147615" y="5499560"/>
            <a:ext cx="2879834" cy="562846"/>
          </a:xfrm>
          <a:prstGeom prst="rect">
            <a:avLst/>
          </a:prstGeom>
          <a:noFill/>
        </p:spPr>
        <p:txBody>
          <a:bodyPr wrap="square" rtlCol="0">
            <a:spAutoFit/>
          </a:bodyPr>
          <a:lstStyle/>
          <a:p>
            <a:pPr algn="ctr">
              <a:lnSpc>
                <a:spcPts val="1800"/>
              </a:lnSpc>
            </a:pPr>
            <a:r>
              <a:rPr lang="en-US" sz="1200" b="1" dirty="0">
                <a:solidFill>
                  <a:schemeClr val="accent5">
                    <a:lumMod val="50000"/>
                  </a:schemeClr>
                </a:solidFill>
                <a:latin typeface="+mj-lt"/>
                <a:cs typeface="Times New Roman" panose="02020603050405020304" pitchFamily="18" charset="0"/>
              </a:rPr>
              <a:t>Dr. </a:t>
            </a:r>
            <a:r>
              <a:rPr lang="en-US" sz="1200" b="1" dirty="0" err="1">
                <a:solidFill>
                  <a:schemeClr val="accent5">
                    <a:lumMod val="50000"/>
                  </a:schemeClr>
                </a:solidFill>
                <a:latin typeface="+mj-lt"/>
                <a:cs typeface="Times New Roman" panose="02020603050405020304" pitchFamily="18" charset="0"/>
              </a:rPr>
              <a:t>ir.</a:t>
            </a:r>
            <a:r>
              <a:rPr lang="en-US" sz="1200" b="1" dirty="0">
                <a:solidFill>
                  <a:schemeClr val="accent5">
                    <a:lumMod val="50000"/>
                  </a:schemeClr>
                </a:solidFill>
                <a:latin typeface="+mj-lt"/>
                <a:cs typeface="Times New Roman" panose="02020603050405020304" pitchFamily="18" charset="0"/>
              </a:rPr>
              <a:t> Ing. Carla Oonk</a:t>
            </a:r>
          </a:p>
          <a:p>
            <a:pPr algn="ctr">
              <a:lnSpc>
                <a:spcPct val="150000"/>
              </a:lnSpc>
            </a:pPr>
            <a:r>
              <a:rPr lang="en-US" sz="1200" dirty="0">
                <a:solidFill>
                  <a:schemeClr val="accent5">
                    <a:lumMod val="50000"/>
                  </a:schemeClr>
                </a:solidFill>
                <a:latin typeface="+mj-lt"/>
                <a:cs typeface="Times New Roman" panose="02020603050405020304" pitchFamily="18" charset="0"/>
              </a:rPr>
              <a:t>Researcher</a:t>
            </a:r>
          </a:p>
        </p:txBody>
      </p:sp>
    </p:spTree>
    <p:extLst>
      <p:ext uri="{BB962C8B-B14F-4D97-AF65-F5344CB8AC3E}">
        <p14:creationId xmlns:p14="http://schemas.microsoft.com/office/powerpoint/2010/main" val="2241101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8E96C-7FCC-456D-A053-585CEEBB20C5}"/>
              </a:ext>
            </a:extLst>
          </p:cNvPr>
          <p:cNvSpPr>
            <a:spLocks noGrp="1"/>
          </p:cNvSpPr>
          <p:nvPr>
            <p:ph type="title"/>
          </p:nvPr>
        </p:nvSpPr>
        <p:spPr/>
        <p:txBody>
          <a:bodyPr/>
          <a:lstStyle/>
          <a:p>
            <a:r>
              <a:rPr lang="en-GB" dirty="0"/>
              <a:t>Results (design choices – RQ2)</a:t>
            </a:r>
          </a:p>
        </p:txBody>
      </p:sp>
      <p:sp>
        <p:nvSpPr>
          <p:cNvPr id="3" name="Text Placeholder 2">
            <a:extLst>
              <a:ext uri="{FF2B5EF4-FFF2-40B4-BE49-F238E27FC236}">
                <a16:creationId xmlns:a16="http://schemas.microsoft.com/office/drawing/2014/main" id="{8235B26B-344A-4E24-916F-EE996CB3E4F6}"/>
              </a:ext>
            </a:extLst>
          </p:cNvPr>
          <p:cNvSpPr>
            <a:spLocks noGrp="1"/>
          </p:cNvSpPr>
          <p:nvPr>
            <p:ph type="body" sz="quarter" idx="10"/>
          </p:nvPr>
        </p:nvSpPr>
        <p:spPr/>
        <p:txBody>
          <a:bodyPr/>
          <a:lstStyle/>
          <a:p>
            <a:r>
              <a:rPr lang="en-GB" dirty="0"/>
              <a:t>Fully integrated model: skills are integrated in content courses, and content teachers teach and assess skills</a:t>
            </a:r>
            <a:br>
              <a:rPr lang="en-GB" dirty="0"/>
            </a:br>
            <a:endParaRPr lang="en-GB" dirty="0"/>
          </a:p>
          <a:p>
            <a:r>
              <a:rPr lang="en-GB" dirty="0"/>
              <a:t>interwoven model: integration of skills in content courses + separate modules and/or assessment for skills, and/or portfolio. Sometimes also separate skills teacher (ELS skills expert)</a:t>
            </a:r>
          </a:p>
          <a:p>
            <a:pPr marL="0" indent="0">
              <a:buNone/>
            </a:pPr>
            <a:endParaRPr lang="en-GB" dirty="0"/>
          </a:p>
        </p:txBody>
      </p:sp>
      <p:sp>
        <p:nvSpPr>
          <p:cNvPr id="4" name="Slide Number Placeholder 3">
            <a:extLst>
              <a:ext uri="{FF2B5EF4-FFF2-40B4-BE49-F238E27FC236}">
                <a16:creationId xmlns:a16="http://schemas.microsoft.com/office/drawing/2014/main" id="{18FE14E2-3336-4DA4-B68B-FE02A3D09071}"/>
              </a:ext>
            </a:extLst>
          </p:cNvPr>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20</a:t>
            </a:fld>
            <a:endParaRPr lang="en-GB" dirty="0"/>
          </a:p>
        </p:txBody>
      </p:sp>
    </p:spTree>
    <p:extLst>
      <p:ext uri="{BB962C8B-B14F-4D97-AF65-F5344CB8AC3E}">
        <p14:creationId xmlns:p14="http://schemas.microsoft.com/office/powerpoint/2010/main" val="2647143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8E96C-7FCC-456D-A053-585CEEBB20C5}"/>
              </a:ext>
            </a:extLst>
          </p:cNvPr>
          <p:cNvSpPr>
            <a:spLocks noGrp="1"/>
          </p:cNvSpPr>
          <p:nvPr>
            <p:ph type="title"/>
          </p:nvPr>
        </p:nvSpPr>
        <p:spPr/>
        <p:txBody>
          <a:bodyPr/>
          <a:lstStyle/>
          <a:p>
            <a:r>
              <a:rPr lang="en-GB" dirty="0"/>
              <a:t>(Hypothetical) ribbon course</a:t>
            </a:r>
          </a:p>
        </p:txBody>
      </p:sp>
      <p:sp>
        <p:nvSpPr>
          <p:cNvPr id="3" name="Text Placeholder 2">
            <a:extLst>
              <a:ext uri="{FF2B5EF4-FFF2-40B4-BE49-F238E27FC236}">
                <a16:creationId xmlns:a16="http://schemas.microsoft.com/office/drawing/2014/main" id="{8235B26B-344A-4E24-916F-EE996CB3E4F6}"/>
              </a:ext>
            </a:extLst>
          </p:cNvPr>
          <p:cNvSpPr>
            <a:spLocks noGrp="1"/>
          </p:cNvSpPr>
          <p:nvPr>
            <p:ph type="body" sz="quarter" idx="10"/>
          </p:nvPr>
        </p:nvSpPr>
        <p:spPr>
          <a:xfrm>
            <a:off x="452446" y="1384200"/>
            <a:ext cx="8521188" cy="4089600"/>
          </a:xfrm>
        </p:spPr>
        <p:txBody>
          <a:bodyPr/>
          <a:lstStyle/>
          <a:p>
            <a:pPr marL="0" indent="0">
              <a:buNone/>
            </a:pPr>
            <a:r>
              <a:rPr lang="en-GB" dirty="0"/>
              <a:t>Hypothetical curriculum </a:t>
            </a:r>
            <a:r>
              <a:rPr lang="en-GB" dirty="0" err="1"/>
              <a:t>Bsc</a:t>
            </a:r>
            <a:r>
              <a:rPr lang="en-GB" dirty="0"/>
              <a:t> programme</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sz="1200" dirty="0"/>
              <a:t>This hypothetical curriculum shows a ‘ribbon course’ for skills. During the whole bachelor phase, students work on their skill. They document their development in a portfolio, which they hand in at the end of the </a:t>
            </a:r>
            <a:r>
              <a:rPr lang="en-GB" sz="1200" dirty="0" err="1"/>
              <a:t>Bsc</a:t>
            </a:r>
            <a:r>
              <a:rPr lang="en-GB" sz="1200" dirty="0"/>
              <a:t> trajectory, and receive credit for the skills ‘course’.</a:t>
            </a:r>
          </a:p>
          <a:p>
            <a:pPr marL="0" indent="0">
              <a:buNone/>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18FE14E2-3336-4DA4-B68B-FE02A3D09071}"/>
              </a:ext>
            </a:extLst>
          </p:cNvPr>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21</a:t>
            </a:fld>
            <a:endParaRPr lang="en-GB" dirty="0"/>
          </a:p>
        </p:txBody>
      </p:sp>
      <p:graphicFrame>
        <p:nvGraphicFramePr>
          <p:cNvPr id="5" name="Tabel 5">
            <a:extLst>
              <a:ext uri="{FF2B5EF4-FFF2-40B4-BE49-F238E27FC236}">
                <a16:creationId xmlns:a16="http://schemas.microsoft.com/office/drawing/2014/main" id="{40A715B5-D722-4EBF-B7C0-12366EB029B6}"/>
              </a:ext>
            </a:extLst>
          </p:cNvPr>
          <p:cNvGraphicFramePr>
            <a:graphicFrameLocks noGrp="1"/>
          </p:cNvGraphicFramePr>
          <p:nvPr>
            <p:extLst>
              <p:ext uri="{D42A27DB-BD31-4B8C-83A1-F6EECF244321}">
                <p14:modId xmlns:p14="http://schemas.microsoft.com/office/powerpoint/2010/main" val="891273760"/>
              </p:ext>
            </p:extLst>
          </p:nvPr>
        </p:nvGraphicFramePr>
        <p:xfrm>
          <a:off x="512064" y="1895856"/>
          <a:ext cx="6190488" cy="2621280"/>
        </p:xfrm>
        <a:graphic>
          <a:graphicData uri="http://schemas.openxmlformats.org/drawingml/2006/table">
            <a:tbl>
              <a:tblPr firstRow="1" bandRow="1">
                <a:tableStyleId>{2D5ABB26-0587-4C30-8999-92F81FD0307C}</a:tableStyleId>
              </a:tblPr>
              <a:tblGrid>
                <a:gridCol w="763534">
                  <a:extLst>
                    <a:ext uri="{9D8B030D-6E8A-4147-A177-3AD203B41FA5}">
                      <a16:colId xmlns:a16="http://schemas.microsoft.com/office/drawing/2014/main" val="3381914425"/>
                    </a:ext>
                  </a:extLst>
                </a:gridCol>
                <a:gridCol w="348794">
                  <a:extLst>
                    <a:ext uri="{9D8B030D-6E8A-4147-A177-3AD203B41FA5}">
                      <a16:colId xmlns:a16="http://schemas.microsoft.com/office/drawing/2014/main" val="4154246267"/>
                    </a:ext>
                  </a:extLst>
                </a:gridCol>
                <a:gridCol w="414739">
                  <a:extLst>
                    <a:ext uri="{9D8B030D-6E8A-4147-A177-3AD203B41FA5}">
                      <a16:colId xmlns:a16="http://schemas.microsoft.com/office/drawing/2014/main" val="4207888532"/>
                    </a:ext>
                  </a:extLst>
                </a:gridCol>
                <a:gridCol w="348262">
                  <a:extLst>
                    <a:ext uri="{9D8B030D-6E8A-4147-A177-3AD203B41FA5}">
                      <a16:colId xmlns:a16="http://schemas.microsoft.com/office/drawing/2014/main" val="3824341244"/>
                    </a:ext>
                  </a:extLst>
                </a:gridCol>
                <a:gridCol w="415271">
                  <a:extLst>
                    <a:ext uri="{9D8B030D-6E8A-4147-A177-3AD203B41FA5}">
                      <a16:colId xmlns:a16="http://schemas.microsoft.com/office/drawing/2014/main" val="2028076115"/>
                    </a:ext>
                  </a:extLst>
                </a:gridCol>
                <a:gridCol w="338538">
                  <a:extLst>
                    <a:ext uri="{9D8B030D-6E8A-4147-A177-3AD203B41FA5}">
                      <a16:colId xmlns:a16="http://schemas.microsoft.com/office/drawing/2014/main" val="4249620616"/>
                    </a:ext>
                  </a:extLst>
                </a:gridCol>
                <a:gridCol w="466106">
                  <a:extLst>
                    <a:ext uri="{9D8B030D-6E8A-4147-A177-3AD203B41FA5}">
                      <a16:colId xmlns:a16="http://schemas.microsoft.com/office/drawing/2014/main" val="4095112895"/>
                    </a:ext>
                  </a:extLst>
                </a:gridCol>
                <a:gridCol w="763533">
                  <a:extLst>
                    <a:ext uri="{9D8B030D-6E8A-4147-A177-3AD203B41FA5}">
                      <a16:colId xmlns:a16="http://schemas.microsoft.com/office/drawing/2014/main" val="3160581671"/>
                    </a:ext>
                  </a:extLst>
                </a:gridCol>
                <a:gridCol w="397486">
                  <a:extLst>
                    <a:ext uri="{9D8B030D-6E8A-4147-A177-3AD203B41FA5}">
                      <a16:colId xmlns:a16="http://schemas.microsoft.com/office/drawing/2014/main" val="1201067481"/>
                    </a:ext>
                  </a:extLst>
                </a:gridCol>
                <a:gridCol w="707845">
                  <a:extLst>
                    <a:ext uri="{9D8B030D-6E8A-4147-A177-3AD203B41FA5}">
                      <a16:colId xmlns:a16="http://schemas.microsoft.com/office/drawing/2014/main" val="28542220"/>
                    </a:ext>
                  </a:extLst>
                </a:gridCol>
                <a:gridCol w="652688">
                  <a:extLst>
                    <a:ext uri="{9D8B030D-6E8A-4147-A177-3AD203B41FA5}">
                      <a16:colId xmlns:a16="http://schemas.microsoft.com/office/drawing/2014/main" val="2718626593"/>
                    </a:ext>
                  </a:extLst>
                </a:gridCol>
                <a:gridCol w="573692">
                  <a:extLst>
                    <a:ext uri="{9D8B030D-6E8A-4147-A177-3AD203B41FA5}">
                      <a16:colId xmlns:a16="http://schemas.microsoft.com/office/drawing/2014/main" val="3584675758"/>
                    </a:ext>
                  </a:extLst>
                </a:gridCol>
              </a:tblGrid>
              <a:tr h="614880">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nl-NL" dirty="0"/>
                        <a:t>Sem.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NL"/>
                    </a:p>
                  </a:txBody>
                  <a:tcPr/>
                </a:tc>
                <a:tc gridSpan="2">
                  <a:txBody>
                    <a:bodyPr/>
                    <a:lstStyle/>
                    <a:p>
                      <a:r>
                        <a:rPr lang="nl-NL" dirty="0"/>
                        <a:t>Sem.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nl-NL" dirty="0"/>
                        <a:t>Sem.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dirty="0"/>
                        <a:t>Sem.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nl-NL" dirty="0"/>
                        <a:t>Sem.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nl-NL" dirty="0"/>
                        <a:t>Sem.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8144159"/>
                  </a:ext>
                </a:extLst>
              </a:tr>
              <a:tr h="614880">
                <a:tc>
                  <a:txBody>
                    <a:bodyPr/>
                    <a:lstStyle/>
                    <a:p>
                      <a:r>
                        <a:rPr lang="nl-NL" dirty="0" err="1"/>
                        <a:t>Year</a:t>
                      </a:r>
                      <a:r>
                        <a:rPr lang="nl-NL" dirty="0"/>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0800079"/>
                  </a:ext>
                </a:extLst>
              </a:tr>
              <a:tr h="614880">
                <a:tc>
                  <a:txBody>
                    <a:bodyPr/>
                    <a:lstStyle/>
                    <a:p>
                      <a:r>
                        <a:rPr lang="nl-NL" dirty="0" err="1"/>
                        <a:t>Year</a:t>
                      </a:r>
                      <a:r>
                        <a:rPr lang="nl-NL" dirty="0"/>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2687213"/>
                  </a:ext>
                </a:extLst>
              </a:tr>
              <a:tr h="614880">
                <a:tc>
                  <a:txBody>
                    <a:bodyPr/>
                    <a:lstStyle/>
                    <a:p>
                      <a:r>
                        <a:rPr lang="nl-NL" dirty="0" err="1"/>
                        <a:t>Year</a:t>
                      </a:r>
                      <a:r>
                        <a:rPr lang="nl-NL" dirty="0"/>
                        <a: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sz="1000" dirty="0" err="1">
                          <a:solidFill>
                            <a:schemeClr val="accent6"/>
                          </a:solidFill>
                        </a:rPr>
                        <a:t>Port-folio</a:t>
                      </a:r>
                      <a:r>
                        <a:rPr lang="nl-NL" sz="1000" dirty="0">
                          <a:solidFill>
                            <a:schemeClr val="accent6"/>
                          </a:solidFill>
                        </a:rPr>
                        <a:t> + </a:t>
                      </a:r>
                      <a:r>
                        <a:rPr lang="nl-NL" sz="1000" dirty="0" err="1">
                          <a:solidFill>
                            <a:schemeClr val="accent6"/>
                          </a:solidFill>
                        </a:rPr>
                        <a:t>ECTs</a:t>
                      </a:r>
                      <a:r>
                        <a:rPr lang="nl-NL" sz="1000" dirty="0">
                          <a:solidFill>
                            <a:schemeClr val="accent6"/>
                          </a:solidFill>
                        </a:rPr>
                        <a:t> </a:t>
                      </a:r>
                      <a:r>
                        <a:rPr lang="nl-NL" sz="1000" dirty="0" err="1">
                          <a:solidFill>
                            <a:schemeClr val="accent6"/>
                          </a:solidFill>
                        </a:rPr>
                        <a:t>reward</a:t>
                      </a:r>
                      <a:endParaRPr lang="nl-NL" sz="1000" dirty="0">
                        <a:solidFill>
                          <a:schemeClr val="accent6"/>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1986242"/>
                  </a:ext>
                </a:extLst>
              </a:tr>
            </a:tbl>
          </a:graphicData>
        </a:graphic>
      </p:graphicFrame>
      <p:sp>
        <p:nvSpPr>
          <p:cNvPr id="6" name="Rechthoek 5">
            <a:extLst>
              <a:ext uri="{FF2B5EF4-FFF2-40B4-BE49-F238E27FC236}">
                <a16:creationId xmlns:a16="http://schemas.microsoft.com/office/drawing/2014/main" id="{8506E78A-5B9B-4764-AD0E-F5E281E7DB93}"/>
              </a:ext>
            </a:extLst>
          </p:cNvPr>
          <p:cNvSpPr/>
          <p:nvPr/>
        </p:nvSpPr>
        <p:spPr>
          <a:xfrm>
            <a:off x="6986016" y="1972799"/>
            <a:ext cx="1152144" cy="1042199"/>
          </a:xfrm>
          <a:prstGeom prst="rect">
            <a:avLst/>
          </a:prstGeom>
          <a:solidFill>
            <a:schemeClr val="accent2"/>
          </a:solidFill>
          <a:ln w="19050">
            <a:solidFill>
              <a:schemeClr val="accent5"/>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72000" tIns="45720" rIns="91440" bIns="72000" numCol="1" spcCol="0" rtlCol="0" fromWordArt="0" anchor="ctr" anchorCtr="0" forceAA="0" compatLnSpc="1">
            <a:prstTxWarp prst="textNoShape">
              <a:avLst/>
            </a:prstTxWarp>
            <a:spAutoFit/>
          </a:bodyPr>
          <a:lstStyle/>
          <a:p>
            <a:pPr algn="ctr"/>
            <a:r>
              <a:rPr lang="nl-NL" sz="1000" dirty="0">
                <a:solidFill>
                  <a:schemeClr val="accent6"/>
                </a:solidFill>
              </a:rPr>
              <a:t>(</a:t>
            </a:r>
            <a:r>
              <a:rPr lang="nl-NL" sz="1000" dirty="0" err="1">
                <a:solidFill>
                  <a:schemeClr val="accent6"/>
                </a:solidFill>
              </a:rPr>
              <a:t>skill</a:t>
            </a:r>
            <a:r>
              <a:rPr lang="nl-NL" sz="1000" dirty="0">
                <a:solidFill>
                  <a:schemeClr val="accent6"/>
                </a:solidFill>
              </a:rPr>
              <a:t> or content) course in </a:t>
            </a:r>
            <a:r>
              <a:rPr lang="nl-NL" sz="1000" dirty="0" err="1">
                <a:solidFill>
                  <a:schemeClr val="accent6"/>
                </a:solidFill>
              </a:rPr>
              <a:t>which</a:t>
            </a:r>
            <a:r>
              <a:rPr lang="nl-NL" sz="1000" dirty="0">
                <a:solidFill>
                  <a:schemeClr val="accent6"/>
                </a:solidFill>
              </a:rPr>
              <a:t> </a:t>
            </a:r>
            <a:r>
              <a:rPr lang="nl-NL" sz="1000" dirty="0" err="1">
                <a:solidFill>
                  <a:schemeClr val="accent6"/>
                </a:solidFill>
              </a:rPr>
              <a:t>skill</a:t>
            </a:r>
            <a:r>
              <a:rPr lang="nl-NL" sz="1000" dirty="0">
                <a:solidFill>
                  <a:schemeClr val="accent6"/>
                </a:solidFill>
              </a:rPr>
              <a:t> is </a:t>
            </a:r>
            <a:r>
              <a:rPr lang="nl-NL" sz="1000" dirty="0" err="1">
                <a:solidFill>
                  <a:schemeClr val="accent6"/>
                </a:solidFill>
              </a:rPr>
              <a:t>thaught</a:t>
            </a:r>
            <a:r>
              <a:rPr lang="nl-NL" sz="1000" dirty="0">
                <a:solidFill>
                  <a:schemeClr val="accent6"/>
                </a:solidFill>
              </a:rPr>
              <a:t> </a:t>
            </a:r>
            <a:r>
              <a:rPr lang="nl-NL" sz="1000" dirty="0" err="1">
                <a:solidFill>
                  <a:schemeClr val="accent6"/>
                </a:solidFill>
              </a:rPr>
              <a:t>and</a:t>
            </a:r>
            <a:r>
              <a:rPr lang="nl-NL" sz="1000" dirty="0">
                <a:solidFill>
                  <a:schemeClr val="accent6"/>
                </a:solidFill>
              </a:rPr>
              <a:t>/or </a:t>
            </a:r>
            <a:r>
              <a:rPr lang="nl-NL" sz="1000" dirty="0" err="1">
                <a:solidFill>
                  <a:schemeClr val="accent6"/>
                </a:solidFill>
              </a:rPr>
              <a:t>assessed</a:t>
            </a:r>
            <a:endParaRPr lang="nl-NL" sz="1000" dirty="0">
              <a:solidFill>
                <a:schemeClr val="accent6"/>
              </a:solidFill>
            </a:endParaRPr>
          </a:p>
        </p:txBody>
      </p:sp>
      <p:sp>
        <p:nvSpPr>
          <p:cNvPr id="7" name="Rechthoek 6">
            <a:extLst>
              <a:ext uri="{FF2B5EF4-FFF2-40B4-BE49-F238E27FC236}">
                <a16:creationId xmlns:a16="http://schemas.microsoft.com/office/drawing/2014/main" id="{BE465864-7283-4192-8955-B12F1A764DD8}"/>
              </a:ext>
            </a:extLst>
          </p:cNvPr>
          <p:cNvSpPr/>
          <p:nvPr/>
        </p:nvSpPr>
        <p:spPr>
          <a:xfrm>
            <a:off x="6986016" y="3313176"/>
            <a:ext cx="1152144" cy="1042199"/>
          </a:xfrm>
          <a:prstGeom prst="rect">
            <a:avLst/>
          </a:prstGeom>
          <a:noFill/>
          <a:ln w="19050">
            <a:solidFill>
              <a:schemeClr val="accent5"/>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r>
              <a:rPr lang="nl-NL" sz="1200" dirty="0">
                <a:solidFill>
                  <a:schemeClr val="accent6"/>
                </a:solidFill>
              </a:rPr>
              <a:t>Course in </a:t>
            </a:r>
            <a:r>
              <a:rPr lang="nl-NL" sz="1200" dirty="0" err="1">
                <a:solidFill>
                  <a:schemeClr val="accent6"/>
                </a:solidFill>
              </a:rPr>
              <a:t>which</a:t>
            </a:r>
            <a:r>
              <a:rPr lang="nl-NL" sz="1200" dirty="0">
                <a:solidFill>
                  <a:schemeClr val="accent6"/>
                </a:solidFill>
              </a:rPr>
              <a:t> </a:t>
            </a:r>
            <a:r>
              <a:rPr lang="nl-NL" sz="1200" dirty="0" err="1">
                <a:solidFill>
                  <a:schemeClr val="accent6"/>
                </a:solidFill>
              </a:rPr>
              <a:t>skill</a:t>
            </a:r>
            <a:r>
              <a:rPr lang="nl-NL" sz="1200" dirty="0">
                <a:solidFill>
                  <a:schemeClr val="accent6"/>
                </a:solidFill>
              </a:rPr>
              <a:t> is </a:t>
            </a:r>
            <a:r>
              <a:rPr lang="nl-NL" sz="1200" dirty="0" err="1">
                <a:solidFill>
                  <a:schemeClr val="accent6"/>
                </a:solidFill>
              </a:rPr>
              <a:t>not</a:t>
            </a:r>
            <a:r>
              <a:rPr lang="nl-NL" sz="1200" dirty="0">
                <a:solidFill>
                  <a:schemeClr val="accent6"/>
                </a:solidFill>
              </a:rPr>
              <a:t> </a:t>
            </a:r>
            <a:r>
              <a:rPr lang="nl-NL" sz="1200" dirty="0" err="1">
                <a:solidFill>
                  <a:schemeClr val="accent6"/>
                </a:solidFill>
              </a:rPr>
              <a:t>thaught</a:t>
            </a:r>
            <a:r>
              <a:rPr lang="nl-NL" sz="1200" dirty="0">
                <a:solidFill>
                  <a:schemeClr val="accent6"/>
                </a:solidFill>
              </a:rPr>
              <a:t> </a:t>
            </a:r>
            <a:r>
              <a:rPr lang="nl-NL" sz="1200" dirty="0" err="1">
                <a:solidFill>
                  <a:schemeClr val="accent6"/>
                </a:solidFill>
              </a:rPr>
              <a:t>and</a:t>
            </a:r>
            <a:r>
              <a:rPr lang="nl-NL" sz="1200" dirty="0">
                <a:solidFill>
                  <a:schemeClr val="accent6"/>
                </a:solidFill>
              </a:rPr>
              <a:t>/or </a:t>
            </a:r>
            <a:r>
              <a:rPr lang="nl-NL" sz="1200" dirty="0" err="1">
                <a:solidFill>
                  <a:schemeClr val="accent6"/>
                </a:solidFill>
              </a:rPr>
              <a:t>assessed</a:t>
            </a:r>
            <a:endParaRPr lang="nl-NL" sz="1200" dirty="0">
              <a:solidFill>
                <a:schemeClr val="accent6"/>
              </a:solidFill>
            </a:endParaRPr>
          </a:p>
        </p:txBody>
      </p:sp>
    </p:spTree>
    <p:extLst>
      <p:ext uri="{BB962C8B-B14F-4D97-AF65-F5344CB8AC3E}">
        <p14:creationId xmlns:p14="http://schemas.microsoft.com/office/powerpoint/2010/main" val="2838077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009BD-2122-49DF-82C9-B95804D3CE79}"/>
              </a:ext>
            </a:extLst>
          </p:cNvPr>
          <p:cNvSpPr>
            <a:spLocks noGrp="1"/>
          </p:cNvSpPr>
          <p:nvPr>
            <p:ph type="title"/>
          </p:nvPr>
        </p:nvSpPr>
        <p:spPr/>
        <p:txBody>
          <a:bodyPr/>
          <a:lstStyle/>
          <a:p>
            <a:r>
              <a:rPr lang="en-GB" dirty="0"/>
              <a:t>Summary (design choices – RQ2)</a:t>
            </a:r>
          </a:p>
        </p:txBody>
      </p:sp>
      <p:sp>
        <p:nvSpPr>
          <p:cNvPr id="3" name="Text Placeholder 2">
            <a:extLst>
              <a:ext uri="{FF2B5EF4-FFF2-40B4-BE49-F238E27FC236}">
                <a16:creationId xmlns:a16="http://schemas.microsoft.com/office/drawing/2014/main" id="{5ED0AC4C-9B1F-409D-B21A-4EED8FF00BC5}"/>
              </a:ext>
            </a:extLst>
          </p:cNvPr>
          <p:cNvSpPr>
            <a:spLocks noGrp="1"/>
          </p:cNvSpPr>
          <p:nvPr>
            <p:ph type="body" sz="quarter" idx="10"/>
          </p:nvPr>
        </p:nvSpPr>
        <p:spPr>
          <a:xfrm>
            <a:off x="421200" y="1333948"/>
            <a:ext cx="8521188" cy="4590901"/>
          </a:xfrm>
        </p:spPr>
        <p:txBody>
          <a:bodyPr/>
          <a:lstStyle/>
          <a:p>
            <a:pPr marL="0" indent="0">
              <a:lnSpc>
                <a:spcPct val="150000"/>
              </a:lnSpc>
              <a:buNone/>
            </a:pPr>
            <a:r>
              <a:rPr lang="en-GB" sz="1600" b="1" dirty="0"/>
              <a:t>What choices were made with regard to the design of the skills learning trajectories?</a:t>
            </a:r>
          </a:p>
          <a:p>
            <a:pPr>
              <a:lnSpc>
                <a:spcPct val="150000"/>
              </a:lnSpc>
            </a:pPr>
            <a:r>
              <a:rPr lang="en-GB" sz="1600" dirty="0"/>
              <a:t>Learning trajectories mostly cover all three BSc years, except for collaboration (ends earlier/starts later)</a:t>
            </a:r>
          </a:p>
          <a:p>
            <a:pPr>
              <a:lnSpc>
                <a:spcPct val="150000"/>
              </a:lnSpc>
            </a:pPr>
            <a:r>
              <a:rPr lang="en-GB" sz="1600" dirty="0"/>
              <a:t>Mostly integrated in content courses with content teachers providing skills education, but sometimes also separate skills modules (mostly Presentation skills) and/or skills teachers and/or assignments (especially within BVG)</a:t>
            </a:r>
          </a:p>
          <a:p>
            <a:pPr>
              <a:lnSpc>
                <a:spcPct val="150000"/>
              </a:lnSpc>
            </a:pPr>
            <a:r>
              <a:rPr lang="en-GB" sz="1600" dirty="0"/>
              <a:t>Some programmes assess final skills levels within a course or the </a:t>
            </a:r>
            <a:r>
              <a:rPr lang="en-GB" sz="1600" dirty="0" err="1"/>
              <a:t>Bsc</a:t>
            </a:r>
            <a:r>
              <a:rPr lang="en-GB" sz="1600" dirty="0"/>
              <a:t> thesis. Other programmes assess skills with a portfolio, that students hand in at the end of their </a:t>
            </a:r>
            <a:r>
              <a:rPr lang="en-GB" sz="1600" dirty="0" err="1"/>
              <a:t>Bsc</a:t>
            </a:r>
            <a:r>
              <a:rPr lang="en-GB" sz="1600" dirty="0"/>
              <a:t> programme. In that case, skills can be seen as a “ribbon course” running throughout the </a:t>
            </a:r>
            <a:r>
              <a:rPr lang="en-GB" sz="1600" dirty="0" err="1"/>
              <a:t>Bsc</a:t>
            </a:r>
            <a:r>
              <a:rPr lang="en-GB" sz="1600" dirty="0"/>
              <a:t> programme. </a:t>
            </a:r>
          </a:p>
          <a:p>
            <a:endParaRPr lang="en-GB" dirty="0"/>
          </a:p>
        </p:txBody>
      </p:sp>
      <p:sp>
        <p:nvSpPr>
          <p:cNvPr id="4" name="Slide Number Placeholder 3">
            <a:extLst>
              <a:ext uri="{FF2B5EF4-FFF2-40B4-BE49-F238E27FC236}">
                <a16:creationId xmlns:a16="http://schemas.microsoft.com/office/drawing/2014/main" id="{47EBDCA6-A82F-4DF6-9A7C-7E9D61581847}"/>
              </a:ext>
            </a:extLst>
          </p:cNvPr>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22</a:t>
            </a:fld>
            <a:endParaRPr lang="en-GB" dirty="0"/>
          </a:p>
        </p:txBody>
      </p:sp>
    </p:spTree>
    <p:extLst>
      <p:ext uri="{BB962C8B-B14F-4D97-AF65-F5344CB8AC3E}">
        <p14:creationId xmlns:p14="http://schemas.microsoft.com/office/powerpoint/2010/main" val="1958924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91999D-0ADE-4860-A07A-20632CD816BC}"/>
              </a:ext>
            </a:extLst>
          </p:cNvPr>
          <p:cNvSpPr>
            <a:spLocks noGrp="1"/>
          </p:cNvSpPr>
          <p:nvPr>
            <p:ph type="title"/>
          </p:nvPr>
        </p:nvSpPr>
        <p:spPr/>
        <p:txBody>
          <a:bodyPr/>
          <a:lstStyle/>
          <a:p>
            <a:r>
              <a:rPr lang="nl-NL" dirty="0"/>
              <a:t>Summary (design </a:t>
            </a:r>
            <a:r>
              <a:rPr lang="nl-NL" dirty="0" err="1"/>
              <a:t>choices</a:t>
            </a:r>
            <a:r>
              <a:rPr lang="nl-NL" dirty="0"/>
              <a:t> – RQ2)</a:t>
            </a:r>
          </a:p>
        </p:txBody>
      </p:sp>
      <p:sp>
        <p:nvSpPr>
          <p:cNvPr id="3" name="Tijdelijke aanduiding voor tekst 2">
            <a:extLst>
              <a:ext uri="{FF2B5EF4-FFF2-40B4-BE49-F238E27FC236}">
                <a16:creationId xmlns:a16="http://schemas.microsoft.com/office/drawing/2014/main" id="{07F0C377-3D64-485A-9C52-160A036F8D79}"/>
              </a:ext>
            </a:extLst>
          </p:cNvPr>
          <p:cNvSpPr>
            <a:spLocks noGrp="1"/>
          </p:cNvSpPr>
          <p:nvPr>
            <p:ph type="body" sz="quarter" idx="10"/>
          </p:nvPr>
        </p:nvSpPr>
        <p:spPr/>
        <p:txBody>
          <a:bodyPr/>
          <a:lstStyle/>
          <a:p>
            <a:pPr marL="0" indent="0">
              <a:lnSpc>
                <a:spcPct val="150000"/>
              </a:lnSpc>
              <a:buNone/>
            </a:pPr>
            <a:r>
              <a:rPr lang="en-GB" sz="2400" b="1" dirty="0"/>
              <a:t>Did these choices change over time, and for what reasons?</a:t>
            </a:r>
          </a:p>
          <a:p>
            <a:pPr marL="0" indent="0">
              <a:lnSpc>
                <a:spcPct val="150000"/>
              </a:lnSpc>
              <a:buNone/>
            </a:pPr>
            <a:r>
              <a:rPr lang="en-GB" sz="2400" dirty="0"/>
              <a:t>No changes over time, as learning trajectories just started.</a:t>
            </a:r>
          </a:p>
          <a:p>
            <a:endParaRPr lang="nl-NL" dirty="0"/>
          </a:p>
        </p:txBody>
      </p:sp>
      <p:sp>
        <p:nvSpPr>
          <p:cNvPr id="4" name="Tijdelijke aanduiding voor dianummer 3">
            <a:extLst>
              <a:ext uri="{FF2B5EF4-FFF2-40B4-BE49-F238E27FC236}">
                <a16:creationId xmlns:a16="http://schemas.microsoft.com/office/drawing/2014/main" id="{CDF3DE84-EA37-4400-96AC-4907688D8D28}"/>
              </a:ext>
            </a:extLst>
          </p:cNvPr>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23</a:t>
            </a:fld>
            <a:endParaRPr lang="en-GB" dirty="0"/>
          </a:p>
        </p:txBody>
      </p:sp>
    </p:spTree>
    <p:extLst>
      <p:ext uri="{BB962C8B-B14F-4D97-AF65-F5344CB8AC3E}">
        <p14:creationId xmlns:p14="http://schemas.microsoft.com/office/powerpoint/2010/main" val="4042709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9343D95-EAAF-4261-B818-8A5EFA890033}"/>
              </a:ext>
            </a:extLst>
          </p:cNvPr>
          <p:cNvSpPr txBox="1"/>
          <p:nvPr/>
        </p:nvSpPr>
        <p:spPr>
          <a:xfrm>
            <a:off x="3933515" y="2237501"/>
            <a:ext cx="2321999" cy="1867249"/>
          </a:xfrm>
          <a:prstGeom prst="wedgeRoundRectCallout">
            <a:avLst>
              <a:gd name="adj1" fmla="val 72317"/>
              <a:gd name="adj2" fmla="val 28911"/>
              <a:gd name="adj3" fmla="val 16667"/>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nSpc>
                <a:spcPts val="1800"/>
              </a:lnSpc>
            </a:pPr>
            <a:r>
              <a:rPr lang="en-GB" sz="1400" dirty="0">
                <a:latin typeface="Verdana" pitchFamily="34" charset="0"/>
              </a:rPr>
              <a:t>Different academic fields have different requirements (for example for writing). This may make alignment between courses difficult. </a:t>
            </a:r>
          </a:p>
        </p:txBody>
      </p:sp>
      <p:sp>
        <p:nvSpPr>
          <p:cNvPr id="2" name="Title 1">
            <a:extLst>
              <a:ext uri="{FF2B5EF4-FFF2-40B4-BE49-F238E27FC236}">
                <a16:creationId xmlns:a16="http://schemas.microsoft.com/office/drawing/2014/main" id="{52C4DB84-F233-4FC2-B51B-618DE89B6719}"/>
              </a:ext>
            </a:extLst>
          </p:cNvPr>
          <p:cNvSpPr>
            <a:spLocks noGrp="1"/>
          </p:cNvSpPr>
          <p:nvPr>
            <p:ph type="title"/>
          </p:nvPr>
        </p:nvSpPr>
        <p:spPr>
          <a:xfrm>
            <a:off x="491642" y="230188"/>
            <a:ext cx="8442796" cy="1327500"/>
          </a:xfrm>
        </p:spPr>
        <p:txBody>
          <a:bodyPr/>
          <a:lstStyle/>
          <a:p>
            <a:r>
              <a:rPr lang="en-GB" dirty="0"/>
              <a:t>Results (experiences – RQ3)</a:t>
            </a:r>
            <a:br>
              <a:rPr lang="en-GB" dirty="0"/>
            </a:br>
            <a:r>
              <a:rPr lang="en-GB" i="1" dirty="0"/>
              <a:t>Skills coordinators/staff</a:t>
            </a:r>
          </a:p>
        </p:txBody>
      </p:sp>
      <p:sp>
        <p:nvSpPr>
          <p:cNvPr id="5" name="Text Placeholder 4">
            <a:extLst>
              <a:ext uri="{FF2B5EF4-FFF2-40B4-BE49-F238E27FC236}">
                <a16:creationId xmlns:a16="http://schemas.microsoft.com/office/drawing/2014/main" id="{5A8739ED-4CEF-4C03-ABB8-C5BDFD313F6F}"/>
              </a:ext>
            </a:extLst>
          </p:cNvPr>
          <p:cNvSpPr>
            <a:spLocks noGrp="1"/>
          </p:cNvSpPr>
          <p:nvPr>
            <p:ph type="body" sz="quarter" idx="10"/>
          </p:nvPr>
        </p:nvSpPr>
        <p:spPr/>
        <p:txBody>
          <a:bodyPr/>
          <a:lstStyle/>
          <a:p>
            <a:pPr marL="0" indent="0">
              <a:buNone/>
            </a:pPr>
            <a:r>
              <a:rPr lang="en-GB" dirty="0"/>
              <a:t>Positive points</a:t>
            </a:r>
          </a:p>
        </p:txBody>
      </p:sp>
      <p:sp>
        <p:nvSpPr>
          <p:cNvPr id="6" name="Text Placeholder 5">
            <a:extLst>
              <a:ext uri="{FF2B5EF4-FFF2-40B4-BE49-F238E27FC236}">
                <a16:creationId xmlns:a16="http://schemas.microsoft.com/office/drawing/2014/main" id="{500DD6CA-1EBC-4CD7-A9EF-5D368B3D793F}"/>
              </a:ext>
            </a:extLst>
          </p:cNvPr>
          <p:cNvSpPr>
            <a:spLocks noGrp="1"/>
          </p:cNvSpPr>
          <p:nvPr>
            <p:ph type="body" sz="quarter" idx="11"/>
          </p:nvPr>
        </p:nvSpPr>
        <p:spPr/>
        <p:txBody>
          <a:bodyPr/>
          <a:lstStyle/>
          <a:p>
            <a:pPr marL="0" indent="0">
              <a:buNone/>
            </a:pPr>
            <a:r>
              <a:rPr lang="en-GB" dirty="0"/>
              <a:t>Challenges</a:t>
            </a:r>
          </a:p>
        </p:txBody>
      </p:sp>
      <p:sp>
        <p:nvSpPr>
          <p:cNvPr id="4" name="Slide Number Placeholder 3">
            <a:extLst>
              <a:ext uri="{FF2B5EF4-FFF2-40B4-BE49-F238E27FC236}">
                <a16:creationId xmlns:a16="http://schemas.microsoft.com/office/drawing/2014/main" id="{4AE16D68-65CE-43FC-9659-1D8330A226B3}"/>
              </a:ext>
            </a:extLst>
          </p:cNvPr>
          <p:cNvSpPr>
            <a:spLocks noGrp="1"/>
          </p:cNvSpPr>
          <p:nvPr>
            <p:ph type="sldNum" sz="quarter" idx="12"/>
          </p:nvPr>
        </p:nvSpPr>
        <p:spPr/>
        <p:txBody>
          <a:bodyPr/>
          <a:lstStyle/>
          <a:p>
            <a:pPr algn="r">
              <a:lnSpc>
                <a:spcPts val="1200"/>
              </a:lnSpc>
            </a:pPr>
            <a:fld id="{F25965E0-7062-474C-8671-DB3A3CE669B0}" type="slidenum">
              <a:rPr lang="en-GB" smtClean="0"/>
              <a:pPr algn="r">
                <a:lnSpc>
                  <a:spcPts val="1200"/>
                </a:lnSpc>
              </a:pPr>
              <a:t>24</a:t>
            </a:fld>
            <a:endParaRPr lang="en-GB" dirty="0"/>
          </a:p>
        </p:txBody>
      </p:sp>
      <p:sp>
        <p:nvSpPr>
          <p:cNvPr id="7" name="TextBox 6">
            <a:extLst>
              <a:ext uri="{FF2B5EF4-FFF2-40B4-BE49-F238E27FC236}">
                <a16:creationId xmlns:a16="http://schemas.microsoft.com/office/drawing/2014/main" id="{48283A4D-3DF6-4130-9574-1553B097494F}"/>
              </a:ext>
            </a:extLst>
          </p:cNvPr>
          <p:cNvSpPr txBox="1"/>
          <p:nvPr/>
        </p:nvSpPr>
        <p:spPr>
          <a:xfrm>
            <a:off x="680016" y="2237501"/>
            <a:ext cx="1589314" cy="1101082"/>
          </a:xfrm>
          <a:prstGeom prst="wedgeRoundRectCallout">
            <a:avLst>
              <a:gd name="adj1" fmla="val -72203"/>
              <a:gd name="adj2" fmla="val -1761"/>
              <a:gd name="adj3" fmla="val 16667"/>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ts val="1800"/>
              </a:lnSpc>
            </a:pPr>
            <a:r>
              <a:rPr lang="en-GB" sz="1400" dirty="0">
                <a:latin typeface="Verdana" pitchFamily="34" charset="0"/>
              </a:rPr>
              <a:t>Staff is aware of the importance of skills</a:t>
            </a:r>
          </a:p>
        </p:txBody>
      </p:sp>
      <p:sp>
        <p:nvSpPr>
          <p:cNvPr id="8" name="TextBox 7">
            <a:extLst>
              <a:ext uri="{FF2B5EF4-FFF2-40B4-BE49-F238E27FC236}">
                <a16:creationId xmlns:a16="http://schemas.microsoft.com/office/drawing/2014/main" id="{F03980CD-B1E6-40FC-9F7F-A2C901F33859}"/>
              </a:ext>
            </a:extLst>
          </p:cNvPr>
          <p:cNvSpPr txBox="1"/>
          <p:nvPr/>
        </p:nvSpPr>
        <p:spPr>
          <a:xfrm>
            <a:off x="582342" y="3275244"/>
            <a:ext cx="1589314" cy="1356471"/>
          </a:xfrm>
          <a:prstGeom prst="wedgeRoundRectCallout">
            <a:avLst>
              <a:gd name="adj1" fmla="val -68093"/>
              <a:gd name="adj2" fmla="val 8918"/>
              <a:gd name="adj3" fmla="val 16667"/>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ts val="1800"/>
              </a:lnSpc>
            </a:pPr>
            <a:r>
              <a:rPr lang="en-GB" sz="1400" dirty="0">
                <a:latin typeface="Verdana" pitchFamily="34" charset="0"/>
              </a:rPr>
              <a:t>Students &amp; staff are more aware of skills education in curriculum</a:t>
            </a:r>
          </a:p>
        </p:txBody>
      </p:sp>
      <p:sp>
        <p:nvSpPr>
          <p:cNvPr id="9" name="TextBox 8">
            <a:extLst>
              <a:ext uri="{FF2B5EF4-FFF2-40B4-BE49-F238E27FC236}">
                <a16:creationId xmlns:a16="http://schemas.microsoft.com/office/drawing/2014/main" id="{18FA383D-6EDD-42CC-A570-4F81D96B8650}"/>
              </a:ext>
            </a:extLst>
          </p:cNvPr>
          <p:cNvSpPr txBox="1"/>
          <p:nvPr/>
        </p:nvSpPr>
        <p:spPr>
          <a:xfrm>
            <a:off x="2140735" y="2787606"/>
            <a:ext cx="1589314" cy="1834605"/>
          </a:xfrm>
          <a:prstGeom prst="wedgeRoundRectCallout">
            <a:avLst>
              <a:gd name="adj1" fmla="val -60559"/>
              <a:gd name="adj2" fmla="val 64676"/>
              <a:gd name="adj3" fmla="val 16667"/>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ts val="1800"/>
              </a:lnSpc>
            </a:pPr>
            <a:r>
              <a:rPr lang="en-GB" sz="1400" dirty="0">
                <a:latin typeface="Verdana" pitchFamily="34" charset="0"/>
              </a:rPr>
              <a:t>Impression that the learning trajectory benefits students’  skills</a:t>
            </a:r>
          </a:p>
        </p:txBody>
      </p:sp>
      <p:sp>
        <p:nvSpPr>
          <p:cNvPr id="10" name="TextBox 9">
            <a:extLst>
              <a:ext uri="{FF2B5EF4-FFF2-40B4-BE49-F238E27FC236}">
                <a16:creationId xmlns:a16="http://schemas.microsoft.com/office/drawing/2014/main" id="{6F6B660E-D666-4BF4-A2C7-EE57A274A063}"/>
              </a:ext>
            </a:extLst>
          </p:cNvPr>
          <p:cNvSpPr txBox="1"/>
          <p:nvPr/>
        </p:nvSpPr>
        <p:spPr>
          <a:xfrm>
            <a:off x="6101785" y="2348438"/>
            <a:ext cx="2321999" cy="2122638"/>
          </a:xfrm>
          <a:prstGeom prst="wedgeRoundRectCallout">
            <a:avLst>
              <a:gd name="adj1" fmla="val 72317"/>
              <a:gd name="adj2" fmla="val 28911"/>
              <a:gd name="adj3" fmla="val 16667"/>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nSpc>
                <a:spcPts val="1800"/>
              </a:lnSpc>
            </a:pPr>
            <a:r>
              <a:rPr lang="en-GB" sz="1400" dirty="0">
                <a:latin typeface="Verdana" pitchFamily="34" charset="0"/>
              </a:rPr>
              <a:t>Alignment of skills education in different courses is sometimes difficult, especially in assessment. Every teacher has his/her own focus on what is important</a:t>
            </a:r>
          </a:p>
        </p:txBody>
      </p:sp>
      <p:sp>
        <p:nvSpPr>
          <p:cNvPr id="11" name="TextBox 10">
            <a:extLst>
              <a:ext uri="{FF2B5EF4-FFF2-40B4-BE49-F238E27FC236}">
                <a16:creationId xmlns:a16="http://schemas.microsoft.com/office/drawing/2014/main" id="{19C48EB6-AE49-4F6D-AE0E-94B258EF67EE}"/>
              </a:ext>
            </a:extLst>
          </p:cNvPr>
          <p:cNvSpPr txBox="1"/>
          <p:nvPr/>
        </p:nvSpPr>
        <p:spPr>
          <a:xfrm>
            <a:off x="5437729" y="4379136"/>
            <a:ext cx="3316800" cy="1867249"/>
          </a:xfrm>
          <a:prstGeom prst="wedgeRoundRectCallout">
            <a:avLst>
              <a:gd name="adj1" fmla="val 68098"/>
              <a:gd name="adj2" fmla="val 5638"/>
              <a:gd name="adj3" fmla="val 16667"/>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nSpc>
                <a:spcPts val="1800"/>
              </a:lnSpc>
            </a:pPr>
            <a:r>
              <a:rPr lang="en-GB" sz="1400" i="1" dirty="0">
                <a:latin typeface="Verdana" pitchFamily="34" charset="0"/>
              </a:rPr>
              <a:t>In case of separate assignments for skills</a:t>
            </a:r>
            <a:r>
              <a:rPr lang="en-GB" sz="1400" dirty="0">
                <a:latin typeface="Verdana" pitchFamily="34" charset="0"/>
              </a:rPr>
              <a:t>: </a:t>
            </a:r>
          </a:p>
          <a:p>
            <a:pPr>
              <a:lnSpc>
                <a:spcPts val="1800"/>
              </a:lnSpc>
            </a:pPr>
            <a:r>
              <a:rPr lang="en-GB" sz="1400" dirty="0">
                <a:latin typeface="Verdana" pitchFamily="34" charset="0"/>
              </a:rPr>
              <a:t>Logistics of separating skills assignment upload on Brightspace for skills and content assignments can be difficult and confusing</a:t>
            </a:r>
          </a:p>
        </p:txBody>
      </p:sp>
    </p:spTree>
    <p:extLst>
      <p:ext uri="{BB962C8B-B14F-4D97-AF65-F5344CB8AC3E}">
        <p14:creationId xmlns:p14="http://schemas.microsoft.com/office/powerpoint/2010/main" val="1550013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1D5658D-5AB9-4E90-AFB8-B25148D19068}"/>
              </a:ext>
            </a:extLst>
          </p:cNvPr>
          <p:cNvSpPr txBox="1"/>
          <p:nvPr/>
        </p:nvSpPr>
        <p:spPr>
          <a:xfrm>
            <a:off x="491642" y="3125807"/>
            <a:ext cx="2592654" cy="845693"/>
          </a:xfrm>
          <a:prstGeom prst="wedgeRoundRectCallout">
            <a:avLst>
              <a:gd name="adj1" fmla="val -56873"/>
              <a:gd name="adj2" fmla="val 87236"/>
              <a:gd name="adj3" fmla="val 16667"/>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ts val="1800"/>
              </a:lnSpc>
            </a:pPr>
            <a:r>
              <a:rPr lang="en-GB" sz="1400" dirty="0">
                <a:latin typeface="Verdana" pitchFamily="34" charset="0"/>
              </a:rPr>
              <a:t>Yes! They are the experts, know best how to teach and assess skills</a:t>
            </a:r>
          </a:p>
        </p:txBody>
      </p:sp>
      <p:sp>
        <p:nvSpPr>
          <p:cNvPr id="2" name="Title 1">
            <a:extLst>
              <a:ext uri="{FF2B5EF4-FFF2-40B4-BE49-F238E27FC236}">
                <a16:creationId xmlns:a16="http://schemas.microsoft.com/office/drawing/2014/main" id="{52C4DB84-F233-4FC2-B51B-618DE89B6719}"/>
              </a:ext>
            </a:extLst>
          </p:cNvPr>
          <p:cNvSpPr>
            <a:spLocks noGrp="1"/>
          </p:cNvSpPr>
          <p:nvPr>
            <p:ph type="title"/>
          </p:nvPr>
        </p:nvSpPr>
        <p:spPr>
          <a:xfrm>
            <a:off x="491642" y="230188"/>
            <a:ext cx="8442796" cy="1327500"/>
          </a:xfrm>
        </p:spPr>
        <p:txBody>
          <a:bodyPr/>
          <a:lstStyle/>
          <a:p>
            <a:r>
              <a:rPr lang="en-GB" dirty="0"/>
              <a:t>Results (experiences – RQ3)</a:t>
            </a:r>
            <a:br>
              <a:rPr lang="en-GB" dirty="0"/>
            </a:br>
            <a:r>
              <a:rPr lang="en-GB" i="1" dirty="0"/>
              <a:t>Skills coordinators/staff</a:t>
            </a:r>
          </a:p>
        </p:txBody>
      </p:sp>
      <p:sp>
        <p:nvSpPr>
          <p:cNvPr id="4" name="Slide Number Placeholder 3">
            <a:extLst>
              <a:ext uri="{FF2B5EF4-FFF2-40B4-BE49-F238E27FC236}">
                <a16:creationId xmlns:a16="http://schemas.microsoft.com/office/drawing/2014/main" id="{4AE16D68-65CE-43FC-9659-1D8330A226B3}"/>
              </a:ext>
            </a:extLst>
          </p:cNvPr>
          <p:cNvSpPr>
            <a:spLocks noGrp="1"/>
          </p:cNvSpPr>
          <p:nvPr>
            <p:ph type="sldNum" sz="quarter" idx="12"/>
          </p:nvPr>
        </p:nvSpPr>
        <p:spPr/>
        <p:txBody>
          <a:bodyPr/>
          <a:lstStyle/>
          <a:p>
            <a:pPr algn="r">
              <a:lnSpc>
                <a:spcPts val="1200"/>
              </a:lnSpc>
            </a:pPr>
            <a:fld id="{F25965E0-7062-474C-8671-DB3A3CE669B0}" type="slidenum">
              <a:rPr lang="en-GB" smtClean="0"/>
              <a:pPr algn="r">
                <a:lnSpc>
                  <a:spcPts val="1200"/>
                </a:lnSpc>
              </a:pPr>
              <a:t>25</a:t>
            </a:fld>
            <a:endParaRPr lang="en-GB" dirty="0"/>
          </a:p>
        </p:txBody>
      </p:sp>
      <p:sp>
        <p:nvSpPr>
          <p:cNvPr id="15" name="TextBox 14">
            <a:extLst>
              <a:ext uri="{FF2B5EF4-FFF2-40B4-BE49-F238E27FC236}">
                <a16:creationId xmlns:a16="http://schemas.microsoft.com/office/drawing/2014/main" id="{8C38BC40-931D-4657-9E25-20BD218A37A1}"/>
              </a:ext>
            </a:extLst>
          </p:cNvPr>
          <p:cNvSpPr txBox="1"/>
          <p:nvPr/>
        </p:nvSpPr>
        <p:spPr>
          <a:xfrm>
            <a:off x="5583199" y="2998112"/>
            <a:ext cx="2592654" cy="1611860"/>
          </a:xfrm>
          <a:prstGeom prst="wedgeRoundRectCallout">
            <a:avLst>
              <a:gd name="adj1" fmla="val 66153"/>
              <a:gd name="adj2" fmla="val 77431"/>
              <a:gd name="adj3" fmla="val 16667"/>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nSpc>
                <a:spcPts val="1800"/>
              </a:lnSpc>
            </a:pPr>
            <a:r>
              <a:rPr lang="en-GB" sz="1400" dirty="0">
                <a:latin typeface="Verdana" pitchFamily="34" charset="0"/>
              </a:rPr>
              <a:t>Hmm, alignment with requirements of a specific academic domain and alignment with content teachers can be difficult </a:t>
            </a:r>
          </a:p>
        </p:txBody>
      </p:sp>
      <p:sp>
        <p:nvSpPr>
          <p:cNvPr id="16" name="Text Placeholder 5">
            <a:extLst>
              <a:ext uri="{FF2B5EF4-FFF2-40B4-BE49-F238E27FC236}">
                <a16:creationId xmlns:a16="http://schemas.microsoft.com/office/drawing/2014/main" id="{B08BBECD-86EA-48CD-8C0C-88B04BCD552E}"/>
              </a:ext>
            </a:extLst>
          </p:cNvPr>
          <p:cNvSpPr txBox="1">
            <a:spLocks/>
          </p:cNvSpPr>
          <p:nvPr/>
        </p:nvSpPr>
        <p:spPr bwMode="auto">
          <a:xfrm>
            <a:off x="2739809" y="1850038"/>
            <a:ext cx="3187877" cy="255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GB" dirty="0"/>
              <a:t>About Skills teachers</a:t>
            </a:r>
          </a:p>
        </p:txBody>
      </p:sp>
    </p:spTree>
    <p:extLst>
      <p:ext uri="{BB962C8B-B14F-4D97-AF65-F5344CB8AC3E}">
        <p14:creationId xmlns:p14="http://schemas.microsoft.com/office/powerpoint/2010/main" val="3973889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35553-DBB9-4B06-B290-488955883CA1}"/>
              </a:ext>
            </a:extLst>
          </p:cNvPr>
          <p:cNvSpPr>
            <a:spLocks noGrp="1"/>
          </p:cNvSpPr>
          <p:nvPr>
            <p:ph type="title"/>
          </p:nvPr>
        </p:nvSpPr>
        <p:spPr>
          <a:xfrm>
            <a:off x="491642" y="230187"/>
            <a:ext cx="8442796" cy="1293813"/>
          </a:xfrm>
        </p:spPr>
        <p:txBody>
          <a:bodyPr/>
          <a:lstStyle/>
          <a:p>
            <a:r>
              <a:rPr lang="en-GB" dirty="0"/>
              <a:t>Results (experiences – RQ3)</a:t>
            </a:r>
            <a:br>
              <a:rPr lang="en-GB" dirty="0"/>
            </a:br>
            <a:r>
              <a:rPr lang="en-GB" i="1" dirty="0"/>
              <a:t>Coordinators/staff/directors</a:t>
            </a:r>
          </a:p>
        </p:txBody>
      </p:sp>
      <p:sp>
        <p:nvSpPr>
          <p:cNvPr id="6" name="Text Placeholder 5">
            <a:extLst>
              <a:ext uri="{FF2B5EF4-FFF2-40B4-BE49-F238E27FC236}">
                <a16:creationId xmlns:a16="http://schemas.microsoft.com/office/drawing/2014/main" id="{F8D03A78-1B18-4DCD-ACAF-AF8407879BC2}"/>
              </a:ext>
            </a:extLst>
          </p:cNvPr>
          <p:cNvSpPr>
            <a:spLocks noGrp="1"/>
          </p:cNvSpPr>
          <p:nvPr>
            <p:ph type="body" sz="quarter" idx="10"/>
          </p:nvPr>
        </p:nvSpPr>
        <p:spPr/>
        <p:txBody>
          <a:bodyPr/>
          <a:lstStyle/>
          <a:p>
            <a:pPr marL="0" indent="0" algn="ctr">
              <a:buNone/>
            </a:pPr>
            <a:r>
              <a:rPr lang="en-GB" dirty="0"/>
              <a:t>Experiences with factors that help/hinder the learning trajectory</a:t>
            </a:r>
          </a:p>
        </p:txBody>
      </p:sp>
      <p:sp>
        <p:nvSpPr>
          <p:cNvPr id="5" name="Slide Number Placeholder 4">
            <a:extLst>
              <a:ext uri="{FF2B5EF4-FFF2-40B4-BE49-F238E27FC236}">
                <a16:creationId xmlns:a16="http://schemas.microsoft.com/office/drawing/2014/main" id="{070EFEFC-D596-4AF2-85DA-DD6E6EAF9DA9}"/>
              </a:ext>
            </a:extLst>
          </p:cNvPr>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26</a:t>
            </a:fld>
            <a:endParaRPr lang="en-GB" dirty="0"/>
          </a:p>
        </p:txBody>
      </p:sp>
      <p:sp>
        <p:nvSpPr>
          <p:cNvPr id="7" name="Rechthoek 10">
            <a:extLst>
              <a:ext uri="{FF2B5EF4-FFF2-40B4-BE49-F238E27FC236}">
                <a16:creationId xmlns:a16="http://schemas.microsoft.com/office/drawing/2014/main" id="{F0C6A9EA-ADB2-4148-9455-6BD559F5E32A}"/>
              </a:ext>
            </a:extLst>
          </p:cNvPr>
          <p:cNvSpPr/>
          <p:nvPr/>
        </p:nvSpPr>
        <p:spPr>
          <a:xfrm>
            <a:off x="3822699" y="2591568"/>
            <a:ext cx="4011789" cy="1212788"/>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nl-NL" b="1" dirty="0">
                <a:solidFill>
                  <a:schemeClr val="tx1"/>
                </a:solidFill>
              </a:rPr>
              <a:t>Skills </a:t>
            </a:r>
            <a:r>
              <a:rPr lang="nl-NL" b="1" dirty="0" err="1">
                <a:solidFill>
                  <a:schemeClr val="tx1"/>
                </a:solidFill>
              </a:rPr>
              <a:t>coordinator</a:t>
            </a:r>
            <a:r>
              <a:rPr lang="nl-NL" b="1" dirty="0">
                <a:solidFill>
                  <a:schemeClr val="tx1"/>
                </a:solidFill>
              </a:rPr>
              <a:t> </a:t>
            </a:r>
            <a:r>
              <a:rPr lang="nl-NL" b="1" dirty="0" err="1">
                <a:solidFill>
                  <a:schemeClr val="tx1"/>
                </a:solidFill>
              </a:rPr>
              <a:t>essential</a:t>
            </a:r>
            <a:r>
              <a:rPr lang="nl-NL" b="1" dirty="0">
                <a:solidFill>
                  <a:schemeClr val="tx1"/>
                </a:solidFill>
              </a:rPr>
              <a:t> </a:t>
            </a:r>
            <a:r>
              <a:rPr lang="nl-NL" b="1" dirty="0" err="1">
                <a:solidFill>
                  <a:schemeClr val="tx1"/>
                </a:solidFill>
              </a:rPr>
              <a:t>for</a:t>
            </a:r>
            <a:r>
              <a:rPr lang="nl-NL" b="1" dirty="0">
                <a:solidFill>
                  <a:schemeClr val="tx1"/>
                </a:solidFill>
              </a:rPr>
              <a:t> </a:t>
            </a:r>
            <a:r>
              <a:rPr lang="nl-NL" b="1" dirty="0" err="1">
                <a:solidFill>
                  <a:schemeClr val="tx1"/>
                </a:solidFill>
              </a:rPr>
              <a:t>continuity</a:t>
            </a:r>
            <a:r>
              <a:rPr lang="nl-NL" b="1" dirty="0">
                <a:solidFill>
                  <a:schemeClr val="tx1"/>
                </a:solidFill>
              </a:rPr>
              <a:t> </a:t>
            </a:r>
            <a:r>
              <a:rPr lang="nl-NL" b="1" dirty="0" err="1">
                <a:solidFill>
                  <a:schemeClr val="tx1"/>
                </a:solidFill>
              </a:rPr>
              <a:t>learning</a:t>
            </a:r>
            <a:r>
              <a:rPr lang="nl-NL" b="1" dirty="0">
                <a:solidFill>
                  <a:schemeClr val="tx1"/>
                </a:solidFill>
              </a:rPr>
              <a:t> </a:t>
            </a:r>
            <a:r>
              <a:rPr lang="nl-NL" b="1" dirty="0" err="1">
                <a:solidFill>
                  <a:schemeClr val="tx1"/>
                </a:solidFill>
              </a:rPr>
              <a:t>trajectory</a:t>
            </a:r>
            <a:endParaRPr lang="nl-NL" b="1" dirty="0">
              <a:solidFill>
                <a:schemeClr val="tx1"/>
              </a:solidFill>
            </a:endParaRPr>
          </a:p>
        </p:txBody>
      </p:sp>
      <p:sp>
        <p:nvSpPr>
          <p:cNvPr id="8" name="Rechthoek 8">
            <a:extLst>
              <a:ext uri="{FF2B5EF4-FFF2-40B4-BE49-F238E27FC236}">
                <a16:creationId xmlns:a16="http://schemas.microsoft.com/office/drawing/2014/main" id="{19D9CB44-E99B-4D97-A7C2-436B73642AAD}"/>
              </a:ext>
            </a:extLst>
          </p:cNvPr>
          <p:cNvSpPr/>
          <p:nvPr/>
        </p:nvSpPr>
        <p:spPr>
          <a:xfrm>
            <a:off x="4876800" y="4052711"/>
            <a:ext cx="3718037" cy="1786308"/>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nl-NL" b="1" dirty="0" err="1">
                <a:solidFill>
                  <a:schemeClr val="tx1"/>
                </a:solidFill>
              </a:rPr>
              <a:t>Staff</a:t>
            </a:r>
            <a:endParaRPr lang="nl-NL" b="1" dirty="0">
              <a:solidFill>
                <a:schemeClr val="tx1"/>
              </a:solidFill>
            </a:endParaRPr>
          </a:p>
          <a:p>
            <a:pPr marL="214313" indent="-214313">
              <a:buFont typeface="Arial" panose="020B0604020202020204" pitchFamily="34" charset="0"/>
              <a:buChar char="•"/>
            </a:pPr>
            <a:r>
              <a:rPr lang="nl-NL" dirty="0" err="1">
                <a:solidFill>
                  <a:schemeClr val="tx1"/>
                </a:solidFill>
              </a:rPr>
              <a:t>Willingness</a:t>
            </a:r>
            <a:endParaRPr lang="nl-NL" dirty="0">
              <a:solidFill>
                <a:schemeClr val="tx1"/>
              </a:solidFill>
            </a:endParaRPr>
          </a:p>
          <a:p>
            <a:pPr marL="214313" indent="-214313">
              <a:buFont typeface="Arial" panose="020B0604020202020204" pitchFamily="34" charset="0"/>
              <a:buChar char="•"/>
            </a:pPr>
            <a:r>
              <a:rPr lang="nl-NL" dirty="0">
                <a:solidFill>
                  <a:schemeClr val="tx1"/>
                </a:solidFill>
              </a:rPr>
              <a:t>Time (</a:t>
            </a:r>
            <a:r>
              <a:rPr lang="nl-NL" dirty="0" err="1">
                <a:solidFill>
                  <a:schemeClr val="tx1"/>
                </a:solidFill>
              </a:rPr>
              <a:t>for</a:t>
            </a:r>
            <a:r>
              <a:rPr lang="nl-NL" dirty="0">
                <a:solidFill>
                  <a:schemeClr val="tx1"/>
                </a:solidFill>
              </a:rPr>
              <a:t> </a:t>
            </a:r>
            <a:r>
              <a:rPr lang="nl-NL" dirty="0" err="1">
                <a:solidFill>
                  <a:schemeClr val="tx1"/>
                </a:solidFill>
              </a:rPr>
              <a:t>alignment</a:t>
            </a:r>
            <a:r>
              <a:rPr lang="nl-NL" dirty="0">
                <a:solidFill>
                  <a:schemeClr val="tx1"/>
                </a:solidFill>
              </a:rPr>
              <a:t>)</a:t>
            </a:r>
          </a:p>
          <a:p>
            <a:pPr marL="214313" indent="-214313">
              <a:buFont typeface="Arial" panose="020B0604020202020204" pitchFamily="34" charset="0"/>
              <a:buChar char="•"/>
            </a:pPr>
            <a:r>
              <a:rPr lang="nl-NL" dirty="0">
                <a:solidFill>
                  <a:schemeClr val="tx1"/>
                </a:solidFill>
              </a:rPr>
              <a:t>Moment </a:t>
            </a:r>
            <a:r>
              <a:rPr lang="nl-NL" dirty="0" err="1">
                <a:solidFill>
                  <a:schemeClr val="tx1"/>
                </a:solidFill>
              </a:rPr>
              <a:t>for</a:t>
            </a:r>
            <a:r>
              <a:rPr lang="nl-NL" dirty="0">
                <a:solidFill>
                  <a:schemeClr val="tx1"/>
                </a:solidFill>
              </a:rPr>
              <a:t> </a:t>
            </a:r>
            <a:r>
              <a:rPr lang="nl-NL" dirty="0" err="1">
                <a:solidFill>
                  <a:schemeClr val="tx1"/>
                </a:solidFill>
              </a:rPr>
              <a:t>evaluation</a:t>
            </a:r>
            <a:endParaRPr lang="nl-NL" dirty="0">
              <a:solidFill>
                <a:schemeClr val="tx1"/>
              </a:solidFill>
            </a:endParaRPr>
          </a:p>
          <a:p>
            <a:pPr marL="214313" indent="-214313">
              <a:buFont typeface="Arial" panose="020B0604020202020204" pitchFamily="34" charset="0"/>
              <a:buChar char="•"/>
            </a:pPr>
            <a:r>
              <a:rPr lang="nl-NL" dirty="0" err="1">
                <a:solidFill>
                  <a:schemeClr val="tx1"/>
                </a:solidFill>
              </a:rPr>
              <a:t>Work</a:t>
            </a:r>
            <a:r>
              <a:rPr lang="nl-NL" dirty="0">
                <a:solidFill>
                  <a:schemeClr val="tx1"/>
                </a:solidFill>
              </a:rPr>
              <a:t> load</a:t>
            </a:r>
          </a:p>
          <a:p>
            <a:pPr marL="214313" indent="-214313">
              <a:buFont typeface="Arial" panose="020B0604020202020204" pitchFamily="34" charset="0"/>
              <a:buChar char="•"/>
            </a:pPr>
            <a:endParaRPr lang="nl-NL" dirty="0">
              <a:solidFill>
                <a:schemeClr val="tx1"/>
              </a:solidFill>
            </a:endParaRPr>
          </a:p>
        </p:txBody>
      </p:sp>
      <p:sp>
        <p:nvSpPr>
          <p:cNvPr id="9" name="Rechthoek 11">
            <a:extLst>
              <a:ext uri="{FF2B5EF4-FFF2-40B4-BE49-F238E27FC236}">
                <a16:creationId xmlns:a16="http://schemas.microsoft.com/office/drawing/2014/main" id="{EBEB9BB0-51BE-41F9-AF62-51BD3123EF99}"/>
              </a:ext>
            </a:extLst>
          </p:cNvPr>
          <p:cNvSpPr/>
          <p:nvPr/>
        </p:nvSpPr>
        <p:spPr>
          <a:xfrm>
            <a:off x="767945" y="3270445"/>
            <a:ext cx="2821620" cy="1434295"/>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nl-NL" b="1" dirty="0">
                <a:solidFill>
                  <a:schemeClr val="tx1"/>
                </a:solidFill>
              </a:rPr>
              <a:t>Support </a:t>
            </a:r>
            <a:r>
              <a:rPr lang="nl-NL" b="1" dirty="0" err="1">
                <a:solidFill>
                  <a:schemeClr val="tx1"/>
                </a:solidFill>
              </a:rPr>
              <a:t>from</a:t>
            </a:r>
            <a:r>
              <a:rPr lang="nl-NL" b="1" dirty="0">
                <a:solidFill>
                  <a:schemeClr val="tx1"/>
                </a:solidFill>
              </a:rPr>
              <a:t> </a:t>
            </a:r>
            <a:r>
              <a:rPr lang="nl-NL" b="1" dirty="0" err="1">
                <a:solidFill>
                  <a:schemeClr val="tx1"/>
                </a:solidFill>
              </a:rPr>
              <a:t>the</a:t>
            </a:r>
            <a:r>
              <a:rPr lang="nl-NL" b="1" dirty="0">
                <a:solidFill>
                  <a:schemeClr val="tx1"/>
                </a:solidFill>
              </a:rPr>
              <a:t> </a:t>
            </a:r>
            <a:r>
              <a:rPr lang="nl-NL" b="1" dirty="0" err="1">
                <a:solidFill>
                  <a:schemeClr val="tx1"/>
                </a:solidFill>
              </a:rPr>
              <a:t>educational</a:t>
            </a:r>
            <a:r>
              <a:rPr lang="nl-NL" b="1" dirty="0">
                <a:solidFill>
                  <a:schemeClr val="tx1"/>
                </a:solidFill>
              </a:rPr>
              <a:t> board</a:t>
            </a:r>
            <a:endParaRPr lang="nl-NL" dirty="0">
              <a:solidFill>
                <a:schemeClr val="tx1"/>
              </a:solidFill>
            </a:endParaRPr>
          </a:p>
        </p:txBody>
      </p:sp>
      <p:sp>
        <p:nvSpPr>
          <p:cNvPr id="10" name="Rechthoek 11">
            <a:extLst>
              <a:ext uri="{FF2B5EF4-FFF2-40B4-BE49-F238E27FC236}">
                <a16:creationId xmlns:a16="http://schemas.microsoft.com/office/drawing/2014/main" id="{BA53D9D3-8722-4091-A574-4D81AF2979B9}"/>
              </a:ext>
            </a:extLst>
          </p:cNvPr>
          <p:cNvSpPr/>
          <p:nvPr/>
        </p:nvSpPr>
        <p:spPr>
          <a:xfrm>
            <a:off x="1587500" y="4908559"/>
            <a:ext cx="2984500" cy="1212788"/>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nl-NL" b="1" dirty="0">
                <a:solidFill>
                  <a:schemeClr val="tx1"/>
                </a:solidFill>
              </a:rPr>
              <a:t>Feedback on skills is </a:t>
            </a:r>
            <a:r>
              <a:rPr lang="nl-NL" b="1" dirty="0" err="1">
                <a:solidFill>
                  <a:schemeClr val="tx1"/>
                </a:solidFill>
              </a:rPr>
              <a:t>essential</a:t>
            </a:r>
            <a:r>
              <a:rPr lang="nl-NL" b="1" dirty="0">
                <a:solidFill>
                  <a:schemeClr val="tx1"/>
                </a:solidFill>
              </a:rPr>
              <a:t>: student </a:t>
            </a:r>
            <a:r>
              <a:rPr lang="nl-NL" b="1" dirty="0" err="1">
                <a:solidFill>
                  <a:schemeClr val="tx1"/>
                </a:solidFill>
              </a:rPr>
              <a:t>assistants</a:t>
            </a:r>
            <a:r>
              <a:rPr lang="nl-NL" b="1" dirty="0">
                <a:solidFill>
                  <a:schemeClr val="tx1"/>
                </a:solidFill>
              </a:rPr>
              <a:t> </a:t>
            </a:r>
            <a:r>
              <a:rPr lang="nl-NL" b="1" dirty="0" err="1">
                <a:solidFill>
                  <a:schemeClr val="tx1"/>
                </a:solidFill>
              </a:rPr>
              <a:t>needed</a:t>
            </a:r>
            <a:endParaRPr lang="nl-NL" dirty="0">
              <a:solidFill>
                <a:schemeClr val="tx1"/>
              </a:solidFill>
            </a:endParaRPr>
          </a:p>
        </p:txBody>
      </p:sp>
    </p:spTree>
    <p:extLst>
      <p:ext uri="{BB962C8B-B14F-4D97-AF65-F5344CB8AC3E}">
        <p14:creationId xmlns:p14="http://schemas.microsoft.com/office/powerpoint/2010/main" val="354721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210D3-D950-4022-9624-BE3393113592}"/>
              </a:ext>
            </a:extLst>
          </p:cNvPr>
          <p:cNvSpPr>
            <a:spLocks noGrp="1"/>
          </p:cNvSpPr>
          <p:nvPr>
            <p:ph type="title"/>
          </p:nvPr>
        </p:nvSpPr>
        <p:spPr>
          <a:xfrm>
            <a:off x="491642" y="230188"/>
            <a:ext cx="8442796" cy="1301983"/>
          </a:xfrm>
        </p:spPr>
        <p:txBody>
          <a:bodyPr/>
          <a:lstStyle/>
          <a:p>
            <a:r>
              <a:rPr lang="en-GB" sz="2900" dirty="0"/>
              <a:t>Results (experiences – RQ3)</a:t>
            </a:r>
            <a:br>
              <a:rPr lang="en-GB" sz="2900" dirty="0"/>
            </a:br>
            <a:r>
              <a:rPr lang="en-GB" sz="2900" i="1" dirty="0"/>
              <a:t>Students</a:t>
            </a:r>
          </a:p>
        </p:txBody>
      </p:sp>
      <p:sp>
        <p:nvSpPr>
          <p:cNvPr id="3" name="Text Placeholder 2">
            <a:extLst>
              <a:ext uri="{FF2B5EF4-FFF2-40B4-BE49-F238E27FC236}">
                <a16:creationId xmlns:a16="http://schemas.microsoft.com/office/drawing/2014/main" id="{A8FE136B-1417-4C2C-8D1A-B40C98359F8C}"/>
              </a:ext>
            </a:extLst>
          </p:cNvPr>
          <p:cNvSpPr>
            <a:spLocks noGrp="1"/>
          </p:cNvSpPr>
          <p:nvPr>
            <p:ph type="body"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FF046AEE-79DE-434E-A036-89FD741924A6}"/>
              </a:ext>
            </a:extLst>
          </p:cNvPr>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27</a:t>
            </a:fld>
            <a:endParaRPr lang="en-GB" dirty="0"/>
          </a:p>
        </p:txBody>
      </p:sp>
      <p:graphicFrame>
        <p:nvGraphicFramePr>
          <p:cNvPr id="5" name="Table 4">
            <a:extLst>
              <a:ext uri="{FF2B5EF4-FFF2-40B4-BE49-F238E27FC236}">
                <a16:creationId xmlns:a16="http://schemas.microsoft.com/office/drawing/2014/main" id="{2ADCC925-4082-4B5F-B1B6-9FB1875112F1}"/>
              </a:ext>
            </a:extLst>
          </p:cNvPr>
          <p:cNvGraphicFramePr>
            <a:graphicFrameLocks noGrp="1"/>
          </p:cNvGraphicFramePr>
          <p:nvPr>
            <p:extLst>
              <p:ext uri="{D42A27DB-BD31-4B8C-83A1-F6EECF244321}">
                <p14:modId xmlns:p14="http://schemas.microsoft.com/office/powerpoint/2010/main" val="455229457"/>
              </p:ext>
            </p:extLst>
          </p:nvPr>
        </p:nvGraphicFramePr>
        <p:xfrm>
          <a:off x="421200" y="1835249"/>
          <a:ext cx="8513237" cy="3985900"/>
        </p:xfrm>
        <a:graphic>
          <a:graphicData uri="http://schemas.openxmlformats.org/drawingml/2006/table">
            <a:tbl>
              <a:tblPr firstRow="1" firstCol="1" bandRow="1">
                <a:tableStyleId>{793D81CF-94F2-401A-BA57-92F5A7B2D0C5}</a:tableStyleId>
              </a:tblPr>
              <a:tblGrid>
                <a:gridCol w="1643087">
                  <a:extLst>
                    <a:ext uri="{9D8B030D-6E8A-4147-A177-3AD203B41FA5}">
                      <a16:colId xmlns:a16="http://schemas.microsoft.com/office/drawing/2014/main" val="4090691414"/>
                    </a:ext>
                  </a:extLst>
                </a:gridCol>
                <a:gridCol w="1287037">
                  <a:extLst>
                    <a:ext uri="{9D8B030D-6E8A-4147-A177-3AD203B41FA5}">
                      <a16:colId xmlns:a16="http://schemas.microsoft.com/office/drawing/2014/main" val="2401148735"/>
                    </a:ext>
                  </a:extLst>
                </a:gridCol>
                <a:gridCol w="1287977">
                  <a:extLst>
                    <a:ext uri="{9D8B030D-6E8A-4147-A177-3AD203B41FA5}">
                      <a16:colId xmlns:a16="http://schemas.microsoft.com/office/drawing/2014/main" val="2597581563"/>
                    </a:ext>
                  </a:extLst>
                </a:gridCol>
                <a:gridCol w="1287977">
                  <a:extLst>
                    <a:ext uri="{9D8B030D-6E8A-4147-A177-3AD203B41FA5}">
                      <a16:colId xmlns:a16="http://schemas.microsoft.com/office/drawing/2014/main" val="141823932"/>
                    </a:ext>
                  </a:extLst>
                </a:gridCol>
                <a:gridCol w="3007159">
                  <a:extLst>
                    <a:ext uri="{9D8B030D-6E8A-4147-A177-3AD203B41FA5}">
                      <a16:colId xmlns:a16="http://schemas.microsoft.com/office/drawing/2014/main" val="2738304819"/>
                    </a:ext>
                  </a:extLst>
                </a:gridCol>
              </a:tblGrid>
              <a:tr h="255958">
                <a:tc>
                  <a:txBody>
                    <a:bodyPr/>
                    <a:lstStyle/>
                    <a:p>
                      <a:pPr algn="ctr"/>
                      <a:r>
                        <a:rPr lang="en-GB" sz="1500" dirty="0">
                          <a:effectLst/>
                        </a:rPr>
                        <a:t> </a:t>
                      </a:r>
                      <a:endParaRPr lang="en-GB" sz="1500" dirty="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r>
                        <a:rPr lang="en-GB" sz="1500" dirty="0">
                          <a:effectLst/>
                        </a:rPr>
                        <a:t>Year</a:t>
                      </a:r>
                      <a:endParaRPr lang="en-GB" sz="1500" dirty="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a:txBody>
                    <a:bodyPr/>
                    <a:lstStyle/>
                    <a:p>
                      <a:pPr algn="ctr"/>
                      <a:r>
                        <a:rPr lang="en-GB" sz="1500">
                          <a:effectLst/>
                        </a:rPr>
                        <a:t> </a:t>
                      </a:r>
                      <a:endParaRPr lang="en-GB" sz="150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1619782"/>
                  </a:ext>
                </a:extLst>
              </a:tr>
              <a:tr h="255958">
                <a:tc>
                  <a:txBody>
                    <a:bodyPr/>
                    <a:lstStyle/>
                    <a:p>
                      <a:pPr algn="ctr"/>
                      <a:r>
                        <a:rPr lang="en-GB" sz="1500" dirty="0">
                          <a:effectLst/>
                        </a:rPr>
                        <a:t> </a:t>
                      </a:r>
                      <a:endParaRPr lang="en-GB" sz="1500" dirty="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500" dirty="0">
                          <a:effectLst/>
                        </a:rPr>
                        <a:t>1</a:t>
                      </a:r>
                      <a:r>
                        <a:rPr lang="en-GB" sz="1500" baseline="30000" dirty="0">
                          <a:effectLst/>
                        </a:rPr>
                        <a:t>st</a:t>
                      </a:r>
                      <a:r>
                        <a:rPr lang="en-GB" sz="1500" dirty="0">
                          <a:effectLst/>
                        </a:rPr>
                        <a:t> </a:t>
                      </a:r>
                      <a:r>
                        <a:rPr lang="en-GB" sz="1500" dirty="0" err="1">
                          <a:effectLst/>
                        </a:rPr>
                        <a:t>Bsc</a:t>
                      </a:r>
                      <a:r>
                        <a:rPr lang="en-GB" sz="1500" dirty="0">
                          <a:effectLst/>
                        </a:rPr>
                        <a:t> year</a:t>
                      </a:r>
                      <a:endParaRPr lang="en-GB" sz="1500" dirty="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500" dirty="0">
                          <a:effectLst/>
                        </a:rPr>
                        <a:t>2</a:t>
                      </a:r>
                      <a:r>
                        <a:rPr lang="en-GB" sz="1500" baseline="30000" dirty="0">
                          <a:effectLst/>
                        </a:rPr>
                        <a:t>nd</a:t>
                      </a:r>
                      <a:r>
                        <a:rPr lang="en-GB" sz="1500" dirty="0">
                          <a:effectLst/>
                        </a:rPr>
                        <a:t> </a:t>
                      </a:r>
                      <a:r>
                        <a:rPr lang="en-GB" sz="1500" dirty="0" err="1">
                          <a:effectLst/>
                        </a:rPr>
                        <a:t>Bsc</a:t>
                      </a:r>
                      <a:r>
                        <a:rPr lang="en-GB" sz="1500" dirty="0">
                          <a:effectLst/>
                        </a:rPr>
                        <a:t> year</a:t>
                      </a:r>
                      <a:endParaRPr lang="en-GB" sz="1500" dirty="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500">
                          <a:effectLst/>
                        </a:rPr>
                        <a:t>3</a:t>
                      </a:r>
                      <a:r>
                        <a:rPr lang="en-GB" sz="1500" baseline="30000">
                          <a:effectLst/>
                        </a:rPr>
                        <a:t>th</a:t>
                      </a:r>
                      <a:r>
                        <a:rPr lang="en-GB" sz="1500">
                          <a:effectLst/>
                        </a:rPr>
                        <a:t> Bsc year</a:t>
                      </a:r>
                      <a:endParaRPr lang="en-GB" sz="150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500">
                          <a:effectLst/>
                        </a:rPr>
                        <a:t>Total n </a:t>
                      </a:r>
                      <a:endParaRPr lang="en-GB" sz="150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4252999"/>
                  </a:ext>
                </a:extLst>
              </a:tr>
              <a:tr h="511917">
                <a:tc>
                  <a:txBody>
                    <a:bodyPr/>
                    <a:lstStyle/>
                    <a:p>
                      <a:pPr algn="ctr"/>
                      <a:r>
                        <a:rPr lang="en-GB" sz="1500">
                          <a:effectLst/>
                        </a:rPr>
                        <a:t>Study programme</a:t>
                      </a:r>
                      <a:endParaRPr lang="en-GB" sz="150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500" dirty="0">
                          <a:effectLst/>
                        </a:rPr>
                        <a:t> </a:t>
                      </a:r>
                      <a:endParaRPr lang="en-GB" sz="1500" dirty="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500" dirty="0">
                          <a:effectLst/>
                        </a:rPr>
                        <a:t> </a:t>
                      </a:r>
                      <a:endParaRPr lang="en-GB" sz="1500" dirty="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500" dirty="0">
                          <a:effectLst/>
                        </a:rPr>
                        <a:t> </a:t>
                      </a:r>
                      <a:endParaRPr lang="en-GB" sz="1500" dirty="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500" dirty="0">
                          <a:effectLst/>
                        </a:rPr>
                        <a:t> </a:t>
                      </a:r>
                      <a:endParaRPr lang="en-GB" sz="1500" dirty="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5941252"/>
                  </a:ext>
                </a:extLst>
              </a:tr>
              <a:tr h="511917">
                <a:tc>
                  <a:txBody>
                    <a:bodyPr/>
                    <a:lstStyle/>
                    <a:p>
                      <a:pPr algn="ctr"/>
                      <a:r>
                        <a:rPr lang="en-GB" sz="1500">
                          <a:effectLst/>
                        </a:rPr>
                        <a:t>Nutrition &amp; Health</a:t>
                      </a:r>
                      <a:endParaRPr lang="en-GB" sz="150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500">
                          <a:effectLst/>
                        </a:rPr>
                        <a:t>0</a:t>
                      </a:r>
                      <a:endParaRPr lang="en-GB" sz="150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500">
                          <a:effectLst/>
                        </a:rPr>
                        <a:t>0</a:t>
                      </a:r>
                      <a:endParaRPr lang="en-GB" sz="150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500">
                          <a:effectLst/>
                        </a:rPr>
                        <a:t>5</a:t>
                      </a:r>
                      <a:endParaRPr lang="en-GB" sz="150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500" dirty="0">
                          <a:effectLst/>
                        </a:rPr>
                        <a:t>5</a:t>
                      </a:r>
                      <a:endParaRPr lang="en-GB" sz="1500" dirty="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3250334"/>
                  </a:ext>
                </a:extLst>
              </a:tr>
              <a:tr h="511917">
                <a:tc>
                  <a:txBody>
                    <a:bodyPr/>
                    <a:lstStyle/>
                    <a:p>
                      <a:pPr algn="ctr"/>
                      <a:r>
                        <a:rPr lang="en-GB" sz="1500">
                          <a:effectLst/>
                        </a:rPr>
                        <a:t>Animal Sciences</a:t>
                      </a:r>
                      <a:endParaRPr lang="en-GB" sz="150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500">
                          <a:effectLst/>
                        </a:rPr>
                        <a:t>7</a:t>
                      </a:r>
                      <a:endParaRPr lang="en-GB" sz="150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500">
                          <a:effectLst/>
                        </a:rPr>
                        <a:t>10</a:t>
                      </a:r>
                      <a:endParaRPr lang="en-GB" sz="150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500">
                          <a:effectLst/>
                        </a:rPr>
                        <a:t>0</a:t>
                      </a:r>
                      <a:endParaRPr lang="en-GB" sz="150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500" dirty="0">
                          <a:effectLst/>
                        </a:rPr>
                        <a:t>17</a:t>
                      </a:r>
                      <a:endParaRPr lang="en-GB" sz="1500" dirty="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4823343"/>
                  </a:ext>
                </a:extLst>
              </a:tr>
              <a:tr h="255958">
                <a:tc>
                  <a:txBody>
                    <a:bodyPr/>
                    <a:lstStyle/>
                    <a:p>
                      <a:pPr algn="ctr"/>
                      <a:r>
                        <a:rPr lang="en-GB" sz="1500">
                          <a:effectLst/>
                        </a:rPr>
                        <a:t>Biology</a:t>
                      </a:r>
                      <a:endParaRPr lang="en-GB" sz="150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500">
                          <a:effectLst/>
                        </a:rPr>
                        <a:t>1</a:t>
                      </a:r>
                      <a:endParaRPr lang="en-GB" sz="150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500">
                          <a:effectLst/>
                        </a:rPr>
                        <a:t>0</a:t>
                      </a:r>
                      <a:endParaRPr lang="en-GB" sz="150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500">
                          <a:effectLst/>
                        </a:rPr>
                        <a:t>1</a:t>
                      </a:r>
                      <a:endParaRPr lang="en-GB" sz="150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500" dirty="0">
                          <a:effectLst/>
                        </a:rPr>
                        <a:t>2</a:t>
                      </a:r>
                      <a:endParaRPr lang="en-GB" sz="1500" dirty="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7542086"/>
                  </a:ext>
                </a:extLst>
              </a:tr>
              <a:tr h="767875">
                <a:tc>
                  <a:txBody>
                    <a:bodyPr/>
                    <a:lstStyle/>
                    <a:p>
                      <a:pPr algn="ctr"/>
                      <a:r>
                        <a:rPr lang="en-GB" sz="1500">
                          <a:effectLst/>
                        </a:rPr>
                        <a:t>Business and Consumer Sciences</a:t>
                      </a:r>
                      <a:endParaRPr lang="en-GB" sz="150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500">
                          <a:effectLst/>
                        </a:rPr>
                        <a:t>3</a:t>
                      </a:r>
                      <a:endParaRPr lang="en-GB" sz="150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500">
                          <a:effectLst/>
                        </a:rPr>
                        <a:t>1</a:t>
                      </a:r>
                      <a:endParaRPr lang="en-GB" sz="150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500">
                          <a:effectLst/>
                        </a:rPr>
                        <a:t>1</a:t>
                      </a:r>
                      <a:endParaRPr lang="en-GB" sz="150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500" dirty="0">
                          <a:effectLst/>
                        </a:rPr>
                        <a:t>3</a:t>
                      </a:r>
                      <a:endParaRPr lang="en-GB" sz="1500" dirty="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8787816"/>
                  </a:ext>
                </a:extLst>
              </a:tr>
              <a:tr h="255958">
                <a:tc>
                  <a:txBody>
                    <a:bodyPr/>
                    <a:lstStyle/>
                    <a:p>
                      <a:pPr algn="ctr"/>
                      <a:r>
                        <a:rPr lang="en-GB" sz="1500">
                          <a:effectLst/>
                        </a:rPr>
                        <a:t>Plant Sciences</a:t>
                      </a:r>
                      <a:endParaRPr lang="en-GB" sz="150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500">
                          <a:effectLst/>
                        </a:rPr>
                        <a:t>10</a:t>
                      </a:r>
                      <a:endParaRPr lang="en-GB" sz="150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500" dirty="0">
                          <a:effectLst/>
                        </a:rPr>
                        <a:t>8</a:t>
                      </a:r>
                      <a:endParaRPr lang="en-GB" sz="1500" dirty="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500">
                          <a:effectLst/>
                        </a:rPr>
                        <a:t>19</a:t>
                      </a:r>
                      <a:endParaRPr lang="en-GB" sz="150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500" dirty="0">
                          <a:effectLst/>
                        </a:rPr>
                        <a:t>37</a:t>
                      </a:r>
                      <a:endParaRPr lang="en-GB" sz="1500" dirty="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9062311"/>
                  </a:ext>
                </a:extLst>
              </a:tr>
              <a:tr h="255958">
                <a:tc>
                  <a:txBody>
                    <a:bodyPr/>
                    <a:lstStyle/>
                    <a:p>
                      <a:pPr algn="ctr"/>
                      <a:r>
                        <a:rPr lang="en-GB" sz="1500">
                          <a:effectLst/>
                        </a:rPr>
                        <a:t>Total n</a:t>
                      </a:r>
                      <a:endParaRPr lang="en-GB" sz="150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500">
                          <a:effectLst/>
                        </a:rPr>
                        <a:t>21</a:t>
                      </a:r>
                      <a:endParaRPr lang="en-GB" sz="150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500" dirty="0">
                          <a:effectLst/>
                        </a:rPr>
                        <a:t>19</a:t>
                      </a:r>
                      <a:endParaRPr lang="en-GB" sz="1500" dirty="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500" dirty="0">
                          <a:effectLst/>
                        </a:rPr>
                        <a:t>26</a:t>
                      </a:r>
                      <a:endParaRPr lang="en-GB" sz="1500" dirty="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500" dirty="0">
                          <a:effectLst/>
                        </a:rPr>
                        <a:t>66 </a:t>
                      </a:r>
                      <a:endParaRPr lang="en-GB" sz="1500" dirty="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0984676"/>
                  </a:ext>
                </a:extLst>
              </a:tr>
            </a:tbl>
          </a:graphicData>
        </a:graphic>
      </p:graphicFrame>
    </p:spTree>
    <p:extLst>
      <p:ext uri="{BB962C8B-B14F-4D97-AF65-F5344CB8AC3E}">
        <p14:creationId xmlns:p14="http://schemas.microsoft.com/office/powerpoint/2010/main" val="1498856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E4433-D65D-456B-9725-A6E4A50E3E44}"/>
              </a:ext>
            </a:extLst>
          </p:cNvPr>
          <p:cNvSpPr>
            <a:spLocks noGrp="1"/>
          </p:cNvSpPr>
          <p:nvPr>
            <p:ph type="title"/>
          </p:nvPr>
        </p:nvSpPr>
        <p:spPr/>
        <p:txBody>
          <a:bodyPr/>
          <a:lstStyle/>
          <a:p>
            <a:r>
              <a:rPr lang="en-GB" dirty="0"/>
              <a:t>Results (experiences - RQ3)</a:t>
            </a:r>
          </a:p>
        </p:txBody>
      </p:sp>
      <p:graphicFrame>
        <p:nvGraphicFramePr>
          <p:cNvPr id="11" name="Chart Placeholder 10">
            <a:extLst>
              <a:ext uri="{FF2B5EF4-FFF2-40B4-BE49-F238E27FC236}">
                <a16:creationId xmlns:a16="http://schemas.microsoft.com/office/drawing/2014/main" id="{643790B3-F535-48EF-BDBF-6E99BBB35D42}"/>
              </a:ext>
            </a:extLst>
          </p:cNvPr>
          <p:cNvGraphicFramePr>
            <a:graphicFrameLocks noGrp="1"/>
          </p:cNvGraphicFramePr>
          <p:nvPr>
            <p:ph type="chart" sz="quarter" idx="17"/>
            <p:extLst>
              <p:ext uri="{D42A27DB-BD31-4B8C-83A1-F6EECF244321}">
                <p14:modId xmlns:p14="http://schemas.microsoft.com/office/powerpoint/2010/main" val="1751366260"/>
              </p:ext>
            </p:extLst>
          </p:nvPr>
        </p:nvGraphicFramePr>
        <p:xfrm>
          <a:off x="546675" y="1700936"/>
          <a:ext cx="8372475" cy="3876675"/>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F6321BF0-2116-4AFA-BFEC-0B020BC54203}"/>
              </a:ext>
            </a:extLst>
          </p:cNvPr>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28</a:t>
            </a:fld>
            <a:endParaRPr lang="en-GB" dirty="0"/>
          </a:p>
        </p:txBody>
      </p:sp>
      <p:sp>
        <p:nvSpPr>
          <p:cNvPr id="8" name="Text Placeholder 5">
            <a:extLst>
              <a:ext uri="{FF2B5EF4-FFF2-40B4-BE49-F238E27FC236}">
                <a16:creationId xmlns:a16="http://schemas.microsoft.com/office/drawing/2014/main" id="{E86BCE28-B2F0-450A-A5A1-A05E8F64F71F}"/>
              </a:ext>
            </a:extLst>
          </p:cNvPr>
          <p:cNvSpPr txBox="1">
            <a:spLocks/>
          </p:cNvSpPr>
          <p:nvPr/>
        </p:nvSpPr>
        <p:spPr bwMode="auto">
          <a:xfrm>
            <a:off x="442801" y="1299027"/>
            <a:ext cx="8490555" cy="710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500" dirty="0"/>
              <a:t>Does your study programme have learning trajectories for the following skills?</a:t>
            </a:r>
          </a:p>
          <a:p>
            <a:pPr marL="0" indent="0">
              <a:buNone/>
            </a:pPr>
            <a:endParaRPr lang="en-GB" sz="1500" dirty="0"/>
          </a:p>
          <a:p>
            <a:pPr marL="0" indent="0">
              <a:buNone/>
            </a:pPr>
            <a:endParaRPr lang="en-GB" sz="1500" dirty="0"/>
          </a:p>
          <a:p>
            <a:pPr marL="0" indent="0">
              <a:buNone/>
            </a:pPr>
            <a:endParaRPr lang="en-GB" sz="1500" dirty="0"/>
          </a:p>
          <a:p>
            <a:pPr marL="0" indent="0">
              <a:buNone/>
            </a:pPr>
            <a:endParaRPr lang="en-GB" sz="1500" dirty="0"/>
          </a:p>
          <a:p>
            <a:pPr marL="0" indent="0">
              <a:buNone/>
            </a:pPr>
            <a:endParaRPr lang="en-GB" sz="1500" dirty="0"/>
          </a:p>
          <a:p>
            <a:pPr marL="0" indent="0">
              <a:buNone/>
            </a:pPr>
            <a:endParaRPr lang="en-GB" sz="1500" dirty="0"/>
          </a:p>
          <a:p>
            <a:pPr marL="0" indent="0">
              <a:buNone/>
            </a:pPr>
            <a:endParaRPr lang="en-GB" sz="1500" dirty="0"/>
          </a:p>
          <a:p>
            <a:pPr marL="0" indent="0">
              <a:buNone/>
            </a:pPr>
            <a:endParaRPr lang="en-GB" sz="1500" dirty="0"/>
          </a:p>
          <a:p>
            <a:pPr marL="0" indent="0">
              <a:buNone/>
            </a:pPr>
            <a:r>
              <a:rPr lang="en-GB" sz="1500" dirty="0"/>
              <a:t>Most students are aware of the learning trajectories for skills, especially for writing. </a:t>
            </a:r>
          </a:p>
          <a:p>
            <a:pPr marL="0" indent="0">
              <a:buNone/>
            </a:pPr>
            <a:endParaRPr lang="en-GB" sz="1500" dirty="0"/>
          </a:p>
          <a:p>
            <a:pPr marL="0" indent="0">
              <a:buFont typeface="Wingdings" pitchFamily="2" charset="2"/>
              <a:buNone/>
            </a:pPr>
            <a:endParaRPr lang="en-GB" sz="1500" dirty="0"/>
          </a:p>
          <a:p>
            <a:pPr marL="0" indent="0">
              <a:buFont typeface="Wingdings" pitchFamily="2" charset="2"/>
              <a:buNone/>
            </a:pPr>
            <a:endParaRPr lang="en-GB" dirty="0"/>
          </a:p>
        </p:txBody>
      </p:sp>
      <p:cxnSp>
        <p:nvCxnSpPr>
          <p:cNvPr id="4" name="Straight Connector 3">
            <a:extLst>
              <a:ext uri="{FF2B5EF4-FFF2-40B4-BE49-F238E27FC236}">
                <a16:creationId xmlns:a16="http://schemas.microsoft.com/office/drawing/2014/main" id="{D518D1B4-934E-4ADB-B40E-D2E98BA48182}"/>
              </a:ext>
            </a:extLst>
          </p:cNvPr>
          <p:cNvCxnSpPr/>
          <p:nvPr/>
        </p:nvCxnSpPr>
        <p:spPr>
          <a:xfrm>
            <a:off x="491642" y="6083693"/>
            <a:ext cx="8441714"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355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E4433-D65D-456B-9725-A6E4A50E3E44}"/>
              </a:ext>
            </a:extLst>
          </p:cNvPr>
          <p:cNvSpPr>
            <a:spLocks noGrp="1"/>
          </p:cNvSpPr>
          <p:nvPr>
            <p:ph type="title"/>
          </p:nvPr>
        </p:nvSpPr>
        <p:spPr/>
        <p:txBody>
          <a:bodyPr/>
          <a:lstStyle/>
          <a:p>
            <a:r>
              <a:rPr lang="en-GB" dirty="0"/>
              <a:t>Results (experiences - RQ3)</a:t>
            </a:r>
          </a:p>
        </p:txBody>
      </p:sp>
      <p:graphicFrame>
        <p:nvGraphicFramePr>
          <p:cNvPr id="11" name="Chart Placeholder 10">
            <a:extLst>
              <a:ext uri="{FF2B5EF4-FFF2-40B4-BE49-F238E27FC236}">
                <a16:creationId xmlns:a16="http://schemas.microsoft.com/office/drawing/2014/main" id="{643790B3-F535-48EF-BDBF-6E99BBB35D42}"/>
              </a:ext>
            </a:extLst>
          </p:cNvPr>
          <p:cNvGraphicFramePr>
            <a:graphicFrameLocks noGrp="1"/>
          </p:cNvGraphicFramePr>
          <p:nvPr>
            <p:ph type="chart" sz="quarter" idx="17"/>
            <p:extLst>
              <p:ext uri="{D42A27DB-BD31-4B8C-83A1-F6EECF244321}">
                <p14:modId xmlns:p14="http://schemas.microsoft.com/office/powerpoint/2010/main" val="1155358431"/>
              </p:ext>
            </p:extLst>
          </p:nvPr>
        </p:nvGraphicFramePr>
        <p:xfrm>
          <a:off x="442801" y="1799193"/>
          <a:ext cx="8372475" cy="3876675"/>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F6321BF0-2116-4AFA-BFEC-0B020BC54203}"/>
              </a:ext>
            </a:extLst>
          </p:cNvPr>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29</a:t>
            </a:fld>
            <a:endParaRPr lang="en-GB" dirty="0"/>
          </a:p>
        </p:txBody>
      </p:sp>
      <p:sp>
        <p:nvSpPr>
          <p:cNvPr id="8" name="Text Placeholder 5">
            <a:extLst>
              <a:ext uri="{FF2B5EF4-FFF2-40B4-BE49-F238E27FC236}">
                <a16:creationId xmlns:a16="http://schemas.microsoft.com/office/drawing/2014/main" id="{E86BCE28-B2F0-450A-A5A1-A05E8F64F71F}"/>
              </a:ext>
            </a:extLst>
          </p:cNvPr>
          <p:cNvSpPr txBox="1">
            <a:spLocks/>
          </p:cNvSpPr>
          <p:nvPr/>
        </p:nvSpPr>
        <p:spPr bwMode="auto">
          <a:xfrm>
            <a:off x="442801" y="1299027"/>
            <a:ext cx="8490555" cy="710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500" dirty="0"/>
              <a:t>To what extent are you motivated to work on the following skills? (scale 0-100)</a:t>
            </a:r>
          </a:p>
          <a:p>
            <a:pPr marL="0" indent="0">
              <a:buNone/>
            </a:pPr>
            <a:endParaRPr lang="en-GB" sz="1500" dirty="0"/>
          </a:p>
          <a:p>
            <a:pPr marL="0" indent="0">
              <a:buNone/>
            </a:pPr>
            <a:endParaRPr lang="en-GB" sz="1500" dirty="0"/>
          </a:p>
          <a:p>
            <a:pPr marL="0" indent="0">
              <a:buNone/>
            </a:pPr>
            <a:endParaRPr lang="en-GB" sz="1500" dirty="0"/>
          </a:p>
          <a:p>
            <a:pPr marL="0" indent="0">
              <a:buNone/>
            </a:pPr>
            <a:endParaRPr lang="en-GB" sz="1500" dirty="0"/>
          </a:p>
          <a:p>
            <a:pPr marL="0" indent="0">
              <a:buNone/>
            </a:pPr>
            <a:endParaRPr lang="en-GB" sz="1500" dirty="0"/>
          </a:p>
          <a:p>
            <a:pPr marL="0" indent="0">
              <a:buNone/>
            </a:pPr>
            <a:endParaRPr lang="en-GB" sz="1500" dirty="0"/>
          </a:p>
          <a:p>
            <a:pPr marL="0" indent="0">
              <a:buNone/>
            </a:pPr>
            <a:endParaRPr lang="en-GB" sz="1500" dirty="0"/>
          </a:p>
          <a:p>
            <a:pPr marL="0" indent="0">
              <a:buNone/>
            </a:pPr>
            <a:endParaRPr lang="en-GB" sz="1500" dirty="0"/>
          </a:p>
          <a:p>
            <a:pPr marL="0" indent="0">
              <a:buNone/>
            </a:pPr>
            <a:r>
              <a:rPr lang="en-GB" sz="1500" dirty="0"/>
              <a:t>Students are especially motivated to work on presenting skills.</a:t>
            </a:r>
          </a:p>
          <a:p>
            <a:pPr marL="0" indent="0">
              <a:buNone/>
            </a:pPr>
            <a:endParaRPr lang="en-GB" sz="1500" dirty="0"/>
          </a:p>
          <a:p>
            <a:pPr marL="0" indent="0">
              <a:buFont typeface="Wingdings" pitchFamily="2" charset="2"/>
              <a:buNone/>
            </a:pPr>
            <a:endParaRPr lang="en-GB" sz="1500" dirty="0"/>
          </a:p>
          <a:p>
            <a:pPr marL="0" indent="0">
              <a:buFont typeface="Wingdings" pitchFamily="2" charset="2"/>
              <a:buNone/>
            </a:pPr>
            <a:endParaRPr lang="en-GB" dirty="0"/>
          </a:p>
        </p:txBody>
      </p:sp>
      <p:sp>
        <p:nvSpPr>
          <p:cNvPr id="6" name="Text Placeholder 5">
            <a:extLst>
              <a:ext uri="{FF2B5EF4-FFF2-40B4-BE49-F238E27FC236}">
                <a16:creationId xmlns:a16="http://schemas.microsoft.com/office/drawing/2014/main" id="{0FE0A627-7774-4C8B-8548-2EFF44A8CEBC}"/>
              </a:ext>
            </a:extLst>
          </p:cNvPr>
          <p:cNvSpPr txBox="1">
            <a:spLocks/>
          </p:cNvSpPr>
          <p:nvPr/>
        </p:nvSpPr>
        <p:spPr bwMode="auto">
          <a:xfrm>
            <a:off x="2819399" y="6067425"/>
            <a:ext cx="6113957" cy="710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200" dirty="0">
                <a:solidFill>
                  <a:schemeClr val="bg2">
                    <a:lumMod val="75000"/>
                  </a:schemeClr>
                </a:solidFill>
              </a:rPr>
              <a:t>Notes: large individual differences existed, with ranges between 0 and 100</a:t>
            </a:r>
            <a:br>
              <a:rPr lang="en-GB" sz="1200" dirty="0">
                <a:solidFill>
                  <a:schemeClr val="bg2">
                    <a:lumMod val="75000"/>
                  </a:schemeClr>
                </a:solidFill>
              </a:rPr>
            </a:br>
            <a:r>
              <a:rPr lang="en-GB" sz="1200" dirty="0">
                <a:solidFill>
                  <a:schemeClr val="bg2">
                    <a:lumMod val="75000"/>
                  </a:schemeClr>
                </a:solidFill>
              </a:rPr>
              <a:t>This graph and all following graphs show </a:t>
            </a:r>
            <a:r>
              <a:rPr lang="en-GB" sz="1200" i="1" dirty="0">
                <a:solidFill>
                  <a:schemeClr val="bg2">
                    <a:lumMod val="75000"/>
                  </a:schemeClr>
                </a:solidFill>
              </a:rPr>
              <a:t>SD</a:t>
            </a:r>
            <a:r>
              <a:rPr lang="en-GB" sz="1200" dirty="0">
                <a:solidFill>
                  <a:schemeClr val="bg2">
                    <a:lumMod val="75000"/>
                  </a:schemeClr>
                </a:solidFill>
              </a:rPr>
              <a:t>s. </a:t>
            </a:r>
          </a:p>
          <a:p>
            <a:pPr marL="0" indent="0">
              <a:buNone/>
            </a:pPr>
            <a:endParaRPr lang="en-GB" sz="1500" dirty="0"/>
          </a:p>
          <a:p>
            <a:pPr marL="0" indent="0">
              <a:buFont typeface="Wingdings" pitchFamily="2" charset="2"/>
              <a:buNone/>
            </a:pPr>
            <a:endParaRPr lang="en-GB" sz="1500" dirty="0"/>
          </a:p>
          <a:p>
            <a:pPr marL="0" indent="0">
              <a:buFont typeface="Wingdings" pitchFamily="2" charset="2"/>
              <a:buNone/>
            </a:pPr>
            <a:endParaRPr lang="en-GB" dirty="0"/>
          </a:p>
        </p:txBody>
      </p:sp>
      <p:cxnSp>
        <p:nvCxnSpPr>
          <p:cNvPr id="4" name="Straight Connector 3">
            <a:extLst>
              <a:ext uri="{FF2B5EF4-FFF2-40B4-BE49-F238E27FC236}">
                <a16:creationId xmlns:a16="http://schemas.microsoft.com/office/drawing/2014/main" id="{D518D1B4-934E-4ADB-B40E-D2E98BA48182}"/>
              </a:ext>
            </a:extLst>
          </p:cNvPr>
          <p:cNvCxnSpPr/>
          <p:nvPr/>
        </p:nvCxnSpPr>
        <p:spPr>
          <a:xfrm>
            <a:off x="491642" y="6067425"/>
            <a:ext cx="8441714"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049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2144-8F23-485E-B09B-F70E6BB427CD}"/>
              </a:ext>
            </a:extLst>
          </p:cNvPr>
          <p:cNvSpPr>
            <a:spLocks noGrp="1"/>
          </p:cNvSpPr>
          <p:nvPr>
            <p:ph type="title"/>
          </p:nvPr>
        </p:nvSpPr>
        <p:spPr/>
        <p:txBody>
          <a:bodyPr/>
          <a:lstStyle/>
          <a:p>
            <a:r>
              <a:rPr lang="en-GB" dirty="0"/>
              <a:t>Content</a:t>
            </a:r>
          </a:p>
        </p:txBody>
      </p:sp>
      <p:sp>
        <p:nvSpPr>
          <p:cNvPr id="3" name="Text Placeholder 2">
            <a:extLst>
              <a:ext uri="{FF2B5EF4-FFF2-40B4-BE49-F238E27FC236}">
                <a16:creationId xmlns:a16="http://schemas.microsoft.com/office/drawing/2014/main" id="{6569691B-D2B4-4784-99DE-0A78AF9EE1E5}"/>
              </a:ext>
            </a:extLst>
          </p:cNvPr>
          <p:cNvSpPr>
            <a:spLocks noGrp="1"/>
          </p:cNvSpPr>
          <p:nvPr>
            <p:ph type="body" sz="quarter" idx="10"/>
          </p:nvPr>
        </p:nvSpPr>
        <p:spPr/>
        <p:txBody>
          <a:bodyPr/>
          <a:lstStyle/>
          <a:p>
            <a:r>
              <a:rPr lang="en-GB" dirty="0"/>
              <a:t>Background</a:t>
            </a:r>
          </a:p>
          <a:p>
            <a:r>
              <a:rPr lang="en-GB" dirty="0"/>
              <a:t>Research questions</a:t>
            </a:r>
          </a:p>
          <a:p>
            <a:r>
              <a:rPr lang="en-GB" dirty="0"/>
              <a:t>Method</a:t>
            </a:r>
          </a:p>
          <a:p>
            <a:r>
              <a:rPr lang="en-GB" dirty="0"/>
              <a:t>Results</a:t>
            </a:r>
          </a:p>
          <a:p>
            <a:r>
              <a:rPr lang="en-GB" dirty="0"/>
              <a:t>Conclusion </a:t>
            </a:r>
          </a:p>
          <a:p>
            <a:r>
              <a:rPr lang="en-GB" dirty="0"/>
              <a:t>Decision chart</a:t>
            </a:r>
          </a:p>
          <a:p>
            <a:endParaRPr lang="en-GB" dirty="0"/>
          </a:p>
        </p:txBody>
      </p:sp>
      <p:sp>
        <p:nvSpPr>
          <p:cNvPr id="4" name="Slide Number Placeholder 3">
            <a:extLst>
              <a:ext uri="{FF2B5EF4-FFF2-40B4-BE49-F238E27FC236}">
                <a16:creationId xmlns:a16="http://schemas.microsoft.com/office/drawing/2014/main" id="{DDC61EEA-AE56-4173-80CE-EE20E9A30D4F}"/>
              </a:ext>
            </a:extLst>
          </p:cNvPr>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3</a:t>
            </a:fld>
            <a:endParaRPr lang="en-GB" dirty="0"/>
          </a:p>
        </p:txBody>
      </p:sp>
    </p:spTree>
    <p:extLst>
      <p:ext uri="{BB962C8B-B14F-4D97-AF65-F5344CB8AC3E}">
        <p14:creationId xmlns:p14="http://schemas.microsoft.com/office/powerpoint/2010/main" val="293835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E4433-D65D-456B-9725-A6E4A50E3E44}"/>
              </a:ext>
            </a:extLst>
          </p:cNvPr>
          <p:cNvSpPr>
            <a:spLocks noGrp="1"/>
          </p:cNvSpPr>
          <p:nvPr>
            <p:ph type="title"/>
          </p:nvPr>
        </p:nvSpPr>
        <p:spPr/>
        <p:txBody>
          <a:bodyPr/>
          <a:lstStyle/>
          <a:p>
            <a:r>
              <a:rPr lang="en-GB" dirty="0"/>
              <a:t>Results (experiences - RQ3)</a:t>
            </a:r>
          </a:p>
        </p:txBody>
      </p:sp>
      <p:graphicFrame>
        <p:nvGraphicFramePr>
          <p:cNvPr id="11" name="Chart Placeholder 10">
            <a:extLst>
              <a:ext uri="{FF2B5EF4-FFF2-40B4-BE49-F238E27FC236}">
                <a16:creationId xmlns:a16="http://schemas.microsoft.com/office/drawing/2014/main" id="{643790B3-F535-48EF-BDBF-6E99BBB35D42}"/>
              </a:ext>
            </a:extLst>
          </p:cNvPr>
          <p:cNvGraphicFramePr>
            <a:graphicFrameLocks noGrp="1"/>
          </p:cNvGraphicFramePr>
          <p:nvPr>
            <p:ph type="chart" sz="quarter" idx="17"/>
            <p:extLst>
              <p:ext uri="{D42A27DB-BD31-4B8C-83A1-F6EECF244321}">
                <p14:modId xmlns:p14="http://schemas.microsoft.com/office/powerpoint/2010/main" val="1052005088"/>
              </p:ext>
            </p:extLst>
          </p:nvPr>
        </p:nvGraphicFramePr>
        <p:xfrm>
          <a:off x="436563" y="2009423"/>
          <a:ext cx="8257732" cy="337345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F6321BF0-2116-4AFA-BFEC-0B020BC54203}"/>
              </a:ext>
            </a:extLst>
          </p:cNvPr>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30</a:t>
            </a:fld>
            <a:endParaRPr lang="en-GB" dirty="0"/>
          </a:p>
        </p:txBody>
      </p:sp>
      <p:sp>
        <p:nvSpPr>
          <p:cNvPr id="8" name="Text Placeholder 5">
            <a:extLst>
              <a:ext uri="{FF2B5EF4-FFF2-40B4-BE49-F238E27FC236}">
                <a16:creationId xmlns:a16="http://schemas.microsoft.com/office/drawing/2014/main" id="{E86BCE28-B2F0-450A-A5A1-A05E8F64F71F}"/>
              </a:ext>
            </a:extLst>
          </p:cNvPr>
          <p:cNvSpPr txBox="1">
            <a:spLocks/>
          </p:cNvSpPr>
          <p:nvPr/>
        </p:nvSpPr>
        <p:spPr bwMode="auto">
          <a:xfrm>
            <a:off x="442801" y="1299027"/>
            <a:ext cx="8490555" cy="710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GB" sz="1500" dirty="0"/>
              <a:t>To what extent has feedback by teacher or by fellow students provided insight in your own skill development? (Scale 0-100)</a:t>
            </a:r>
          </a:p>
          <a:p>
            <a:pPr marL="0" indent="0">
              <a:buFont typeface="Wingdings" pitchFamily="2" charset="2"/>
              <a:buNone/>
            </a:pPr>
            <a:endParaRPr lang="en-GB" sz="1500" dirty="0"/>
          </a:p>
          <a:p>
            <a:pPr marL="0" indent="0">
              <a:buFont typeface="Wingdings" pitchFamily="2" charset="2"/>
              <a:buNone/>
            </a:pPr>
            <a:endParaRPr lang="en-GB" sz="1500" dirty="0"/>
          </a:p>
          <a:p>
            <a:pPr marL="0" indent="0">
              <a:buFont typeface="Wingdings" pitchFamily="2" charset="2"/>
              <a:buNone/>
            </a:pPr>
            <a:endParaRPr lang="en-GB" sz="1500" dirty="0"/>
          </a:p>
          <a:p>
            <a:pPr marL="0" indent="0">
              <a:buFont typeface="Wingdings" pitchFamily="2" charset="2"/>
              <a:buNone/>
            </a:pPr>
            <a:endParaRPr lang="en-GB" sz="1500" dirty="0"/>
          </a:p>
          <a:p>
            <a:pPr marL="0" indent="0">
              <a:buFont typeface="Wingdings" pitchFamily="2" charset="2"/>
              <a:buNone/>
            </a:pPr>
            <a:r>
              <a:rPr lang="en-GB" sz="1500" dirty="0"/>
              <a:t>		</a:t>
            </a:r>
          </a:p>
          <a:p>
            <a:pPr marL="0" indent="0">
              <a:buFont typeface="Wingdings" pitchFamily="2" charset="2"/>
              <a:buNone/>
            </a:pPr>
            <a:endParaRPr lang="en-GB" sz="1500" dirty="0"/>
          </a:p>
          <a:p>
            <a:pPr marL="0" indent="0">
              <a:buFont typeface="Wingdings" pitchFamily="2" charset="2"/>
              <a:buNone/>
            </a:pPr>
            <a:endParaRPr lang="en-GB" sz="1500" dirty="0"/>
          </a:p>
          <a:p>
            <a:pPr marL="0" indent="0">
              <a:buFont typeface="Wingdings" pitchFamily="2" charset="2"/>
              <a:buNone/>
            </a:pPr>
            <a:r>
              <a:rPr lang="en-GB" sz="1500" dirty="0"/>
              <a:t>Students find feedback from their teacher important to improve their writing skills. For presenting and collaboration, they find feedback from peers more important. </a:t>
            </a:r>
          </a:p>
          <a:p>
            <a:pPr marL="0" indent="0">
              <a:buFont typeface="Wingdings" pitchFamily="2" charset="2"/>
              <a:buNone/>
            </a:pPr>
            <a:endParaRPr lang="en-GB" dirty="0"/>
          </a:p>
        </p:txBody>
      </p:sp>
    </p:spTree>
    <p:extLst>
      <p:ext uri="{BB962C8B-B14F-4D97-AF65-F5344CB8AC3E}">
        <p14:creationId xmlns:p14="http://schemas.microsoft.com/office/powerpoint/2010/main" val="24587470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E4433-D65D-456B-9725-A6E4A50E3E44}"/>
              </a:ext>
            </a:extLst>
          </p:cNvPr>
          <p:cNvSpPr>
            <a:spLocks noGrp="1"/>
          </p:cNvSpPr>
          <p:nvPr>
            <p:ph type="title"/>
          </p:nvPr>
        </p:nvSpPr>
        <p:spPr/>
        <p:txBody>
          <a:bodyPr/>
          <a:lstStyle/>
          <a:p>
            <a:r>
              <a:rPr lang="en-GB" dirty="0"/>
              <a:t>Results (experiences - RQ3)</a:t>
            </a:r>
          </a:p>
        </p:txBody>
      </p:sp>
      <p:graphicFrame>
        <p:nvGraphicFramePr>
          <p:cNvPr id="11" name="Chart Placeholder 10">
            <a:extLst>
              <a:ext uri="{FF2B5EF4-FFF2-40B4-BE49-F238E27FC236}">
                <a16:creationId xmlns:a16="http://schemas.microsoft.com/office/drawing/2014/main" id="{643790B3-F535-48EF-BDBF-6E99BBB35D42}"/>
              </a:ext>
            </a:extLst>
          </p:cNvPr>
          <p:cNvGraphicFramePr>
            <a:graphicFrameLocks noGrp="1"/>
          </p:cNvGraphicFramePr>
          <p:nvPr>
            <p:ph type="chart" sz="quarter" idx="17"/>
            <p:extLst>
              <p:ext uri="{D42A27DB-BD31-4B8C-83A1-F6EECF244321}">
                <p14:modId xmlns:p14="http://schemas.microsoft.com/office/powerpoint/2010/main" val="2382332444"/>
              </p:ext>
            </p:extLst>
          </p:nvPr>
        </p:nvGraphicFramePr>
        <p:xfrm>
          <a:off x="442801" y="2235703"/>
          <a:ext cx="8077631" cy="332327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F6321BF0-2116-4AFA-BFEC-0B020BC54203}"/>
              </a:ext>
            </a:extLst>
          </p:cNvPr>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31</a:t>
            </a:fld>
            <a:endParaRPr lang="en-GB" dirty="0"/>
          </a:p>
        </p:txBody>
      </p:sp>
      <p:sp>
        <p:nvSpPr>
          <p:cNvPr id="8" name="Text Placeholder 5">
            <a:extLst>
              <a:ext uri="{FF2B5EF4-FFF2-40B4-BE49-F238E27FC236}">
                <a16:creationId xmlns:a16="http://schemas.microsoft.com/office/drawing/2014/main" id="{E86BCE28-B2F0-450A-A5A1-A05E8F64F71F}"/>
              </a:ext>
            </a:extLst>
          </p:cNvPr>
          <p:cNvSpPr txBox="1">
            <a:spLocks/>
          </p:cNvSpPr>
          <p:nvPr/>
        </p:nvSpPr>
        <p:spPr bwMode="auto">
          <a:xfrm>
            <a:off x="442801" y="1299027"/>
            <a:ext cx="8490555" cy="710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500" dirty="0"/>
              <a:t>Do you have a preference for separate skills courses or skills education integrated in content courses? (5 </a:t>
            </a:r>
            <a:r>
              <a:rPr lang="en-GB" sz="1500" dirty="0" err="1"/>
              <a:t>pt</a:t>
            </a:r>
            <a:r>
              <a:rPr lang="en-GB" sz="1500" dirty="0"/>
              <a:t> scale; 1 = separate, 3 = neutral, 5 = integrated)</a:t>
            </a:r>
          </a:p>
          <a:p>
            <a:pPr marL="0" indent="0">
              <a:buNone/>
            </a:pPr>
            <a:endParaRPr lang="en-GB" sz="1500" dirty="0"/>
          </a:p>
          <a:p>
            <a:pPr marL="0" indent="0">
              <a:buNone/>
            </a:pPr>
            <a:endParaRPr lang="en-GB" sz="1500" dirty="0"/>
          </a:p>
          <a:p>
            <a:pPr marL="0" indent="0">
              <a:buNone/>
            </a:pPr>
            <a:endParaRPr lang="en-GB" sz="1500" dirty="0"/>
          </a:p>
          <a:p>
            <a:pPr marL="0" indent="0">
              <a:buNone/>
            </a:pPr>
            <a:endParaRPr lang="en-GB" sz="1500" dirty="0"/>
          </a:p>
          <a:p>
            <a:pPr marL="0" indent="0">
              <a:buNone/>
            </a:pPr>
            <a:endParaRPr lang="en-GB" sz="1500" dirty="0"/>
          </a:p>
          <a:p>
            <a:pPr marL="0" indent="0">
              <a:buNone/>
            </a:pPr>
            <a:endParaRPr lang="en-GB" sz="1500" dirty="0"/>
          </a:p>
          <a:p>
            <a:pPr marL="0" indent="0">
              <a:buNone/>
            </a:pPr>
            <a:endParaRPr lang="en-GB" sz="1500" dirty="0"/>
          </a:p>
          <a:p>
            <a:pPr marL="0" indent="0">
              <a:buNone/>
            </a:pPr>
            <a:endParaRPr lang="en-GB" sz="1500" dirty="0"/>
          </a:p>
          <a:p>
            <a:pPr marL="0" indent="0">
              <a:buNone/>
            </a:pPr>
            <a:r>
              <a:rPr lang="en-GB" sz="1500" dirty="0"/>
              <a:t>Students have a preference for integrating skills education into content courses.</a:t>
            </a:r>
          </a:p>
          <a:p>
            <a:pPr marL="0" indent="0">
              <a:buFont typeface="Wingdings" pitchFamily="2" charset="2"/>
              <a:buNone/>
            </a:pPr>
            <a:endParaRPr lang="en-GB" sz="1500" dirty="0"/>
          </a:p>
          <a:p>
            <a:pPr marL="0" indent="0">
              <a:buFont typeface="Wingdings" pitchFamily="2" charset="2"/>
              <a:buNone/>
            </a:pPr>
            <a:endParaRPr lang="en-GB" dirty="0"/>
          </a:p>
        </p:txBody>
      </p:sp>
    </p:spTree>
    <p:extLst>
      <p:ext uri="{BB962C8B-B14F-4D97-AF65-F5344CB8AC3E}">
        <p14:creationId xmlns:p14="http://schemas.microsoft.com/office/powerpoint/2010/main" val="560526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E4433-D65D-456B-9725-A6E4A50E3E44}"/>
              </a:ext>
            </a:extLst>
          </p:cNvPr>
          <p:cNvSpPr>
            <a:spLocks noGrp="1"/>
          </p:cNvSpPr>
          <p:nvPr>
            <p:ph type="title"/>
          </p:nvPr>
        </p:nvSpPr>
        <p:spPr/>
        <p:txBody>
          <a:bodyPr/>
          <a:lstStyle/>
          <a:p>
            <a:r>
              <a:rPr lang="en-GB" dirty="0"/>
              <a:t>Results (experiences - RQ3)</a:t>
            </a:r>
          </a:p>
        </p:txBody>
      </p:sp>
      <p:graphicFrame>
        <p:nvGraphicFramePr>
          <p:cNvPr id="11" name="Chart Placeholder 10">
            <a:extLst>
              <a:ext uri="{FF2B5EF4-FFF2-40B4-BE49-F238E27FC236}">
                <a16:creationId xmlns:a16="http://schemas.microsoft.com/office/drawing/2014/main" id="{643790B3-F535-48EF-BDBF-6E99BBB35D42}"/>
              </a:ext>
            </a:extLst>
          </p:cNvPr>
          <p:cNvGraphicFramePr>
            <a:graphicFrameLocks noGrp="1"/>
          </p:cNvGraphicFramePr>
          <p:nvPr>
            <p:ph type="chart" sz="quarter" idx="17"/>
            <p:extLst>
              <p:ext uri="{D42A27DB-BD31-4B8C-83A1-F6EECF244321}">
                <p14:modId xmlns:p14="http://schemas.microsoft.com/office/powerpoint/2010/main" val="717011140"/>
              </p:ext>
            </p:extLst>
          </p:nvPr>
        </p:nvGraphicFramePr>
        <p:xfrm>
          <a:off x="491642" y="2092479"/>
          <a:ext cx="7607821" cy="3368223"/>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F6321BF0-2116-4AFA-BFEC-0B020BC54203}"/>
              </a:ext>
            </a:extLst>
          </p:cNvPr>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32</a:t>
            </a:fld>
            <a:endParaRPr lang="en-GB" dirty="0"/>
          </a:p>
        </p:txBody>
      </p:sp>
      <p:sp>
        <p:nvSpPr>
          <p:cNvPr id="8" name="Text Placeholder 5">
            <a:extLst>
              <a:ext uri="{FF2B5EF4-FFF2-40B4-BE49-F238E27FC236}">
                <a16:creationId xmlns:a16="http://schemas.microsoft.com/office/drawing/2014/main" id="{E86BCE28-B2F0-450A-A5A1-A05E8F64F71F}"/>
              </a:ext>
            </a:extLst>
          </p:cNvPr>
          <p:cNvSpPr txBox="1">
            <a:spLocks/>
          </p:cNvSpPr>
          <p:nvPr/>
        </p:nvSpPr>
        <p:spPr bwMode="auto">
          <a:xfrm>
            <a:off x="442801" y="1299027"/>
            <a:ext cx="8490555" cy="710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500" dirty="0"/>
              <a:t>How important do you think the following skills will be for your future work environment? (scale 0-100)</a:t>
            </a:r>
          </a:p>
          <a:p>
            <a:pPr marL="0" indent="0">
              <a:buNone/>
            </a:pPr>
            <a:endParaRPr lang="en-GB" sz="1500" dirty="0"/>
          </a:p>
          <a:p>
            <a:pPr marL="0" indent="0">
              <a:buNone/>
            </a:pPr>
            <a:endParaRPr lang="en-GB" sz="1500" dirty="0"/>
          </a:p>
          <a:p>
            <a:pPr marL="0" indent="0">
              <a:buNone/>
            </a:pPr>
            <a:endParaRPr lang="en-GB" sz="1500" dirty="0"/>
          </a:p>
          <a:p>
            <a:pPr marL="0" indent="0">
              <a:buNone/>
            </a:pPr>
            <a:endParaRPr lang="en-GB" sz="1500" dirty="0"/>
          </a:p>
          <a:p>
            <a:pPr marL="0" indent="0">
              <a:buNone/>
            </a:pPr>
            <a:endParaRPr lang="en-GB" sz="1500" dirty="0"/>
          </a:p>
          <a:p>
            <a:pPr marL="0" indent="0">
              <a:buNone/>
            </a:pPr>
            <a:endParaRPr lang="en-GB" sz="1500" dirty="0"/>
          </a:p>
          <a:p>
            <a:pPr marL="0" indent="0">
              <a:buNone/>
            </a:pPr>
            <a:endParaRPr lang="en-GB" sz="1500" dirty="0"/>
          </a:p>
          <a:p>
            <a:pPr marL="0" indent="0">
              <a:buNone/>
            </a:pPr>
            <a:r>
              <a:rPr lang="en-GB" sz="1500" dirty="0"/>
              <a:t>Students think writing, presenting, and collaboration will be important in their future work.</a:t>
            </a:r>
          </a:p>
          <a:p>
            <a:pPr marL="0" indent="0">
              <a:buFont typeface="Wingdings" pitchFamily="2" charset="2"/>
              <a:buNone/>
            </a:pPr>
            <a:endParaRPr lang="en-GB" sz="1500" dirty="0"/>
          </a:p>
          <a:p>
            <a:pPr marL="0" indent="0">
              <a:buFont typeface="Wingdings" pitchFamily="2" charset="2"/>
              <a:buNone/>
            </a:pPr>
            <a:endParaRPr lang="en-GB" dirty="0"/>
          </a:p>
        </p:txBody>
      </p:sp>
    </p:spTree>
    <p:extLst>
      <p:ext uri="{BB962C8B-B14F-4D97-AF65-F5344CB8AC3E}">
        <p14:creationId xmlns:p14="http://schemas.microsoft.com/office/powerpoint/2010/main" val="3244736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E4433-D65D-456B-9725-A6E4A50E3E44}"/>
              </a:ext>
            </a:extLst>
          </p:cNvPr>
          <p:cNvSpPr>
            <a:spLocks noGrp="1"/>
          </p:cNvSpPr>
          <p:nvPr>
            <p:ph type="title"/>
          </p:nvPr>
        </p:nvSpPr>
        <p:spPr/>
        <p:txBody>
          <a:bodyPr/>
          <a:lstStyle/>
          <a:p>
            <a:r>
              <a:rPr lang="en-GB" dirty="0"/>
              <a:t>Summary (experiences - RQ3)</a:t>
            </a:r>
          </a:p>
        </p:txBody>
      </p:sp>
      <p:sp>
        <p:nvSpPr>
          <p:cNvPr id="3" name="Text Placeholder 2">
            <a:extLst>
              <a:ext uri="{FF2B5EF4-FFF2-40B4-BE49-F238E27FC236}">
                <a16:creationId xmlns:a16="http://schemas.microsoft.com/office/drawing/2014/main" id="{BD00139C-427C-447E-97BF-8EC324855393}"/>
              </a:ext>
            </a:extLst>
          </p:cNvPr>
          <p:cNvSpPr>
            <a:spLocks noGrp="1"/>
          </p:cNvSpPr>
          <p:nvPr>
            <p:ph type="body" sz="quarter" idx="10"/>
          </p:nvPr>
        </p:nvSpPr>
        <p:spPr/>
        <p:txBody>
          <a:bodyPr/>
          <a:lstStyle/>
          <a:p>
            <a:r>
              <a:rPr lang="en-GB" dirty="0"/>
              <a:t>Skills coordinators and programme directors are generally positive</a:t>
            </a:r>
          </a:p>
          <a:p>
            <a:r>
              <a:rPr lang="en-GB" dirty="0"/>
              <a:t>Teachers are positive too, but also mention some challenges</a:t>
            </a:r>
          </a:p>
          <a:p>
            <a:r>
              <a:rPr lang="en-GB" dirty="0"/>
              <a:t>Students are aware of the learning trajectories and see the importance of skills development for their future career and life</a:t>
            </a:r>
          </a:p>
        </p:txBody>
      </p:sp>
      <p:sp>
        <p:nvSpPr>
          <p:cNvPr id="5" name="Slide Number Placeholder 4">
            <a:extLst>
              <a:ext uri="{FF2B5EF4-FFF2-40B4-BE49-F238E27FC236}">
                <a16:creationId xmlns:a16="http://schemas.microsoft.com/office/drawing/2014/main" id="{F6321BF0-2116-4AFA-BFEC-0B020BC54203}"/>
              </a:ext>
            </a:extLst>
          </p:cNvPr>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33</a:t>
            </a:fld>
            <a:endParaRPr lang="en-GB" dirty="0"/>
          </a:p>
        </p:txBody>
      </p:sp>
    </p:spTree>
    <p:extLst>
      <p:ext uri="{BB962C8B-B14F-4D97-AF65-F5344CB8AC3E}">
        <p14:creationId xmlns:p14="http://schemas.microsoft.com/office/powerpoint/2010/main" val="121906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01091-C867-432E-B609-9ACD45F3F5CC}"/>
              </a:ext>
            </a:extLst>
          </p:cNvPr>
          <p:cNvSpPr>
            <a:spLocks noGrp="1"/>
          </p:cNvSpPr>
          <p:nvPr>
            <p:ph type="title"/>
          </p:nvPr>
        </p:nvSpPr>
        <p:spPr/>
        <p:txBody>
          <a:bodyPr/>
          <a:lstStyle/>
          <a:p>
            <a:r>
              <a:rPr lang="en-GB" dirty="0"/>
              <a:t>Results (differences – RQ4)</a:t>
            </a:r>
          </a:p>
        </p:txBody>
      </p:sp>
      <p:sp>
        <p:nvSpPr>
          <p:cNvPr id="3" name="Text Placeholder 2">
            <a:extLst>
              <a:ext uri="{FF2B5EF4-FFF2-40B4-BE49-F238E27FC236}">
                <a16:creationId xmlns:a16="http://schemas.microsoft.com/office/drawing/2014/main" id="{733875DF-331F-4412-9827-BBA9DB4CBF77}"/>
              </a:ext>
            </a:extLst>
          </p:cNvPr>
          <p:cNvSpPr>
            <a:spLocks noGrp="1"/>
          </p:cNvSpPr>
          <p:nvPr>
            <p:ph type="body" sz="quarter" idx="10"/>
          </p:nvPr>
        </p:nvSpPr>
        <p:spPr/>
        <p:txBody>
          <a:bodyPr/>
          <a:lstStyle/>
          <a:p>
            <a:r>
              <a:rPr lang="en-GB" sz="2000" dirty="0"/>
              <a:t>Learning trajectories are largely the same over programmes:</a:t>
            </a:r>
          </a:p>
          <a:p>
            <a:pPr lvl="1"/>
            <a:r>
              <a:rPr lang="en-GB" sz="2000" dirty="0"/>
              <a:t>Writing, presenting, collaboration </a:t>
            </a:r>
          </a:p>
          <a:p>
            <a:pPr lvl="1"/>
            <a:r>
              <a:rPr lang="en-GB" sz="2000" dirty="0"/>
              <a:t>Feedback &amp; reflection as supportive skills</a:t>
            </a:r>
          </a:p>
          <a:p>
            <a:pPr lvl="1"/>
            <a:r>
              <a:rPr lang="en-GB" sz="2000" dirty="0"/>
              <a:t>All programmes integrate skills (at least partly) in content courses</a:t>
            </a:r>
          </a:p>
        </p:txBody>
      </p:sp>
      <p:sp>
        <p:nvSpPr>
          <p:cNvPr id="4" name="Slide Number Placeholder 3">
            <a:extLst>
              <a:ext uri="{FF2B5EF4-FFF2-40B4-BE49-F238E27FC236}">
                <a16:creationId xmlns:a16="http://schemas.microsoft.com/office/drawing/2014/main" id="{FB171C44-F7F0-4ABC-B07A-AF925230B50C}"/>
              </a:ext>
            </a:extLst>
          </p:cNvPr>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34</a:t>
            </a:fld>
            <a:endParaRPr lang="en-GB" dirty="0"/>
          </a:p>
        </p:txBody>
      </p:sp>
    </p:spTree>
    <p:extLst>
      <p:ext uri="{BB962C8B-B14F-4D97-AF65-F5344CB8AC3E}">
        <p14:creationId xmlns:p14="http://schemas.microsoft.com/office/powerpoint/2010/main" val="324112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01091-C867-432E-B609-9ACD45F3F5CC}"/>
              </a:ext>
            </a:extLst>
          </p:cNvPr>
          <p:cNvSpPr>
            <a:spLocks noGrp="1"/>
          </p:cNvSpPr>
          <p:nvPr>
            <p:ph type="title"/>
          </p:nvPr>
        </p:nvSpPr>
        <p:spPr/>
        <p:txBody>
          <a:bodyPr/>
          <a:lstStyle/>
          <a:p>
            <a:r>
              <a:rPr lang="en-GB" dirty="0"/>
              <a:t>Results (differences – RQ4)</a:t>
            </a:r>
          </a:p>
        </p:txBody>
      </p:sp>
      <p:sp>
        <p:nvSpPr>
          <p:cNvPr id="3" name="Text Placeholder 2">
            <a:extLst>
              <a:ext uri="{FF2B5EF4-FFF2-40B4-BE49-F238E27FC236}">
                <a16:creationId xmlns:a16="http://schemas.microsoft.com/office/drawing/2014/main" id="{733875DF-331F-4412-9827-BBA9DB4CBF77}"/>
              </a:ext>
            </a:extLst>
          </p:cNvPr>
          <p:cNvSpPr>
            <a:spLocks noGrp="1"/>
          </p:cNvSpPr>
          <p:nvPr>
            <p:ph type="body" sz="quarter" idx="10"/>
          </p:nvPr>
        </p:nvSpPr>
        <p:spPr/>
        <p:txBody>
          <a:bodyPr/>
          <a:lstStyle/>
          <a:p>
            <a:r>
              <a:rPr lang="en-GB" sz="2000" dirty="0"/>
              <a:t>Also differences:</a:t>
            </a:r>
          </a:p>
          <a:p>
            <a:pPr lvl="1"/>
            <a:r>
              <a:rPr lang="en-GB" sz="2000" dirty="0"/>
              <a:t>ECTS for completion trajectory when skills education runs through the programme as a “ribbon course” that is concluded in a portfolio</a:t>
            </a:r>
          </a:p>
          <a:p>
            <a:pPr lvl="1"/>
            <a:r>
              <a:rPr lang="en-GB" sz="2000" dirty="0"/>
              <a:t>Assessment (separate or integrated)</a:t>
            </a:r>
          </a:p>
          <a:p>
            <a:pPr lvl="1"/>
            <a:r>
              <a:rPr lang="en-GB" sz="2000" dirty="0"/>
              <a:t>Separate Brightspace for skills (matter of preference?)</a:t>
            </a:r>
            <a:endParaRPr lang="en-GB" dirty="0"/>
          </a:p>
          <a:p>
            <a:pPr lvl="1"/>
            <a:r>
              <a:rPr lang="en-GB" sz="2000" dirty="0"/>
              <a:t>Use of skills experts </a:t>
            </a:r>
          </a:p>
        </p:txBody>
      </p:sp>
      <p:sp>
        <p:nvSpPr>
          <p:cNvPr id="4" name="Slide Number Placeholder 3">
            <a:extLst>
              <a:ext uri="{FF2B5EF4-FFF2-40B4-BE49-F238E27FC236}">
                <a16:creationId xmlns:a16="http://schemas.microsoft.com/office/drawing/2014/main" id="{FB171C44-F7F0-4ABC-B07A-AF925230B50C}"/>
              </a:ext>
            </a:extLst>
          </p:cNvPr>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35</a:t>
            </a:fld>
            <a:endParaRPr lang="en-GB" dirty="0"/>
          </a:p>
        </p:txBody>
      </p:sp>
    </p:spTree>
    <p:extLst>
      <p:ext uri="{BB962C8B-B14F-4D97-AF65-F5344CB8AC3E}">
        <p14:creationId xmlns:p14="http://schemas.microsoft.com/office/powerpoint/2010/main" val="207734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BEEDF-A370-4BC4-8548-C2BA793EE7FF}"/>
              </a:ext>
            </a:extLst>
          </p:cNvPr>
          <p:cNvSpPr>
            <a:spLocks noGrp="1"/>
          </p:cNvSpPr>
          <p:nvPr>
            <p:ph type="title"/>
          </p:nvPr>
        </p:nvSpPr>
        <p:spPr/>
        <p:txBody>
          <a:bodyPr/>
          <a:lstStyle/>
          <a:p>
            <a:r>
              <a:rPr lang="en-GB" dirty="0"/>
              <a:t>Results (differences – RQ4)</a:t>
            </a:r>
          </a:p>
        </p:txBody>
      </p:sp>
      <p:sp>
        <p:nvSpPr>
          <p:cNvPr id="3" name="Text Placeholder 2">
            <a:extLst>
              <a:ext uri="{FF2B5EF4-FFF2-40B4-BE49-F238E27FC236}">
                <a16:creationId xmlns:a16="http://schemas.microsoft.com/office/drawing/2014/main" id="{E6E08099-7B98-4CCD-9F32-0C38C76F6D5C}"/>
              </a:ext>
            </a:extLst>
          </p:cNvPr>
          <p:cNvSpPr>
            <a:spLocks noGrp="1"/>
          </p:cNvSpPr>
          <p:nvPr>
            <p:ph type="body" sz="quarter" idx="10"/>
          </p:nvPr>
        </p:nvSpPr>
        <p:spPr/>
        <p:txBody>
          <a:bodyPr lIns="0" tIns="0" rIns="0" bIns="0"/>
          <a:lstStyle/>
          <a:p>
            <a:r>
              <a:rPr lang="en-GB" sz="1900" dirty="0"/>
              <a:t>Especially programmes that aim for improving skills and awareness (instead of, for example, prevent students from free riding or getting stuck during </a:t>
            </a:r>
            <a:r>
              <a:rPr lang="en-GB" sz="1900" dirty="0" err="1"/>
              <a:t>Bsc</a:t>
            </a:r>
            <a:r>
              <a:rPr lang="en-GB" sz="1900" dirty="0"/>
              <a:t> thesis) have:</a:t>
            </a:r>
          </a:p>
          <a:p>
            <a:pPr lvl="1"/>
            <a:r>
              <a:rPr lang="en-GB" sz="1900" dirty="0"/>
              <a:t>A portfolio, for which students receive credits</a:t>
            </a:r>
          </a:p>
          <a:p>
            <a:pPr lvl="1"/>
            <a:r>
              <a:rPr lang="en-GB" sz="1900" dirty="0"/>
              <a:t>Students explicitly reflect on their skills development</a:t>
            </a:r>
          </a:p>
          <a:p>
            <a:pPr lvl="1"/>
            <a:r>
              <a:rPr lang="en-GB" sz="1900" dirty="0"/>
              <a:t>Timely feedback is provided by teacher and student-</a:t>
            </a:r>
            <a:r>
              <a:rPr lang="en-GB" sz="1900" dirty="0" err="1"/>
              <a:t>assitants</a:t>
            </a:r>
            <a:endParaRPr lang="en-GB" sz="1900" dirty="0"/>
          </a:p>
          <a:p>
            <a:pPr lvl="1"/>
            <a:r>
              <a:rPr lang="en-GB" sz="1900" dirty="0"/>
              <a:t>A interwoven model for their trajectories, working together with skills experts</a:t>
            </a:r>
          </a:p>
          <a:p>
            <a:pPr lvl="1"/>
            <a:r>
              <a:rPr lang="en-GB" sz="1900" dirty="0"/>
              <a:t>A Brightspace page for skills learning trajectories in which they also visualise the trajectory and accompanying learning goals</a:t>
            </a:r>
          </a:p>
          <a:p>
            <a:pPr lvl="1"/>
            <a:endParaRPr lang="en-GB" dirty="0"/>
          </a:p>
        </p:txBody>
      </p:sp>
      <p:sp>
        <p:nvSpPr>
          <p:cNvPr id="4" name="Slide Number Placeholder 3">
            <a:extLst>
              <a:ext uri="{FF2B5EF4-FFF2-40B4-BE49-F238E27FC236}">
                <a16:creationId xmlns:a16="http://schemas.microsoft.com/office/drawing/2014/main" id="{CD7FC9E2-98BE-4AE9-B81A-A854AED05469}"/>
              </a:ext>
            </a:extLst>
          </p:cNvPr>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36</a:t>
            </a:fld>
            <a:endParaRPr lang="en-GB" dirty="0"/>
          </a:p>
        </p:txBody>
      </p:sp>
    </p:spTree>
    <p:extLst>
      <p:ext uri="{BB962C8B-B14F-4D97-AF65-F5344CB8AC3E}">
        <p14:creationId xmlns:p14="http://schemas.microsoft.com/office/powerpoint/2010/main" val="4242537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34A95-F365-47BA-BBE7-AABCA0EAA8BC}"/>
              </a:ext>
            </a:extLst>
          </p:cNvPr>
          <p:cNvSpPr>
            <a:spLocks noGrp="1"/>
          </p:cNvSpPr>
          <p:nvPr>
            <p:ph type="title"/>
          </p:nvPr>
        </p:nvSpPr>
        <p:spPr/>
        <p:txBody>
          <a:bodyPr/>
          <a:lstStyle/>
          <a:p>
            <a:r>
              <a:rPr lang="en-GB" dirty="0"/>
              <a:t>Conclusion</a:t>
            </a:r>
          </a:p>
        </p:txBody>
      </p:sp>
      <p:sp>
        <p:nvSpPr>
          <p:cNvPr id="3" name="Text Placeholder 2">
            <a:extLst>
              <a:ext uri="{FF2B5EF4-FFF2-40B4-BE49-F238E27FC236}">
                <a16:creationId xmlns:a16="http://schemas.microsoft.com/office/drawing/2014/main" id="{667ACB88-F6ED-4984-98D1-8F48D05C4EE3}"/>
              </a:ext>
            </a:extLst>
          </p:cNvPr>
          <p:cNvSpPr>
            <a:spLocks noGrp="1"/>
          </p:cNvSpPr>
          <p:nvPr>
            <p:ph type="body" sz="quarter" idx="10"/>
          </p:nvPr>
        </p:nvSpPr>
        <p:spPr>
          <a:xfrm>
            <a:off x="311406" y="1384564"/>
            <a:ext cx="8623032" cy="4623174"/>
          </a:xfrm>
        </p:spPr>
        <p:txBody>
          <a:bodyPr/>
          <a:lstStyle/>
          <a:p>
            <a:pPr marL="0" indent="0">
              <a:buNone/>
            </a:pPr>
            <a:r>
              <a:rPr lang="en-GB" sz="1800" dirty="0"/>
              <a:t>Everyone (board, staff, students) agrees: Skills are important!</a:t>
            </a:r>
          </a:p>
          <a:p>
            <a:pPr marL="0" indent="0">
              <a:buNone/>
            </a:pPr>
            <a:r>
              <a:rPr lang="en-GB" sz="1800" dirty="0"/>
              <a:t>Especially the ones for which trajectories have been implemented: writing, presenting, collaboration</a:t>
            </a:r>
          </a:p>
          <a:p>
            <a:pPr marL="0" indent="0">
              <a:buNone/>
            </a:pPr>
            <a:endParaRPr lang="en-GB" sz="1800" dirty="0"/>
          </a:p>
          <a:p>
            <a:pPr marL="0" indent="0">
              <a:buNone/>
            </a:pPr>
            <a:r>
              <a:rPr lang="en-GB" sz="1800" dirty="0"/>
              <a:t>Feedback (by teachers, student assistants and peers) and reflection (by students) are seen as important tools to improve students’ skills, and to let students know skills development is important.</a:t>
            </a:r>
          </a:p>
          <a:p>
            <a:pPr marL="0" indent="0">
              <a:buNone/>
            </a:pPr>
            <a:endParaRPr lang="en-GB" dirty="0"/>
          </a:p>
          <a:p>
            <a:pPr marL="0" indent="0">
              <a:buNone/>
            </a:pPr>
            <a:r>
              <a:rPr lang="en-GB" sz="1800" dirty="0"/>
              <a:t>Successful implementation of a skills learning trajectory requires a coordinator</a:t>
            </a:r>
          </a:p>
        </p:txBody>
      </p:sp>
      <p:sp>
        <p:nvSpPr>
          <p:cNvPr id="4" name="Slide Number Placeholder 3">
            <a:extLst>
              <a:ext uri="{FF2B5EF4-FFF2-40B4-BE49-F238E27FC236}">
                <a16:creationId xmlns:a16="http://schemas.microsoft.com/office/drawing/2014/main" id="{881B1C6C-2314-450D-9123-DE609A8E7BC5}"/>
              </a:ext>
            </a:extLst>
          </p:cNvPr>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37</a:t>
            </a:fld>
            <a:endParaRPr lang="en-GB" dirty="0"/>
          </a:p>
        </p:txBody>
      </p:sp>
    </p:spTree>
    <p:extLst>
      <p:ext uri="{BB962C8B-B14F-4D97-AF65-F5344CB8AC3E}">
        <p14:creationId xmlns:p14="http://schemas.microsoft.com/office/powerpoint/2010/main" val="179618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34A95-F365-47BA-BBE7-AABCA0EAA8BC}"/>
              </a:ext>
            </a:extLst>
          </p:cNvPr>
          <p:cNvSpPr>
            <a:spLocks noGrp="1"/>
          </p:cNvSpPr>
          <p:nvPr>
            <p:ph type="title"/>
          </p:nvPr>
        </p:nvSpPr>
        <p:spPr/>
        <p:txBody>
          <a:bodyPr/>
          <a:lstStyle/>
          <a:p>
            <a:r>
              <a:rPr lang="en-GB" dirty="0"/>
              <a:t>Conclusion</a:t>
            </a:r>
          </a:p>
        </p:txBody>
      </p:sp>
      <p:sp>
        <p:nvSpPr>
          <p:cNvPr id="3" name="Text Placeholder 2">
            <a:extLst>
              <a:ext uri="{FF2B5EF4-FFF2-40B4-BE49-F238E27FC236}">
                <a16:creationId xmlns:a16="http://schemas.microsoft.com/office/drawing/2014/main" id="{667ACB88-F6ED-4984-98D1-8F48D05C4EE3}"/>
              </a:ext>
            </a:extLst>
          </p:cNvPr>
          <p:cNvSpPr>
            <a:spLocks noGrp="1"/>
          </p:cNvSpPr>
          <p:nvPr>
            <p:ph type="body" sz="quarter" idx="10"/>
          </p:nvPr>
        </p:nvSpPr>
        <p:spPr>
          <a:xfrm>
            <a:off x="311406" y="1384564"/>
            <a:ext cx="8623032" cy="4623174"/>
          </a:xfrm>
        </p:spPr>
        <p:txBody>
          <a:bodyPr/>
          <a:lstStyle/>
          <a:p>
            <a:pPr marL="0" indent="0">
              <a:buNone/>
            </a:pPr>
            <a:r>
              <a:rPr lang="en-GB" sz="1800" dirty="0"/>
              <a:t>Skills coordinators, educational directors, and staff are generally positive</a:t>
            </a:r>
          </a:p>
          <a:p>
            <a:pPr marL="0" indent="0">
              <a:buNone/>
            </a:pPr>
            <a:r>
              <a:rPr lang="en-GB" sz="1800" dirty="0"/>
              <a:t>Skills learning trajectories seem beneficial</a:t>
            </a:r>
          </a:p>
          <a:p>
            <a:r>
              <a:rPr lang="en-GB" sz="1800" dirty="0"/>
              <a:t>For staff’s and students’ awareness</a:t>
            </a:r>
          </a:p>
          <a:p>
            <a:r>
              <a:rPr lang="en-GB" sz="1800" dirty="0"/>
              <a:t>For improvement of skills (currently an impression)</a:t>
            </a:r>
          </a:p>
        </p:txBody>
      </p:sp>
      <p:sp>
        <p:nvSpPr>
          <p:cNvPr id="4" name="Slide Number Placeholder 3">
            <a:extLst>
              <a:ext uri="{FF2B5EF4-FFF2-40B4-BE49-F238E27FC236}">
                <a16:creationId xmlns:a16="http://schemas.microsoft.com/office/drawing/2014/main" id="{881B1C6C-2314-450D-9123-DE609A8E7BC5}"/>
              </a:ext>
            </a:extLst>
          </p:cNvPr>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38</a:t>
            </a:fld>
            <a:endParaRPr lang="en-GB" dirty="0"/>
          </a:p>
        </p:txBody>
      </p:sp>
    </p:spTree>
    <p:extLst>
      <p:ext uri="{BB962C8B-B14F-4D97-AF65-F5344CB8AC3E}">
        <p14:creationId xmlns:p14="http://schemas.microsoft.com/office/powerpoint/2010/main" val="220279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B3D67-8692-4E4C-A4E7-BE0CD27E05B1}"/>
              </a:ext>
            </a:extLst>
          </p:cNvPr>
          <p:cNvSpPr>
            <a:spLocks noGrp="1"/>
          </p:cNvSpPr>
          <p:nvPr>
            <p:ph type="title"/>
          </p:nvPr>
        </p:nvSpPr>
        <p:spPr/>
        <p:txBody>
          <a:bodyPr/>
          <a:lstStyle/>
          <a:p>
            <a:r>
              <a:rPr lang="en-GB" dirty="0"/>
              <a:t>Limitations</a:t>
            </a:r>
          </a:p>
        </p:txBody>
      </p:sp>
      <p:sp>
        <p:nvSpPr>
          <p:cNvPr id="3" name="Text Placeholder 2">
            <a:extLst>
              <a:ext uri="{FF2B5EF4-FFF2-40B4-BE49-F238E27FC236}">
                <a16:creationId xmlns:a16="http://schemas.microsoft.com/office/drawing/2014/main" id="{C4435306-4FC9-4F99-BF72-A6DF2F4CEBB4}"/>
              </a:ext>
            </a:extLst>
          </p:cNvPr>
          <p:cNvSpPr>
            <a:spLocks noGrp="1"/>
          </p:cNvSpPr>
          <p:nvPr>
            <p:ph type="body" sz="quarter" idx="10"/>
          </p:nvPr>
        </p:nvSpPr>
        <p:spPr/>
        <p:txBody>
          <a:bodyPr/>
          <a:lstStyle/>
          <a:p>
            <a:r>
              <a:rPr lang="en-GB" dirty="0"/>
              <a:t>The limitation of this study is that because of the voluntarily participation of the participants, it may be especially those who are very enthusiastic or positive about the learning trajectories who have participated.</a:t>
            </a:r>
          </a:p>
          <a:p>
            <a:r>
              <a:rPr lang="en-GB" dirty="0"/>
              <a:t>Nevertheless, participants expressed a range of experiences with the trajectories, both positive and more negative</a:t>
            </a:r>
          </a:p>
        </p:txBody>
      </p:sp>
      <p:sp>
        <p:nvSpPr>
          <p:cNvPr id="4" name="Slide Number Placeholder 3">
            <a:extLst>
              <a:ext uri="{FF2B5EF4-FFF2-40B4-BE49-F238E27FC236}">
                <a16:creationId xmlns:a16="http://schemas.microsoft.com/office/drawing/2014/main" id="{ED053C5D-22F0-4209-8250-B0749C99FA95}"/>
              </a:ext>
            </a:extLst>
          </p:cNvPr>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39</a:t>
            </a:fld>
            <a:endParaRPr lang="en-GB" dirty="0"/>
          </a:p>
        </p:txBody>
      </p:sp>
    </p:spTree>
    <p:extLst>
      <p:ext uri="{BB962C8B-B14F-4D97-AF65-F5344CB8AC3E}">
        <p14:creationId xmlns:p14="http://schemas.microsoft.com/office/powerpoint/2010/main" val="954462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wrap="square" anchor="t">
            <a:normAutofit/>
          </a:bodyPr>
          <a:lstStyle/>
          <a:p>
            <a:r>
              <a:rPr lang="en-GB" dirty="0"/>
              <a:t>Background</a:t>
            </a:r>
          </a:p>
        </p:txBody>
      </p:sp>
      <p:sp>
        <p:nvSpPr>
          <p:cNvPr id="16" name="Text Placeholder 3">
            <a:extLst>
              <a:ext uri="{FF2B5EF4-FFF2-40B4-BE49-F238E27FC236}">
                <a16:creationId xmlns:a16="http://schemas.microsoft.com/office/drawing/2014/main" id="{4ABC7A5B-CB87-4EC1-AB7D-F5E05857EE25}"/>
              </a:ext>
            </a:extLst>
          </p:cNvPr>
          <p:cNvSpPr>
            <a:spLocks noGrp="1"/>
          </p:cNvSpPr>
          <p:nvPr>
            <p:ph type="body" sz="quarter" idx="10"/>
          </p:nvPr>
        </p:nvSpPr>
        <p:spPr/>
        <p:txBody>
          <a:bodyPr wrap="square" anchor="t">
            <a:noAutofit/>
          </a:bodyPr>
          <a:lstStyle/>
          <a:p>
            <a:pPr>
              <a:lnSpc>
                <a:spcPct val="170000"/>
              </a:lnSpc>
            </a:pPr>
            <a:r>
              <a:rPr lang="en-GB" sz="1500" dirty="0"/>
              <a:t>In higher education there is increasing attention for skills development, including cognitive (such as </a:t>
            </a:r>
            <a:r>
              <a:rPr lang="en-GB" sz="1500" dirty="0">
                <a:solidFill>
                  <a:schemeClr val="tx1"/>
                </a:solidFill>
              </a:rPr>
              <a:t>critical thinking), interpersonal (like collaboration), and metacognitive skills (self-regulation, for example) (OCW, 2019)</a:t>
            </a:r>
            <a:r>
              <a:rPr lang="en-GB" sz="1500" i="1" dirty="0">
                <a:solidFill>
                  <a:schemeClr val="tx1"/>
                </a:solidFill>
              </a:rPr>
              <a:t>. </a:t>
            </a:r>
          </a:p>
          <a:p>
            <a:pPr>
              <a:lnSpc>
                <a:spcPct val="170000"/>
              </a:lnSpc>
            </a:pPr>
            <a:r>
              <a:rPr lang="en-GB" sz="1500" dirty="0"/>
              <a:t>Skills are best developed when: </a:t>
            </a:r>
          </a:p>
          <a:p>
            <a:pPr lvl="1">
              <a:lnSpc>
                <a:spcPct val="170000"/>
              </a:lnSpc>
            </a:pPr>
            <a:r>
              <a:rPr lang="en-GB" sz="1500" dirty="0"/>
              <a:t>addressed multiple times during the study programme</a:t>
            </a:r>
          </a:p>
          <a:p>
            <a:pPr lvl="1">
              <a:lnSpc>
                <a:spcPct val="170000"/>
              </a:lnSpc>
            </a:pPr>
            <a:r>
              <a:rPr lang="en-GB" sz="1500" dirty="0"/>
              <a:t>students are stimulated to reflect upon their skills, and relate their current performance to previous performance</a:t>
            </a:r>
            <a:br>
              <a:rPr lang="en-GB" sz="1500" dirty="0"/>
            </a:br>
            <a:r>
              <a:rPr lang="en-GB" sz="1500" dirty="0"/>
              <a:t>(</a:t>
            </a:r>
            <a:r>
              <a:rPr lang="en-GB" sz="1500" dirty="0" err="1"/>
              <a:t>Malecka</a:t>
            </a:r>
            <a:r>
              <a:rPr lang="en-GB" sz="1500" dirty="0"/>
              <a:t> &amp; </a:t>
            </a:r>
            <a:r>
              <a:rPr lang="en-GB" sz="1500" dirty="0" err="1"/>
              <a:t>Boud</a:t>
            </a:r>
            <a:r>
              <a:rPr lang="en-GB" sz="1500" dirty="0"/>
              <a:t>, 2021; Merrill, 2002)</a:t>
            </a:r>
          </a:p>
          <a:p>
            <a:pPr>
              <a:lnSpc>
                <a:spcPct val="170000"/>
              </a:lnSpc>
            </a:pPr>
            <a:r>
              <a:rPr lang="en-GB" sz="1500" dirty="0"/>
              <a:t>This requires programmes to adjust their curriculum accordingly</a:t>
            </a:r>
          </a:p>
        </p:txBody>
      </p:sp>
      <p:sp>
        <p:nvSpPr>
          <p:cNvPr id="4" name="Tijdelijke aanduiding voor dianummer 3"/>
          <p:cNvSpPr>
            <a:spLocks noGrp="1"/>
          </p:cNvSpPr>
          <p:nvPr>
            <p:ph type="sldNum" sz="quarter" idx="11"/>
          </p:nvPr>
        </p:nvSpPr>
        <p:spPr/>
        <p:txBody>
          <a:bodyPr wrap="square">
            <a:normAutofit/>
          </a:bodyPr>
          <a:lstStyle/>
          <a:p>
            <a:pPr algn="r">
              <a:spcAft>
                <a:spcPts val="600"/>
              </a:spcAft>
            </a:pPr>
            <a:fld id="{F25965E0-7062-474C-8671-DB3A3CE669B0}" type="slidenum">
              <a:rPr lang="en-GB" smtClean="0"/>
              <a:pPr algn="r">
                <a:spcAft>
                  <a:spcPts val="600"/>
                </a:spcAft>
              </a:pPr>
              <a:t>4</a:t>
            </a:fld>
            <a:endParaRPr lang="en-GB"/>
          </a:p>
        </p:txBody>
      </p:sp>
      <p:pic>
        <p:nvPicPr>
          <p:cNvPr id="8" name="Picture 7">
            <a:extLst>
              <a:ext uri="{FF2B5EF4-FFF2-40B4-BE49-F238E27FC236}">
                <a16:creationId xmlns:a16="http://schemas.microsoft.com/office/drawing/2014/main" id="{E88BCD0F-21BF-4267-A6E5-EAD17D0F58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71457"/>
            <a:ext cx="9144000" cy="617220"/>
          </a:xfrm>
          <a:prstGeom prst="rect">
            <a:avLst/>
          </a:prstGeom>
        </p:spPr>
      </p:pic>
    </p:spTree>
    <p:extLst>
      <p:ext uri="{BB962C8B-B14F-4D97-AF65-F5344CB8AC3E}">
        <p14:creationId xmlns:p14="http://schemas.microsoft.com/office/powerpoint/2010/main" val="37658260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a:t>Decision chart</a:t>
            </a:r>
          </a:p>
        </p:txBody>
      </p:sp>
      <p:sp>
        <p:nvSpPr>
          <p:cNvPr id="6" name="Tijdelijke aanduiding voor tekst 5"/>
          <p:cNvSpPr>
            <a:spLocks noGrp="1"/>
          </p:cNvSpPr>
          <p:nvPr>
            <p:ph type="body" sz="quarter" idx="10"/>
          </p:nvPr>
        </p:nvSpPr>
        <p:spPr/>
        <p:txBody>
          <a:bodyPr/>
          <a:lstStyle/>
          <a:p>
            <a:pPr marL="0" indent="0">
              <a:buNone/>
            </a:pPr>
            <a:r>
              <a:rPr lang="en-GB" sz="1300" dirty="0"/>
              <a:t>Implementing learning trajectories for skills: different aims &amp; visions may lead to different choices</a:t>
            </a:r>
          </a:p>
          <a:p>
            <a:pPr marL="0" indent="0">
              <a:buNone/>
            </a:pPr>
            <a:endParaRPr lang="en-GB" dirty="0"/>
          </a:p>
        </p:txBody>
      </p:sp>
      <p:sp>
        <p:nvSpPr>
          <p:cNvPr id="3" name="Tijdelijke aanduiding voor dianummer 2"/>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40</a:t>
            </a:fld>
            <a:endParaRPr lang="en-GB" dirty="0"/>
          </a:p>
        </p:txBody>
      </p:sp>
      <p:sp>
        <p:nvSpPr>
          <p:cNvPr id="8" name="Rectangle 7">
            <a:extLst>
              <a:ext uri="{FF2B5EF4-FFF2-40B4-BE49-F238E27FC236}">
                <a16:creationId xmlns:a16="http://schemas.microsoft.com/office/drawing/2014/main" id="{A6919A79-85E4-4A9C-A337-9F3C01914145}"/>
              </a:ext>
            </a:extLst>
          </p:cNvPr>
          <p:cNvSpPr/>
          <p:nvPr/>
        </p:nvSpPr>
        <p:spPr>
          <a:xfrm>
            <a:off x="2055998" y="2315186"/>
            <a:ext cx="1877074" cy="811367"/>
          </a:xfrm>
          <a:prstGeom prst="rect">
            <a:avLst/>
          </a:prstGeom>
          <a:ln>
            <a:solidFill>
              <a:schemeClr val="bg1"/>
            </a:solidFill>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a:r>
              <a:rPr lang="en-GB" sz="1200" dirty="0">
                <a:solidFill>
                  <a:schemeClr val="bg1"/>
                </a:solidFill>
              </a:rPr>
              <a:t>Vision: students will master skills as long as they practice these skills regularly</a:t>
            </a:r>
          </a:p>
        </p:txBody>
      </p:sp>
      <p:sp>
        <p:nvSpPr>
          <p:cNvPr id="16" name="Rectangle 15">
            <a:extLst>
              <a:ext uri="{FF2B5EF4-FFF2-40B4-BE49-F238E27FC236}">
                <a16:creationId xmlns:a16="http://schemas.microsoft.com/office/drawing/2014/main" id="{C3CF299F-B77B-4975-8E4F-573212BDAF75}"/>
              </a:ext>
            </a:extLst>
          </p:cNvPr>
          <p:cNvSpPr/>
          <p:nvPr/>
        </p:nvSpPr>
        <p:spPr>
          <a:xfrm>
            <a:off x="7318658" y="2315186"/>
            <a:ext cx="1612492" cy="811367"/>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a:r>
              <a:rPr lang="en-GB" sz="1200" dirty="0">
                <a:solidFill>
                  <a:schemeClr val="tx1"/>
                </a:solidFill>
              </a:rPr>
              <a:t>Aim: improve skills &amp; awareness of (importance of) skills</a:t>
            </a:r>
          </a:p>
        </p:txBody>
      </p:sp>
      <p:cxnSp>
        <p:nvCxnSpPr>
          <p:cNvPr id="18" name="Straight Arrow Connector 17">
            <a:extLst>
              <a:ext uri="{FF2B5EF4-FFF2-40B4-BE49-F238E27FC236}">
                <a16:creationId xmlns:a16="http://schemas.microsoft.com/office/drawing/2014/main" id="{2C681EA0-0642-42E7-A181-F43D80428DB9}"/>
              </a:ext>
            </a:extLst>
          </p:cNvPr>
          <p:cNvCxnSpPr>
            <a:cxnSpLocks/>
          </p:cNvCxnSpPr>
          <p:nvPr/>
        </p:nvCxnSpPr>
        <p:spPr>
          <a:xfrm>
            <a:off x="6968756" y="2672471"/>
            <a:ext cx="393797" cy="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sp>
        <p:nvSpPr>
          <p:cNvPr id="20" name="Rectangle 19">
            <a:extLst>
              <a:ext uri="{FF2B5EF4-FFF2-40B4-BE49-F238E27FC236}">
                <a16:creationId xmlns:a16="http://schemas.microsoft.com/office/drawing/2014/main" id="{CDF0CAB7-33E3-46F3-8621-B4DBC9D25F15}"/>
              </a:ext>
            </a:extLst>
          </p:cNvPr>
          <p:cNvSpPr/>
          <p:nvPr/>
        </p:nvSpPr>
        <p:spPr>
          <a:xfrm>
            <a:off x="220653" y="2376036"/>
            <a:ext cx="1612492" cy="996033"/>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a:r>
              <a:rPr lang="en-GB" sz="1200" dirty="0">
                <a:solidFill>
                  <a:schemeClr val="bg1"/>
                </a:solidFill>
              </a:rPr>
              <a:t>Aim: pragmatic/prevent free riding/improve curriculum alignment/etc.</a:t>
            </a:r>
          </a:p>
        </p:txBody>
      </p:sp>
      <p:cxnSp>
        <p:nvCxnSpPr>
          <p:cNvPr id="21" name="Straight Arrow Connector 20">
            <a:extLst>
              <a:ext uri="{FF2B5EF4-FFF2-40B4-BE49-F238E27FC236}">
                <a16:creationId xmlns:a16="http://schemas.microsoft.com/office/drawing/2014/main" id="{E32C0922-8862-42E6-9580-C54CB47BCF70}"/>
              </a:ext>
            </a:extLst>
          </p:cNvPr>
          <p:cNvCxnSpPr>
            <a:cxnSpLocks/>
          </p:cNvCxnSpPr>
          <p:nvPr/>
        </p:nvCxnSpPr>
        <p:spPr>
          <a:xfrm>
            <a:off x="1692064" y="2688212"/>
            <a:ext cx="393797" cy="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sp>
        <p:nvSpPr>
          <p:cNvPr id="22" name="Rectangle 21">
            <a:extLst>
              <a:ext uri="{FF2B5EF4-FFF2-40B4-BE49-F238E27FC236}">
                <a16:creationId xmlns:a16="http://schemas.microsoft.com/office/drawing/2014/main" id="{67FADF90-A601-4079-B9EA-2769EB6F0756}"/>
              </a:ext>
            </a:extLst>
          </p:cNvPr>
          <p:cNvSpPr/>
          <p:nvPr/>
        </p:nvSpPr>
        <p:spPr>
          <a:xfrm>
            <a:off x="220653" y="3856437"/>
            <a:ext cx="1612492" cy="626701"/>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a:r>
              <a:rPr lang="en-GB" sz="1200" dirty="0">
                <a:solidFill>
                  <a:schemeClr val="bg2"/>
                </a:solidFill>
              </a:rPr>
              <a:t>Fully integrate LT in existing content courses</a:t>
            </a:r>
          </a:p>
        </p:txBody>
      </p:sp>
      <p:sp>
        <p:nvSpPr>
          <p:cNvPr id="23" name="Rectangle 22">
            <a:extLst>
              <a:ext uri="{FF2B5EF4-FFF2-40B4-BE49-F238E27FC236}">
                <a16:creationId xmlns:a16="http://schemas.microsoft.com/office/drawing/2014/main" id="{F2E822C3-A4AB-4FB5-987C-0DEB9B7B7498}"/>
              </a:ext>
            </a:extLst>
          </p:cNvPr>
          <p:cNvSpPr/>
          <p:nvPr/>
        </p:nvSpPr>
        <p:spPr>
          <a:xfrm>
            <a:off x="3633323" y="3669809"/>
            <a:ext cx="1612492" cy="996033"/>
          </a:xfrm>
          <a:prstGeom prst="rect">
            <a:avLst/>
          </a:prstGeom>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a:r>
              <a:rPr lang="en-GB" sz="1200" dirty="0">
                <a:solidFill>
                  <a:schemeClr val="bg2"/>
                </a:solidFill>
              </a:rPr>
              <a:t>Always</a:t>
            </a:r>
            <a:br>
              <a:rPr lang="en-GB" sz="1200" dirty="0">
                <a:solidFill>
                  <a:schemeClr val="bg2"/>
                </a:solidFill>
              </a:rPr>
            </a:br>
            <a:r>
              <a:rPr lang="en-GB" sz="1200" dirty="0">
                <a:solidFill>
                  <a:schemeClr val="bg2"/>
                </a:solidFill>
              </a:rPr>
              <a:t>first examine skills education in different courses &amp; align courses</a:t>
            </a:r>
          </a:p>
        </p:txBody>
      </p:sp>
      <p:cxnSp>
        <p:nvCxnSpPr>
          <p:cNvPr id="24" name="Straight Arrow Connector 23">
            <a:extLst>
              <a:ext uri="{FF2B5EF4-FFF2-40B4-BE49-F238E27FC236}">
                <a16:creationId xmlns:a16="http://schemas.microsoft.com/office/drawing/2014/main" id="{2197CBA2-5783-4E22-B65C-A0757771DE53}"/>
              </a:ext>
            </a:extLst>
          </p:cNvPr>
          <p:cNvCxnSpPr>
            <a:cxnSpLocks/>
            <a:endCxn id="23" idx="1"/>
          </p:cNvCxnSpPr>
          <p:nvPr/>
        </p:nvCxnSpPr>
        <p:spPr>
          <a:xfrm>
            <a:off x="1833145" y="3495505"/>
            <a:ext cx="1800178" cy="672321"/>
          </a:xfrm>
          <a:prstGeom prst="straightConnector1">
            <a:avLst/>
          </a:prstGeom>
          <a:ln w="158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3BF3F25-78A0-4653-8306-BEC164C2EBD5}"/>
              </a:ext>
            </a:extLst>
          </p:cNvPr>
          <p:cNvCxnSpPr>
            <a:cxnSpLocks/>
          </p:cNvCxnSpPr>
          <p:nvPr/>
        </p:nvCxnSpPr>
        <p:spPr>
          <a:xfrm flipH="1">
            <a:off x="5245815" y="3149636"/>
            <a:ext cx="2072843" cy="1018189"/>
          </a:xfrm>
          <a:prstGeom prst="straightConnector1">
            <a:avLst/>
          </a:prstGeom>
          <a:ln w="158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9EE7B843-239E-4877-9956-2E4354C1FBED}"/>
              </a:ext>
            </a:extLst>
          </p:cNvPr>
          <p:cNvSpPr/>
          <p:nvPr/>
        </p:nvSpPr>
        <p:spPr>
          <a:xfrm>
            <a:off x="7256867" y="3327942"/>
            <a:ext cx="1658534" cy="1550031"/>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a:r>
              <a:rPr lang="en-GB" sz="1200" dirty="0">
                <a:solidFill>
                  <a:schemeClr val="bg2"/>
                </a:solidFill>
              </a:rPr>
              <a:t>Integrate LT in existing content courses, but also make use of separate modules/moments in courses solely for skills education</a:t>
            </a:r>
          </a:p>
        </p:txBody>
      </p:sp>
      <p:sp>
        <p:nvSpPr>
          <p:cNvPr id="30" name="Rectangle 29">
            <a:extLst>
              <a:ext uri="{FF2B5EF4-FFF2-40B4-BE49-F238E27FC236}">
                <a16:creationId xmlns:a16="http://schemas.microsoft.com/office/drawing/2014/main" id="{C899D8FE-9583-4AE5-8C33-9293CD658543}"/>
              </a:ext>
            </a:extLst>
          </p:cNvPr>
          <p:cNvSpPr/>
          <p:nvPr/>
        </p:nvSpPr>
        <p:spPr>
          <a:xfrm>
            <a:off x="7307771" y="4978067"/>
            <a:ext cx="1612492" cy="811367"/>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a:r>
              <a:rPr lang="en-GB" sz="1200" dirty="0">
                <a:solidFill>
                  <a:schemeClr val="bg2"/>
                </a:solidFill>
              </a:rPr>
              <a:t>Consider working together with skills experts, who teach/assess skills</a:t>
            </a:r>
          </a:p>
        </p:txBody>
      </p:sp>
      <p:sp>
        <p:nvSpPr>
          <p:cNvPr id="31" name="Rectangle 30">
            <a:extLst>
              <a:ext uri="{FF2B5EF4-FFF2-40B4-BE49-F238E27FC236}">
                <a16:creationId xmlns:a16="http://schemas.microsoft.com/office/drawing/2014/main" id="{4CDD60CC-2B46-4CCA-B569-5EBDB8EA4442}"/>
              </a:ext>
            </a:extLst>
          </p:cNvPr>
          <p:cNvSpPr/>
          <p:nvPr/>
        </p:nvSpPr>
        <p:spPr>
          <a:xfrm>
            <a:off x="5544101" y="4305200"/>
            <a:ext cx="1612492" cy="811367"/>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a:r>
              <a:rPr lang="en-GB" sz="1200" dirty="0">
                <a:solidFill>
                  <a:schemeClr val="bg2"/>
                </a:solidFill>
              </a:rPr>
              <a:t>Visualise skills trajectory + learning goals in separate BS page</a:t>
            </a:r>
          </a:p>
        </p:txBody>
      </p:sp>
      <p:sp>
        <p:nvSpPr>
          <p:cNvPr id="14" name="Rectangle 13">
            <a:extLst>
              <a:ext uri="{FF2B5EF4-FFF2-40B4-BE49-F238E27FC236}">
                <a16:creationId xmlns:a16="http://schemas.microsoft.com/office/drawing/2014/main" id="{73792A48-C581-4AB6-BEFA-0B01C3A4E5F3}"/>
              </a:ext>
            </a:extLst>
          </p:cNvPr>
          <p:cNvSpPr/>
          <p:nvPr/>
        </p:nvSpPr>
        <p:spPr>
          <a:xfrm>
            <a:off x="5356263" y="2376036"/>
            <a:ext cx="1612493" cy="996033"/>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a:r>
              <a:rPr lang="en-GB" sz="1200" dirty="0">
                <a:solidFill>
                  <a:schemeClr val="bg1"/>
                </a:solidFill>
              </a:rPr>
              <a:t>Vision: students will best master skills when skills education is as explicit as possible</a:t>
            </a:r>
          </a:p>
        </p:txBody>
      </p:sp>
      <p:cxnSp>
        <p:nvCxnSpPr>
          <p:cNvPr id="34" name="Straight Arrow Connector 33">
            <a:extLst>
              <a:ext uri="{FF2B5EF4-FFF2-40B4-BE49-F238E27FC236}">
                <a16:creationId xmlns:a16="http://schemas.microsoft.com/office/drawing/2014/main" id="{CDB0F615-724E-4737-8620-906EA827BCC7}"/>
              </a:ext>
            </a:extLst>
          </p:cNvPr>
          <p:cNvCxnSpPr>
            <a:cxnSpLocks/>
            <a:stCxn id="23" idx="1"/>
          </p:cNvCxnSpPr>
          <p:nvPr/>
        </p:nvCxnSpPr>
        <p:spPr>
          <a:xfrm flipH="1" flipV="1">
            <a:off x="1888963" y="4044392"/>
            <a:ext cx="1744360" cy="123434"/>
          </a:xfrm>
          <a:prstGeom prst="straightConnector1">
            <a:avLst/>
          </a:prstGeom>
          <a:ln w="158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24A0407-867B-4D53-90F9-E3DF83573EA5}"/>
              </a:ext>
            </a:extLst>
          </p:cNvPr>
          <p:cNvCxnSpPr>
            <a:cxnSpLocks/>
            <a:stCxn id="23" idx="3"/>
          </p:cNvCxnSpPr>
          <p:nvPr/>
        </p:nvCxnSpPr>
        <p:spPr>
          <a:xfrm>
            <a:off x="5245815" y="4167826"/>
            <a:ext cx="2011052" cy="21958"/>
          </a:xfrm>
          <a:prstGeom prst="straightConnector1">
            <a:avLst/>
          </a:prstGeom>
          <a:ln w="158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814C6981-30F9-4EEA-8C8E-259BF6774567}"/>
              </a:ext>
            </a:extLst>
          </p:cNvPr>
          <p:cNvSpPr/>
          <p:nvPr/>
        </p:nvSpPr>
        <p:spPr>
          <a:xfrm>
            <a:off x="3831336" y="4998625"/>
            <a:ext cx="1612492" cy="1180699"/>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a:r>
              <a:rPr lang="en-GB" sz="1200" dirty="0">
                <a:solidFill>
                  <a:schemeClr val="bg2"/>
                </a:solidFill>
              </a:rPr>
              <a:t>Make room in the curriculum for a portfolio, in which students demonstrate their skills </a:t>
            </a:r>
          </a:p>
        </p:txBody>
      </p:sp>
      <p:sp>
        <p:nvSpPr>
          <p:cNvPr id="46" name="Rectangle 45">
            <a:extLst>
              <a:ext uri="{FF2B5EF4-FFF2-40B4-BE49-F238E27FC236}">
                <a16:creationId xmlns:a16="http://schemas.microsoft.com/office/drawing/2014/main" id="{361437B6-F73F-4493-983F-962EED5EF041}"/>
              </a:ext>
            </a:extLst>
          </p:cNvPr>
          <p:cNvSpPr/>
          <p:nvPr/>
        </p:nvSpPr>
        <p:spPr>
          <a:xfrm>
            <a:off x="5544101" y="5322850"/>
            <a:ext cx="1612492" cy="1180699"/>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a:r>
              <a:rPr lang="en-GB" sz="1200" dirty="0">
                <a:solidFill>
                  <a:schemeClr val="bg2"/>
                </a:solidFill>
              </a:rPr>
              <a:t>Have students handing in assignments twice, once for the course content and once for skills</a:t>
            </a:r>
          </a:p>
        </p:txBody>
      </p:sp>
      <p:sp>
        <p:nvSpPr>
          <p:cNvPr id="47" name="Rectangle 46">
            <a:extLst>
              <a:ext uri="{FF2B5EF4-FFF2-40B4-BE49-F238E27FC236}">
                <a16:creationId xmlns:a16="http://schemas.microsoft.com/office/drawing/2014/main" id="{304BF3AD-471F-4829-8F38-BCAAA379889E}"/>
              </a:ext>
            </a:extLst>
          </p:cNvPr>
          <p:cNvSpPr/>
          <p:nvPr/>
        </p:nvSpPr>
        <p:spPr>
          <a:xfrm>
            <a:off x="7329896" y="5920858"/>
            <a:ext cx="1612492" cy="626701"/>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a:r>
              <a:rPr lang="en-GB" sz="1200" dirty="0">
                <a:solidFill>
                  <a:schemeClr val="bg2"/>
                </a:solidFill>
              </a:rPr>
              <a:t>Make sure students reflect on own skills development</a:t>
            </a:r>
          </a:p>
        </p:txBody>
      </p:sp>
      <p:sp>
        <p:nvSpPr>
          <p:cNvPr id="50" name="Rectangle: Rounded Corners 49">
            <a:extLst>
              <a:ext uri="{FF2B5EF4-FFF2-40B4-BE49-F238E27FC236}">
                <a16:creationId xmlns:a16="http://schemas.microsoft.com/office/drawing/2014/main" id="{E0FCD416-B6E8-41A8-8D60-47236F6F4950}"/>
              </a:ext>
            </a:extLst>
          </p:cNvPr>
          <p:cNvSpPr/>
          <p:nvPr/>
        </p:nvSpPr>
        <p:spPr>
          <a:xfrm>
            <a:off x="1603923" y="4144352"/>
            <a:ext cx="1601429" cy="897683"/>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a:r>
              <a:rPr lang="en-GB" sz="1200" dirty="0">
                <a:solidFill>
                  <a:schemeClr val="bg2"/>
                </a:solidFill>
              </a:rPr>
              <a:t>Consequence: Teachers should know about &amp; be able to teach skills</a:t>
            </a:r>
          </a:p>
        </p:txBody>
      </p:sp>
      <p:sp>
        <p:nvSpPr>
          <p:cNvPr id="48" name="Rectangle 47">
            <a:extLst>
              <a:ext uri="{FF2B5EF4-FFF2-40B4-BE49-F238E27FC236}">
                <a16:creationId xmlns:a16="http://schemas.microsoft.com/office/drawing/2014/main" id="{013C5960-E37F-4978-9523-6F4CF105C1F3}"/>
              </a:ext>
            </a:extLst>
          </p:cNvPr>
          <p:cNvSpPr/>
          <p:nvPr/>
        </p:nvSpPr>
        <p:spPr>
          <a:xfrm>
            <a:off x="227368" y="5124386"/>
            <a:ext cx="2881162" cy="996033"/>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a:r>
              <a:rPr lang="en-GB" sz="1200" dirty="0">
                <a:solidFill>
                  <a:schemeClr val="bg2"/>
                </a:solidFill>
              </a:rPr>
              <a:t>Make sure students regularly practice with skills and are assessed on individual performance. Collaboration example: students divide roles and sign contract</a:t>
            </a:r>
          </a:p>
        </p:txBody>
      </p:sp>
      <p:sp>
        <p:nvSpPr>
          <p:cNvPr id="15" name="Rectangle: Rounded Corners 14">
            <a:extLst>
              <a:ext uri="{FF2B5EF4-FFF2-40B4-BE49-F238E27FC236}">
                <a16:creationId xmlns:a16="http://schemas.microsoft.com/office/drawing/2014/main" id="{216726B4-3EC6-4D36-9159-06F7FAF2CCB4}"/>
              </a:ext>
            </a:extLst>
          </p:cNvPr>
          <p:cNvSpPr/>
          <p:nvPr/>
        </p:nvSpPr>
        <p:spPr>
          <a:xfrm>
            <a:off x="1659691" y="3130410"/>
            <a:ext cx="1729448" cy="693371"/>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a:r>
              <a:rPr lang="en-GB" sz="1200" dirty="0">
                <a:solidFill>
                  <a:schemeClr val="tx1"/>
                </a:solidFill>
              </a:rPr>
              <a:t>Consequence: students may not be aware of skills LT</a:t>
            </a:r>
          </a:p>
        </p:txBody>
      </p:sp>
    </p:spTree>
    <p:extLst>
      <p:ext uri="{BB962C8B-B14F-4D97-AF65-F5344CB8AC3E}">
        <p14:creationId xmlns:p14="http://schemas.microsoft.com/office/powerpoint/2010/main" val="4834367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ECC67-D871-4380-9097-07F3A67DDD9F}"/>
              </a:ext>
            </a:extLst>
          </p:cNvPr>
          <p:cNvSpPr>
            <a:spLocks noGrp="1"/>
          </p:cNvSpPr>
          <p:nvPr>
            <p:ph type="title"/>
          </p:nvPr>
        </p:nvSpPr>
        <p:spPr/>
        <p:txBody>
          <a:bodyPr/>
          <a:lstStyle/>
          <a:p>
            <a:r>
              <a:rPr lang="en-GB" dirty="0"/>
              <a:t>References</a:t>
            </a:r>
          </a:p>
        </p:txBody>
      </p:sp>
      <p:sp>
        <p:nvSpPr>
          <p:cNvPr id="3" name="Text Placeholder 2">
            <a:extLst>
              <a:ext uri="{FF2B5EF4-FFF2-40B4-BE49-F238E27FC236}">
                <a16:creationId xmlns:a16="http://schemas.microsoft.com/office/drawing/2014/main" id="{0ACB3751-278E-46FA-AF87-1ACE6AB93A60}"/>
              </a:ext>
            </a:extLst>
          </p:cNvPr>
          <p:cNvSpPr>
            <a:spLocks noGrp="1"/>
          </p:cNvSpPr>
          <p:nvPr>
            <p:ph type="body" sz="quarter" idx="10"/>
          </p:nvPr>
        </p:nvSpPr>
        <p:spPr/>
        <p:txBody>
          <a:bodyPr/>
          <a:lstStyle/>
          <a:p>
            <a:pPr marL="0" indent="0">
              <a:lnSpc>
                <a:spcPct val="100000"/>
              </a:lnSpc>
              <a:buNone/>
            </a:pPr>
            <a:r>
              <a:rPr lang="en-GB" sz="1000" dirty="0"/>
              <a:t>Haas M, Leo M, Peterson D, </a:t>
            </a:r>
            <a:r>
              <a:rPr lang="en-GB" sz="1000" dirty="0" err="1"/>
              <a:t>LeFebvre</a:t>
            </a:r>
            <a:r>
              <a:rPr lang="en-GB" sz="1000" dirty="0"/>
              <a:t> R, </a:t>
            </a:r>
            <a:r>
              <a:rPr lang="en-GB" sz="1000" dirty="0" err="1"/>
              <a:t>Vavrek</a:t>
            </a:r>
            <a:r>
              <a:rPr lang="en-GB" sz="1000" dirty="0"/>
              <a:t> D. (2012). Evaluation of the effects of an evidence-based practice curriculum on knowledge, attitudes, and self-assessed skills and </a:t>
            </a:r>
            <a:r>
              <a:rPr lang="en-GB" sz="1000" dirty="0" err="1"/>
              <a:t>behaviors</a:t>
            </a:r>
            <a:r>
              <a:rPr lang="en-GB" sz="1000" dirty="0"/>
              <a:t> in chiropractic students. </a:t>
            </a:r>
            <a:r>
              <a:rPr lang="en-GB" sz="1000" i="1" dirty="0"/>
              <a:t>J Manipulative </a:t>
            </a:r>
            <a:r>
              <a:rPr lang="en-GB" sz="1000" i="1" dirty="0" err="1"/>
              <a:t>Physiol</a:t>
            </a:r>
            <a:r>
              <a:rPr lang="en-GB" sz="1000" i="1" dirty="0"/>
              <a:t> </a:t>
            </a:r>
            <a:r>
              <a:rPr lang="en-GB" sz="1000" i="1" dirty="0" err="1"/>
              <a:t>Ther</a:t>
            </a:r>
            <a:r>
              <a:rPr lang="en-GB" sz="1000" i="1" dirty="0"/>
              <a:t>. 35</a:t>
            </a:r>
            <a:r>
              <a:rPr lang="en-GB" sz="1000" dirty="0"/>
              <a:t>, 701–709</a:t>
            </a:r>
          </a:p>
          <a:p>
            <a:pPr marL="0" indent="0">
              <a:lnSpc>
                <a:spcPct val="100000"/>
              </a:lnSpc>
              <a:buNone/>
            </a:pPr>
            <a:r>
              <a:rPr lang="en-GB" sz="1000" dirty="0"/>
              <a:t>Harden, R. M., &amp; Stamper, N. (1999). What is a spiral curriculum? </a:t>
            </a:r>
            <a:r>
              <a:rPr lang="en-GB" sz="1000" i="1" dirty="0"/>
              <a:t>Medical Teacher, 21,</a:t>
            </a:r>
            <a:r>
              <a:rPr lang="en-GB" sz="1000" dirty="0"/>
              <a:t>141–143.</a:t>
            </a:r>
          </a:p>
          <a:p>
            <a:pPr marL="0" indent="0">
              <a:lnSpc>
                <a:spcPct val="100000"/>
              </a:lnSpc>
              <a:buNone/>
            </a:pPr>
            <a:r>
              <a:rPr lang="en-GB" sz="1000" dirty="0"/>
              <a:t>Levander, L. M., &amp; </a:t>
            </a:r>
            <a:r>
              <a:rPr lang="en-GB" sz="1000" dirty="0" err="1"/>
              <a:t>Mikkola</a:t>
            </a:r>
            <a:r>
              <a:rPr lang="en-GB" sz="1000" dirty="0"/>
              <a:t>, M. (2009). Core curriculum analysis: A tool for educational design. </a:t>
            </a:r>
            <a:r>
              <a:rPr lang="en-GB" sz="1000" i="1" dirty="0"/>
              <a:t>Journal of agricultural education and extension, 15</a:t>
            </a:r>
            <a:r>
              <a:rPr lang="en-GB" sz="1000" dirty="0"/>
              <a:t>(3), 275-286.</a:t>
            </a:r>
          </a:p>
          <a:p>
            <a:pPr marL="0" indent="0">
              <a:lnSpc>
                <a:spcPct val="100000"/>
              </a:lnSpc>
              <a:buNone/>
            </a:pPr>
            <a:r>
              <a:rPr lang="en-GB" sz="1000" dirty="0" err="1"/>
              <a:t>Malecka</a:t>
            </a:r>
            <a:r>
              <a:rPr lang="en-GB" sz="1000" dirty="0"/>
              <a:t>, B., &amp; </a:t>
            </a:r>
            <a:r>
              <a:rPr lang="en-GB" sz="1000" dirty="0" err="1"/>
              <a:t>Boud</a:t>
            </a:r>
            <a:r>
              <a:rPr lang="en-GB" sz="1000" dirty="0"/>
              <a:t>, D. (2021). Fostering student motivation and engagement with feedback through ipsative processes. </a:t>
            </a:r>
            <a:r>
              <a:rPr lang="en-GB" sz="1000" i="1" dirty="0"/>
              <a:t>Teaching in Higher Education, </a:t>
            </a:r>
            <a:r>
              <a:rPr lang="en-GB" sz="1000" dirty="0"/>
              <a:t>1-16.</a:t>
            </a:r>
          </a:p>
          <a:p>
            <a:pPr marL="0" indent="0">
              <a:lnSpc>
                <a:spcPct val="100000"/>
              </a:lnSpc>
              <a:buNone/>
            </a:pPr>
            <a:r>
              <a:rPr lang="en-GB" sz="1000" dirty="0"/>
              <a:t>Merrill, M. D. (2002). First principles of instruction. </a:t>
            </a:r>
            <a:r>
              <a:rPr lang="en-GB" sz="1000" i="1" dirty="0"/>
              <a:t>Educational technology research and development, 50</a:t>
            </a:r>
            <a:r>
              <a:rPr lang="en-GB" sz="1000" dirty="0"/>
              <a:t>(3), 43-59.</a:t>
            </a:r>
          </a:p>
          <a:p>
            <a:pPr marL="0" indent="0">
              <a:lnSpc>
                <a:spcPct val="100000"/>
              </a:lnSpc>
              <a:buNone/>
            </a:pPr>
            <a:r>
              <a:rPr lang="en-GB" sz="1000" dirty="0" err="1"/>
              <a:t>Ministerie</a:t>
            </a:r>
            <a:r>
              <a:rPr lang="en-GB" sz="1000" dirty="0"/>
              <a:t> van OCW (2021). De </a:t>
            </a:r>
            <a:r>
              <a:rPr lang="en-GB" sz="1000" dirty="0" err="1"/>
              <a:t>staat</a:t>
            </a:r>
            <a:r>
              <a:rPr lang="en-GB" sz="1000" dirty="0"/>
              <a:t> van het </a:t>
            </a:r>
            <a:r>
              <a:rPr lang="en-GB" sz="1000" dirty="0" err="1"/>
              <a:t>onderwijs</a:t>
            </a:r>
            <a:r>
              <a:rPr lang="en-GB" sz="1000" dirty="0"/>
              <a:t> 2021. Available from: https://www.onderwijsinspectie.nl/documenten/rapporten/2021/04/14/de-staat-van-het-onderwijs-2021</a:t>
            </a:r>
          </a:p>
          <a:p>
            <a:pPr marL="0" indent="0">
              <a:lnSpc>
                <a:spcPct val="100000"/>
              </a:lnSpc>
              <a:buNone/>
            </a:pPr>
            <a:r>
              <a:rPr lang="nl-NL" sz="1000" dirty="0"/>
              <a:t>Strijker A. Kenmerken van leerlijnen: Definitie, opbouw, functie, gebruikerscontext, doelgroep en leerplanelementen [Internet]. Version 3. Media, Onderwijs &amp; Innovatie. 2014 mrt 24. </a:t>
            </a:r>
            <a:r>
              <a:rPr lang="nl-NL" sz="1000" dirty="0" err="1"/>
              <a:t>Available</a:t>
            </a:r>
            <a:r>
              <a:rPr lang="nl-NL" sz="1000" dirty="0"/>
              <a:t> </a:t>
            </a:r>
            <a:r>
              <a:rPr lang="nl-NL" sz="1000" dirty="0" err="1"/>
              <a:t>from</a:t>
            </a:r>
            <a:r>
              <a:rPr lang="nl-NL" sz="1000" dirty="0"/>
              <a:t>: https://allardstrijker.wordpress.com/article/kenmerken-van-leerlijnen-36j7ab8m2hpbf-14/.</a:t>
            </a:r>
            <a:endParaRPr lang="en-GB" sz="1000" dirty="0"/>
          </a:p>
          <a:p>
            <a:pPr marL="0" indent="0">
              <a:lnSpc>
                <a:spcPct val="100000"/>
              </a:lnSpc>
              <a:buNone/>
            </a:pPr>
            <a:r>
              <a:rPr lang="en-GB" sz="1000" dirty="0"/>
              <a:t>University of British Columbia (2013). Transforming sustainability education at UBC: desired student attributes and pathways for implementation. 2013. http://www.sustain.ubc.ca/courses-teaching/sustainability-attributes </a:t>
            </a:r>
          </a:p>
          <a:p>
            <a:pPr marL="0" indent="0">
              <a:lnSpc>
                <a:spcPct val="100000"/>
              </a:lnSpc>
              <a:buNone/>
            </a:pPr>
            <a:r>
              <a:rPr lang="en-GB" sz="1000" dirty="0"/>
              <a:t>Van den Akker, J. (2007). Curriculum design research. An introduction to educational design research, 37.</a:t>
            </a:r>
          </a:p>
          <a:p>
            <a:pPr marL="0" indent="0">
              <a:lnSpc>
                <a:spcPct val="100000"/>
              </a:lnSpc>
              <a:buNone/>
            </a:pPr>
            <a:r>
              <a:rPr lang="en-GB" sz="1000" dirty="0"/>
              <a:t>Wijngaards-de </a:t>
            </a:r>
            <a:r>
              <a:rPr lang="en-GB" sz="1000" dirty="0" err="1"/>
              <a:t>Meij</a:t>
            </a:r>
            <a:r>
              <a:rPr lang="en-GB" sz="1000" dirty="0"/>
              <a:t>, L. &amp; Merx, S. (2018). Improving curriculum alignment and achieving learning goals by making the curriculum visible, </a:t>
            </a:r>
            <a:r>
              <a:rPr lang="en-GB" sz="1000" i="1" dirty="0"/>
              <a:t>International Journal for Academic Development, 23</a:t>
            </a:r>
            <a:r>
              <a:rPr lang="en-GB" sz="1000" dirty="0"/>
              <a:t>(3), 219-231, DOI:10.1080/1360144X.2018.1462187</a:t>
            </a:r>
          </a:p>
        </p:txBody>
      </p:sp>
      <p:sp>
        <p:nvSpPr>
          <p:cNvPr id="4" name="Slide Number Placeholder 3">
            <a:extLst>
              <a:ext uri="{FF2B5EF4-FFF2-40B4-BE49-F238E27FC236}">
                <a16:creationId xmlns:a16="http://schemas.microsoft.com/office/drawing/2014/main" id="{E9DCDFFB-A391-4C1B-BB56-37C5AC7CD281}"/>
              </a:ext>
            </a:extLst>
          </p:cNvPr>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41</a:t>
            </a:fld>
            <a:endParaRPr lang="en-GB" dirty="0"/>
          </a:p>
        </p:txBody>
      </p:sp>
    </p:spTree>
    <p:extLst>
      <p:ext uri="{BB962C8B-B14F-4D97-AF65-F5344CB8AC3E}">
        <p14:creationId xmlns:p14="http://schemas.microsoft.com/office/powerpoint/2010/main" val="3514255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A7E3E-A232-4E8F-A8DC-99FB747117D5}"/>
              </a:ext>
            </a:extLst>
          </p:cNvPr>
          <p:cNvSpPr>
            <a:spLocks noGrp="1"/>
          </p:cNvSpPr>
          <p:nvPr>
            <p:ph type="title"/>
          </p:nvPr>
        </p:nvSpPr>
        <p:spPr/>
        <p:txBody>
          <a:bodyPr/>
          <a:lstStyle/>
          <a:p>
            <a:r>
              <a:rPr lang="en-GB" dirty="0"/>
              <a:t>Contact</a:t>
            </a:r>
          </a:p>
        </p:txBody>
      </p:sp>
      <p:sp>
        <p:nvSpPr>
          <p:cNvPr id="3" name="Text Placeholder 2">
            <a:extLst>
              <a:ext uri="{FF2B5EF4-FFF2-40B4-BE49-F238E27FC236}">
                <a16:creationId xmlns:a16="http://schemas.microsoft.com/office/drawing/2014/main" id="{DB993349-E777-4812-BFCB-AC8BC464D9C2}"/>
              </a:ext>
            </a:extLst>
          </p:cNvPr>
          <p:cNvSpPr>
            <a:spLocks noGrp="1"/>
          </p:cNvSpPr>
          <p:nvPr>
            <p:ph type="body" sz="quarter" idx="10"/>
          </p:nvPr>
        </p:nvSpPr>
        <p:spPr/>
        <p:txBody>
          <a:bodyPr/>
          <a:lstStyle/>
          <a:p>
            <a:pPr marL="0" indent="0">
              <a:buNone/>
            </a:pPr>
            <a:r>
              <a:rPr lang="en-GB" dirty="0"/>
              <a:t>Further questions?</a:t>
            </a:r>
          </a:p>
          <a:p>
            <a:pPr marL="0" indent="0">
              <a:buNone/>
            </a:pPr>
            <a:endParaRPr lang="en-GB" dirty="0"/>
          </a:p>
          <a:p>
            <a:pPr marL="0" indent="0">
              <a:buNone/>
            </a:pPr>
            <a:r>
              <a:rPr lang="en-GB" dirty="0"/>
              <a:t>Claire Goriot: </a:t>
            </a:r>
            <a:r>
              <a:rPr lang="en-GB" dirty="0">
                <a:hlinkClick r:id="rId2"/>
              </a:rPr>
              <a:t>clairegoriot@gmail.com</a:t>
            </a:r>
            <a:endParaRPr lang="en-GB" dirty="0"/>
          </a:p>
          <a:p>
            <a:pPr marL="0" indent="0">
              <a:buNone/>
            </a:pPr>
            <a:r>
              <a:rPr lang="en-GB" dirty="0"/>
              <a:t>Harm Biemans: </a:t>
            </a:r>
            <a:r>
              <a:rPr lang="en-GB" dirty="0">
                <a:hlinkClick r:id="rId3"/>
              </a:rPr>
              <a:t>harm.biemans@wur.nl</a:t>
            </a:r>
            <a:endParaRPr lang="en-GB" dirty="0"/>
          </a:p>
          <a:p>
            <a:pPr marL="0" indent="0">
              <a:buNone/>
            </a:pPr>
            <a:r>
              <a:rPr lang="en-GB" dirty="0"/>
              <a:t>Judith </a:t>
            </a:r>
            <a:r>
              <a:rPr lang="en-GB" dirty="0" err="1"/>
              <a:t>Gulikers</a:t>
            </a:r>
            <a:r>
              <a:rPr lang="en-GB" dirty="0"/>
              <a:t>: </a:t>
            </a:r>
            <a:r>
              <a:rPr lang="en-GB" dirty="0">
                <a:hlinkClick r:id="rId4"/>
              </a:rPr>
              <a:t>Judith.gulikers@wur.nl</a:t>
            </a:r>
            <a:endParaRPr lang="en-GB" dirty="0"/>
          </a:p>
          <a:p>
            <a:pPr marL="0" indent="0">
              <a:buNone/>
            </a:pPr>
            <a:r>
              <a:rPr lang="en-GB" dirty="0"/>
              <a:t>Carla </a:t>
            </a:r>
            <a:r>
              <a:rPr lang="en-GB" dirty="0" err="1"/>
              <a:t>Oonk</a:t>
            </a:r>
            <a:r>
              <a:rPr lang="en-GB" dirty="0"/>
              <a:t>: </a:t>
            </a:r>
            <a:r>
              <a:rPr lang="en-GB" dirty="0">
                <a:hlinkClick r:id="rId5"/>
              </a:rPr>
              <a:t>carla.oonk@wur.nl</a:t>
            </a:r>
            <a:endParaRPr lang="en-GB" dirty="0"/>
          </a:p>
          <a:p>
            <a:pPr marL="0" indent="0">
              <a:buNone/>
            </a:pPr>
            <a:r>
              <a:rPr lang="en-GB" dirty="0"/>
              <a:t>Perry den </a:t>
            </a:r>
            <a:r>
              <a:rPr lang="en-GB" dirty="0" err="1"/>
              <a:t>Brok</a:t>
            </a:r>
            <a:r>
              <a:rPr lang="en-GB" dirty="0"/>
              <a:t>: </a:t>
            </a:r>
            <a:r>
              <a:rPr lang="en-GB" dirty="0">
                <a:hlinkClick r:id="rId6"/>
              </a:rPr>
              <a:t>perry.denbrok@wur.nl</a:t>
            </a:r>
            <a:r>
              <a:rPr lang="en-GB" dirty="0"/>
              <a:t> </a:t>
            </a:r>
          </a:p>
        </p:txBody>
      </p:sp>
      <p:sp>
        <p:nvSpPr>
          <p:cNvPr id="4" name="Slide Number Placeholder 3">
            <a:extLst>
              <a:ext uri="{FF2B5EF4-FFF2-40B4-BE49-F238E27FC236}">
                <a16:creationId xmlns:a16="http://schemas.microsoft.com/office/drawing/2014/main" id="{CE4B757E-606D-4F6E-9193-509F071F6623}"/>
              </a:ext>
            </a:extLst>
          </p:cNvPr>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42</a:t>
            </a:fld>
            <a:endParaRPr lang="en-GB" dirty="0"/>
          </a:p>
        </p:txBody>
      </p:sp>
    </p:spTree>
    <p:extLst>
      <p:ext uri="{BB962C8B-B14F-4D97-AF65-F5344CB8AC3E}">
        <p14:creationId xmlns:p14="http://schemas.microsoft.com/office/powerpoint/2010/main" val="2844949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F598B-3D2D-4EE9-AEDA-36A59C8A3A2E}"/>
              </a:ext>
            </a:extLst>
          </p:cNvPr>
          <p:cNvSpPr>
            <a:spLocks noGrp="1"/>
          </p:cNvSpPr>
          <p:nvPr>
            <p:ph type="title"/>
          </p:nvPr>
        </p:nvSpPr>
        <p:spPr/>
        <p:txBody>
          <a:bodyPr/>
          <a:lstStyle/>
          <a:p>
            <a:r>
              <a:rPr lang="en-GB" dirty="0"/>
              <a:t>Background</a:t>
            </a:r>
          </a:p>
        </p:txBody>
      </p:sp>
      <p:sp>
        <p:nvSpPr>
          <p:cNvPr id="3" name="Text Placeholder 2">
            <a:extLst>
              <a:ext uri="{FF2B5EF4-FFF2-40B4-BE49-F238E27FC236}">
                <a16:creationId xmlns:a16="http://schemas.microsoft.com/office/drawing/2014/main" id="{AADD2F06-90F2-4AD6-AA15-9DC30F5E2620}"/>
              </a:ext>
            </a:extLst>
          </p:cNvPr>
          <p:cNvSpPr>
            <a:spLocks noGrp="1"/>
          </p:cNvSpPr>
          <p:nvPr>
            <p:ph type="body" sz="quarter" idx="10"/>
          </p:nvPr>
        </p:nvSpPr>
        <p:spPr/>
        <p:txBody>
          <a:bodyPr/>
          <a:lstStyle/>
          <a:p>
            <a:r>
              <a:rPr lang="en-GB" dirty="0"/>
              <a:t>To optimise students’ skills development, different courses and assessments that cover the same skills should strive towards the same pre-determined learning goals, and should build upon each other (Levander &amp; </a:t>
            </a:r>
            <a:r>
              <a:rPr lang="en-GB" dirty="0" err="1"/>
              <a:t>Mikkola</a:t>
            </a:r>
            <a:r>
              <a:rPr lang="en-GB" dirty="0"/>
              <a:t>, 2009; Wijngaards-de </a:t>
            </a:r>
            <a:r>
              <a:rPr lang="en-GB" dirty="0" err="1"/>
              <a:t>Meij</a:t>
            </a:r>
            <a:r>
              <a:rPr lang="en-GB" dirty="0"/>
              <a:t> &amp; Merx, 2018). </a:t>
            </a:r>
            <a:br>
              <a:rPr lang="en-GB" dirty="0"/>
            </a:br>
            <a:endParaRPr lang="en-GB" dirty="0"/>
          </a:p>
          <a:p>
            <a:r>
              <a:rPr lang="en-GB" dirty="0"/>
              <a:t>When the content and learning activities of courses in a curriculum are aligned to each other, and courses build towards a set of coherent learning goals, these courses form a </a:t>
            </a:r>
            <a:r>
              <a:rPr lang="en-GB" b="1" dirty="0"/>
              <a:t>learning trajectory</a:t>
            </a:r>
            <a:r>
              <a:rPr lang="en-GB" dirty="0"/>
              <a:t>. </a:t>
            </a:r>
          </a:p>
          <a:p>
            <a:endParaRPr lang="en-GB" dirty="0"/>
          </a:p>
        </p:txBody>
      </p:sp>
      <p:sp>
        <p:nvSpPr>
          <p:cNvPr id="4" name="Slide Number Placeholder 3">
            <a:extLst>
              <a:ext uri="{FF2B5EF4-FFF2-40B4-BE49-F238E27FC236}">
                <a16:creationId xmlns:a16="http://schemas.microsoft.com/office/drawing/2014/main" id="{E3CB4DA4-E52E-4A49-8CCA-C53E127B8D4E}"/>
              </a:ext>
            </a:extLst>
          </p:cNvPr>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5</a:t>
            </a:fld>
            <a:endParaRPr lang="en-GB" dirty="0"/>
          </a:p>
        </p:txBody>
      </p:sp>
    </p:spTree>
    <p:extLst>
      <p:ext uri="{BB962C8B-B14F-4D97-AF65-F5344CB8AC3E}">
        <p14:creationId xmlns:p14="http://schemas.microsoft.com/office/powerpoint/2010/main" val="650981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71782-0B4A-4F69-8842-29F48A631F53}"/>
              </a:ext>
            </a:extLst>
          </p:cNvPr>
          <p:cNvSpPr>
            <a:spLocks noGrp="1"/>
          </p:cNvSpPr>
          <p:nvPr>
            <p:ph type="title"/>
          </p:nvPr>
        </p:nvSpPr>
        <p:spPr/>
        <p:txBody>
          <a:bodyPr/>
          <a:lstStyle/>
          <a:p>
            <a:r>
              <a:rPr lang="en-GB" dirty="0"/>
              <a:t>Background - Learning trajectory</a:t>
            </a:r>
          </a:p>
        </p:txBody>
      </p:sp>
      <p:sp>
        <p:nvSpPr>
          <p:cNvPr id="4" name="Text Placeholder 3">
            <a:extLst>
              <a:ext uri="{FF2B5EF4-FFF2-40B4-BE49-F238E27FC236}">
                <a16:creationId xmlns:a16="http://schemas.microsoft.com/office/drawing/2014/main" id="{4CE260E3-95D6-489E-9D07-12AD701F1EA7}"/>
              </a:ext>
            </a:extLst>
          </p:cNvPr>
          <p:cNvSpPr>
            <a:spLocks noGrp="1"/>
          </p:cNvSpPr>
          <p:nvPr>
            <p:ph type="body" sz="quarter" idx="10"/>
          </p:nvPr>
        </p:nvSpPr>
        <p:spPr>
          <a:xfrm>
            <a:off x="421200" y="1835249"/>
            <a:ext cx="8567232" cy="4089600"/>
          </a:xfrm>
        </p:spPr>
        <p:txBody>
          <a:bodyPr/>
          <a:lstStyle/>
          <a:p>
            <a:pPr marL="0" indent="0">
              <a:lnSpc>
                <a:spcPct val="150000"/>
              </a:lnSpc>
              <a:buNone/>
            </a:pPr>
            <a:r>
              <a:rPr lang="en-US" dirty="0"/>
              <a:t>A coherent and meaningful whole of teaching and learning, </a:t>
            </a:r>
            <a:br>
              <a:rPr lang="en-US" dirty="0"/>
            </a:br>
            <a:endParaRPr lang="en-US" dirty="0"/>
          </a:p>
          <a:p>
            <a:pPr marL="0" indent="0">
              <a:lnSpc>
                <a:spcPct val="150000"/>
              </a:lnSpc>
              <a:buNone/>
            </a:pPr>
            <a:r>
              <a:rPr lang="en-US" dirty="0"/>
              <a:t>that is implemented in different courses throughout the curriculum, which are aligned to and build upon each other, </a:t>
            </a:r>
            <a:br>
              <a:rPr lang="en-US" dirty="0"/>
            </a:br>
            <a:endParaRPr lang="en-US" dirty="0"/>
          </a:p>
          <a:p>
            <a:pPr marL="0" indent="0">
              <a:lnSpc>
                <a:spcPct val="150000"/>
              </a:lnSpc>
              <a:buNone/>
            </a:pPr>
            <a:r>
              <a:rPr lang="en-US" dirty="0"/>
              <a:t>and that enables students to acquire pre-determined learning goals.  </a:t>
            </a:r>
            <a:endParaRPr lang="en-GB" dirty="0"/>
          </a:p>
          <a:p>
            <a:pPr marL="0" indent="0">
              <a:buNone/>
            </a:pPr>
            <a:endParaRPr lang="en-GB" dirty="0"/>
          </a:p>
          <a:p>
            <a:pPr marL="0" indent="0">
              <a:buNone/>
            </a:pPr>
            <a:endParaRPr lang="en-GB" dirty="0"/>
          </a:p>
          <a:p>
            <a:endParaRPr lang="en-GB" b="1" dirty="0"/>
          </a:p>
        </p:txBody>
      </p:sp>
      <p:sp>
        <p:nvSpPr>
          <p:cNvPr id="5" name="Slide Number Placeholder 4">
            <a:extLst>
              <a:ext uri="{FF2B5EF4-FFF2-40B4-BE49-F238E27FC236}">
                <a16:creationId xmlns:a16="http://schemas.microsoft.com/office/drawing/2014/main" id="{5E7E2A6B-B01C-4FF9-B6D6-3C07D5B2623B}"/>
              </a:ext>
            </a:extLst>
          </p:cNvPr>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6</a:t>
            </a:fld>
            <a:endParaRPr lang="en-GB" dirty="0"/>
          </a:p>
        </p:txBody>
      </p:sp>
    </p:spTree>
    <p:extLst>
      <p:ext uri="{BB962C8B-B14F-4D97-AF65-F5344CB8AC3E}">
        <p14:creationId xmlns:p14="http://schemas.microsoft.com/office/powerpoint/2010/main" val="4106400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2B027-6223-44F9-B3E1-0148C84121EA}"/>
              </a:ext>
            </a:extLst>
          </p:cNvPr>
          <p:cNvSpPr>
            <a:spLocks noGrp="1"/>
          </p:cNvSpPr>
          <p:nvPr>
            <p:ph type="title"/>
          </p:nvPr>
        </p:nvSpPr>
        <p:spPr>
          <a:xfrm>
            <a:off x="491642" y="230188"/>
            <a:ext cx="8442796" cy="1304611"/>
          </a:xfrm>
        </p:spPr>
        <p:txBody>
          <a:bodyPr/>
          <a:lstStyle/>
          <a:p>
            <a:r>
              <a:rPr lang="en-GB" dirty="0"/>
              <a:t>Background – context Wageningen University &amp; this study</a:t>
            </a:r>
          </a:p>
        </p:txBody>
      </p:sp>
      <p:sp>
        <p:nvSpPr>
          <p:cNvPr id="3" name="Text Placeholder 2">
            <a:extLst>
              <a:ext uri="{FF2B5EF4-FFF2-40B4-BE49-F238E27FC236}">
                <a16:creationId xmlns:a16="http://schemas.microsoft.com/office/drawing/2014/main" id="{35F7C2BD-96F7-451F-B55B-08F83682EE75}"/>
              </a:ext>
            </a:extLst>
          </p:cNvPr>
          <p:cNvSpPr>
            <a:spLocks noGrp="1"/>
          </p:cNvSpPr>
          <p:nvPr>
            <p:ph type="body" sz="quarter" idx="10"/>
          </p:nvPr>
        </p:nvSpPr>
        <p:spPr/>
        <p:txBody>
          <a:bodyPr/>
          <a:lstStyle/>
          <a:p>
            <a:r>
              <a:rPr lang="en-GB" dirty="0"/>
              <a:t>Several bachelor programmes have started to implement learning trajectories for skills</a:t>
            </a:r>
          </a:p>
          <a:p>
            <a:endParaRPr lang="en-GB" dirty="0"/>
          </a:p>
          <a:p>
            <a:r>
              <a:rPr lang="en-GB" dirty="0"/>
              <a:t>This study (January 2020 – December 2021) investigated the intentions, and design choices for these trajectories, and the experiences of the users</a:t>
            </a:r>
          </a:p>
        </p:txBody>
      </p:sp>
      <p:sp>
        <p:nvSpPr>
          <p:cNvPr id="4" name="Slide Number Placeholder 3">
            <a:extLst>
              <a:ext uri="{FF2B5EF4-FFF2-40B4-BE49-F238E27FC236}">
                <a16:creationId xmlns:a16="http://schemas.microsoft.com/office/drawing/2014/main" id="{1653C16E-80A1-4F54-8ABC-C1EAF9F430AC}"/>
              </a:ext>
            </a:extLst>
          </p:cNvPr>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7</a:t>
            </a:fld>
            <a:endParaRPr lang="en-GB" dirty="0"/>
          </a:p>
        </p:txBody>
      </p:sp>
    </p:spTree>
    <p:extLst>
      <p:ext uri="{BB962C8B-B14F-4D97-AF65-F5344CB8AC3E}">
        <p14:creationId xmlns:p14="http://schemas.microsoft.com/office/powerpoint/2010/main" val="1303315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7A33D-DC44-41C1-9122-A36BDB37050F}"/>
              </a:ext>
            </a:extLst>
          </p:cNvPr>
          <p:cNvSpPr>
            <a:spLocks noGrp="1"/>
          </p:cNvSpPr>
          <p:nvPr>
            <p:ph type="title"/>
          </p:nvPr>
        </p:nvSpPr>
        <p:spPr>
          <a:xfrm>
            <a:off x="491642" y="230188"/>
            <a:ext cx="8442796" cy="1304611"/>
          </a:xfrm>
        </p:spPr>
        <p:txBody>
          <a:bodyPr/>
          <a:lstStyle/>
          <a:p>
            <a:r>
              <a:rPr lang="en-GB" dirty="0"/>
              <a:t>Background – context Wageningen University &amp; this study</a:t>
            </a:r>
          </a:p>
        </p:txBody>
      </p:sp>
      <p:sp>
        <p:nvSpPr>
          <p:cNvPr id="3" name="Text Placeholder 2">
            <a:extLst>
              <a:ext uri="{FF2B5EF4-FFF2-40B4-BE49-F238E27FC236}">
                <a16:creationId xmlns:a16="http://schemas.microsoft.com/office/drawing/2014/main" id="{C0EEC29B-F093-4694-9674-FD4C7D9444CD}"/>
              </a:ext>
            </a:extLst>
          </p:cNvPr>
          <p:cNvSpPr>
            <a:spLocks noGrp="1"/>
          </p:cNvSpPr>
          <p:nvPr>
            <p:ph type="body" sz="quarter" idx="10"/>
          </p:nvPr>
        </p:nvSpPr>
        <p:spPr/>
        <p:txBody>
          <a:bodyPr/>
          <a:lstStyle/>
          <a:p>
            <a:pPr marL="0" indent="0">
              <a:buNone/>
            </a:pPr>
            <a:r>
              <a:rPr lang="en-GB" dirty="0"/>
              <a:t>Programmes included in this study:</a:t>
            </a:r>
          </a:p>
          <a:p>
            <a:r>
              <a:rPr lang="en-GB" dirty="0"/>
              <a:t>Bachelor Nutrition &amp; Health (BVG) </a:t>
            </a:r>
          </a:p>
          <a:p>
            <a:r>
              <a:rPr lang="en-GB" dirty="0"/>
              <a:t>Bachelor Biology (BBI)			</a:t>
            </a:r>
          </a:p>
          <a:p>
            <a:r>
              <a:rPr lang="en-GB" dirty="0"/>
              <a:t>Bachelor Animal Sciences (BAS)</a:t>
            </a:r>
          </a:p>
          <a:p>
            <a:r>
              <a:rPr lang="en-GB" dirty="0"/>
              <a:t>Bachelor Food Technology (BFT)</a:t>
            </a:r>
          </a:p>
          <a:p>
            <a:r>
              <a:rPr lang="en-GB" dirty="0"/>
              <a:t>Bachelor Soil Water Atmosphere (BSW)</a:t>
            </a:r>
          </a:p>
          <a:p>
            <a:r>
              <a:rPr lang="en-GB" dirty="0"/>
              <a:t>Bachelor Plant Sciences (BPW)</a:t>
            </a:r>
          </a:p>
          <a:p>
            <a:r>
              <a:rPr lang="en-GB" dirty="0"/>
              <a:t>Bachelor Business &amp; Consumer Sciences (BBC)</a:t>
            </a:r>
          </a:p>
          <a:p>
            <a:endParaRPr lang="en-GB" dirty="0"/>
          </a:p>
          <a:p>
            <a:endParaRPr lang="en-GB" dirty="0"/>
          </a:p>
        </p:txBody>
      </p:sp>
      <p:sp>
        <p:nvSpPr>
          <p:cNvPr id="4" name="Slide Number Placeholder 3">
            <a:extLst>
              <a:ext uri="{FF2B5EF4-FFF2-40B4-BE49-F238E27FC236}">
                <a16:creationId xmlns:a16="http://schemas.microsoft.com/office/drawing/2014/main" id="{1B4A9BFD-A121-4AB5-9D56-19EC507EEDF8}"/>
              </a:ext>
            </a:extLst>
          </p:cNvPr>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8</a:t>
            </a:fld>
            <a:endParaRPr lang="en-GB" dirty="0"/>
          </a:p>
        </p:txBody>
      </p:sp>
      <p:sp>
        <p:nvSpPr>
          <p:cNvPr id="5" name="TextBox 4">
            <a:extLst>
              <a:ext uri="{FF2B5EF4-FFF2-40B4-BE49-F238E27FC236}">
                <a16:creationId xmlns:a16="http://schemas.microsoft.com/office/drawing/2014/main" id="{BCBB13B5-5E30-4EA0-8F1C-593D5913D800}"/>
              </a:ext>
            </a:extLst>
          </p:cNvPr>
          <p:cNvSpPr txBox="1"/>
          <p:nvPr/>
        </p:nvSpPr>
        <p:spPr>
          <a:xfrm>
            <a:off x="6306500" y="2207766"/>
            <a:ext cx="2213932" cy="1456874"/>
          </a:xfrm>
          <a:prstGeom prst="flowChartProcess">
            <a:avLst/>
          </a:prstGeom>
          <a:noFill/>
          <a:ln>
            <a:solidFill>
              <a:schemeClr val="tx2"/>
            </a:solidFill>
          </a:ln>
        </p:spPr>
        <p:txBody>
          <a:bodyPr wrap="square" lIns="36000" rIns="72000" rtlCol="0">
            <a:spAutoFit/>
          </a:bodyPr>
          <a:lstStyle/>
          <a:p>
            <a:pPr>
              <a:lnSpc>
                <a:spcPts val="1800"/>
              </a:lnSpc>
            </a:pPr>
            <a:r>
              <a:rPr lang="en-GB" sz="1400" dirty="0">
                <a:latin typeface="Verdana" pitchFamily="34" charset="0"/>
              </a:rPr>
              <a:t>Work together in the set-up of the trajectories + work together with the Education &amp; Learning Sciences group</a:t>
            </a:r>
          </a:p>
        </p:txBody>
      </p:sp>
      <p:sp>
        <p:nvSpPr>
          <p:cNvPr id="7" name="Right Brace 6">
            <a:extLst>
              <a:ext uri="{FF2B5EF4-FFF2-40B4-BE49-F238E27FC236}">
                <a16:creationId xmlns:a16="http://schemas.microsoft.com/office/drawing/2014/main" id="{2647AA84-63B5-4F74-8590-CAE177BD80E8}"/>
              </a:ext>
            </a:extLst>
          </p:cNvPr>
          <p:cNvSpPr/>
          <p:nvPr/>
        </p:nvSpPr>
        <p:spPr>
          <a:xfrm>
            <a:off x="5737222" y="2283897"/>
            <a:ext cx="294644" cy="1304611"/>
          </a:xfrm>
          <a:prstGeom prst="rightBrace">
            <a:avLst/>
          </a:prstGeom>
          <a:ln w="57150">
            <a:solidFill>
              <a:srgbClr val="34B2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290532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79FF71-DCEF-4F57-A04C-BBFC54311007}"/>
              </a:ext>
            </a:extLst>
          </p:cNvPr>
          <p:cNvSpPr>
            <a:spLocks noGrp="1"/>
          </p:cNvSpPr>
          <p:nvPr>
            <p:ph type="title"/>
          </p:nvPr>
        </p:nvSpPr>
        <p:spPr/>
        <p:txBody>
          <a:bodyPr/>
          <a:lstStyle/>
          <a:p>
            <a:r>
              <a:rPr lang="en-GB" dirty="0"/>
              <a:t>Visual overview </a:t>
            </a:r>
          </a:p>
        </p:txBody>
      </p:sp>
      <p:sp>
        <p:nvSpPr>
          <p:cNvPr id="5" name="Slide Number Placeholder 4">
            <a:extLst>
              <a:ext uri="{FF2B5EF4-FFF2-40B4-BE49-F238E27FC236}">
                <a16:creationId xmlns:a16="http://schemas.microsoft.com/office/drawing/2014/main" id="{5691664F-A8D5-4CCB-92C8-5FC12EB4E208}"/>
              </a:ext>
            </a:extLst>
          </p:cNvPr>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9</a:t>
            </a:fld>
            <a:endParaRPr lang="en-GB" dirty="0"/>
          </a:p>
        </p:txBody>
      </p:sp>
      <p:sp>
        <p:nvSpPr>
          <p:cNvPr id="8" name="Rectangle: Rounded Corners 7">
            <a:extLst>
              <a:ext uri="{FF2B5EF4-FFF2-40B4-BE49-F238E27FC236}">
                <a16:creationId xmlns:a16="http://schemas.microsoft.com/office/drawing/2014/main" id="{9DA5C03B-3708-424E-97A6-64FC5B7DB621}"/>
              </a:ext>
            </a:extLst>
          </p:cNvPr>
          <p:cNvSpPr/>
          <p:nvPr/>
        </p:nvSpPr>
        <p:spPr>
          <a:xfrm>
            <a:off x="350520" y="1568251"/>
            <a:ext cx="8465820" cy="1995575"/>
          </a:xfrm>
          <a:prstGeom prst="roundRect">
            <a:avLst/>
          </a:prstGeom>
          <a:solidFill>
            <a:srgbClr val="7030A0">
              <a:alpha val="2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r>
              <a:rPr lang="en-US" sz="1875" dirty="0">
                <a:solidFill>
                  <a:prstClr val="black"/>
                </a:solidFill>
                <a:latin typeface="Calibri" panose="020F0502020204030204"/>
              </a:rPr>
              <a:t>Work together </a:t>
            </a:r>
            <a:br>
              <a:rPr lang="en-US" sz="1875" dirty="0">
                <a:solidFill>
                  <a:prstClr val="black"/>
                </a:solidFill>
                <a:latin typeface="Calibri" panose="020F0502020204030204"/>
              </a:rPr>
            </a:br>
            <a:r>
              <a:rPr lang="en-US" sz="1875" dirty="0">
                <a:solidFill>
                  <a:prstClr val="black"/>
                </a:solidFill>
                <a:latin typeface="Calibri" panose="020F0502020204030204"/>
              </a:rPr>
              <a:t>on learning trajectories (LTs)</a:t>
            </a:r>
          </a:p>
        </p:txBody>
      </p:sp>
      <p:sp>
        <p:nvSpPr>
          <p:cNvPr id="9" name="Rectangle: Rounded Corners 8">
            <a:extLst>
              <a:ext uri="{FF2B5EF4-FFF2-40B4-BE49-F238E27FC236}">
                <a16:creationId xmlns:a16="http://schemas.microsoft.com/office/drawing/2014/main" id="{CB81BF69-2485-4AD1-B764-579DAF276440}"/>
              </a:ext>
            </a:extLst>
          </p:cNvPr>
          <p:cNvSpPr/>
          <p:nvPr/>
        </p:nvSpPr>
        <p:spPr>
          <a:xfrm>
            <a:off x="2610260" y="1788429"/>
            <a:ext cx="1839445" cy="301618"/>
          </a:xfrm>
          <a:prstGeom prst="round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fontAlgn="auto">
              <a:spcBef>
                <a:spcPts val="0"/>
              </a:spcBef>
              <a:spcAft>
                <a:spcPts val="0"/>
              </a:spcAft>
            </a:pPr>
            <a:r>
              <a:rPr lang="en-US" sz="1350" dirty="0">
                <a:solidFill>
                  <a:prstClr val="black"/>
                </a:solidFill>
                <a:latin typeface="Calibri" panose="020F0502020204030204"/>
              </a:rPr>
              <a:t>BBI</a:t>
            </a:r>
          </a:p>
        </p:txBody>
      </p:sp>
      <p:sp>
        <p:nvSpPr>
          <p:cNvPr id="10" name="Rectangle: Rounded Corners 9">
            <a:extLst>
              <a:ext uri="{FF2B5EF4-FFF2-40B4-BE49-F238E27FC236}">
                <a16:creationId xmlns:a16="http://schemas.microsoft.com/office/drawing/2014/main" id="{4F2C0240-5C40-442F-9B00-720C88E6E0E7}"/>
              </a:ext>
            </a:extLst>
          </p:cNvPr>
          <p:cNvSpPr/>
          <p:nvPr/>
        </p:nvSpPr>
        <p:spPr>
          <a:xfrm>
            <a:off x="4775082" y="1788429"/>
            <a:ext cx="1839445" cy="301618"/>
          </a:xfrm>
          <a:prstGeom prst="round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fontAlgn="auto">
              <a:spcBef>
                <a:spcPts val="0"/>
              </a:spcBef>
              <a:spcAft>
                <a:spcPts val="0"/>
              </a:spcAft>
            </a:pPr>
            <a:r>
              <a:rPr lang="en-US" sz="1350" dirty="0">
                <a:solidFill>
                  <a:prstClr val="black"/>
                </a:solidFill>
                <a:latin typeface="Calibri" panose="020F0502020204030204"/>
              </a:rPr>
              <a:t>BAS</a:t>
            </a:r>
          </a:p>
        </p:txBody>
      </p:sp>
      <p:sp>
        <p:nvSpPr>
          <p:cNvPr id="11" name="Rectangle: Rounded Corners 10">
            <a:extLst>
              <a:ext uri="{FF2B5EF4-FFF2-40B4-BE49-F238E27FC236}">
                <a16:creationId xmlns:a16="http://schemas.microsoft.com/office/drawing/2014/main" id="{688DC0D1-6F04-4FF5-9D09-F017E9D45DCD}"/>
              </a:ext>
            </a:extLst>
          </p:cNvPr>
          <p:cNvSpPr/>
          <p:nvPr/>
        </p:nvSpPr>
        <p:spPr>
          <a:xfrm>
            <a:off x="6862220" y="1796117"/>
            <a:ext cx="1837043" cy="301618"/>
          </a:xfrm>
          <a:prstGeom prst="round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fontAlgn="auto">
              <a:spcBef>
                <a:spcPts val="0"/>
              </a:spcBef>
              <a:spcAft>
                <a:spcPts val="0"/>
              </a:spcAft>
            </a:pPr>
            <a:r>
              <a:rPr lang="en-US" sz="1350" dirty="0">
                <a:solidFill>
                  <a:prstClr val="black"/>
                </a:solidFill>
                <a:latin typeface="Calibri" panose="020F0502020204030204"/>
              </a:rPr>
              <a:t>BVG</a:t>
            </a:r>
          </a:p>
        </p:txBody>
      </p:sp>
      <p:sp>
        <p:nvSpPr>
          <p:cNvPr id="12" name="Rectangle: Rounded Corners 11">
            <a:extLst>
              <a:ext uri="{FF2B5EF4-FFF2-40B4-BE49-F238E27FC236}">
                <a16:creationId xmlns:a16="http://schemas.microsoft.com/office/drawing/2014/main" id="{A0E09921-F39C-45A9-BA90-3C7207449F43}"/>
              </a:ext>
            </a:extLst>
          </p:cNvPr>
          <p:cNvSpPr/>
          <p:nvPr/>
        </p:nvSpPr>
        <p:spPr>
          <a:xfrm>
            <a:off x="2610259" y="1417442"/>
            <a:ext cx="6089004" cy="301618"/>
          </a:xfrm>
          <a:prstGeom prst="roundRect">
            <a:avLst/>
          </a:prstGeom>
          <a:solidFill>
            <a:schemeClr val="bg1">
              <a:lumMod val="9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fontAlgn="auto">
              <a:spcBef>
                <a:spcPts val="0"/>
              </a:spcBef>
              <a:spcAft>
                <a:spcPts val="0"/>
              </a:spcAft>
            </a:pPr>
            <a:r>
              <a:rPr lang="en-US" sz="1350" dirty="0">
                <a:solidFill>
                  <a:prstClr val="black"/>
                </a:solidFill>
                <a:latin typeface="Calibri" panose="020F0502020204030204"/>
              </a:rPr>
              <a:t>ELS</a:t>
            </a:r>
          </a:p>
        </p:txBody>
      </p:sp>
      <p:sp>
        <p:nvSpPr>
          <p:cNvPr id="13" name="Rectangle: Rounded Corners 12">
            <a:extLst>
              <a:ext uri="{FF2B5EF4-FFF2-40B4-BE49-F238E27FC236}">
                <a16:creationId xmlns:a16="http://schemas.microsoft.com/office/drawing/2014/main" id="{0D22A041-13AD-4EC0-979D-61802C94355E}"/>
              </a:ext>
            </a:extLst>
          </p:cNvPr>
          <p:cNvSpPr/>
          <p:nvPr/>
        </p:nvSpPr>
        <p:spPr>
          <a:xfrm>
            <a:off x="444737" y="3768135"/>
            <a:ext cx="1839445" cy="301618"/>
          </a:xfrm>
          <a:prstGeom prst="round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fontAlgn="auto">
              <a:spcBef>
                <a:spcPts val="0"/>
              </a:spcBef>
              <a:spcAft>
                <a:spcPts val="0"/>
              </a:spcAft>
            </a:pPr>
            <a:r>
              <a:rPr lang="en-US" sz="1350" dirty="0">
                <a:solidFill>
                  <a:prstClr val="black"/>
                </a:solidFill>
                <a:latin typeface="Calibri" panose="020F0502020204030204"/>
              </a:rPr>
              <a:t>BFT</a:t>
            </a:r>
          </a:p>
        </p:txBody>
      </p:sp>
      <p:sp>
        <p:nvSpPr>
          <p:cNvPr id="17" name="Rectangle: Rounded Corners 16">
            <a:extLst>
              <a:ext uri="{FF2B5EF4-FFF2-40B4-BE49-F238E27FC236}">
                <a16:creationId xmlns:a16="http://schemas.microsoft.com/office/drawing/2014/main" id="{2CAC491D-919C-419A-B8E0-F25B9B95192E}"/>
              </a:ext>
            </a:extLst>
          </p:cNvPr>
          <p:cNvSpPr/>
          <p:nvPr/>
        </p:nvSpPr>
        <p:spPr>
          <a:xfrm>
            <a:off x="2575857" y="3764017"/>
            <a:ext cx="1839445" cy="301618"/>
          </a:xfrm>
          <a:prstGeom prst="round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fontAlgn="auto">
              <a:spcBef>
                <a:spcPts val="0"/>
              </a:spcBef>
              <a:spcAft>
                <a:spcPts val="0"/>
              </a:spcAft>
            </a:pPr>
            <a:r>
              <a:rPr lang="en-US" sz="1350" dirty="0">
                <a:solidFill>
                  <a:prstClr val="black"/>
                </a:solidFill>
                <a:latin typeface="Calibri" panose="020F0502020204030204"/>
              </a:rPr>
              <a:t>BSW</a:t>
            </a:r>
          </a:p>
        </p:txBody>
      </p:sp>
      <p:sp>
        <p:nvSpPr>
          <p:cNvPr id="18" name="Rectangle: Rounded Corners 17">
            <a:extLst>
              <a:ext uri="{FF2B5EF4-FFF2-40B4-BE49-F238E27FC236}">
                <a16:creationId xmlns:a16="http://schemas.microsoft.com/office/drawing/2014/main" id="{61245BD1-927F-4AD4-92E1-C921C77F03CB}"/>
              </a:ext>
            </a:extLst>
          </p:cNvPr>
          <p:cNvSpPr/>
          <p:nvPr/>
        </p:nvSpPr>
        <p:spPr>
          <a:xfrm>
            <a:off x="4708750" y="3764017"/>
            <a:ext cx="1839445" cy="301618"/>
          </a:xfrm>
          <a:prstGeom prst="round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fontAlgn="auto">
              <a:spcBef>
                <a:spcPts val="0"/>
              </a:spcBef>
              <a:spcAft>
                <a:spcPts val="0"/>
              </a:spcAft>
            </a:pPr>
            <a:r>
              <a:rPr lang="en-US" sz="1350" dirty="0">
                <a:solidFill>
                  <a:prstClr val="black"/>
                </a:solidFill>
                <a:latin typeface="Calibri" panose="020F0502020204030204"/>
              </a:rPr>
              <a:t>BPW</a:t>
            </a:r>
          </a:p>
        </p:txBody>
      </p:sp>
      <p:sp>
        <p:nvSpPr>
          <p:cNvPr id="19" name="Rectangle: Rounded Corners 18">
            <a:extLst>
              <a:ext uri="{FF2B5EF4-FFF2-40B4-BE49-F238E27FC236}">
                <a16:creationId xmlns:a16="http://schemas.microsoft.com/office/drawing/2014/main" id="{27F4CE66-CFBF-488A-8F7C-4218DB8C0235}"/>
              </a:ext>
            </a:extLst>
          </p:cNvPr>
          <p:cNvSpPr/>
          <p:nvPr/>
        </p:nvSpPr>
        <p:spPr>
          <a:xfrm>
            <a:off x="6859818" y="3767519"/>
            <a:ext cx="1839445" cy="301618"/>
          </a:xfrm>
          <a:prstGeom prst="round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fontAlgn="auto">
              <a:spcBef>
                <a:spcPts val="0"/>
              </a:spcBef>
              <a:spcAft>
                <a:spcPts val="0"/>
              </a:spcAft>
            </a:pPr>
            <a:r>
              <a:rPr lang="en-US" sz="1350" dirty="0">
                <a:solidFill>
                  <a:prstClr val="black"/>
                </a:solidFill>
                <a:latin typeface="Calibri" panose="020F0502020204030204"/>
              </a:rPr>
              <a:t>BBC</a:t>
            </a:r>
          </a:p>
        </p:txBody>
      </p:sp>
    </p:spTree>
    <p:extLst>
      <p:ext uri="{BB962C8B-B14F-4D97-AF65-F5344CB8AC3E}">
        <p14:creationId xmlns:p14="http://schemas.microsoft.com/office/powerpoint/2010/main" val="158419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theme/theme1.xml><?xml version="1.0" encoding="utf-8"?>
<a:theme xmlns:a="http://schemas.openxmlformats.org/drawingml/2006/main" name="WUR">
  <a:themeElements>
    <a:clrScheme name="Wageningen UR witte achtergrond">
      <a:dk1>
        <a:srgbClr val="005172"/>
      </a:dk1>
      <a:lt1>
        <a:srgbClr val="FFFFFF"/>
      </a:lt1>
      <a:dk2>
        <a:srgbClr val="34B233"/>
      </a:dk2>
      <a:lt2>
        <a:srgbClr val="005172"/>
      </a:lt2>
      <a:accent1>
        <a:srgbClr val="519FD7"/>
      </a:accent1>
      <a:accent2>
        <a:srgbClr val="A59D9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14582</TotalTime>
  <Words>5121</Words>
  <Application>Microsoft Office PowerPoint</Application>
  <PresentationFormat>Diavoorstelling (4:3)</PresentationFormat>
  <Paragraphs>565</Paragraphs>
  <Slides>42</Slides>
  <Notes>31</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42</vt:i4>
      </vt:variant>
    </vt:vector>
  </HeadingPairs>
  <TitlesOfParts>
    <vt:vector size="49" baseType="lpstr">
      <vt:lpstr>Arial</vt:lpstr>
      <vt:lpstr>Calibri</vt:lpstr>
      <vt:lpstr>Calibri Light</vt:lpstr>
      <vt:lpstr>Verdana</vt:lpstr>
      <vt:lpstr>Wingdings</vt:lpstr>
      <vt:lpstr>WUR</vt:lpstr>
      <vt:lpstr>Office Theme</vt:lpstr>
      <vt:lpstr>Skills learning trajectories  at Wageningen University</vt:lpstr>
      <vt:lpstr>Project team</vt:lpstr>
      <vt:lpstr>Content</vt:lpstr>
      <vt:lpstr>Background</vt:lpstr>
      <vt:lpstr>Background</vt:lpstr>
      <vt:lpstr>Background - Learning trajectory</vt:lpstr>
      <vt:lpstr>Background – context Wageningen University &amp; this study</vt:lpstr>
      <vt:lpstr>Background – context Wageningen University &amp; this study</vt:lpstr>
      <vt:lpstr>Visual overview </vt:lpstr>
      <vt:lpstr>Research Questions (1)</vt:lpstr>
      <vt:lpstr>Research Questions (1)</vt:lpstr>
      <vt:lpstr>Research Questions (2)</vt:lpstr>
      <vt:lpstr>Research Questions (3)</vt:lpstr>
      <vt:lpstr>Research Questions (4)</vt:lpstr>
      <vt:lpstr>Method</vt:lpstr>
      <vt:lpstr>Results | focus of learning trajectories </vt:lpstr>
      <vt:lpstr>Results (intentions/vision – RQ1)</vt:lpstr>
      <vt:lpstr>Summary (intentions/vision – RQ1)</vt:lpstr>
      <vt:lpstr>PowerPoint-presentatie</vt:lpstr>
      <vt:lpstr>Results (design choices – RQ2)</vt:lpstr>
      <vt:lpstr>(Hypothetical) ribbon course</vt:lpstr>
      <vt:lpstr>Summary (design choices – RQ2)</vt:lpstr>
      <vt:lpstr>Summary (design choices – RQ2)</vt:lpstr>
      <vt:lpstr>Results (experiences – RQ3) Skills coordinators/staff</vt:lpstr>
      <vt:lpstr>Results (experiences – RQ3) Skills coordinators/staff</vt:lpstr>
      <vt:lpstr>Results (experiences – RQ3) Coordinators/staff/directors</vt:lpstr>
      <vt:lpstr>Results (experiences – RQ3) Students</vt:lpstr>
      <vt:lpstr>Results (experiences - RQ3)</vt:lpstr>
      <vt:lpstr>Results (experiences - RQ3)</vt:lpstr>
      <vt:lpstr>Results (experiences - RQ3)</vt:lpstr>
      <vt:lpstr>Results (experiences - RQ3)</vt:lpstr>
      <vt:lpstr>Results (experiences - RQ3)</vt:lpstr>
      <vt:lpstr>Summary (experiences - RQ3)</vt:lpstr>
      <vt:lpstr>Results (differences – RQ4)</vt:lpstr>
      <vt:lpstr>Results (differences – RQ4)</vt:lpstr>
      <vt:lpstr>Results (differences – RQ4)</vt:lpstr>
      <vt:lpstr>Conclusion</vt:lpstr>
      <vt:lpstr>Conclusion</vt:lpstr>
      <vt:lpstr>Limitations</vt:lpstr>
      <vt:lpstr>Decision chart</vt:lpstr>
      <vt:lpstr>References</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Claire Goriot</cp:lastModifiedBy>
  <cp:revision>314</cp:revision>
  <dcterms:created xsi:type="dcterms:W3CDTF">2011-09-29T08:30:03Z</dcterms:created>
  <dcterms:modified xsi:type="dcterms:W3CDTF">2022-03-03T12:23:55Z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WHUK.pptx</vt:lpwstr>
  </property>
</Properties>
</file>