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"/>
  </p:notesMasterIdLst>
  <p:sldIdLst>
    <p:sldId id="259" r:id="rId2"/>
  </p:sldIdLst>
  <p:sldSz cx="30267275" cy="42794238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23378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467567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701352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93513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11689199" algn="l" defTabSz="233784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14027039" algn="l" defTabSz="233784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16364879" algn="l" defTabSz="233784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18702720" algn="l" defTabSz="233784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3479" userDrawn="1">
          <p15:clr>
            <a:srgbClr val="A4A3A4"/>
          </p15:clr>
        </p15:guide>
        <p15:guide id="2" pos="95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700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D30BB1-E25E-4E75-BA5C-61356C7C9393}" v="1" dt="2025-04-01T12:08:48.2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4" autoAdjust="0"/>
    <p:restoredTop sz="94730"/>
  </p:normalViewPr>
  <p:slideViewPr>
    <p:cSldViewPr>
      <p:cViewPr varScale="1">
        <p:scale>
          <a:sx n="10" d="100"/>
          <a:sy n="10" d="100"/>
        </p:scale>
        <p:origin x="2104" y="36"/>
      </p:cViewPr>
      <p:guideLst>
        <p:guide orient="horz" pos="13479"/>
        <p:guide pos="95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, Sha" userId="174fdce6-4edb-4fb0-9ab4-d5b2432f2f1e" providerId="ADAL" clId="{14D30BB1-E25E-4E75-BA5C-61356C7C9393}"/>
    <pc:docChg chg="modSld">
      <pc:chgData name="Lou, Sha" userId="174fdce6-4edb-4fb0-9ab4-d5b2432f2f1e" providerId="ADAL" clId="{14D30BB1-E25E-4E75-BA5C-61356C7C9393}" dt="2025-04-01T12:08:57.667" v="2" actId="1076"/>
      <pc:docMkLst>
        <pc:docMk/>
      </pc:docMkLst>
      <pc:sldChg chg="modSp mod">
        <pc:chgData name="Lou, Sha" userId="174fdce6-4edb-4fb0-9ab4-d5b2432f2f1e" providerId="ADAL" clId="{14D30BB1-E25E-4E75-BA5C-61356C7C9393}" dt="2025-04-01T12:08:57.667" v="2" actId="1076"/>
        <pc:sldMkLst>
          <pc:docMk/>
          <pc:sldMk cId="3754230224" sldId="259"/>
        </pc:sldMkLst>
        <pc:picChg chg="mod">
          <ac:chgData name="Lou, Sha" userId="174fdce6-4edb-4fb0-9ab4-d5b2432f2f1e" providerId="ADAL" clId="{14D30BB1-E25E-4E75-BA5C-61356C7C9393}" dt="2025-04-01T12:08:57.667" v="2" actId="1076"/>
          <ac:picMkLst>
            <pc:docMk/>
            <pc:sldMk cId="3754230224" sldId="259"/>
            <ac:picMk id="8" creationId="{028787B7-6866-D94C-8D12-7E614D530C0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16150" y="685800"/>
            <a:ext cx="24257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81BD695F-6C17-C04B-88F5-6CFDF5FCDA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4788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6136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2337840" algn="l" rtl="0" eaLnBrk="0" fontAlgn="base" hangingPunct="0">
      <a:spcBef>
        <a:spcPct val="30000"/>
      </a:spcBef>
      <a:spcAft>
        <a:spcPct val="0"/>
      </a:spcAft>
      <a:defRPr sz="6136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4675679" algn="l" rtl="0" eaLnBrk="0" fontAlgn="base" hangingPunct="0">
      <a:spcBef>
        <a:spcPct val="30000"/>
      </a:spcBef>
      <a:spcAft>
        <a:spcPct val="0"/>
      </a:spcAft>
      <a:defRPr sz="6136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7013520" algn="l" rtl="0" eaLnBrk="0" fontAlgn="base" hangingPunct="0">
      <a:spcBef>
        <a:spcPct val="30000"/>
      </a:spcBef>
      <a:spcAft>
        <a:spcPct val="0"/>
      </a:spcAft>
      <a:defRPr sz="6136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9351360" algn="l" rtl="0" eaLnBrk="0" fontAlgn="base" hangingPunct="0">
      <a:spcBef>
        <a:spcPct val="30000"/>
      </a:spcBef>
      <a:spcAft>
        <a:spcPct val="0"/>
      </a:spcAft>
      <a:defRPr sz="6136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11689199" algn="l" defTabSz="4675679" rtl="0" eaLnBrk="1" latinLnBrk="0" hangingPunct="1">
      <a:defRPr sz="6136" kern="1200">
        <a:solidFill>
          <a:schemeClr val="tx1"/>
        </a:solidFill>
        <a:latin typeface="+mn-lt"/>
        <a:ea typeface="+mn-ea"/>
        <a:cs typeface="+mn-cs"/>
      </a:defRPr>
    </a:lvl6pPr>
    <a:lvl7pPr marL="14027039" algn="l" defTabSz="4675679" rtl="0" eaLnBrk="1" latinLnBrk="0" hangingPunct="1">
      <a:defRPr sz="6136" kern="1200">
        <a:solidFill>
          <a:schemeClr val="tx1"/>
        </a:solidFill>
        <a:latin typeface="+mn-lt"/>
        <a:ea typeface="+mn-ea"/>
        <a:cs typeface="+mn-cs"/>
      </a:defRPr>
    </a:lvl7pPr>
    <a:lvl8pPr marL="16364879" algn="l" defTabSz="4675679" rtl="0" eaLnBrk="1" latinLnBrk="0" hangingPunct="1">
      <a:defRPr sz="6136" kern="1200">
        <a:solidFill>
          <a:schemeClr val="tx1"/>
        </a:solidFill>
        <a:latin typeface="+mn-lt"/>
        <a:ea typeface="+mn-ea"/>
        <a:cs typeface="+mn-cs"/>
      </a:defRPr>
    </a:lvl8pPr>
    <a:lvl9pPr marL="18702720" algn="l" defTabSz="4675679" rtl="0" eaLnBrk="1" latinLnBrk="0" hangingPunct="1">
      <a:defRPr sz="61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30267275" cy="4279423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169473" y="4322463"/>
            <a:ext cx="24788557" cy="808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169471" y="14207787"/>
            <a:ext cx="24762364" cy="9138972"/>
          </a:xfrm>
        </p:spPr>
        <p:txBody>
          <a:bodyPr/>
          <a:lstStyle>
            <a:lvl1pPr marL="0" indent="0" algn="l">
              <a:buNone/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1512528" indent="0" algn="ctr">
              <a:buNone/>
              <a:defRPr/>
            </a:lvl2pPr>
            <a:lvl3pPr marL="3025057" indent="0" algn="ctr">
              <a:buNone/>
              <a:defRPr/>
            </a:lvl3pPr>
            <a:lvl4pPr marL="4537585" indent="0" algn="ctr">
              <a:buNone/>
              <a:defRPr/>
            </a:lvl4pPr>
            <a:lvl5pPr marL="6050113" indent="0" algn="ctr">
              <a:buNone/>
              <a:defRPr/>
            </a:lvl5pPr>
            <a:lvl6pPr marL="7562641" indent="0" algn="ctr">
              <a:buNone/>
              <a:defRPr/>
            </a:lvl6pPr>
            <a:lvl7pPr marL="9075171" indent="0" algn="ctr">
              <a:buNone/>
              <a:defRPr/>
            </a:lvl7pPr>
            <a:lvl8pPr marL="10587699" indent="0" algn="ctr">
              <a:buNone/>
              <a:defRPr/>
            </a:lvl8pPr>
            <a:lvl9pPr marL="121002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931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3E21-37C6-6E4E-99ED-F35126F6543D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525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2624591" y="1713758"/>
            <a:ext cx="6810137" cy="3651379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194179" y="1713758"/>
            <a:ext cx="19925956" cy="365137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13867-23DA-EE48-9AB3-949F866776E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21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846C-7B17-5E4F-BE10-694B0E0F8BEC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7524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0907" y="27499267"/>
            <a:ext cx="25727183" cy="8499410"/>
          </a:xfrm>
        </p:spPr>
        <p:txBody>
          <a:bodyPr/>
          <a:lstStyle>
            <a:lvl1pPr algn="l">
              <a:defRPr sz="13233" b="1" cap="all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390907" y="18138026"/>
            <a:ext cx="25727183" cy="9361235"/>
          </a:xfrm>
        </p:spPr>
        <p:txBody>
          <a:bodyPr anchor="b"/>
          <a:lstStyle>
            <a:lvl1pPr marL="0" indent="0">
              <a:buNone/>
              <a:defRPr sz="6617"/>
            </a:lvl1pPr>
            <a:lvl2pPr marL="1512528" indent="0">
              <a:buNone/>
              <a:defRPr sz="5955"/>
            </a:lvl2pPr>
            <a:lvl3pPr marL="3025057" indent="0">
              <a:buNone/>
              <a:defRPr sz="5293"/>
            </a:lvl3pPr>
            <a:lvl4pPr marL="4537585" indent="0">
              <a:buNone/>
              <a:defRPr sz="4632"/>
            </a:lvl4pPr>
            <a:lvl5pPr marL="6050113" indent="0">
              <a:buNone/>
              <a:defRPr sz="4632"/>
            </a:lvl5pPr>
            <a:lvl6pPr marL="7562641" indent="0">
              <a:buNone/>
              <a:defRPr sz="4632"/>
            </a:lvl6pPr>
            <a:lvl7pPr marL="9075171" indent="0">
              <a:buNone/>
              <a:defRPr sz="4632"/>
            </a:lvl7pPr>
            <a:lvl8pPr marL="10587699" indent="0">
              <a:buNone/>
              <a:defRPr sz="4632"/>
            </a:lvl8pPr>
            <a:lvl9pPr marL="12100227" indent="0">
              <a:buNone/>
              <a:defRPr sz="463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5C303-98C5-D44E-977B-025D8E02950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41310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194179" y="9985332"/>
            <a:ext cx="13368047" cy="28242217"/>
          </a:xfrm>
        </p:spPr>
        <p:txBody>
          <a:bodyPr/>
          <a:lstStyle>
            <a:lvl1pPr>
              <a:defRPr sz="9264"/>
            </a:lvl1pPr>
            <a:lvl2pPr>
              <a:defRPr sz="7940"/>
            </a:lvl2pPr>
            <a:lvl3pPr>
              <a:defRPr sz="6617"/>
            </a:lvl3pPr>
            <a:lvl4pPr>
              <a:defRPr sz="5955"/>
            </a:lvl4pPr>
            <a:lvl5pPr>
              <a:defRPr sz="5955"/>
            </a:lvl5pPr>
            <a:lvl6pPr>
              <a:defRPr sz="5955"/>
            </a:lvl6pPr>
            <a:lvl7pPr>
              <a:defRPr sz="5955"/>
            </a:lvl7pPr>
            <a:lvl8pPr>
              <a:defRPr sz="5955"/>
            </a:lvl8pPr>
            <a:lvl9pPr>
              <a:defRPr sz="595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066680" y="9985332"/>
            <a:ext cx="13368047" cy="28242217"/>
          </a:xfrm>
        </p:spPr>
        <p:txBody>
          <a:bodyPr/>
          <a:lstStyle>
            <a:lvl1pPr>
              <a:defRPr sz="9264"/>
            </a:lvl1pPr>
            <a:lvl2pPr>
              <a:defRPr sz="7940"/>
            </a:lvl2pPr>
            <a:lvl3pPr>
              <a:defRPr sz="6617"/>
            </a:lvl3pPr>
            <a:lvl4pPr>
              <a:defRPr sz="5955"/>
            </a:lvl4pPr>
            <a:lvl5pPr>
              <a:defRPr sz="5955"/>
            </a:lvl5pPr>
            <a:lvl6pPr>
              <a:defRPr sz="5955"/>
            </a:lvl6pPr>
            <a:lvl7pPr>
              <a:defRPr sz="5955"/>
            </a:lvl7pPr>
            <a:lvl8pPr>
              <a:defRPr sz="5955"/>
            </a:lvl8pPr>
            <a:lvl9pPr>
              <a:defRPr sz="595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37175-8614-254F-B2FE-E2ACA3D221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1698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194179" y="9579180"/>
            <a:ext cx="13373303" cy="3992148"/>
          </a:xfrm>
        </p:spPr>
        <p:txBody>
          <a:bodyPr anchor="b"/>
          <a:lstStyle>
            <a:lvl1pPr marL="0" indent="0">
              <a:buNone/>
              <a:defRPr sz="7940" b="1"/>
            </a:lvl1pPr>
            <a:lvl2pPr marL="1512528" indent="0">
              <a:buNone/>
              <a:defRPr sz="6617" b="1"/>
            </a:lvl2pPr>
            <a:lvl3pPr marL="3025057" indent="0">
              <a:buNone/>
              <a:defRPr sz="5955" b="1"/>
            </a:lvl3pPr>
            <a:lvl4pPr marL="4537585" indent="0">
              <a:buNone/>
              <a:defRPr sz="5293" b="1"/>
            </a:lvl4pPr>
            <a:lvl5pPr marL="6050113" indent="0">
              <a:buNone/>
              <a:defRPr sz="5293" b="1"/>
            </a:lvl5pPr>
            <a:lvl6pPr marL="7562641" indent="0">
              <a:buNone/>
              <a:defRPr sz="5293" b="1"/>
            </a:lvl6pPr>
            <a:lvl7pPr marL="9075171" indent="0">
              <a:buNone/>
              <a:defRPr sz="5293" b="1"/>
            </a:lvl7pPr>
            <a:lvl8pPr marL="10587699" indent="0">
              <a:buNone/>
              <a:defRPr sz="5293" b="1"/>
            </a:lvl8pPr>
            <a:lvl9pPr marL="12100227" indent="0">
              <a:buNone/>
              <a:defRPr sz="52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2194179" y="13571320"/>
            <a:ext cx="13373303" cy="24656220"/>
          </a:xfrm>
        </p:spPr>
        <p:txBody>
          <a:bodyPr/>
          <a:lstStyle>
            <a:lvl1pPr>
              <a:defRPr sz="7940"/>
            </a:lvl1pPr>
            <a:lvl2pPr>
              <a:defRPr sz="6617"/>
            </a:lvl2pPr>
            <a:lvl3pPr>
              <a:defRPr sz="5955"/>
            </a:lvl3pPr>
            <a:lvl4pPr>
              <a:defRPr sz="5293"/>
            </a:lvl4pPr>
            <a:lvl5pPr>
              <a:defRPr sz="5293"/>
            </a:lvl5pPr>
            <a:lvl6pPr>
              <a:defRPr sz="5293"/>
            </a:lvl6pPr>
            <a:lvl7pPr>
              <a:defRPr sz="5293"/>
            </a:lvl7pPr>
            <a:lvl8pPr>
              <a:defRPr sz="5293"/>
            </a:lvl8pPr>
            <a:lvl9pPr>
              <a:defRPr sz="529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6056176" y="9579180"/>
            <a:ext cx="13378556" cy="3992148"/>
          </a:xfrm>
        </p:spPr>
        <p:txBody>
          <a:bodyPr anchor="b"/>
          <a:lstStyle>
            <a:lvl1pPr marL="0" indent="0">
              <a:buNone/>
              <a:defRPr sz="7940" b="1"/>
            </a:lvl1pPr>
            <a:lvl2pPr marL="1512528" indent="0">
              <a:buNone/>
              <a:defRPr sz="6617" b="1"/>
            </a:lvl2pPr>
            <a:lvl3pPr marL="3025057" indent="0">
              <a:buNone/>
              <a:defRPr sz="5955" b="1"/>
            </a:lvl3pPr>
            <a:lvl4pPr marL="4537585" indent="0">
              <a:buNone/>
              <a:defRPr sz="5293" b="1"/>
            </a:lvl4pPr>
            <a:lvl5pPr marL="6050113" indent="0">
              <a:buNone/>
              <a:defRPr sz="5293" b="1"/>
            </a:lvl5pPr>
            <a:lvl6pPr marL="7562641" indent="0">
              <a:buNone/>
              <a:defRPr sz="5293" b="1"/>
            </a:lvl6pPr>
            <a:lvl7pPr marL="9075171" indent="0">
              <a:buNone/>
              <a:defRPr sz="5293" b="1"/>
            </a:lvl7pPr>
            <a:lvl8pPr marL="10587699" indent="0">
              <a:buNone/>
              <a:defRPr sz="5293" b="1"/>
            </a:lvl8pPr>
            <a:lvl9pPr marL="12100227" indent="0">
              <a:buNone/>
              <a:defRPr sz="529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6056176" y="13571320"/>
            <a:ext cx="13378556" cy="24656220"/>
          </a:xfrm>
        </p:spPr>
        <p:txBody>
          <a:bodyPr/>
          <a:lstStyle>
            <a:lvl1pPr>
              <a:defRPr sz="7940"/>
            </a:lvl1pPr>
            <a:lvl2pPr>
              <a:defRPr sz="6617"/>
            </a:lvl2pPr>
            <a:lvl3pPr>
              <a:defRPr sz="5955"/>
            </a:lvl3pPr>
            <a:lvl4pPr>
              <a:defRPr sz="5293"/>
            </a:lvl4pPr>
            <a:lvl5pPr>
              <a:defRPr sz="5293"/>
            </a:lvl5pPr>
            <a:lvl6pPr>
              <a:defRPr sz="5293"/>
            </a:lvl6pPr>
            <a:lvl7pPr>
              <a:defRPr sz="5293"/>
            </a:lvl7pPr>
            <a:lvl8pPr>
              <a:defRPr sz="5293"/>
            </a:lvl8pPr>
            <a:lvl9pPr>
              <a:defRPr sz="529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9AB93-E81F-7B49-B49F-7F5B3E8D3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2272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1DE3-54F9-BF40-990A-E8CB50B53DF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818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3DD9-615C-514A-9A45-DA1EA161072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17561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94183" y="1703842"/>
            <a:ext cx="9957726" cy="7251250"/>
          </a:xfrm>
        </p:spPr>
        <p:txBody>
          <a:bodyPr anchor="b"/>
          <a:lstStyle>
            <a:lvl1pPr algn="l">
              <a:defRPr sz="6617" b="1"/>
            </a:lvl1pPr>
          </a:lstStyle>
          <a:p>
            <a:r>
              <a:rPr lang="en-US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514480" y="1703854"/>
            <a:ext cx="16920247" cy="36523698"/>
          </a:xfrm>
        </p:spPr>
        <p:txBody>
          <a:bodyPr/>
          <a:lstStyle>
            <a:lvl1pPr>
              <a:defRPr sz="10587"/>
            </a:lvl1pPr>
            <a:lvl2pPr>
              <a:defRPr sz="9264"/>
            </a:lvl2pPr>
            <a:lvl3pPr>
              <a:defRPr sz="7940"/>
            </a:lvl3pPr>
            <a:lvl4pPr>
              <a:defRPr sz="6617"/>
            </a:lvl4pPr>
            <a:lvl5pPr>
              <a:defRPr sz="6617"/>
            </a:lvl5pPr>
            <a:lvl6pPr>
              <a:defRPr sz="6617"/>
            </a:lvl6pPr>
            <a:lvl7pPr>
              <a:defRPr sz="6617"/>
            </a:lvl7pPr>
            <a:lvl8pPr>
              <a:defRPr sz="6617"/>
            </a:lvl8pPr>
            <a:lvl9pPr>
              <a:defRPr sz="661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194183" y="8955103"/>
            <a:ext cx="9957726" cy="29272449"/>
          </a:xfrm>
        </p:spPr>
        <p:txBody>
          <a:bodyPr/>
          <a:lstStyle>
            <a:lvl1pPr marL="0" indent="0">
              <a:buNone/>
              <a:defRPr sz="4632"/>
            </a:lvl1pPr>
            <a:lvl2pPr marL="1512528" indent="0">
              <a:buNone/>
              <a:defRPr sz="3971"/>
            </a:lvl2pPr>
            <a:lvl3pPr marL="3025057" indent="0">
              <a:buNone/>
              <a:defRPr sz="3308"/>
            </a:lvl3pPr>
            <a:lvl4pPr marL="4537585" indent="0">
              <a:buNone/>
              <a:defRPr sz="2978"/>
            </a:lvl4pPr>
            <a:lvl5pPr marL="6050113" indent="0">
              <a:buNone/>
              <a:defRPr sz="2978"/>
            </a:lvl5pPr>
            <a:lvl6pPr marL="7562641" indent="0">
              <a:buNone/>
              <a:defRPr sz="2978"/>
            </a:lvl6pPr>
            <a:lvl7pPr marL="9075171" indent="0">
              <a:buNone/>
              <a:defRPr sz="2978"/>
            </a:lvl7pPr>
            <a:lvl8pPr marL="10587699" indent="0">
              <a:buNone/>
              <a:defRPr sz="2978"/>
            </a:lvl8pPr>
            <a:lvl9pPr marL="12100227" indent="0">
              <a:buNone/>
              <a:defRPr sz="29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F55DF-362A-844D-9C95-E2D6C4FA7DF6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39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32598" y="29955968"/>
            <a:ext cx="18160365" cy="3536475"/>
          </a:xfrm>
        </p:spPr>
        <p:txBody>
          <a:bodyPr anchor="b"/>
          <a:lstStyle>
            <a:lvl1pPr algn="l">
              <a:defRPr sz="6617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932598" y="3823745"/>
            <a:ext cx="18160365" cy="25676543"/>
          </a:xfrm>
        </p:spPr>
        <p:txBody>
          <a:bodyPr/>
          <a:lstStyle>
            <a:lvl1pPr marL="0" indent="0">
              <a:buNone/>
              <a:defRPr sz="10587"/>
            </a:lvl1pPr>
            <a:lvl2pPr marL="1512528" indent="0">
              <a:buNone/>
              <a:defRPr sz="9264"/>
            </a:lvl2pPr>
            <a:lvl3pPr marL="3025057" indent="0">
              <a:buNone/>
              <a:defRPr sz="7940"/>
            </a:lvl3pPr>
            <a:lvl4pPr marL="4537585" indent="0">
              <a:buNone/>
              <a:defRPr sz="6617"/>
            </a:lvl4pPr>
            <a:lvl5pPr marL="6050113" indent="0">
              <a:buNone/>
              <a:defRPr sz="6617"/>
            </a:lvl5pPr>
            <a:lvl6pPr marL="7562641" indent="0">
              <a:buNone/>
              <a:defRPr sz="6617"/>
            </a:lvl6pPr>
            <a:lvl7pPr marL="9075171" indent="0">
              <a:buNone/>
              <a:defRPr sz="6617"/>
            </a:lvl7pPr>
            <a:lvl8pPr marL="10587699" indent="0">
              <a:buNone/>
              <a:defRPr sz="6617"/>
            </a:lvl8pPr>
            <a:lvl9pPr marL="12100227" indent="0">
              <a:buNone/>
              <a:defRPr sz="6617"/>
            </a:lvl9pPr>
          </a:lstStyle>
          <a:p>
            <a:pPr lvl="0"/>
            <a:r>
              <a:rPr lang="en-US" noProof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932598" y="33492438"/>
            <a:ext cx="18160365" cy="5022381"/>
          </a:xfrm>
        </p:spPr>
        <p:txBody>
          <a:bodyPr/>
          <a:lstStyle>
            <a:lvl1pPr marL="0" indent="0">
              <a:buNone/>
              <a:defRPr sz="4632"/>
            </a:lvl1pPr>
            <a:lvl2pPr marL="1512528" indent="0">
              <a:buNone/>
              <a:defRPr sz="3971"/>
            </a:lvl2pPr>
            <a:lvl3pPr marL="3025057" indent="0">
              <a:buNone/>
              <a:defRPr sz="3308"/>
            </a:lvl3pPr>
            <a:lvl4pPr marL="4537585" indent="0">
              <a:buNone/>
              <a:defRPr sz="2978"/>
            </a:lvl4pPr>
            <a:lvl5pPr marL="6050113" indent="0">
              <a:buNone/>
              <a:defRPr sz="2978"/>
            </a:lvl5pPr>
            <a:lvl6pPr marL="7562641" indent="0">
              <a:buNone/>
              <a:defRPr sz="2978"/>
            </a:lvl6pPr>
            <a:lvl7pPr marL="9075171" indent="0">
              <a:buNone/>
              <a:defRPr sz="2978"/>
            </a:lvl7pPr>
            <a:lvl8pPr marL="10587699" indent="0">
              <a:buNone/>
              <a:defRPr sz="2978"/>
            </a:lvl8pPr>
            <a:lvl9pPr marL="12100227" indent="0">
              <a:buNone/>
              <a:defRPr sz="297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453D1-3B5C-7241-8A51-5C23754F4D8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15910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6479" y="4319053"/>
            <a:ext cx="27240548" cy="713237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479" y="12858087"/>
            <a:ext cx="27240548" cy="2536945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6479" y="38970496"/>
            <a:ext cx="7062364" cy="29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463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LID4096"/>
              <a:t>27/03/2023</a:t>
            </a:r>
            <a:endParaRPr lang="nl-NL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24436" y="38970496"/>
            <a:ext cx="9584637" cy="29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4632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nl-NL"/>
              <a:t>Energy Community Day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374663" y="38970496"/>
            <a:ext cx="7062364" cy="2971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4632">
                <a:latin typeface="Verdana" charset="0"/>
                <a:cs typeface="Verdana" charset="0"/>
              </a:defRPr>
            </a:lvl1pPr>
          </a:lstStyle>
          <a:p>
            <a:pPr>
              <a:defRPr/>
            </a:pPr>
            <a:fld id="{B038F053-5F60-BB46-968D-2EB9D868010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Verdana" pitchFamily="34" charset="0"/>
          <a:ea typeface="ＭＳ Ｐゴシック" charset="0"/>
          <a:cs typeface="Verdana" pitchFamily="34" charset="0"/>
        </a:defRPr>
      </a:lvl5pPr>
      <a:lvl6pPr marL="1512528" algn="ctr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Arial" charset="0"/>
          <a:cs typeface="Arial" charset="0"/>
        </a:defRPr>
      </a:lvl6pPr>
      <a:lvl7pPr marL="3025057" algn="ctr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Arial" charset="0"/>
          <a:cs typeface="Arial" charset="0"/>
        </a:defRPr>
      </a:lvl7pPr>
      <a:lvl8pPr marL="4537585" algn="ctr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Arial" charset="0"/>
          <a:cs typeface="Arial" charset="0"/>
        </a:defRPr>
      </a:lvl8pPr>
      <a:lvl9pPr marL="6050113" algn="ctr" rtl="0" eaLnBrk="1" fontAlgn="base" hangingPunct="1">
        <a:spcBef>
          <a:spcPct val="0"/>
        </a:spcBef>
        <a:spcAft>
          <a:spcPct val="0"/>
        </a:spcAft>
        <a:defRPr sz="14557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134397" indent="-1134397" algn="l" rtl="0" eaLnBrk="1" fontAlgn="base" hangingPunct="1">
        <a:spcBef>
          <a:spcPct val="20000"/>
        </a:spcBef>
        <a:spcAft>
          <a:spcPct val="0"/>
        </a:spcAft>
        <a:buChar char="•"/>
        <a:defRPr sz="10587">
          <a:solidFill>
            <a:schemeClr val="tx1"/>
          </a:solidFill>
          <a:latin typeface="Verdana" panose="020B0604030504040204" pitchFamily="34" charset="0"/>
          <a:ea typeface="ＭＳ Ｐゴシック" charset="0"/>
          <a:cs typeface="Verdana" panose="020B0604030504040204" pitchFamily="34" charset="0"/>
        </a:defRPr>
      </a:lvl1pPr>
      <a:lvl2pPr marL="2457859" indent="-945330" algn="l" rtl="0" eaLnBrk="1" fontAlgn="base" hangingPunct="1">
        <a:spcBef>
          <a:spcPct val="20000"/>
        </a:spcBef>
        <a:spcAft>
          <a:spcPct val="0"/>
        </a:spcAft>
        <a:buChar char="–"/>
        <a:defRPr sz="9264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3781321" indent="-756264" algn="l" rtl="0" eaLnBrk="1" fontAlgn="base" hangingPunct="1">
        <a:spcBef>
          <a:spcPct val="20000"/>
        </a:spcBef>
        <a:spcAft>
          <a:spcPct val="0"/>
        </a:spcAft>
        <a:buChar char="•"/>
        <a:defRPr sz="794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5293849" indent="-756264" algn="l" rtl="0" eaLnBrk="1" fontAlgn="base" hangingPunct="1">
        <a:spcBef>
          <a:spcPct val="20000"/>
        </a:spcBef>
        <a:spcAft>
          <a:spcPct val="0"/>
        </a:spcAft>
        <a:buChar char="–"/>
        <a:defRPr sz="6617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6806377" indent="-756264" algn="l" rtl="0" eaLnBrk="1" fontAlgn="base" hangingPunct="1">
        <a:spcBef>
          <a:spcPct val="20000"/>
        </a:spcBef>
        <a:spcAft>
          <a:spcPct val="0"/>
        </a:spcAft>
        <a:buChar char="»"/>
        <a:defRPr sz="6617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8318907" indent="-756264" algn="l" rtl="0" eaLnBrk="1" fontAlgn="base" hangingPunct="1">
        <a:spcBef>
          <a:spcPct val="20000"/>
        </a:spcBef>
        <a:spcAft>
          <a:spcPct val="0"/>
        </a:spcAft>
        <a:buChar char="»"/>
        <a:defRPr sz="6617">
          <a:solidFill>
            <a:schemeClr val="tx1"/>
          </a:solidFill>
          <a:latin typeface="+mn-lt"/>
          <a:cs typeface="+mn-cs"/>
        </a:defRPr>
      </a:lvl6pPr>
      <a:lvl7pPr marL="9831435" indent="-756264" algn="l" rtl="0" eaLnBrk="1" fontAlgn="base" hangingPunct="1">
        <a:spcBef>
          <a:spcPct val="20000"/>
        </a:spcBef>
        <a:spcAft>
          <a:spcPct val="0"/>
        </a:spcAft>
        <a:buChar char="»"/>
        <a:defRPr sz="6617">
          <a:solidFill>
            <a:schemeClr val="tx1"/>
          </a:solidFill>
          <a:latin typeface="+mn-lt"/>
          <a:cs typeface="+mn-cs"/>
        </a:defRPr>
      </a:lvl7pPr>
      <a:lvl8pPr marL="11343963" indent="-756264" algn="l" rtl="0" eaLnBrk="1" fontAlgn="base" hangingPunct="1">
        <a:spcBef>
          <a:spcPct val="20000"/>
        </a:spcBef>
        <a:spcAft>
          <a:spcPct val="0"/>
        </a:spcAft>
        <a:buChar char="»"/>
        <a:defRPr sz="6617">
          <a:solidFill>
            <a:schemeClr val="tx1"/>
          </a:solidFill>
          <a:latin typeface="+mn-lt"/>
          <a:cs typeface="+mn-cs"/>
        </a:defRPr>
      </a:lvl8pPr>
      <a:lvl9pPr marL="12856491" indent="-756264" algn="l" rtl="0" eaLnBrk="1" fontAlgn="base" hangingPunct="1">
        <a:spcBef>
          <a:spcPct val="20000"/>
        </a:spcBef>
        <a:spcAft>
          <a:spcPct val="0"/>
        </a:spcAft>
        <a:buChar char="»"/>
        <a:defRPr sz="66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1pPr>
      <a:lvl2pPr marL="1512528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2pPr>
      <a:lvl3pPr marL="3025057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3pPr>
      <a:lvl4pPr marL="4537585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4pPr>
      <a:lvl5pPr marL="6050113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5pPr>
      <a:lvl6pPr marL="7562641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6pPr>
      <a:lvl7pPr marL="9075171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7pPr>
      <a:lvl8pPr marL="10587699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8pPr>
      <a:lvl9pPr marL="12100227" algn="l" defTabSz="3025057" rtl="0" eaLnBrk="1" latinLnBrk="0" hangingPunct="1">
        <a:defRPr sz="5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9B79BB7-6482-D613-4D02-500CF5C5F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752" y="38603099"/>
            <a:ext cx="26970487" cy="370844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8787B7-6866-D94C-8D12-7E614D530C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52880"/>
            <a:ext cx="2579727" cy="1719816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189AE9E7-EBA1-1CDE-928F-D11F6508CAB7}"/>
              </a:ext>
            </a:extLst>
          </p:cNvPr>
          <p:cNvSpPr txBox="1">
            <a:spLocks/>
          </p:cNvSpPr>
          <p:nvPr/>
        </p:nvSpPr>
        <p:spPr>
          <a:xfrm>
            <a:off x="1920082" y="947356"/>
            <a:ext cx="27763158" cy="2520227"/>
          </a:xfrm>
          <a:prstGeom prst="rect">
            <a:avLst/>
          </a:prstGeom>
        </p:spPr>
        <p:txBody>
          <a:bodyPr vert="horz" wrap="square" lIns="0" tIns="17956" rIns="0" bIns="0" rtlCol="0">
            <a:spAutoFit/>
          </a:bodyPr>
          <a:lstStyle>
            <a:lvl1pPr>
              <a:defRPr sz="6000" b="0" i="0">
                <a:solidFill>
                  <a:schemeClr val="tx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pPr marL="17956" algn="ctr" fontAlgn="auto">
              <a:spcBef>
                <a:spcPts val="141"/>
              </a:spcBef>
              <a:spcAft>
                <a:spcPts val="0"/>
              </a:spcAft>
            </a:pPr>
            <a:r>
              <a:rPr lang="en-US" sz="16259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Title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E732D8D-098F-AD53-666E-AF7B7DBD8B9C}"/>
              </a:ext>
            </a:extLst>
          </p:cNvPr>
          <p:cNvSpPr txBox="1"/>
          <p:nvPr/>
        </p:nvSpPr>
        <p:spPr>
          <a:xfrm>
            <a:off x="1920080" y="3666822"/>
            <a:ext cx="27763158" cy="2641798"/>
          </a:xfrm>
          <a:prstGeom prst="rect">
            <a:avLst/>
          </a:prstGeom>
        </p:spPr>
        <p:txBody>
          <a:bodyPr vert="horz" wrap="square" lIns="0" tIns="17956" rIns="0" bIns="0" rtlCol="0">
            <a:spAutoFit/>
          </a:bodyPr>
          <a:lstStyle/>
          <a:p>
            <a:pPr marL="17956" algn="ctr" fontAlgn="auto">
              <a:spcBef>
                <a:spcPts val="141"/>
              </a:spcBef>
              <a:spcAft>
                <a:spcPts val="0"/>
              </a:spcAft>
            </a:pPr>
            <a:r>
              <a:rPr sz="8483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team</a:t>
            </a:r>
            <a:r>
              <a:rPr sz="8483" kern="0" spc="-92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8483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name</a:t>
            </a:r>
            <a:r>
              <a:rPr sz="8483" kern="0" spc="-57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8483" kern="0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and</a:t>
            </a:r>
            <a:r>
              <a:rPr sz="8483" kern="0" spc="-49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 </a:t>
            </a:r>
            <a:r>
              <a:rPr sz="8483" kern="0" spc="-14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university</a:t>
            </a:r>
            <a:endParaRPr lang="nl-NL" sz="8483" kern="0" spc="-14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  <a:p>
            <a:pPr marL="17956" algn="ctr" fontAlgn="auto">
              <a:spcBef>
                <a:spcPts val="141"/>
              </a:spcBef>
              <a:spcAft>
                <a:spcPts val="0"/>
              </a:spcAft>
            </a:pPr>
            <a:r>
              <a:rPr lang="en-US" sz="8483" kern="0" spc="-14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Presenter: full name (important for the vote)</a:t>
            </a:r>
            <a:endParaRPr sz="8483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F77929FC-7F38-06BD-5F4F-5A4B8A51E37C}"/>
              </a:ext>
            </a:extLst>
          </p:cNvPr>
          <p:cNvSpPr txBox="1"/>
          <p:nvPr/>
        </p:nvSpPr>
        <p:spPr>
          <a:xfrm>
            <a:off x="2653762" y="7612475"/>
            <a:ext cx="10840190" cy="6624634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2777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1070216" fontAlgn="auto">
              <a:spcBef>
                <a:spcPts val="0"/>
              </a:spcBef>
              <a:spcAft>
                <a:spcPts val="0"/>
              </a:spcAft>
            </a:pP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6786" kern="0" spc="-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6786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786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spc="-28" dirty="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lang="en-US" sz="6786" kern="0" spc="-28" dirty="0">
                <a:solidFill>
                  <a:srgbClr val="FFFFFF"/>
                </a:solidFill>
                <a:latin typeface="Calibri"/>
                <a:cs typeface="Calibri"/>
              </a:rPr>
              <a:t> or yourself</a:t>
            </a:r>
            <a:endParaRPr sz="6786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98A5EC1-82B5-054F-B9BC-67937EF2FF84}"/>
              </a:ext>
            </a:extLst>
          </p:cNvPr>
          <p:cNvSpPr txBox="1">
            <a:spLocks/>
          </p:cNvSpPr>
          <p:nvPr/>
        </p:nvSpPr>
        <p:spPr>
          <a:xfrm>
            <a:off x="2653763" y="17036554"/>
            <a:ext cx="13294359" cy="8436333"/>
          </a:xfrm>
          <a:prstGeom prst="rect">
            <a:avLst/>
          </a:prstGeom>
        </p:spPr>
        <p:txBody>
          <a:bodyPr vert="horz" wrap="square" lIns="0" tIns="17956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22">
              <a:defRPr>
                <a:latin typeface="+mn-lt"/>
                <a:ea typeface="+mn-ea"/>
                <a:cs typeface="+mn-cs"/>
              </a:defRPr>
            </a:lvl2pPr>
            <a:lvl3pPr marL="914445">
              <a:defRPr>
                <a:latin typeface="+mn-lt"/>
                <a:ea typeface="+mn-ea"/>
                <a:cs typeface="+mn-cs"/>
              </a:defRPr>
            </a:lvl3pPr>
            <a:lvl4pPr marL="1371667">
              <a:defRPr>
                <a:latin typeface="+mn-lt"/>
                <a:ea typeface="+mn-ea"/>
                <a:cs typeface="+mn-cs"/>
              </a:defRPr>
            </a:lvl4pPr>
            <a:lvl5pPr marL="1828890">
              <a:defRPr>
                <a:latin typeface="+mn-lt"/>
                <a:ea typeface="+mn-ea"/>
                <a:cs typeface="+mn-cs"/>
              </a:defRPr>
            </a:lvl5pPr>
            <a:lvl6pPr marL="2286112">
              <a:defRPr>
                <a:latin typeface="+mn-lt"/>
                <a:ea typeface="+mn-ea"/>
                <a:cs typeface="+mn-cs"/>
              </a:defRPr>
            </a:lvl6pPr>
            <a:lvl7pPr marL="2743334">
              <a:defRPr>
                <a:latin typeface="+mn-lt"/>
                <a:ea typeface="+mn-ea"/>
                <a:cs typeface="+mn-cs"/>
              </a:defRPr>
            </a:lvl7pPr>
            <a:lvl8pPr marL="3200557">
              <a:defRPr>
                <a:latin typeface="+mn-lt"/>
                <a:ea typeface="+mn-ea"/>
                <a:cs typeface="+mn-cs"/>
              </a:defRPr>
            </a:lvl8pPr>
            <a:lvl9pPr marL="3657780">
              <a:defRPr>
                <a:latin typeface="+mn-lt"/>
                <a:ea typeface="+mn-ea"/>
                <a:cs typeface="+mn-cs"/>
              </a:defRPr>
            </a:lvl9pPr>
          </a:lstStyle>
          <a:p>
            <a:pPr marL="17956" fontAlgn="auto">
              <a:spcBef>
                <a:spcPts val="141"/>
              </a:spcBef>
              <a:spcAft>
                <a:spcPts val="0"/>
              </a:spcAft>
            </a:pPr>
            <a:r>
              <a:rPr lang="en-US" sz="6786" kern="0" spc="-71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6786" kern="0" spc="-43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786" kern="0" dirty="0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en-US" sz="6786" kern="0" spc="-43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6786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project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focus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idea/method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group/department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Any other creative ideas on community building?</a:t>
            </a:r>
          </a:p>
        </p:txBody>
      </p:sp>
      <p:sp>
        <p:nvSpPr>
          <p:cNvPr id="14" name="object 7">
            <a:extLst>
              <a:ext uri="{FF2B5EF4-FFF2-40B4-BE49-F238E27FC236}">
                <a16:creationId xmlns:a16="http://schemas.microsoft.com/office/drawing/2014/main" id="{44BE7BFF-FEA3-8BF1-9BBE-899C62AA0639}"/>
              </a:ext>
            </a:extLst>
          </p:cNvPr>
          <p:cNvSpPr txBox="1"/>
          <p:nvPr/>
        </p:nvSpPr>
        <p:spPr>
          <a:xfrm>
            <a:off x="15980039" y="17529180"/>
            <a:ext cx="12603234" cy="5580374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2792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945417" fontAlgn="auto">
              <a:spcBef>
                <a:spcPts val="0"/>
              </a:spcBef>
              <a:spcAft>
                <a:spcPts val="0"/>
              </a:spcAft>
            </a:pP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6786" kern="0" spc="-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6786" kern="0" spc="-2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786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spc="-14" dirty="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lang="en-US" sz="6786" kern="0" spc="-14" dirty="0">
                <a:solidFill>
                  <a:srgbClr val="FFFFFF"/>
                </a:solidFill>
                <a:latin typeface="Calibri"/>
                <a:cs typeface="Calibri"/>
              </a:rPr>
              <a:t>/results</a:t>
            </a:r>
            <a:endParaRPr sz="6786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5" name="object 8">
            <a:extLst>
              <a:ext uri="{FF2B5EF4-FFF2-40B4-BE49-F238E27FC236}">
                <a16:creationId xmlns:a16="http://schemas.microsoft.com/office/drawing/2014/main" id="{73318489-F747-989F-C575-58B8A21BA486}"/>
              </a:ext>
            </a:extLst>
          </p:cNvPr>
          <p:cNvSpPr txBox="1"/>
          <p:nvPr/>
        </p:nvSpPr>
        <p:spPr>
          <a:xfrm>
            <a:off x="2653763" y="27244932"/>
            <a:ext cx="11622829" cy="6624634"/>
          </a:xfrm>
          <a:prstGeom prst="rect">
            <a:avLst/>
          </a:prstGeom>
          <a:solidFill>
            <a:srgbClr val="EC7C30"/>
          </a:solidFill>
          <a:ln w="12700">
            <a:solidFill>
              <a:srgbClr val="AD5A2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fontAlgn="auto">
              <a:spcBef>
                <a:spcPts val="2807"/>
              </a:spcBef>
              <a:spcAft>
                <a:spcPts val="0"/>
              </a:spcAft>
            </a:pPr>
            <a:endParaRPr sz="6786" kern="0" dirty="0">
              <a:solidFill>
                <a:sysClr val="windowText" lastClr="000000"/>
              </a:solidFill>
              <a:latin typeface="Times New Roman"/>
              <a:cs typeface="Times New Roman"/>
            </a:endParaRPr>
          </a:p>
          <a:p>
            <a:pPr marL="944520" fontAlgn="auto">
              <a:spcBef>
                <a:spcPts val="0"/>
              </a:spcBef>
              <a:spcAft>
                <a:spcPts val="0"/>
              </a:spcAft>
            </a:pP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Image</a:t>
            </a:r>
            <a:r>
              <a:rPr sz="6786" kern="0" spc="-4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6786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786" kern="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786" kern="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6786" kern="0" spc="-14" dirty="0">
                <a:solidFill>
                  <a:srgbClr val="FFFFFF"/>
                </a:solidFill>
                <a:latin typeface="Calibri"/>
                <a:cs typeface="Calibri"/>
              </a:rPr>
              <a:t>instrument/method</a:t>
            </a:r>
            <a:endParaRPr sz="6786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D75F9570-CC47-4AF8-8F43-A6A946BBD8F2}"/>
              </a:ext>
            </a:extLst>
          </p:cNvPr>
          <p:cNvSpPr txBox="1"/>
          <p:nvPr/>
        </p:nvSpPr>
        <p:spPr>
          <a:xfrm>
            <a:off x="6031361" y="37266714"/>
            <a:ext cx="18204552" cy="1192940"/>
          </a:xfrm>
          <a:prstGeom prst="rect">
            <a:avLst/>
          </a:prstGeom>
        </p:spPr>
        <p:txBody>
          <a:bodyPr vert="horz" wrap="square" lIns="0" tIns="17956" rIns="0" bIns="0" rtlCol="0">
            <a:spAutoFit/>
          </a:bodyPr>
          <a:lstStyle/>
          <a:p>
            <a:pPr marL="17956" algn="ctr" fontAlgn="auto">
              <a:spcBef>
                <a:spcPts val="141"/>
              </a:spcBef>
              <a:spcAft>
                <a:spcPts val="0"/>
              </a:spcAft>
            </a:pPr>
            <a:r>
              <a:rPr lang="en-US" sz="7634" kern="0" spc="-14" dirty="0">
                <a:solidFill>
                  <a:sysClr val="windowText" lastClr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/>
              </a:rPr>
              <a:t>Funded by: XXXXXXXXXX </a:t>
            </a:r>
            <a:endParaRPr sz="7634" kern="0" dirty="0">
              <a:solidFill>
                <a:sysClr val="windowText" lastClr="000000"/>
              </a:solidFill>
              <a:latin typeface="Verdana" panose="020B0604030504040204" pitchFamily="34" charset="0"/>
              <a:ea typeface="Verdana" panose="020B0604030504040204" pitchFamily="34" charset="0"/>
              <a:cs typeface="Calibri"/>
            </a:endParaRPr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0EFD4A2D-D04B-6AAF-E527-49A069715382}"/>
              </a:ext>
            </a:extLst>
          </p:cNvPr>
          <p:cNvSpPr txBox="1">
            <a:spLocks/>
          </p:cNvSpPr>
          <p:nvPr/>
        </p:nvSpPr>
        <p:spPr>
          <a:xfrm>
            <a:off x="15279025" y="7612477"/>
            <a:ext cx="13294359" cy="8436333"/>
          </a:xfrm>
          <a:prstGeom prst="rect">
            <a:avLst/>
          </a:prstGeom>
        </p:spPr>
        <p:txBody>
          <a:bodyPr vert="horz" wrap="square" lIns="0" tIns="17956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22">
              <a:defRPr>
                <a:latin typeface="+mn-lt"/>
                <a:ea typeface="+mn-ea"/>
                <a:cs typeface="+mn-cs"/>
              </a:defRPr>
            </a:lvl2pPr>
            <a:lvl3pPr marL="914445">
              <a:defRPr>
                <a:latin typeface="+mn-lt"/>
                <a:ea typeface="+mn-ea"/>
                <a:cs typeface="+mn-cs"/>
              </a:defRPr>
            </a:lvl3pPr>
            <a:lvl4pPr marL="1371667">
              <a:defRPr>
                <a:latin typeface="+mn-lt"/>
                <a:ea typeface="+mn-ea"/>
                <a:cs typeface="+mn-cs"/>
              </a:defRPr>
            </a:lvl4pPr>
            <a:lvl5pPr marL="1828890">
              <a:defRPr>
                <a:latin typeface="+mn-lt"/>
                <a:ea typeface="+mn-ea"/>
                <a:cs typeface="+mn-cs"/>
              </a:defRPr>
            </a:lvl5pPr>
            <a:lvl6pPr marL="2286112">
              <a:defRPr>
                <a:latin typeface="+mn-lt"/>
                <a:ea typeface="+mn-ea"/>
                <a:cs typeface="+mn-cs"/>
              </a:defRPr>
            </a:lvl6pPr>
            <a:lvl7pPr marL="2743334">
              <a:defRPr>
                <a:latin typeface="+mn-lt"/>
                <a:ea typeface="+mn-ea"/>
                <a:cs typeface="+mn-cs"/>
              </a:defRPr>
            </a:lvl7pPr>
            <a:lvl8pPr marL="3200557">
              <a:defRPr>
                <a:latin typeface="+mn-lt"/>
                <a:ea typeface="+mn-ea"/>
                <a:cs typeface="+mn-cs"/>
              </a:defRPr>
            </a:lvl8pPr>
            <a:lvl9pPr marL="3657780">
              <a:defRPr>
                <a:latin typeface="+mn-lt"/>
                <a:ea typeface="+mn-ea"/>
                <a:cs typeface="+mn-cs"/>
              </a:defRPr>
            </a:lvl9pPr>
          </a:lstStyle>
          <a:p>
            <a:pPr marL="17956" fontAlgn="auto">
              <a:spcBef>
                <a:spcPts val="141"/>
              </a:spcBef>
              <a:spcAft>
                <a:spcPts val="0"/>
              </a:spcAft>
            </a:pPr>
            <a:r>
              <a:rPr lang="en-US" sz="6786" kern="0" spc="-71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6786" kern="0" spc="-43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786" kern="0" dirty="0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en-US" sz="6786" kern="0" spc="-43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6786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project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focus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idea/method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group/department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Any other creative ideas on community building?</a:t>
            </a:r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4FD61D1C-0E7B-525D-BFD7-D2855F67BEEC}"/>
              </a:ext>
            </a:extLst>
          </p:cNvPr>
          <p:cNvSpPr txBox="1">
            <a:spLocks/>
          </p:cNvSpPr>
          <p:nvPr/>
        </p:nvSpPr>
        <p:spPr>
          <a:xfrm>
            <a:off x="15279025" y="27138816"/>
            <a:ext cx="13294359" cy="8436333"/>
          </a:xfrm>
          <a:prstGeom prst="rect">
            <a:avLst/>
          </a:prstGeom>
        </p:spPr>
        <p:txBody>
          <a:bodyPr vert="horz" wrap="square" lIns="0" tIns="17956" rIns="0" bIns="0" rtlCol="0">
            <a:spAutoFit/>
          </a:bodyPr>
          <a:lstStyle>
            <a:lvl1pPr marL="0">
              <a:defRPr sz="2400" b="0" i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22">
              <a:defRPr>
                <a:latin typeface="+mn-lt"/>
                <a:ea typeface="+mn-ea"/>
                <a:cs typeface="+mn-cs"/>
              </a:defRPr>
            </a:lvl2pPr>
            <a:lvl3pPr marL="914445">
              <a:defRPr>
                <a:latin typeface="+mn-lt"/>
                <a:ea typeface="+mn-ea"/>
                <a:cs typeface="+mn-cs"/>
              </a:defRPr>
            </a:lvl3pPr>
            <a:lvl4pPr marL="1371667">
              <a:defRPr>
                <a:latin typeface="+mn-lt"/>
                <a:ea typeface="+mn-ea"/>
                <a:cs typeface="+mn-cs"/>
              </a:defRPr>
            </a:lvl4pPr>
            <a:lvl5pPr marL="1828890">
              <a:defRPr>
                <a:latin typeface="+mn-lt"/>
                <a:ea typeface="+mn-ea"/>
                <a:cs typeface="+mn-cs"/>
              </a:defRPr>
            </a:lvl5pPr>
            <a:lvl6pPr marL="2286112">
              <a:defRPr>
                <a:latin typeface="+mn-lt"/>
                <a:ea typeface="+mn-ea"/>
                <a:cs typeface="+mn-cs"/>
              </a:defRPr>
            </a:lvl6pPr>
            <a:lvl7pPr marL="2743334">
              <a:defRPr>
                <a:latin typeface="+mn-lt"/>
                <a:ea typeface="+mn-ea"/>
                <a:cs typeface="+mn-cs"/>
              </a:defRPr>
            </a:lvl7pPr>
            <a:lvl8pPr marL="3200557">
              <a:defRPr>
                <a:latin typeface="+mn-lt"/>
                <a:ea typeface="+mn-ea"/>
                <a:cs typeface="+mn-cs"/>
              </a:defRPr>
            </a:lvl8pPr>
            <a:lvl9pPr marL="3657780">
              <a:defRPr>
                <a:latin typeface="+mn-lt"/>
                <a:ea typeface="+mn-ea"/>
                <a:cs typeface="+mn-cs"/>
              </a:defRPr>
            </a:lvl9pPr>
          </a:lstStyle>
          <a:p>
            <a:pPr marL="17956" fontAlgn="auto">
              <a:spcBef>
                <a:spcPts val="141"/>
              </a:spcBef>
              <a:spcAft>
                <a:spcPts val="0"/>
              </a:spcAft>
            </a:pPr>
            <a:r>
              <a:rPr lang="en-US" sz="6786" kern="0" spc="-71" dirty="0">
                <a:latin typeface="Verdana" panose="020B0604030504040204" pitchFamily="34" charset="0"/>
                <a:ea typeface="Verdana" panose="020B0604030504040204" pitchFamily="34" charset="0"/>
              </a:rPr>
              <a:t>Text</a:t>
            </a:r>
            <a:r>
              <a:rPr lang="en-US" sz="6786" kern="0" spc="-43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6786" kern="0" dirty="0">
                <a:latin typeface="Verdana" panose="020B0604030504040204" pitchFamily="34" charset="0"/>
                <a:ea typeface="Verdana" panose="020B0604030504040204" pitchFamily="34" charset="0"/>
              </a:rPr>
              <a:t>about</a:t>
            </a:r>
            <a:r>
              <a:rPr lang="en-US" sz="6786" kern="0" spc="-43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US" sz="6786" kern="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project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focus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idea/method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Your research group/department</a:t>
            </a:r>
          </a:p>
          <a:p>
            <a:pPr marL="987566" indent="-969611" fontAlgn="auto">
              <a:spcBef>
                <a:spcPts val="141"/>
              </a:spcBef>
              <a:spcAft>
                <a:spcPts val="0"/>
              </a:spcAft>
              <a:buFontTx/>
              <a:buChar char="-"/>
            </a:pPr>
            <a:r>
              <a:rPr lang="en-US" sz="6786" kern="0" spc="-14" dirty="0">
                <a:latin typeface="Verdana" panose="020B0604030504040204" pitchFamily="34" charset="0"/>
                <a:ea typeface="Verdana" panose="020B0604030504040204" pitchFamily="34" charset="0"/>
              </a:rPr>
              <a:t>Any other creative ideas on community building?</a:t>
            </a:r>
          </a:p>
        </p:txBody>
      </p:sp>
    </p:spTree>
    <p:extLst>
      <p:ext uri="{BB962C8B-B14F-4D97-AF65-F5344CB8AC3E}">
        <p14:creationId xmlns:p14="http://schemas.microsoft.com/office/powerpoint/2010/main" val="3754230224"/>
      </p:ext>
    </p:extLst>
  </p:cSld>
  <p:clrMapOvr>
    <a:masterClrMapping/>
  </p:clrMapOvr>
</p:sld>
</file>

<file path=ppt/theme/theme1.xml><?xml version="1.0" encoding="utf-8"?>
<a:theme xmlns:a="http://schemas.openxmlformats.org/drawingml/2006/main" name="4TU_powerpoint_white NOV2016-HB16-9">
  <a:themeElements>
    <a:clrScheme name="3tu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tu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t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t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t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7" id="{5ADAB403-B219-1F41-BF0B-282ACCC9B14D}" vid="{FBF1CAB9-9719-2F4E-8D1F-9EE1773B4095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4TU_powerpoint_white SEPT2018-HB16-9</Template>
  <TotalTime>62</TotalTime>
  <Words>115</Words>
  <Application>Microsoft Office PowerPoint</Application>
  <PresentationFormat>Custom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Verdana</vt:lpstr>
      <vt:lpstr>4TU_powerpoint_white NOV2016-HB16-9</vt:lpstr>
      <vt:lpstr>PowerPoint Presentation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Baljeu</dc:creator>
  <cp:lastModifiedBy>Lou, Sha</cp:lastModifiedBy>
  <cp:revision>86</cp:revision>
  <dcterms:created xsi:type="dcterms:W3CDTF">2018-11-12T13:02:43Z</dcterms:created>
  <dcterms:modified xsi:type="dcterms:W3CDTF">2025-04-01T12:08:57Z</dcterms:modified>
</cp:coreProperties>
</file>