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496" r:id="rId3"/>
    <p:sldId id="336" r:id="rId4"/>
    <p:sldId id="497" r:id="rId5"/>
    <p:sldId id="499" r:id="rId6"/>
    <p:sldId id="501" r:id="rId7"/>
    <p:sldId id="500" r:id="rId8"/>
    <p:sldId id="502" r:id="rId9"/>
    <p:sldId id="503" r:id="rId10"/>
    <p:sldId id="493" r:id="rId11"/>
    <p:sldId id="498" r:id="rId12"/>
    <p:sldId id="504" r:id="rId13"/>
    <p:sldId id="505" r:id="rId14"/>
    <p:sldId id="506" r:id="rId15"/>
    <p:sldId id="495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F4D7D0-E38F-46D3-B2D3-418D4919040C}" v="85" dt="2022-11-02T10:53:14.4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44" autoAdjust="0"/>
    <p:restoredTop sz="81030" autoAdjust="0"/>
  </p:normalViewPr>
  <p:slideViewPr>
    <p:cSldViewPr snapToGrid="0">
      <p:cViewPr>
        <p:scale>
          <a:sx n="100" d="100"/>
          <a:sy n="100" d="100"/>
        </p:scale>
        <p:origin x="258" y="126"/>
      </p:cViewPr>
      <p:guideLst/>
    </p:cSldViewPr>
  </p:slideViewPr>
  <p:outlineViewPr>
    <p:cViewPr>
      <p:scale>
        <a:sx n="33" d="100"/>
        <a:sy n="33" d="100"/>
      </p:scale>
      <p:origin x="0" y="-876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7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omanis, Roland (UT-ET)" userId="8e8173f5-c9f8-49ec-859f-ea6e1bd0431a" providerId="ADAL" clId="{4CF4D7D0-E38F-46D3-B2D3-418D4919040C}"/>
    <pc:docChg chg="undo redo custSel addSld delSld modSld sldOrd">
      <pc:chgData name="Kromanis, Roland (UT-ET)" userId="8e8173f5-c9f8-49ec-859f-ea6e1bd0431a" providerId="ADAL" clId="{4CF4D7D0-E38F-46D3-B2D3-418D4919040C}" dt="2022-11-02T10:53:14.436" v="1319" actId="167"/>
      <pc:docMkLst>
        <pc:docMk/>
      </pc:docMkLst>
      <pc:sldChg chg="modSp mod">
        <pc:chgData name="Kromanis, Roland (UT-ET)" userId="8e8173f5-c9f8-49ec-859f-ea6e1bd0431a" providerId="ADAL" clId="{4CF4D7D0-E38F-46D3-B2D3-418D4919040C}" dt="2022-11-01T10:11:56.151" v="92" actId="20577"/>
        <pc:sldMkLst>
          <pc:docMk/>
          <pc:sldMk cId="4069788242" sldId="256"/>
        </pc:sldMkLst>
        <pc:spChg chg="mod">
          <ac:chgData name="Kromanis, Roland (UT-ET)" userId="8e8173f5-c9f8-49ec-859f-ea6e1bd0431a" providerId="ADAL" clId="{4CF4D7D0-E38F-46D3-B2D3-418D4919040C}" dt="2022-11-01T10:11:45.609" v="70" actId="12788"/>
          <ac:spMkLst>
            <pc:docMk/>
            <pc:sldMk cId="4069788242" sldId="256"/>
            <ac:spMk id="2" creationId="{D35CFFA7-CDA1-4A9E-8E33-60C84A73C142}"/>
          </ac:spMkLst>
        </pc:spChg>
        <pc:spChg chg="mod">
          <ac:chgData name="Kromanis, Roland (UT-ET)" userId="8e8173f5-c9f8-49ec-859f-ea6e1bd0431a" providerId="ADAL" clId="{4CF4D7D0-E38F-46D3-B2D3-418D4919040C}" dt="2022-11-01T10:11:56.151" v="92" actId="20577"/>
          <ac:spMkLst>
            <pc:docMk/>
            <pc:sldMk cId="4069788242" sldId="256"/>
            <ac:spMk id="13" creationId="{82DDB167-FC79-8E31-58AE-6E2D5C7978CD}"/>
          </ac:spMkLst>
        </pc:spChg>
      </pc:sldChg>
      <pc:sldChg chg="del">
        <pc:chgData name="Kromanis, Roland (UT-ET)" userId="8e8173f5-c9f8-49ec-859f-ea6e1bd0431a" providerId="ADAL" clId="{4CF4D7D0-E38F-46D3-B2D3-418D4919040C}" dt="2022-11-01T10:12:05.482" v="93" actId="47"/>
        <pc:sldMkLst>
          <pc:docMk/>
          <pc:sldMk cId="1841990567" sldId="330"/>
        </pc:sldMkLst>
      </pc:sldChg>
      <pc:sldChg chg="del">
        <pc:chgData name="Kromanis, Roland (UT-ET)" userId="8e8173f5-c9f8-49ec-859f-ea6e1bd0431a" providerId="ADAL" clId="{4CF4D7D0-E38F-46D3-B2D3-418D4919040C}" dt="2022-11-01T10:12:58.675" v="105" actId="47"/>
        <pc:sldMkLst>
          <pc:docMk/>
          <pc:sldMk cId="305295147" sldId="333"/>
        </pc:sldMkLst>
      </pc:sldChg>
      <pc:sldChg chg="modSp del modAnim modNotesTx">
        <pc:chgData name="Kromanis, Roland (UT-ET)" userId="8e8173f5-c9f8-49ec-859f-ea6e1bd0431a" providerId="ADAL" clId="{4CF4D7D0-E38F-46D3-B2D3-418D4919040C}" dt="2022-11-02T09:11:16.353" v="857" actId="47"/>
        <pc:sldMkLst>
          <pc:docMk/>
          <pc:sldMk cId="2986368363" sldId="335"/>
        </pc:sldMkLst>
        <pc:spChg chg="mod">
          <ac:chgData name="Kromanis, Roland (UT-ET)" userId="8e8173f5-c9f8-49ec-859f-ea6e1bd0431a" providerId="ADAL" clId="{4CF4D7D0-E38F-46D3-B2D3-418D4919040C}" dt="2022-11-01T10:13:33.671" v="110" actId="6549"/>
          <ac:spMkLst>
            <pc:docMk/>
            <pc:sldMk cId="2986368363" sldId="335"/>
            <ac:spMk id="3" creationId="{52DAA338-BC25-4512-8B5E-C35C419DD014}"/>
          </ac:spMkLst>
        </pc:spChg>
      </pc:sldChg>
      <pc:sldChg chg="addSp modSp mod">
        <pc:chgData name="Kromanis, Roland (UT-ET)" userId="8e8173f5-c9f8-49ec-859f-ea6e1bd0431a" providerId="ADAL" clId="{4CF4D7D0-E38F-46D3-B2D3-418D4919040C}" dt="2022-11-01T11:32:09.048" v="409" actId="20577"/>
        <pc:sldMkLst>
          <pc:docMk/>
          <pc:sldMk cId="1491007297" sldId="336"/>
        </pc:sldMkLst>
        <pc:spChg chg="mod">
          <ac:chgData name="Kromanis, Roland (UT-ET)" userId="8e8173f5-c9f8-49ec-859f-ea6e1bd0431a" providerId="ADAL" clId="{4CF4D7D0-E38F-46D3-B2D3-418D4919040C}" dt="2022-11-01T11:32:09.048" v="409" actId="20577"/>
          <ac:spMkLst>
            <pc:docMk/>
            <pc:sldMk cId="1491007297" sldId="336"/>
            <ac:spMk id="2" creationId="{4132F7EE-547F-4D70-8650-4C9F0B5B4344}"/>
          </ac:spMkLst>
        </pc:spChg>
        <pc:spChg chg="mod">
          <ac:chgData name="Kromanis, Roland (UT-ET)" userId="8e8173f5-c9f8-49ec-859f-ea6e1bd0431a" providerId="ADAL" clId="{4CF4D7D0-E38F-46D3-B2D3-418D4919040C}" dt="2022-11-01T11:24:34.984" v="348" actId="20577"/>
          <ac:spMkLst>
            <pc:docMk/>
            <pc:sldMk cId="1491007297" sldId="336"/>
            <ac:spMk id="3" creationId="{76B9894B-65AC-4311-95B2-8842C48D5F38}"/>
          </ac:spMkLst>
        </pc:spChg>
        <pc:spChg chg="add mod">
          <ac:chgData name="Kromanis, Roland (UT-ET)" userId="8e8173f5-c9f8-49ec-859f-ea6e1bd0431a" providerId="ADAL" clId="{4CF4D7D0-E38F-46D3-B2D3-418D4919040C}" dt="2022-11-01T11:18:41.031" v="245" actId="1076"/>
          <ac:spMkLst>
            <pc:docMk/>
            <pc:sldMk cId="1491007297" sldId="336"/>
            <ac:spMk id="8" creationId="{2EBE4655-3C2A-82C8-C8CA-CA543AF5F52E}"/>
          </ac:spMkLst>
        </pc:spChg>
        <pc:picChg chg="add mod">
          <ac:chgData name="Kromanis, Roland (UT-ET)" userId="8e8173f5-c9f8-49ec-859f-ea6e1bd0431a" providerId="ADAL" clId="{4CF4D7D0-E38F-46D3-B2D3-418D4919040C}" dt="2022-11-01T11:18:43.063" v="246" actId="14100"/>
          <ac:picMkLst>
            <pc:docMk/>
            <pc:sldMk cId="1491007297" sldId="336"/>
            <ac:picMk id="7" creationId="{0040C217-DF1F-5CD8-948A-976FFCADF094}"/>
          </ac:picMkLst>
        </pc:picChg>
      </pc:sldChg>
      <pc:sldChg chg="del">
        <pc:chgData name="Kromanis, Roland (UT-ET)" userId="8e8173f5-c9f8-49ec-859f-ea6e1bd0431a" providerId="ADAL" clId="{4CF4D7D0-E38F-46D3-B2D3-418D4919040C}" dt="2022-11-01T10:13:36.292" v="111" actId="47"/>
        <pc:sldMkLst>
          <pc:docMk/>
          <pc:sldMk cId="2506934714" sldId="477"/>
        </pc:sldMkLst>
      </pc:sldChg>
      <pc:sldChg chg="del">
        <pc:chgData name="Kromanis, Roland (UT-ET)" userId="8e8173f5-c9f8-49ec-859f-ea6e1bd0431a" providerId="ADAL" clId="{4CF4D7D0-E38F-46D3-B2D3-418D4919040C}" dt="2022-11-01T10:12:46.238" v="102" actId="47"/>
        <pc:sldMkLst>
          <pc:docMk/>
          <pc:sldMk cId="1550534786" sldId="478"/>
        </pc:sldMkLst>
      </pc:sldChg>
      <pc:sldChg chg="del">
        <pc:chgData name="Kromanis, Roland (UT-ET)" userId="8e8173f5-c9f8-49ec-859f-ea6e1bd0431a" providerId="ADAL" clId="{4CF4D7D0-E38F-46D3-B2D3-418D4919040C}" dt="2022-11-01T10:12:06.997" v="94" actId="47"/>
        <pc:sldMkLst>
          <pc:docMk/>
          <pc:sldMk cId="925526158" sldId="479"/>
        </pc:sldMkLst>
      </pc:sldChg>
      <pc:sldChg chg="del">
        <pc:chgData name="Kromanis, Roland (UT-ET)" userId="8e8173f5-c9f8-49ec-859f-ea6e1bd0431a" providerId="ADAL" clId="{4CF4D7D0-E38F-46D3-B2D3-418D4919040C}" dt="2022-11-01T10:12:09.264" v="95" actId="47"/>
        <pc:sldMkLst>
          <pc:docMk/>
          <pc:sldMk cId="1543765237" sldId="480"/>
        </pc:sldMkLst>
      </pc:sldChg>
      <pc:sldChg chg="del">
        <pc:chgData name="Kromanis, Roland (UT-ET)" userId="8e8173f5-c9f8-49ec-859f-ea6e1bd0431a" providerId="ADAL" clId="{4CF4D7D0-E38F-46D3-B2D3-418D4919040C}" dt="2022-11-01T10:12:31.637" v="100" actId="47"/>
        <pc:sldMkLst>
          <pc:docMk/>
          <pc:sldMk cId="2617471293" sldId="481"/>
        </pc:sldMkLst>
      </pc:sldChg>
      <pc:sldChg chg="del">
        <pc:chgData name="Kromanis, Roland (UT-ET)" userId="8e8173f5-c9f8-49ec-859f-ea6e1bd0431a" providerId="ADAL" clId="{4CF4D7D0-E38F-46D3-B2D3-418D4919040C}" dt="2022-11-01T10:12:29.673" v="99" actId="47"/>
        <pc:sldMkLst>
          <pc:docMk/>
          <pc:sldMk cId="769076412" sldId="483"/>
        </pc:sldMkLst>
      </pc:sldChg>
      <pc:sldChg chg="del">
        <pc:chgData name="Kromanis, Roland (UT-ET)" userId="8e8173f5-c9f8-49ec-859f-ea6e1bd0431a" providerId="ADAL" clId="{4CF4D7D0-E38F-46D3-B2D3-418D4919040C}" dt="2022-11-01T10:12:14.150" v="96" actId="47"/>
        <pc:sldMkLst>
          <pc:docMk/>
          <pc:sldMk cId="1795690725" sldId="484"/>
        </pc:sldMkLst>
      </pc:sldChg>
      <pc:sldChg chg="del">
        <pc:chgData name="Kromanis, Roland (UT-ET)" userId="8e8173f5-c9f8-49ec-859f-ea6e1bd0431a" providerId="ADAL" clId="{4CF4D7D0-E38F-46D3-B2D3-418D4919040C}" dt="2022-11-01T10:12:20.279" v="97" actId="47"/>
        <pc:sldMkLst>
          <pc:docMk/>
          <pc:sldMk cId="2980505655" sldId="485"/>
        </pc:sldMkLst>
      </pc:sldChg>
      <pc:sldChg chg="del">
        <pc:chgData name="Kromanis, Roland (UT-ET)" userId="8e8173f5-c9f8-49ec-859f-ea6e1bd0431a" providerId="ADAL" clId="{4CF4D7D0-E38F-46D3-B2D3-418D4919040C}" dt="2022-11-01T10:12:43.076" v="101" actId="47"/>
        <pc:sldMkLst>
          <pc:docMk/>
          <pc:sldMk cId="736052850" sldId="486"/>
        </pc:sldMkLst>
      </pc:sldChg>
      <pc:sldChg chg="del">
        <pc:chgData name="Kromanis, Roland (UT-ET)" userId="8e8173f5-c9f8-49ec-859f-ea6e1bd0431a" providerId="ADAL" clId="{4CF4D7D0-E38F-46D3-B2D3-418D4919040C}" dt="2022-11-01T10:13:08.414" v="106" actId="47"/>
        <pc:sldMkLst>
          <pc:docMk/>
          <pc:sldMk cId="1852701753" sldId="487"/>
        </pc:sldMkLst>
      </pc:sldChg>
      <pc:sldChg chg="del">
        <pc:chgData name="Kromanis, Roland (UT-ET)" userId="8e8173f5-c9f8-49ec-859f-ea6e1bd0431a" providerId="ADAL" clId="{4CF4D7D0-E38F-46D3-B2D3-418D4919040C}" dt="2022-11-01T10:12:55.230" v="104" actId="47"/>
        <pc:sldMkLst>
          <pc:docMk/>
          <pc:sldMk cId="3979492712" sldId="488"/>
        </pc:sldMkLst>
      </pc:sldChg>
      <pc:sldChg chg="del">
        <pc:chgData name="Kromanis, Roland (UT-ET)" userId="8e8173f5-c9f8-49ec-859f-ea6e1bd0431a" providerId="ADAL" clId="{4CF4D7D0-E38F-46D3-B2D3-418D4919040C}" dt="2022-11-01T10:12:47.442" v="103" actId="47"/>
        <pc:sldMkLst>
          <pc:docMk/>
          <pc:sldMk cId="3094902130" sldId="489"/>
        </pc:sldMkLst>
      </pc:sldChg>
      <pc:sldChg chg="del">
        <pc:chgData name="Kromanis, Roland (UT-ET)" userId="8e8173f5-c9f8-49ec-859f-ea6e1bd0431a" providerId="ADAL" clId="{4CF4D7D0-E38F-46D3-B2D3-418D4919040C}" dt="2022-11-01T10:12:22.179" v="98" actId="47"/>
        <pc:sldMkLst>
          <pc:docMk/>
          <pc:sldMk cId="843203063" sldId="490"/>
        </pc:sldMkLst>
      </pc:sldChg>
      <pc:sldChg chg="del">
        <pc:chgData name="Kromanis, Roland (UT-ET)" userId="8e8173f5-c9f8-49ec-859f-ea6e1bd0431a" providerId="ADAL" clId="{4CF4D7D0-E38F-46D3-B2D3-418D4919040C}" dt="2022-11-01T10:13:14.163" v="108" actId="47"/>
        <pc:sldMkLst>
          <pc:docMk/>
          <pc:sldMk cId="1005896945" sldId="491"/>
        </pc:sldMkLst>
      </pc:sldChg>
      <pc:sldChg chg="del">
        <pc:chgData name="Kromanis, Roland (UT-ET)" userId="8e8173f5-c9f8-49ec-859f-ea6e1bd0431a" providerId="ADAL" clId="{4CF4D7D0-E38F-46D3-B2D3-418D4919040C}" dt="2022-11-01T10:13:10.054" v="107" actId="47"/>
        <pc:sldMkLst>
          <pc:docMk/>
          <pc:sldMk cId="3851565744" sldId="492"/>
        </pc:sldMkLst>
      </pc:sldChg>
      <pc:sldChg chg="addSp delSp modSp mod">
        <pc:chgData name="Kromanis, Roland (UT-ET)" userId="8e8173f5-c9f8-49ec-859f-ea6e1bd0431a" providerId="ADAL" clId="{4CF4D7D0-E38F-46D3-B2D3-418D4919040C}" dt="2022-11-02T09:10:10.008" v="855" actId="1076"/>
        <pc:sldMkLst>
          <pc:docMk/>
          <pc:sldMk cId="1581803514" sldId="493"/>
        </pc:sldMkLst>
        <pc:spChg chg="mod">
          <ac:chgData name="Kromanis, Roland (UT-ET)" userId="8e8173f5-c9f8-49ec-859f-ea6e1bd0431a" providerId="ADAL" clId="{4CF4D7D0-E38F-46D3-B2D3-418D4919040C}" dt="2022-11-02T09:05:15.083" v="838" actId="20577"/>
          <ac:spMkLst>
            <pc:docMk/>
            <pc:sldMk cId="1581803514" sldId="493"/>
            <ac:spMk id="2" creationId="{A8222A5D-13AD-B733-E472-865EDA0FE165}"/>
          </ac:spMkLst>
        </pc:spChg>
        <pc:spChg chg="add del mod">
          <ac:chgData name="Kromanis, Roland (UT-ET)" userId="8e8173f5-c9f8-49ec-859f-ea6e1bd0431a" providerId="ADAL" clId="{4CF4D7D0-E38F-46D3-B2D3-418D4919040C}" dt="2022-11-01T11:25:01.958" v="353" actId="478"/>
          <ac:spMkLst>
            <pc:docMk/>
            <pc:sldMk cId="1581803514" sldId="493"/>
            <ac:spMk id="7" creationId="{59365835-C411-B041-3383-48470365D1C8}"/>
          </ac:spMkLst>
        </pc:spChg>
        <pc:spChg chg="add mod">
          <ac:chgData name="Kromanis, Roland (UT-ET)" userId="8e8173f5-c9f8-49ec-859f-ea6e1bd0431a" providerId="ADAL" clId="{4CF4D7D0-E38F-46D3-B2D3-418D4919040C}" dt="2022-11-02T09:10:10.008" v="855" actId="1076"/>
          <ac:spMkLst>
            <pc:docMk/>
            <pc:sldMk cId="1581803514" sldId="493"/>
            <ac:spMk id="8" creationId="{44555164-51F4-B11B-18FD-A174ED68D722}"/>
          </ac:spMkLst>
        </pc:spChg>
        <pc:picChg chg="del">
          <ac:chgData name="Kromanis, Roland (UT-ET)" userId="8e8173f5-c9f8-49ec-859f-ea6e1bd0431a" providerId="ADAL" clId="{4CF4D7D0-E38F-46D3-B2D3-418D4919040C}" dt="2022-11-01T11:24:57.404" v="352" actId="478"/>
          <ac:picMkLst>
            <pc:docMk/>
            <pc:sldMk cId="1581803514" sldId="493"/>
            <ac:picMk id="11" creationId="{138A32B4-5CA0-3DAF-024E-691E67588305}"/>
          </ac:picMkLst>
        </pc:picChg>
        <pc:picChg chg="mod">
          <ac:chgData name="Kromanis, Roland (UT-ET)" userId="8e8173f5-c9f8-49ec-859f-ea6e1bd0431a" providerId="ADAL" clId="{4CF4D7D0-E38F-46D3-B2D3-418D4919040C}" dt="2022-11-01T11:30:45.508" v="390" actId="1076"/>
          <ac:picMkLst>
            <pc:docMk/>
            <pc:sldMk cId="1581803514" sldId="493"/>
            <ac:picMk id="13" creationId="{65489A48-6F88-1998-E691-1BD4D7370B2B}"/>
          </ac:picMkLst>
        </pc:picChg>
        <pc:picChg chg="del">
          <ac:chgData name="Kromanis, Roland (UT-ET)" userId="8e8173f5-c9f8-49ec-859f-ea6e1bd0431a" providerId="ADAL" clId="{4CF4D7D0-E38F-46D3-B2D3-418D4919040C}" dt="2022-11-01T10:14:11.099" v="112" actId="478"/>
          <ac:picMkLst>
            <pc:docMk/>
            <pc:sldMk cId="1581803514" sldId="493"/>
            <ac:picMk id="6146" creationId="{3F1FF1D2-8EB9-44FC-1744-A87FEF095877}"/>
          </ac:picMkLst>
        </pc:picChg>
      </pc:sldChg>
      <pc:sldChg chg="addSp delSp modSp add mod ord">
        <pc:chgData name="Kromanis, Roland (UT-ET)" userId="8e8173f5-c9f8-49ec-859f-ea6e1bd0431a" providerId="ADAL" clId="{4CF4D7D0-E38F-46D3-B2D3-418D4919040C}" dt="2022-11-01T11:32:03.860" v="403" actId="20577"/>
        <pc:sldMkLst>
          <pc:docMk/>
          <pc:sldMk cId="83404879" sldId="496"/>
        </pc:sldMkLst>
        <pc:spChg chg="mod">
          <ac:chgData name="Kromanis, Roland (UT-ET)" userId="8e8173f5-c9f8-49ec-859f-ea6e1bd0431a" providerId="ADAL" clId="{4CF4D7D0-E38F-46D3-B2D3-418D4919040C}" dt="2022-11-01T11:32:03.860" v="403" actId="20577"/>
          <ac:spMkLst>
            <pc:docMk/>
            <pc:sldMk cId="83404879" sldId="496"/>
            <ac:spMk id="2" creationId="{4132F7EE-547F-4D70-8650-4C9F0B5B4344}"/>
          </ac:spMkLst>
        </pc:spChg>
        <pc:spChg chg="mod">
          <ac:chgData name="Kromanis, Roland (UT-ET)" userId="8e8173f5-c9f8-49ec-859f-ea6e1bd0431a" providerId="ADAL" clId="{4CF4D7D0-E38F-46D3-B2D3-418D4919040C}" dt="2022-11-01T11:24:28.039" v="325" actId="20577"/>
          <ac:spMkLst>
            <pc:docMk/>
            <pc:sldMk cId="83404879" sldId="496"/>
            <ac:spMk id="3" creationId="{76B9894B-65AC-4311-95B2-8842C48D5F38}"/>
          </ac:spMkLst>
        </pc:spChg>
        <pc:spChg chg="mod">
          <ac:chgData name="Kromanis, Roland (UT-ET)" userId="8e8173f5-c9f8-49ec-859f-ea6e1bd0431a" providerId="ADAL" clId="{4CF4D7D0-E38F-46D3-B2D3-418D4919040C}" dt="2022-11-01T11:23:41.832" v="268" actId="1076"/>
          <ac:spMkLst>
            <pc:docMk/>
            <pc:sldMk cId="83404879" sldId="496"/>
            <ac:spMk id="8" creationId="{2EBE4655-3C2A-82C8-C8CA-CA543AF5F52E}"/>
          </ac:spMkLst>
        </pc:spChg>
        <pc:picChg chg="del">
          <ac:chgData name="Kromanis, Roland (UT-ET)" userId="8e8173f5-c9f8-49ec-859f-ea6e1bd0431a" providerId="ADAL" clId="{4CF4D7D0-E38F-46D3-B2D3-418D4919040C}" dt="2022-11-01T11:19:09.353" v="251" actId="478"/>
          <ac:picMkLst>
            <pc:docMk/>
            <pc:sldMk cId="83404879" sldId="496"/>
            <ac:picMk id="7" creationId="{0040C217-DF1F-5CD8-948A-976FFCADF094}"/>
          </ac:picMkLst>
        </pc:picChg>
        <pc:picChg chg="add mod">
          <ac:chgData name="Kromanis, Roland (UT-ET)" userId="8e8173f5-c9f8-49ec-859f-ea6e1bd0431a" providerId="ADAL" clId="{4CF4D7D0-E38F-46D3-B2D3-418D4919040C}" dt="2022-11-01T11:23:43.765" v="270" actId="14100"/>
          <ac:picMkLst>
            <pc:docMk/>
            <pc:sldMk cId="83404879" sldId="496"/>
            <ac:picMk id="10" creationId="{C90B23B0-0570-3C1A-BA7F-187F6403D765}"/>
          </ac:picMkLst>
        </pc:picChg>
      </pc:sldChg>
      <pc:sldChg chg="addSp delSp modSp new del mod">
        <pc:chgData name="Kromanis, Roland (UT-ET)" userId="8e8173f5-c9f8-49ec-859f-ea6e1bd0431a" providerId="ADAL" clId="{4CF4D7D0-E38F-46D3-B2D3-418D4919040C}" dt="2022-11-01T11:19:04.124" v="247" actId="47"/>
        <pc:sldMkLst>
          <pc:docMk/>
          <pc:sldMk cId="1187209070" sldId="496"/>
        </pc:sldMkLst>
        <pc:spChg chg="del">
          <ac:chgData name="Kromanis, Roland (UT-ET)" userId="8e8173f5-c9f8-49ec-859f-ea6e1bd0431a" providerId="ADAL" clId="{4CF4D7D0-E38F-46D3-B2D3-418D4919040C}" dt="2022-11-01T11:10:54.293" v="215" actId="22"/>
          <ac:spMkLst>
            <pc:docMk/>
            <pc:sldMk cId="1187209070" sldId="496"/>
            <ac:spMk id="3" creationId="{98B60BBD-440A-B3AE-6F8F-4F7E9167C24A}"/>
          </ac:spMkLst>
        </pc:spChg>
        <pc:picChg chg="add mod ord">
          <ac:chgData name="Kromanis, Roland (UT-ET)" userId="8e8173f5-c9f8-49ec-859f-ea6e1bd0431a" providerId="ADAL" clId="{4CF4D7D0-E38F-46D3-B2D3-418D4919040C}" dt="2022-11-01T11:10:54.293" v="215" actId="22"/>
          <ac:picMkLst>
            <pc:docMk/>
            <pc:sldMk cId="1187209070" sldId="496"/>
            <ac:picMk id="8" creationId="{9E2D172F-A92B-B890-2CF6-14165C9F842F}"/>
          </ac:picMkLst>
        </pc:picChg>
      </pc:sldChg>
      <pc:sldChg chg="add del">
        <pc:chgData name="Kromanis, Roland (UT-ET)" userId="8e8173f5-c9f8-49ec-859f-ea6e1bd0431a" providerId="ADAL" clId="{4CF4D7D0-E38F-46D3-B2D3-418D4919040C}" dt="2022-11-01T11:19:07.452" v="250" actId="47"/>
        <pc:sldMkLst>
          <pc:docMk/>
          <pc:sldMk cId="761522229" sldId="497"/>
        </pc:sldMkLst>
      </pc:sldChg>
      <pc:sldChg chg="addSp delSp modSp new mod">
        <pc:chgData name="Kromanis, Roland (UT-ET)" userId="8e8173f5-c9f8-49ec-859f-ea6e1bd0431a" providerId="ADAL" clId="{4CF4D7D0-E38F-46D3-B2D3-418D4919040C}" dt="2022-11-01T14:50:07.689" v="517" actId="1076"/>
        <pc:sldMkLst>
          <pc:docMk/>
          <pc:sldMk cId="1300604118" sldId="497"/>
        </pc:sldMkLst>
        <pc:spChg chg="mod">
          <ac:chgData name="Kromanis, Roland (UT-ET)" userId="8e8173f5-c9f8-49ec-859f-ea6e1bd0431a" providerId="ADAL" clId="{4CF4D7D0-E38F-46D3-B2D3-418D4919040C}" dt="2022-11-01T11:33:13.428" v="438" actId="20577"/>
          <ac:spMkLst>
            <pc:docMk/>
            <pc:sldMk cId="1300604118" sldId="497"/>
            <ac:spMk id="2" creationId="{3E02477B-3469-FEAB-F57D-150954CB0AE5}"/>
          </ac:spMkLst>
        </pc:spChg>
        <pc:spChg chg="del">
          <ac:chgData name="Kromanis, Roland (UT-ET)" userId="8e8173f5-c9f8-49ec-859f-ea6e1bd0431a" providerId="ADAL" clId="{4CF4D7D0-E38F-46D3-B2D3-418D4919040C}" dt="2022-11-01T11:37:52.261" v="441" actId="478"/>
          <ac:spMkLst>
            <pc:docMk/>
            <pc:sldMk cId="1300604118" sldId="497"/>
            <ac:spMk id="3" creationId="{B13916E6-7E78-C3B8-2D10-75D9395EB73F}"/>
          </ac:spMkLst>
        </pc:spChg>
        <pc:spChg chg="add del mod">
          <ac:chgData name="Kromanis, Roland (UT-ET)" userId="8e8173f5-c9f8-49ec-859f-ea6e1bd0431a" providerId="ADAL" clId="{4CF4D7D0-E38F-46D3-B2D3-418D4919040C}" dt="2022-11-01T11:37:49.386" v="440"/>
          <ac:spMkLst>
            <pc:docMk/>
            <pc:sldMk cId="1300604118" sldId="497"/>
            <ac:spMk id="8" creationId="{B3961FEC-643D-3DA0-D4DF-C622B2087C94}"/>
          </ac:spMkLst>
        </pc:spChg>
        <pc:spChg chg="add mod">
          <ac:chgData name="Kromanis, Roland (UT-ET)" userId="8e8173f5-c9f8-49ec-859f-ea6e1bd0431a" providerId="ADAL" clId="{4CF4D7D0-E38F-46D3-B2D3-418D4919040C}" dt="2022-11-01T14:50:07.689" v="517" actId="1076"/>
          <ac:spMkLst>
            <pc:docMk/>
            <pc:sldMk cId="1300604118" sldId="497"/>
            <ac:spMk id="10" creationId="{C5644B35-EEF1-676A-13D2-B68D0916127D}"/>
          </ac:spMkLst>
        </pc:spChg>
        <pc:picChg chg="add del mod">
          <ac:chgData name="Kromanis, Roland (UT-ET)" userId="8e8173f5-c9f8-49ec-859f-ea6e1bd0431a" providerId="ADAL" clId="{4CF4D7D0-E38F-46D3-B2D3-418D4919040C}" dt="2022-11-01T11:37:49.386" v="440"/>
          <ac:picMkLst>
            <pc:docMk/>
            <pc:sldMk cId="1300604118" sldId="497"/>
            <ac:picMk id="7" creationId="{79BDE000-A33D-800A-51AD-B9C0C7817052}"/>
          </ac:picMkLst>
        </pc:picChg>
        <pc:picChg chg="add mod">
          <ac:chgData name="Kromanis, Roland (UT-ET)" userId="8e8173f5-c9f8-49ec-859f-ea6e1bd0431a" providerId="ADAL" clId="{4CF4D7D0-E38F-46D3-B2D3-418D4919040C}" dt="2022-11-01T14:49:52.137" v="511" actId="1076"/>
          <ac:picMkLst>
            <pc:docMk/>
            <pc:sldMk cId="1300604118" sldId="497"/>
            <ac:picMk id="9" creationId="{C691E9D2-C5E6-892E-3AE9-963817BE6C4C}"/>
          </ac:picMkLst>
        </pc:picChg>
      </pc:sldChg>
      <pc:sldChg chg="addSp delSp modSp add mod modAnim">
        <pc:chgData name="Kromanis, Roland (UT-ET)" userId="8e8173f5-c9f8-49ec-859f-ea6e1bd0431a" providerId="ADAL" clId="{4CF4D7D0-E38F-46D3-B2D3-418D4919040C}" dt="2022-11-02T09:58:58.775" v="924"/>
        <pc:sldMkLst>
          <pc:docMk/>
          <pc:sldMk cId="928735170" sldId="498"/>
        </pc:sldMkLst>
        <pc:spChg chg="mod">
          <ac:chgData name="Kromanis, Roland (UT-ET)" userId="8e8173f5-c9f8-49ec-859f-ea6e1bd0431a" providerId="ADAL" clId="{4CF4D7D0-E38F-46D3-B2D3-418D4919040C}" dt="2022-11-02T09:13:02.829" v="864" actId="20577"/>
          <ac:spMkLst>
            <pc:docMk/>
            <pc:sldMk cId="928735170" sldId="498"/>
            <ac:spMk id="2" creationId="{A8222A5D-13AD-B733-E472-865EDA0FE165}"/>
          </ac:spMkLst>
        </pc:spChg>
        <pc:picChg chg="add mod modCrop">
          <ac:chgData name="Kromanis, Roland (UT-ET)" userId="8e8173f5-c9f8-49ec-859f-ea6e1bd0431a" providerId="ADAL" clId="{4CF4D7D0-E38F-46D3-B2D3-418D4919040C}" dt="2022-11-01T11:30:12.454" v="388" actId="1036"/>
          <ac:picMkLst>
            <pc:docMk/>
            <pc:sldMk cId="928735170" sldId="498"/>
            <ac:picMk id="7" creationId="{C4933153-943F-1AB2-4DD0-DA162ACA90EA}"/>
          </ac:picMkLst>
        </pc:picChg>
        <pc:picChg chg="mod ord">
          <ac:chgData name="Kromanis, Roland (UT-ET)" userId="8e8173f5-c9f8-49ec-859f-ea6e1bd0431a" providerId="ADAL" clId="{4CF4D7D0-E38F-46D3-B2D3-418D4919040C}" dt="2022-11-01T11:29:55.540" v="379" actId="1076"/>
          <ac:picMkLst>
            <pc:docMk/>
            <pc:sldMk cId="928735170" sldId="498"/>
            <ac:picMk id="11" creationId="{138A32B4-5CA0-3DAF-024E-691E67588305}"/>
          </ac:picMkLst>
        </pc:picChg>
        <pc:picChg chg="del">
          <ac:chgData name="Kromanis, Roland (UT-ET)" userId="8e8173f5-c9f8-49ec-859f-ea6e1bd0431a" providerId="ADAL" clId="{4CF4D7D0-E38F-46D3-B2D3-418D4919040C}" dt="2022-11-01T11:24:55.045" v="351" actId="478"/>
          <ac:picMkLst>
            <pc:docMk/>
            <pc:sldMk cId="928735170" sldId="498"/>
            <ac:picMk id="13" creationId="{65489A48-6F88-1998-E691-1BD4D7370B2B}"/>
          </ac:picMkLst>
        </pc:picChg>
      </pc:sldChg>
      <pc:sldChg chg="addSp delSp modSp new mod setBg">
        <pc:chgData name="Kromanis, Roland (UT-ET)" userId="8e8173f5-c9f8-49ec-859f-ea6e1bd0431a" providerId="ADAL" clId="{4CF4D7D0-E38F-46D3-B2D3-418D4919040C}" dt="2022-11-01T14:49:44.289" v="510" actId="1076"/>
        <pc:sldMkLst>
          <pc:docMk/>
          <pc:sldMk cId="1531541061" sldId="499"/>
        </pc:sldMkLst>
        <pc:spChg chg="mod">
          <ac:chgData name="Kromanis, Roland (UT-ET)" userId="8e8173f5-c9f8-49ec-859f-ea6e1bd0431a" providerId="ADAL" clId="{4CF4D7D0-E38F-46D3-B2D3-418D4919040C}" dt="2022-11-01T11:41:12.267" v="456" actId="26606"/>
          <ac:spMkLst>
            <pc:docMk/>
            <pc:sldMk cId="1531541061" sldId="499"/>
            <ac:spMk id="2" creationId="{284D5C80-6C49-74DD-AD0A-CECF58C11684}"/>
          </ac:spMkLst>
        </pc:spChg>
        <pc:spChg chg="del">
          <ac:chgData name="Kromanis, Roland (UT-ET)" userId="8e8173f5-c9f8-49ec-859f-ea6e1bd0431a" providerId="ADAL" clId="{4CF4D7D0-E38F-46D3-B2D3-418D4919040C}" dt="2022-11-01T11:38:37.814" v="450" actId="478"/>
          <ac:spMkLst>
            <pc:docMk/>
            <pc:sldMk cId="1531541061" sldId="499"/>
            <ac:spMk id="3" creationId="{1F0E8099-4B49-6F8D-9682-F6AAD4E2A973}"/>
          </ac:spMkLst>
        </pc:spChg>
        <pc:spChg chg="mod">
          <ac:chgData name="Kromanis, Roland (UT-ET)" userId="8e8173f5-c9f8-49ec-859f-ea6e1bd0431a" providerId="ADAL" clId="{4CF4D7D0-E38F-46D3-B2D3-418D4919040C}" dt="2022-11-01T11:41:12.267" v="456" actId="26606"/>
          <ac:spMkLst>
            <pc:docMk/>
            <pc:sldMk cId="1531541061" sldId="499"/>
            <ac:spMk id="4" creationId="{BC7B0196-8C8A-AB68-C933-E457EFF3585F}"/>
          </ac:spMkLst>
        </pc:spChg>
        <pc:spChg chg="mod">
          <ac:chgData name="Kromanis, Roland (UT-ET)" userId="8e8173f5-c9f8-49ec-859f-ea6e1bd0431a" providerId="ADAL" clId="{4CF4D7D0-E38F-46D3-B2D3-418D4919040C}" dt="2022-11-01T11:41:12.267" v="456" actId="26606"/>
          <ac:spMkLst>
            <pc:docMk/>
            <pc:sldMk cId="1531541061" sldId="499"/>
            <ac:spMk id="5" creationId="{93130B28-176D-5272-629F-9F10CFBF7C2C}"/>
          </ac:spMkLst>
        </pc:spChg>
        <pc:spChg chg="mod">
          <ac:chgData name="Kromanis, Roland (UT-ET)" userId="8e8173f5-c9f8-49ec-859f-ea6e1bd0431a" providerId="ADAL" clId="{4CF4D7D0-E38F-46D3-B2D3-418D4919040C}" dt="2022-11-01T11:41:12.267" v="456" actId="26606"/>
          <ac:spMkLst>
            <pc:docMk/>
            <pc:sldMk cId="1531541061" sldId="499"/>
            <ac:spMk id="6" creationId="{41F9F9F2-C707-EF0F-97D0-AD27837257DC}"/>
          </ac:spMkLst>
        </pc:spChg>
        <pc:spChg chg="add del mod">
          <ac:chgData name="Kromanis, Roland (UT-ET)" userId="8e8173f5-c9f8-49ec-859f-ea6e1bd0431a" providerId="ADAL" clId="{4CF4D7D0-E38F-46D3-B2D3-418D4919040C}" dt="2022-11-01T11:41:05.218" v="453" actId="478"/>
          <ac:spMkLst>
            <pc:docMk/>
            <pc:sldMk cId="1531541061" sldId="499"/>
            <ac:spMk id="8" creationId="{74DBFA90-2262-0B7C-1F02-8838557E6CA5}"/>
          </ac:spMkLst>
        </pc:spChg>
        <pc:spChg chg="add mod ord">
          <ac:chgData name="Kromanis, Roland (UT-ET)" userId="8e8173f5-c9f8-49ec-859f-ea6e1bd0431a" providerId="ADAL" clId="{4CF4D7D0-E38F-46D3-B2D3-418D4919040C}" dt="2022-11-01T11:41:12.267" v="456" actId="26606"/>
          <ac:spMkLst>
            <pc:docMk/>
            <pc:sldMk cId="1531541061" sldId="499"/>
            <ac:spMk id="10" creationId="{DED102CD-349F-D51B-528F-D709D4110EA1}"/>
          </ac:spMkLst>
        </pc:spChg>
        <pc:spChg chg="add del">
          <ac:chgData name="Kromanis, Roland (UT-ET)" userId="8e8173f5-c9f8-49ec-859f-ea6e1bd0431a" providerId="ADAL" clId="{4CF4D7D0-E38F-46D3-B2D3-418D4919040C}" dt="2022-11-01T11:41:12.267" v="456" actId="26606"/>
          <ac:spMkLst>
            <pc:docMk/>
            <pc:sldMk cId="1531541061" sldId="499"/>
            <ac:spMk id="15" creationId="{04812C46-200A-4DEB-A05E-3ED6C68C2387}"/>
          </ac:spMkLst>
        </pc:spChg>
        <pc:spChg chg="add del">
          <ac:chgData name="Kromanis, Roland (UT-ET)" userId="8e8173f5-c9f8-49ec-859f-ea6e1bd0431a" providerId="ADAL" clId="{4CF4D7D0-E38F-46D3-B2D3-418D4919040C}" dt="2022-11-01T11:41:12.267" v="456" actId="26606"/>
          <ac:spMkLst>
            <pc:docMk/>
            <pc:sldMk cId="1531541061" sldId="499"/>
            <ac:spMk id="17" creationId="{D1EA859B-E555-4109-94F3-6700E046E008}"/>
          </ac:spMkLst>
        </pc:spChg>
        <pc:picChg chg="add del mod">
          <ac:chgData name="Kromanis, Roland (UT-ET)" userId="8e8173f5-c9f8-49ec-859f-ea6e1bd0431a" providerId="ADAL" clId="{4CF4D7D0-E38F-46D3-B2D3-418D4919040C}" dt="2022-11-01T11:40:56.997" v="452" actId="478"/>
          <ac:picMkLst>
            <pc:docMk/>
            <pc:sldMk cId="1531541061" sldId="499"/>
            <ac:picMk id="7" creationId="{9811346F-1C06-15C8-E83A-F14E2F445E0A}"/>
          </ac:picMkLst>
        </pc:picChg>
        <pc:picChg chg="add mod ord">
          <ac:chgData name="Kromanis, Roland (UT-ET)" userId="8e8173f5-c9f8-49ec-859f-ea6e1bd0431a" providerId="ADAL" clId="{4CF4D7D0-E38F-46D3-B2D3-418D4919040C}" dt="2022-11-01T14:49:44.289" v="510" actId="1076"/>
          <ac:picMkLst>
            <pc:docMk/>
            <pc:sldMk cId="1531541061" sldId="499"/>
            <ac:picMk id="9" creationId="{B713D564-C9E7-BCD1-56B9-D1C108E27C85}"/>
          </ac:picMkLst>
        </pc:picChg>
      </pc:sldChg>
      <pc:sldChg chg="addSp delSp modSp new mod modAnim">
        <pc:chgData name="Kromanis, Roland (UT-ET)" userId="8e8173f5-c9f8-49ec-859f-ea6e1bd0431a" providerId="ADAL" clId="{4CF4D7D0-E38F-46D3-B2D3-418D4919040C}" dt="2022-11-01T12:54:19.233" v="502" actId="20577"/>
        <pc:sldMkLst>
          <pc:docMk/>
          <pc:sldMk cId="4230129836" sldId="500"/>
        </pc:sldMkLst>
        <pc:spChg chg="mod">
          <ac:chgData name="Kromanis, Roland (UT-ET)" userId="8e8173f5-c9f8-49ec-859f-ea6e1bd0431a" providerId="ADAL" clId="{4CF4D7D0-E38F-46D3-B2D3-418D4919040C}" dt="2022-11-01T12:54:19.233" v="502" actId="20577"/>
          <ac:spMkLst>
            <pc:docMk/>
            <pc:sldMk cId="4230129836" sldId="500"/>
            <ac:spMk id="2" creationId="{3F574FD8-D8BB-A487-CE79-47FD5504055E}"/>
          </ac:spMkLst>
        </pc:spChg>
        <pc:spChg chg="del">
          <ac:chgData name="Kromanis, Roland (UT-ET)" userId="8e8173f5-c9f8-49ec-859f-ea6e1bd0431a" providerId="ADAL" clId="{4CF4D7D0-E38F-46D3-B2D3-418D4919040C}" dt="2022-11-01T11:41:33.827" v="459" actId="478"/>
          <ac:spMkLst>
            <pc:docMk/>
            <pc:sldMk cId="4230129836" sldId="500"/>
            <ac:spMk id="3" creationId="{EC1B9054-DE89-9D02-D484-4DD9DC1C97A4}"/>
          </ac:spMkLst>
        </pc:spChg>
        <pc:spChg chg="add mod">
          <ac:chgData name="Kromanis, Roland (UT-ET)" userId="8e8173f5-c9f8-49ec-859f-ea6e1bd0431a" providerId="ADAL" clId="{4CF4D7D0-E38F-46D3-B2D3-418D4919040C}" dt="2022-11-01T11:41:30.951" v="458"/>
          <ac:spMkLst>
            <pc:docMk/>
            <pc:sldMk cId="4230129836" sldId="500"/>
            <ac:spMk id="7" creationId="{A820B0DB-0568-09F6-DB7E-A3524A256BB9}"/>
          </ac:spMkLst>
        </pc:spChg>
        <pc:spChg chg="add mod">
          <ac:chgData name="Kromanis, Roland (UT-ET)" userId="8e8173f5-c9f8-49ec-859f-ea6e1bd0431a" providerId="ADAL" clId="{4CF4D7D0-E38F-46D3-B2D3-418D4919040C}" dt="2022-11-01T11:41:30.951" v="458"/>
          <ac:spMkLst>
            <pc:docMk/>
            <pc:sldMk cId="4230129836" sldId="500"/>
            <ac:spMk id="10" creationId="{D4FFE1E4-8F53-8FF0-C737-259F659AC513}"/>
          </ac:spMkLst>
        </pc:spChg>
        <pc:spChg chg="add mod">
          <ac:chgData name="Kromanis, Roland (UT-ET)" userId="8e8173f5-c9f8-49ec-859f-ea6e1bd0431a" providerId="ADAL" clId="{4CF4D7D0-E38F-46D3-B2D3-418D4919040C}" dt="2022-11-01T12:54:03.781" v="460" actId="20577"/>
          <ac:spMkLst>
            <pc:docMk/>
            <pc:sldMk cId="4230129836" sldId="500"/>
            <ac:spMk id="13" creationId="{3BE2ACE6-5427-26C7-BB5A-F5FB2DD737E1}"/>
          </ac:spMkLst>
        </pc:spChg>
        <pc:picChg chg="add mod">
          <ac:chgData name="Kromanis, Roland (UT-ET)" userId="8e8173f5-c9f8-49ec-859f-ea6e1bd0431a" providerId="ADAL" clId="{4CF4D7D0-E38F-46D3-B2D3-418D4919040C}" dt="2022-11-01T11:41:30.951" v="458"/>
          <ac:picMkLst>
            <pc:docMk/>
            <pc:sldMk cId="4230129836" sldId="500"/>
            <ac:picMk id="8" creationId="{27568235-3919-BA0C-7406-4F74B9681A73}"/>
          </ac:picMkLst>
        </pc:picChg>
        <pc:picChg chg="add mod">
          <ac:chgData name="Kromanis, Roland (UT-ET)" userId="8e8173f5-c9f8-49ec-859f-ea6e1bd0431a" providerId="ADAL" clId="{4CF4D7D0-E38F-46D3-B2D3-418D4919040C}" dt="2022-11-01T11:41:30.951" v="458"/>
          <ac:picMkLst>
            <pc:docMk/>
            <pc:sldMk cId="4230129836" sldId="500"/>
            <ac:picMk id="9" creationId="{B866E60D-DAF0-394E-86A7-571B61ADBCBF}"/>
          </ac:picMkLst>
        </pc:picChg>
        <pc:picChg chg="add mod">
          <ac:chgData name="Kromanis, Roland (UT-ET)" userId="8e8173f5-c9f8-49ec-859f-ea6e1bd0431a" providerId="ADAL" clId="{4CF4D7D0-E38F-46D3-B2D3-418D4919040C}" dt="2022-11-01T11:41:30.951" v="458"/>
          <ac:picMkLst>
            <pc:docMk/>
            <pc:sldMk cId="4230129836" sldId="500"/>
            <ac:picMk id="14" creationId="{B75A6DD0-C61B-2B96-6A86-57CC0F43B23D}"/>
          </ac:picMkLst>
        </pc:picChg>
        <pc:picChg chg="add mod">
          <ac:chgData name="Kromanis, Roland (UT-ET)" userId="8e8173f5-c9f8-49ec-859f-ea6e1bd0431a" providerId="ADAL" clId="{4CF4D7D0-E38F-46D3-B2D3-418D4919040C}" dt="2022-11-01T11:41:30.951" v="458"/>
          <ac:picMkLst>
            <pc:docMk/>
            <pc:sldMk cId="4230129836" sldId="500"/>
            <ac:picMk id="15" creationId="{E808F1EC-EDC8-7536-66FC-D937C6C8B7C8}"/>
          </ac:picMkLst>
        </pc:picChg>
        <pc:picChg chg="add mod">
          <ac:chgData name="Kromanis, Roland (UT-ET)" userId="8e8173f5-c9f8-49ec-859f-ea6e1bd0431a" providerId="ADAL" clId="{4CF4D7D0-E38F-46D3-B2D3-418D4919040C}" dt="2022-11-01T11:41:30.951" v="458"/>
          <ac:picMkLst>
            <pc:docMk/>
            <pc:sldMk cId="4230129836" sldId="500"/>
            <ac:picMk id="16" creationId="{A8A2D651-CD9E-60B5-86A1-8FC144A867EC}"/>
          </ac:picMkLst>
        </pc:picChg>
        <pc:cxnChg chg="add mod">
          <ac:chgData name="Kromanis, Roland (UT-ET)" userId="8e8173f5-c9f8-49ec-859f-ea6e1bd0431a" providerId="ADAL" clId="{4CF4D7D0-E38F-46D3-B2D3-418D4919040C}" dt="2022-11-01T11:41:30.951" v="458"/>
          <ac:cxnSpMkLst>
            <pc:docMk/>
            <pc:sldMk cId="4230129836" sldId="500"/>
            <ac:cxnSpMk id="11" creationId="{9F580CB9-5AB3-6BC6-5D07-BE8CE2486492}"/>
          </ac:cxnSpMkLst>
        </pc:cxnChg>
        <pc:cxnChg chg="add mod">
          <ac:chgData name="Kromanis, Roland (UT-ET)" userId="8e8173f5-c9f8-49ec-859f-ea6e1bd0431a" providerId="ADAL" clId="{4CF4D7D0-E38F-46D3-B2D3-418D4919040C}" dt="2022-11-01T11:41:30.951" v="458"/>
          <ac:cxnSpMkLst>
            <pc:docMk/>
            <pc:sldMk cId="4230129836" sldId="500"/>
            <ac:cxnSpMk id="12" creationId="{F1EE655F-9EED-659A-B6FD-8D1FE6B56E96}"/>
          </ac:cxnSpMkLst>
        </pc:cxnChg>
      </pc:sldChg>
      <pc:sldChg chg="addSp delSp modSp new mod ord">
        <pc:chgData name="Kromanis, Roland (UT-ET)" userId="8e8173f5-c9f8-49ec-859f-ea6e1bd0431a" providerId="ADAL" clId="{4CF4D7D0-E38F-46D3-B2D3-418D4919040C}" dt="2022-11-01T14:51:45.624" v="538" actId="3626"/>
        <pc:sldMkLst>
          <pc:docMk/>
          <pc:sldMk cId="3193880504" sldId="501"/>
        </pc:sldMkLst>
        <pc:spChg chg="mod">
          <ac:chgData name="Kromanis, Roland (UT-ET)" userId="8e8173f5-c9f8-49ec-859f-ea6e1bd0431a" providerId="ADAL" clId="{4CF4D7D0-E38F-46D3-B2D3-418D4919040C}" dt="2022-11-01T14:48:32.397" v="506"/>
          <ac:spMkLst>
            <pc:docMk/>
            <pc:sldMk cId="3193880504" sldId="501"/>
            <ac:spMk id="2" creationId="{2C7B9EA6-F918-2D32-B9DD-BA4288F65076}"/>
          </ac:spMkLst>
        </pc:spChg>
        <pc:spChg chg="del">
          <ac:chgData name="Kromanis, Roland (UT-ET)" userId="8e8173f5-c9f8-49ec-859f-ea6e1bd0431a" providerId="ADAL" clId="{4CF4D7D0-E38F-46D3-B2D3-418D4919040C}" dt="2022-11-01T14:49:33.785" v="507"/>
          <ac:spMkLst>
            <pc:docMk/>
            <pc:sldMk cId="3193880504" sldId="501"/>
            <ac:spMk id="3" creationId="{EF3A6037-13A4-A486-4B2C-F48CE702FEC8}"/>
          </ac:spMkLst>
        </pc:spChg>
        <pc:spChg chg="add mod">
          <ac:chgData name="Kromanis, Roland (UT-ET)" userId="8e8173f5-c9f8-49ec-859f-ea6e1bd0431a" providerId="ADAL" clId="{4CF4D7D0-E38F-46D3-B2D3-418D4919040C}" dt="2022-11-01T14:51:45.624" v="538" actId="3626"/>
          <ac:spMkLst>
            <pc:docMk/>
            <pc:sldMk cId="3193880504" sldId="501"/>
            <ac:spMk id="8" creationId="{FCE65462-D0C4-C244-CD2B-CD5FDEB29F0B}"/>
          </ac:spMkLst>
        </pc:spChg>
        <pc:picChg chg="add mod">
          <ac:chgData name="Kromanis, Roland (UT-ET)" userId="8e8173f5-c9f8-49ec-859f-ea6e1bd0431a" providerId="ADAL" clId="{4CF4D7D0-E38F-46D3-B2D3-418D4919040C}" dt="2022-11-01T14:50:18.593" v="519" actId="14100"/>
          <ac:picMkLst>
            <pc:docMk/>
            <pc:sldMk cId="3193880504" sldId="501"/>
            <ac:picMk id="7" creationId="{04361AD0-9939-E687-856B-4EBDE979F4D1}"/>
          </ac:picMkLst>
        </pc:picChg>
      </pc:sldChg>
      <pc:sldChg chg="addSp delSp modSp new mod">
        <pc:chgData name="Kromanis, Roland (UT-ET)" userId="8e8173f5-c9f8-49ec-859f-ea6e1bd0431a" providerId="ADAL" clId="{4CF4D7D0-E38F-46D3-B2D3-418D4919040C}" dt="2022-11-01T14:59:59.639" v="627" actId="1076"/>
        <pc:sldMkLst>
          <pc:docMk/>
          <pc:sldMk cId="1742135371" sldId="502"/>
        </pc:sldMkLst>
        <pc:spChg chg="mod">
          <ac:chgData name="Kromanis, Roland (UT-ET)" userId="8e8173f5-c9f8-49ec-859f-ea6e1bd0431a" providerId="ADAL" clId="{4CF4D7D0-E38F-46D3-B2D3-418D4919040C}" dt="2022-11-01T14:54:01.246" v="595" actId="6549"/>
          <ac:spMkLst>
            <pc:docMk/>
            <pc:sldMk cId="1742135371" sldId="502"/>
            <ac:spMk id="2" creationId="{65537EC9-9C29-5CAD-52B8-43426877F7C1}"/>
          </ac:spMkLst>
        </pc:spChg>
        <pc:spChg chg="del">
          <ac:chgData name="Kromanis, Roland (UT-ET)" userId="8e8173f5-c9f8-49ec-859f-ea6e1bd0431a" providerId="ADAL" clId="{4CF4D7D0-E38F-46D3-B2D3-418D4919040C}" dt="2022-11-01T14:54:03.739" v="596" actId="478"/>
          <ac:spMkLst>
            <pc:docMk/>
            <pc:sldMk cId="1742135371" sldId="502"/>
            <ac:spMk id="3" creationId="{5262C1AF-711D-81A7-9A80-BEBC0076BBD7}"/>
          </ac:spMkLst>
        </pc:spChg>
        <pc:spChg chg="add mod">
          <ac:chgData name="Kromanis, Roland (UT-ET)" userId="8e8173f5-c9f8-49ec-859f-ea6e1bd0431a" providerId="ADAL" clId="{4CF4D7D0-E38F-46D3-B2D3-418D4919040C}" dt="2022-11-01T14:59:59.639" v="627" actId="1076"/>
          <ac:spMkLst>
            <pc:docMk/>
            <pc:sldMk cId="1742135371" sldId="502"/>
            <ac:spMk id="8" creationId="{78E43F9C-D2F6-0273-9517-9D4FE8BC7E71}"/>
          </ac:spMkLst>
        </pc:spChg>
        <pc:picChg chg="add mod">
          <ac:chgData name="Kromanis, Roland (UT-ET)" userId="8e8173f5-c9f8-49ec-859f-ea6e1bd0431a" providerId="ADAL" clId="{4CF4D7D0-E38F-46D3-B2D3-418D4919040C}" dt="2022-11-01T14:58:56.268" v="603" actId="14100"/>
          <ac:picMkLst>
            <pc:docMk/>
            <pc:sldMk cId="1742135371" sldId="502"/>
            <ac:picMk id="7" creationId="{2D3FE96C-635D-5B18-BEFC-681C9EA19C70}"/>
          </ac:picMkLst>
        </pc:picChg>
      </pc:sldChg>
      <pc:sldChg chg="addSp delSp modSp add mod modAnim">
        <pc:chgData name="Kromanis, Roland (UT-ET)" userId="8e8173f5-c9f8-49ec-859f-ea6e1bd0431a" providerId="ADAL" clId="{4CF4D7D0-E38F-46D3-B2D3-418D4919040C}" dt="2022-11-02T08:51:47.877" v="827" actId="1035"/>
        <pc:sldMkLst>
          <pc:docMk/>
          <pc:sldMk cId="4012968096" sldId="503"/>
        </pc:sldMkLst>
        <pc:spChg chg="mod ord">
          <ac:chgData name="Kromanis, Roland (UT-ET)" userId="8e8173f5-c9f8-49ec-859f-ea6e1bd0431a" providerId="ADAL" clId="{4CF4D7D0-E38F-46D3-B2D3-418D4919040C}" dt="2022-11-01T15:08:02.703" v="747" actId="166"/>
          <ac:spMkLst>
            <pc:docMk/>
            <pc:sldMk cId="4012968096" sldId="503"/>
            <ac:spMk id="8" creationId="{78E43F9C-D2F6-0273-9517-9D4FE8BC7E71}"/>
          </ac:spMkLst>
        </pc:spChg>
        <pc:spChg chg="add mod">
          <ac:chgData name="Kromanis, Roland (UT-ET)" userId="8e8173f5-c9f8-49ec-859f-ea6e1bd0431a" providerId="ADAL" clId="{4CF4D7D0-E38F-46D3-B2D3-418D4919040C}" dt="2022-11-02T08:51:47.877" v="827" actId="1035"/>
          <ac:spMkLst>
            <pc:docMk/>
            <pc:sldMk cId="4012968096" sldId="503"/>
            <ac:spMk id="12" creationId="{64B24CC7-3CB1-D4E2-E8D6-BBBA83D06E23}"/>
          </ac:spMkLst>
        </pc:spChg>
        <pc:spChg chg="add del">
          <ac:chgData name="Kromanis, Roland (UT-ET)" userId="8e8173f5-c9f8-49ec-859f-ea6e1bd0431a" providerId="ADAL" clId="{4CF4D7D0-E38F-46D3-B2D3-418D4919040C}" dt="2022-11-01T15:29:11.529" v="764" actId="22"/>
          <ac:spMkLst>
            <pc:docMk/>
            <pc:sldMk cId="4012968096" sldId="503"/>
            <ac:spMk id="14" creationId="{87DB2724-6360-A030-AC5A-10F2EF7B9FBB}"/>
          </ac:spMkLst>
        </pc:spChg>
        <pc:spChg chg="add mod">
          <ac:chgData name="Kromanis, Roland (UT-ET)" userId="8e8173f5-c9f8-49ec-859f-ea6e1bd0431a" providerId="ADAL" clId="{4CF4D7D0-E38F-46D3-B2D3-418D4919040C}" dt="2022-11-02T08:51:47.877" v="827" actId="1035"/>
          <ac:spMkLst>
            <pc:docMk/>
            <pc:sldMk cId="4012968096" sldId="503"/>
            <ac:spMk id="15" creationId="{DEF982E3-DC57-F73C-7051-443681AC8BFC}"/>
          </ac:spMkLst>
        </pc:spChg>
        <pc:spChg chg="add mod">
          <ac:chgData name="Kromanis, Roland (UT-ET)" userId="8e8173f5-c9f8-49ec-859f-ea6e1bd0431a" providerId="ADAL" clId="{4CF4D7D0-E38F-46D3-B2D3-418D4919040C}" dt="2022-11-02T08:51:47.877" v="827" actId="1035"/>
          <ac:spMkLst>
            <pc:docMk/>
            <pc:sldMk cId="4012968096" sldId="503"/>
            <ac:spMk id="16" creationId="{4D6B7E5F-0944-F2D4-38C7-BAE316933754}"/>
          </ac:spMkLst>
        </pc:spChg>
        <pc:spChg chg="add mod">
          <ac:chgData name="Kromanis, Roland (UT-ET)" userId="8e8173f5-c9f8-49ec-859f-ea6e1bd0431a" providerId="ADAL" clId="{4CF4D7D0-E38F-46D3-B2D3-418D4919040C}" dt="2022-11-02T08:51:47.877" v="827" actId="1035"/>
          <ac:spMkLst>
            <pc:docMk/>
            <pc:sldMk cId="4012968096" sldId="503"/>
            <ac:spMk id="17" creationId="{8FBA4F13-0ABC-5925-C8D3-6E79A45BE8ED}"/>
          </ac:spMkLst>
        </pc:spChg>
        <pc:spChg chg="add mod">
          <ac:chgData name="Kromanis, Roland (UT-ET)" userId="8e8173f5-c9f8-49ec-859f-ea6e1bd0431a" providerId="ADAL" clId="{4CF4D7D0-E38F-46D3-B2D3-418D4919040C}" dt="2022-11-02T08:51:47.877" v="827" actId="1035"/>
          <ac:spMkLst>
            <pc:docMk/>
            <pc:sldMk cId="4012968096" sldId="503"/>
            <ac:spMk id="18" creationId="{E3C8E684-D858-AEC5-4A1B-8800BED27B13}"/>
          </ac:spMkLst>
        </pc:spChg>
        <pc:picChg chg="del">
          <ac:chgData name="Kromanis, Roland (UT-ET)" userId="8e8173f5-c9f8-49ec-859f-ea6e1bd0431a" providerId="ADAL" clId="{4CF4D7D0-E38F-46D3-B2D3-418D4919040C}" dt="2022-11-01T15:00:05.453" v="629" actId="478"/>
          <ac:picMkLst>
            <pc:docMk/>
            <pc:sldMk cId="4012968096" sldId="503"/>
            <ac:picMk id="7" creationId="{2D3FE96C-635D-5B18-BEFC-681C9EA19C70}"/>
          </ac:picMkLst>
        </pc:picChg>
        <pc:picChg chg="add mod modCrop">
          <ac:chgData name="Kromanis, Roland (UT-ET)" userId="8e8173f5-c9f8-49ec-859f-ea6e1bd0431a" providerId="ADAL" clId="{4CF4D7D0-E38F-46D3-B2D3-418D4919040C}" dt="2022-11-02T08:51:47.877" v="827" actId="1035"/>
          <ac:picMkLst>
            <pc:docMk/>
            <pc:sldMk cId="4012968096" sldId="503"/>
            <ac:picMk id="9" creationId="{781696F6-24AA-B367-0306-F26C260EB426}"/>
          </ac:picMkLst>
        </pc:picChg>
        <pc:picChg chg="add mod modCrop">
          <ac:chgData name="Kromanis, Roland (UT-ET)" userId="8e8173f5-c9f8-49ec-859f-ea6e1bd0431a" providerId="ADAL" clId="{4CF4D7D0-E38F-46D3-B2D3-418D4919040C}" dt="2022-11-02T08:51:47.877" v="827" actId="1035"/>
          <ac:picMkLst>
            <pc:docMk/>
            <pc:sldMk cId="4012968096" sldId="503"/>
            <ac:picMk id="10" creationId="{6559302B-51C1-87D6-D7C9-33F3DDDE9601}"/>
          </ac:picMkLst>
        </pc:picChg>
        <pc:picChg chg="add mod ord modCrop">
          <ac:chgData name="Kromanis, Roland (UT-ET)" userId="8e8173f5-c9f8-49ec-859f-ea6e1bd0431a" providerId="ADAL" clId="{4CF4D7D0-E38F-46D3-B2D3-418D4919040C}" dt="2022-11-02T08:51:47.877" v="827" actId="1035"/>
          <ac:picMkLst>
            <pc:docMk/>
            <pc:sldMk cId="4012968096" sldId="503"/>
            <ac:picMk id="11" creationId="{1ED665B6-DFE6-0BB8-2DFE-AC4AFABFCBD2}"/>
          </ac:picMkLst>
        </pc:picChg>
      </pc:sldChg>
      <pc:sldChg chg="addSp delSp modSp new mod modAnim">
        <pc:chgData name="Kromanis, Roland (UT-ET)" userId="8e8173f5-c9f8-49ec-859f-ea6e1bd0431a" providerId="ADAL" clId="{4CF4D7D0-E38F-46D3-B2D3-418D4919040C}" dt="2022-11-02T10:53:14.436" v="1319" actId="167"/>
        <pc:sldMkLst>
          <pc:docMk/>
          <pc:sldMk cId="3723742270" sldId="504"/>
        </pc:sldMkLst>
        <pc:spChg chg="mod">
          <ac:chgData name="Kromanis, Roland (UT-ET)" userId="8e8173f5-c9f8-49ec-859f-ea6e1bd0431a" providerId="ADAL" clId="{4CF4D7D0-E38F-46D3-B2D3-418D4919040C}" dt="2022-11-02T09:13:33.323" v="904" actId="20577"/>
          <ac:spMkLst>
            <pc:docMk/>
            <pc:sldMk cId="3723742270" sldId="504"/>
            <ac:spMk id="2" creationId="{2B300B80-DB28-52FB-6175-673042A6C041}"/>
          </ac:spMkLst>
        </pc:spChg>
        <pc:spChg chg="del">
          <ac:chgData name="Kromanis, Roland (UT-ET)" userId="8e8173f5-c9f8-49ec-859f-ea6e1bd0431a" providerId="ADAL" clId="{4CF4D7D0-E38F-46D3-B2D3-418D4919040C}" dt="2022-11-02T09:57:58.095" v="908" actId="478"/>
          <ac:spMkLst>
            <pc:docMk/>
            <pc:sldMk cId="3723742270" sldId="504"/>
            <ac:spMk id="3" creationId="{2AC9555F-1FA7-B93A-2CA4-1BAE15870165}"/>
          </ac:spMkLst>
        </pc:spChg>
        <pc:spChg chg="add mod">
          <ac:chgData name="Kromanis, Roland (UT-ET)" userId="8e8173f5-c9f8-49ec-859f-ea6e1bd0431a" providerId="ADAL" clId="{4CF4D7D0-E38F-46D3-B2D3-418D4919040C}" dt="2022-11-02T09:58:11.289" v="922" actId="1036"/>
          <ac:spMkLst>
            <pc:docMk/>
            <pc:sldMk cId="3723742270" sldId="504"/>
            <ac:spMk id="8" creationId="{1B96AB63-BB9F-B19A-38EA-DE736669B064}"/>
          </ac:spMkLst>
        </pc:spChg>
        <pc:spChg chg="add mod">
          <ac:chgData name="Kromanis, Roland (UT-ET)" userId="8e8173f5-c9f8-49ec-859f-ea6e1bd0431a" providerId="ADAL" clId="{4CF4D7D0-E38F-46D3-B2D3-418D4919040C}" dt="2022-11-02T09:57:50.604" v="906" actId="1076"/>
          <ac:spMkLst>
            <pc:docMk/>
            <pc:sldMk cId="3723742270" sldId="504"/>
            <ac:spMk id="13" creationId="{B6B7A41D-9151-083B-7D07-C2D7C61B00F8}"/>
          </ac:spMkLst>
        </pc:spChg>
        <pc:spChg chg="add mod">
          <ac:chgData name="Kromanis, Roland (UT-ET)" userId="8e8173f5-c9f8-49ec-859f-ea6e1bd0431a" providerId="ADAL" clId="{4CF4D7D0-E38F-46D3-B2D3-418D4919040C}" dt="2022-11-02T10:52:44.459" v="1292" actId="1076"/>
          <ac:spMkLst>
            <pc:docMk/>
            <pc:sldMk cId="3723742270" sldId="504"/>
            <ac:spMk id="14" creationId="{F39FA4B4-31A7-3C55-6FF0-3F4766DCFDB2}"/>
          </ac:spMkLst>
        </pc:spChg>
        <pc:spChg chg="add mod">
          <ac:chgData name="Kromanis, Roland (UT-ET)" userId="8e8173f5-c9f8-49ec-859f-ea6e1bd0431a" providerId="ADAL" clId="{4CF4D7D0-E38F-46D3-B2D3-418D4919040C}" dt="2022-11-02T09:58:11.289" v="922" actId="1036"/>
          <ac:spMkLst>
            <pc:docMk/>
            <pc:sldMk cId="3723742270" sldId="504"/>
            <ac:spMk id="15" creationId="{2A591007-7FFC-6759-7331-E08491E26E60}"/>
          </ac:spMkLst>
        </pc:spChg>
        <pc:spChg chg="add mod">
          <ac:chgData name="Kromanis, Roland (UT-ET)" userId="8e8173f5-c9f8-49ec-859f-ea6e1bd0431a" providerId="ADAL" clId="{4CF4D7D0-E38F-46D3-B2D3-418D4919040C}" dt="2022-11-02T09:58:11.289" v="922" actId="1036"/>
          <ac:spMkLst>
            <pc:docMk/>
            <pc:sldMk cId="3723742270" sldId="504"/>
            <ac:spMk id="16" creationId="{160857FB-1E9B-2DE8-EE79-15EF8AD7A608}"/>
          </ac:spMkLst>
        </pc:spChg>
        <pc:spChg chg="add mod">
          <ac:chgData name="Kromanis, Roland (UT-ET)" userId="8e8173f5-c9f8-49ec-859f-ea6e1bd0431a" providerId="ADAL" clId="{4CF4D7D0-E38F-46D3-B2D3-418D4919040C}" dt="2022-11-02T09:58:11.289" v="922" actId="1036"/>
          <ac:spMkLst>
            <pc:docMk/>
            <pc:sldMk cId="3723742270" sldId="504"/>
            <ac:spMk id="17" creationId="{CC308952-5E5C-7DFF-33CF-5F0024B64111}"/>
          </ac:spMkLst>
        </pc:spChg>
        <pc:spChg chg="add mod">
          <ac:chgData name="Kromanis, Roland (UT-ET)" userId="8e8173f5-c9f8-49ec-859f-ea6e1bd0431a" providerId="ADAL" clId="{4CF4D7D0-E38F-46D3-B2D3-418D4919040C}" dt="2022-11-02T09:58:11.289" v="922" actId="1036"/>
          <ac:spMkLst>
            <pc:docMk/>
            <pc:sldMk cId="3723742270" sldId="504"/>
            <ac:spMk id="18" creationId="{5F2777E0-D486-1E4B-52F8-D243E9514124}"/>
          </ac:spMkLst>
        </pc:spChg>
        <pc:spChg chg="add mod">
          <ac:chgData name="Kromanis, Roland (UT-ET)" userId="8e8173f5-c9f8-49ec-859f-ea6e1bd0431a" providerId="ADAL" clId="{4CF4D7D0-E38F-46D3-B2D3-418D4919040C}" dt="2022-11-02T10:48:30.350" v="1275" actId="20577"/>
          <ac:spMkLst>
            <pc:docMk/>
            <pc:sldMk cId="3723742270" sldId="504"/>
            <ac:spMk id="23" creationId="{6866C0BF-A080-B8C1-05F0-EAD0BF8904DC}"/>
          </ac:spMkLst>
        </pc:spChg>
        <pc:spChg chg="add mod">
          <ac:chgData name="Kromanis, Roland (UT-ET)" userId="8e8173f5-c9f8-49ec-859f-ea6e1bd0431a" providerId="ADAL" clId="{4CF4D7D0-E38F-46D3-B2D3-418D4919040C}" dt="2022-11-02T10:04:10.097" v="1108" actId="1076"/>
          <ac:spMkLst>
            <pc:docMk/>
            <pc:sldMk cId="3723742270" sldId="504"/>
            <ac:spMk id="25" creationId="{3FC19FBC-A8F4-B029-8511-AFEF725E1028}"/>
          </ac:spMkLst>
        </pc:spChg>
        <pc:spChg chg="add mod">
          <ac:chgData name="Kromanis, Roland (UT-ET)" userId="8e8173f5-c9f8-49ec-859f-ea6e1bd0431a" providerId="ADAL" clId="{4CF4D7D0-E38F-46D3-B2D3-418D4919040C}" dt="2022-11-02T10:52:40.828" v="1291" actId="1076"/>
          <ac:spMkLst>
            <pc:docMk/>
            <pc:sldMk cId="3723742270" sldId="504"/>
            <ac:spMk id="27" creationId="{A8A35D22-9C95-1F08-516E-78EF360B17A2}"/>
          </ac:spMkLst>
        </pc:spChg>
        <pc:picChg chg="add mod">
          <ac:chgData name="Kromanis, Roland (UT-ET)" userId="8e8173f5-c9f8-49ec-859f-ea6e1bd0431a" providerId="ADAL" clId="{4CF4D7D0-E38F-46D3-B2D3-418D4919040C}" dt="2022-11-02T09:58:11.289" v="922" actId="1036"/>
          <ac:picMkLst>
            <pc:docMk/>
            <pc:sldMk cId="3723742270" sldId="504"/>
            <ac:picMk id="7" creationId="{8E150AED-D9FB-3104-4CAC-69A922BDD70B}"/>
          </ac:picMkLst>
        </pc:picChg>
        <pc:picChg chg="add mod">
          <ac:chgData name="Kromanis, Roland (UT-ET)" userId="8e8173f5-c9f8-49ec-859f-ea6e1bd0431a" providerId="ADAL" clId="{4CF4D7D0-E38F-46D3-B2D3-418D4919040C}" dt="2022-11-02T10:53:05.228" v="1301" actId="1076"/>
          <ac:picMkLst>
            <pc:docMk/>
            <pc:sldMk cId="3723742270" sldId="504"/>
            <ac:picMk id="9" creationId="{56572180-9034-8E52-E4A5-DA3A4A985A4B}"/>
          </ac:picMkLst>
        </pc:picChg>
        <pc:picChg chg="add mod ord">
          <ac:chgData name="Kromanis, Roland (UT-ET)" userId="8e8173f5-c9f8-49ec-859f-ea6e1bd0431a" providerId="ADAL" clId="{4CF4D7D0-E38F-46D3-B2D3-418D4919040C}" dt="2022-11-02T10:53:02.784" v="1298" actId="170"/>
          <ac:picMkLst>
            <pc:docMk/>
            <pc:sldMk cId="3723742270" sldId="504"/>
            <ac:picMk id="11" creationId="{4021A282-53CB-40FC-EF22-3652F12AFE76}"/>
          </ac:picMkLst>
        </pc:picChg>
        <pc:picChg chg="add mod">
          <ac:chgData name="Kromanis, Roland (UT-ET)" userId="8e8173f5-c9f8-49ec-859f-ea6e1bd0431a" providerId="ADAL" clId="{4CF4D7D0-E38F-46D3-B2D3-418D4919040C}" dt="2022-11-02T10:03:56.353" v="1106" actId="1076"/>
          <ac:picMkLst>
            <pc:docMk/>
            <pc:sldMk cId="3723742270" sldId="504"/>
            <ac:picMk id="24" creationId="{6FA96F17-349A-8A9A-4BF5-9C64EFEB9DCF}"/>
          </ac:picMkLst>
        </pc:picChg>
        <pc:picChg chg="add mod">
          <ac:chgData name="Kromanis, Roland (UT-ET)" userId="8e8173f5-c9f8-49ec-859f-ea6e1bd0431a" providerId="ADAL" clId="{4CF4D7D0-E38F-46D3-B2D3-418D4919040C}" dt="2022-11-02T10:04:10.097" v="1108" actId="1076"/>
          <ac:picMkLst>
            <pc:docMk/>
            <pc:sldMk cId="3723742270" sldId="504"/>
            <ac:picMk id="26" creationId="{859A8AEF-7DD3-BE2F-0EE2-64DC978C9359}"/>
          </ac:picMkLst>
        </pc:picChg>
        <pc:picChg chg="add mod">
          <ac:chgData name="Kromanis, Roland (UT-ET)" userId="8e8173f5-c9f8-49ec-859f-ea6e1bd0431a" providerId="ADAL" clId="{4CF4D7D0-E38F-46D3-B2D3-418D4919040C}" dt="2022-11-02T10:53:14.436" v="1319" actId="167"/>
          <ac:picMkLst>
            <pc:docMk/>
            <pc:sldMk cId="3723742270" sldId="504"/>
            <ac:picMk id="1026" creationId="{02E97CC2-A948-3729-3250-B88D5966C23A}"/>
          </ac:picMkLst>
        </pc:picChg>
        <pc:cxnChg chg="add mod">
          <ac:chgData name="Kromanis, Roland (UT-ET)" userId="8e8173f5-c9f8-49ec-859f-ea6e1bd0431a" providerId="ADAL" clId="{4CF4D7D0-E38F-46D3-B2D3-418D4919040C}" dt="2022-11-02T09:58:11.289" v="922" actId="1036"/>
          <ac:cxnSpMkLst>
            <pc:docMk/>
            <pc:sldMk cId="3723742270" sldId="504"/>
            <ac:cxnSpMk id="10" creationId="{B10D491B-78D2-F3BB-9A03-EA3730B7B418}"/>
          </ac:cxnSpMkLst>
        </pc:cxnChg>
        <pc:cxnChg chg="add mod">
          <ac:chgData name="Kromanis, Roland (UT-ET)" userId="8e8173f5-c9f8-49ec-859f-ea6e1bd0431a" providerId="ADAL" clId="{4CF4D7D0-E38F-46D3-B2D3-418D4919040C}" dt="2022-11-02T09:57:50.604" v="906" actId="1076"/>
          <ac:cxnSpMkLst>
            <pc:docMk/>
            <pc:sldMk cId="3723742270" sldId="504"/>
            <ac:cxnSpMk id="12" creationId="{06BC8C86-8FF2-B868-0D88-73C03BE133D3}"/>
          </ac:cxnSpMkLst>
        </pc:cxnChg>
        <pc:cxnChg chg="add mod">
          <ac:chgData name="Kromanis, Roland (UT-ET)" userId="8e8173f5-c9f8-49ec-859f-ea6e1bd0431a" providerId="ADAL" clId="{4CF4D7D0-E38F-46D3-B2D3-418D4919040C}" dt="2022-11-02T09:59:48.624" v="930" actId="692"/>
          <ac:cxnSpMkLst>
            <pc:docMk/>
            <pc:sldMk cId="3723742270" sldId="504"/>
            <ac:cxnSpMk id="19" creationId="{1290415A-5375-BE6E-9E28-5D6F1976D670}"/>
          </ac:cxnSpMkLst>
        </pc:cxnChg>
        <pc:cxnChg chg="add mod">
          <ac:chgData name="Kromanis, Roland (UT-ET)" userId="8e8173f5-c9f8-49ec-859f-ea6e1bd0431a" providerId="ADAL" clId="{4CF4D7D0-E38F-46D3-B2D3-418D4919040C}" dt="2022-11-02T09:59:36.259" v="926" actId="692"/>
          <ac:cxnSpMkLst>
            <pc:docMk/>
            <pc:sldMk cId="3723742270" sldId="504"/>
            <ac:cxnSpMk id="20" creationId="{EC7E0BDC-D7B8-4C33-D43D-BCFFFAD4BC3E}"/>
          </ac:cxnSpMkLst>
        </pc:cxnChg>
        <pc:cxnChg chg="add mod">
          <ac:chgData name="Kromanis, Roland (UT-ET)" userId="8e8173f5-c9f8-49ec-859f-ea6e1bd0431a" providerId="ADAL" clId="{4CF4D7D0-E38F-46D3-B2D3-418D4919040C}" dt="2022-11-02T09:57:50.604" v="906" actId="1076"/>
          <ac:cxnSpMkLst>
            <pc:docMk/>
            <pc:sldMk cId="3723742270" sldId="504"/>
            <ac:cxnSpMk id="21" creationId="{1ACDB742-4FA2-9E1F-E06F-9872E3589AD6}"/>
          </ac:cxnSpMkLst>
        </pc:cxnChg>
      </pc:sldChg>
      <pc:sldChg chg="addSp delSp modSp new mod">
        <pc:chgData name="Kromanis, Roland (UT-ET)" userId="8e8173f5-c9f8-49ec-859f-ea6e1bd0431a" providerId="ADAL" clId="{4CF4D7D0-E38F-46D3-B2D3-418D4919040C}" dt="2022-11-02T10:33:04.256" v="1238" actId="1076"/>
        <pc:sldMkLst>
          <pc:docMk/>
          <pc:sldMk cId="122899657" sldId="505"/>
        </pc:sldMkLst>
        <pc:spChg chg="mod">
          <ac:chgData name="Kromanis, Roland (UT-ET)" userId="8e8173f5-c9f8-49ec-859f-ea6e1bd0431a" providerId="ADAL" clId="{4CF4D7D0-E38F-46D3-B2D3-418D4919040C}" dt="2022-11-02T10:24:48.888" v="1111"/>
          <ac:spMkLst>
            <pc:docMk/>
            <pc:sldMk cId="122899657" sldId="505"/>
            <ac:spMk id="2" creationId="{4B92D0FA-44A8-147B-F9F9-95B0A6366B7C}"/>
          </ac:spMkLst>
        </pc:spChg>
        <pc:spChg chg="del">
          <ac:chgData name="Kromanis, Roland (UT-ET)" userId="8e8173f5-c9f8-49ec-859f-ea6e1bd0431a" providerId="ADAL" clId="{4CF4D7D0-E38F-46D3-B2D3-418D4919040C}" dt="2022-11-02T10:30:05.124" v="1166" actId="478"/>
          <ac:spMkLst>
            <pc:docMk/>
            <pc:sldMk cId="122899657" sldId="505"/>
            <ac:spMk id="3" creationId="{0B94067A-438E-E407-E700-4E259736CDB9}"/>
          </ac:spMkLst>
        </pc:spChg>
        <pc:spChg chg="add del mod">
          <ac:chgData name="Kromanis, Roland (UT-ET)" userId="8e8173f5-c9f8-49ec-859f-ea6e1bd0431a" providerId="ADAL" clId="{4CF4D7D0-E38F-46D3-B2D3-418D4919040C}" dt="2022-11-02T10:30:36.243" v="1172" actId="478"/>
          <ac:spMkLst>
            <pc:docMk/>
            <pc:sldMk cId="122899657" sldId="505"/>
            <ac:spMk id="7" creationId="{3B7B6CFD-2A98-EE59-0E31-7A9BC5E13BF9}"/>
          </ac:spMkLst>
        </pc:spChg>
        <pc:spChg chg="add del mod">
          <ac:chgData name="Kromanis, Roland (UT-ET)" userId="8e8173f5-c9f8-49ec-859f-ea6e1bd0431a" providerId="ADAL" clId="{4CF4D7D0-E38F-46D3-B2D3-418D4919040C}" dt="2022-11-02T10:30:37.890" v="1173" actId="478"/>
          <ac:spMkLst>
            <pc:docMk/>
            <pc:sldMk cId="122899657" sldId="505"/>
            <ac:spMk id="14" creationId="{E3328F74-1F67-E0AE-4673-209751C97626}"/>
          </ac:spMkLst>
        </pc:spChg>
        <pc:spChg chg="add mod">
          <ac:chgData name="Kromanis, Roland (UT-ET)" userId="8e8173f5-c9f8-49ec-859f-ea6e1bd0431a" providerId="ADAL" clId="{4CF4D7D0-E38F-46D3-B2D3-418D4919040C}" dt="2022-11-02T10:32:39.920" v="1236" actId="14100"/>
          <ac:spMkLst>
            <pc:docMk/>
            <pc:sldMk cId="122899657" sldId="505"/>
            <ac:spMk id="15" creationId="{8F067F83-C816-8C4B-3047-D84EC8FF96BF}"/>
          </ac:spMkLst>
        </pc:spChg>
        <pc:spChg chg="add del mod">
          <ac:chgData name="Kromanis, Roland (UT-ET)" userId="8e8173f5-c9f8-49ec-859f-ea6e1bd0431a" providerId="ADAL" clId="{4CF4D7D0-E38F-46D3-B2D3-418D4919040C}" dt="2022-11-02T10:30:32.854" v="1171" actId="478"/>
          <ac:spMkLst>
            <pc:docMk/>
            <pc:sldMk cId="122899657" sldId="505"/>
            <ac:spMk id="16" creationId="{116DD8E7-41D8-C146-0990-BA9A04F4E3AA}"/>
          </ac:spMkLst>
        </pc:spChg>
        <pc:spChg chg="add mod">
          <ac:chgData name="Kromanis, Roland (UT-ET)" userId="8e8173f5-c9f8-49ec-859f-ea6e1bd0431a" providerId="ADAL" clId="{4CF4D7D0-E38F-46D3-B2D3-418D4919040C}" dt="2022-11-02T10:32:36.329" v="1235" actId="1076"/>
          <ac:spMkLst>
            <pc:docMk/>
            <pc:sldMk cId="122899657" sldId="505"/>
            <ac:spMk id="17" creationId="{9A7D184F-3E53-177D-B8D6-59639BF349E4}"/>
          </ac:spMkLst>
        </pc:spChg>
        <pc:spChg chg="add mod">
          <ac:chgData name="Kromanis, Roland (UT-ET)" userId="8e8173f5-c9f8-49ec-859f-ea6e1bd0431a" providerId="ADAL" clId="{4CF4D7D0-E38F-46D3-B2D3-418D4919040C}" dt="2022-11-02T10:32:29.219" v="1231" actId="14100"/>
          <ac:spMkLst>
            <pc:docMk/>
            <pc:sldMk cId="122899657" sldId="505"/>
            <ac:spMk id="20" creationId="{80B61F39-DF68-4D93-F6E3-BF5326EEF086}"/>
          </ac:spMkLst>
        </pc:spChg>
        <pc:picChg chg="add mod">
          <ac:chgData name="Kromanis, Roland (UT-ET)" userId="8e8173f5-c9f8-49ec-859f-ea6e1bd0431a" providerId="ADAL" clId="{4CF4D7D0-E38F-46D3-B2D3-418D4919040C}" dt="2022-11-02T10:29:59.990" v="1165"/>
          <ac:picMkLst>
            <pc:docMk/>
            <pc:sldMk cId="122899657" sldId="505"/>
            <ac:picMk id="8" creationId="{CE20BB1E-2286-EA3B-88B9-DC242D408227}"/>
          </ac:picMkLst>
        </pc:picChg>
        <pc:picChg chg="add mod">
          <ac:chgData name="Kromanis, Roland (UT-ET)" userId="8e8173f5-c9f8-49ec-859f-ea6e1bd0431a" providerId="ADAL" clId="{4CF4D7D0-E38F-46D3-B2D3-418D4919040C}" dt="2022-11-02T10:32:29.219" v="1231" actId="14100"/>
          <ac:picMkLst>
            <pc:docMk/>
            <pc:sldMk cId="122899657" sldId="505"/>
            <ac:picMk id="9" creationId="{872404AE-C49E-F9D3-1ADB-15122E9EDF8E}"/>
          </ac:picMkLst>
        </pc:picChg>
        <pc:picChg chg="add mod">
          <ac:chgData name="Kromanis, Roland (UT-ET)" userId="8e8173f5-c9f8-49ec-859f-ea6e1bd0431a" providerId="ADAL" clId="{4CF4D7D0-E38F-46D3-B2D3-418D4919040C}" dt="2022-11-02T10:32:29.219" v="1231" actId="14100"/>
          <ac:picMkLst>
            <pc:docMk/>
            <pc:sldMk cId="122899657" sldId="505"/>
            <ac:picMk id="10" creationId="{E7EB7B24-10B2-03D7-218C-74C21C0BCF0B}"/>
          </ac:picMkLst>
        </pc:picChg>
        <pc:picChg chg="add mod">
          <ac:chgData name="Kromanis, Roland (UT-ET)" userId="8e8173f5-c9f8-49ec-859f-ea6e1bd0431a" providerId="ADAL" clId="{4CF4D7D0-E38F-46D3-B2D3-418D4919040C}" dt="2022-11-02T10:32:29.219" v="1231" actId="14100"/>
          <ac:picMkLst>
            <pc:docMk/>
            <pc:sldMk cId="122899657" sldId="505"/>
            <ac:picMk id="11" creationId="{5E51D54C-2DF9-2B22-9049-FC6A7AB256A0}"/>
          </ac:picMkLst>
        </pc:picChg>
        <pc:picChg chg="add mod">
          <ac:chgData name="Kromanis, Roland (UT-ET)" userId="8e8173f5-c9f8-49ec-859f-ea6e1bd0431a" providerId="ADAL" clId="{4CF4D7D0-E38F-46D3-B2D3-418D4919040C}" dt="2022-11-02T10:33:04.256" v="1238" actId="1076"/>
          <ac:picMkLst>
            <pc:docMk/>
            <pc:sldMk cId="122899657" sldId="505"/>
            <ac:picMk id="23" creationId="{4D0328F2-2832-CC60-3A53-ECD8119CFB12}"/>
          </ac:picMkLst>
        </pc:picChg>
        <pc:cxnChg chg="add mod">
          <ac:chgData name="Kromanis, Roland (UT-ET)" userId="8e8173f5-c9f8-49ec-859f-ea6e1bd0431a" providerId="ADAL" clId="{4CF4D7D0-E38F-46D3-B2D3-418D4919040C}" dt="2022-11-02T10:32:29.219" v="1231" actId="14100"/>
          <ac:cxnSpMkLst>
            <pc:docMk/>
            <pc:sldMk cId="122899657" sldId="505"/>
            <ac:cxnSpMk id="12" creationId="{1178F096-F58B-639E-40AC-564B4682C8B7}"/>
          </ac:cxnSpMkLst>
        </pc:cxnChg>
        <pc:cxnChg chg="add mod">
          <ac:chgData name="Kromanis, Roland (UT-ET)" userId="8e8173f5-c9f8-49ec-859f-ea6e1bd0431a" providerId="ADAL" clId="{4CF4D7D0-E38F-46D3-B2D3-418D4919040C}" dt="2022-11-02T10:32:29.219" v="1231" actId="14100"/>
          <ac:cxnSpMkLst>
            <pc:docMk/>
            <pc:sldMk cId="122899657" sldId="505"/>
            <ac:cxnSpMk id="13" creationId="{3796D0A8-1553-9319-1CC3-743B75586164}"/>
          </ac:cxnSpMkLst>
        </pc:cxnChg>
      </pc:sldChg>
      <pc:sldChg chg="addSp delSp modSp new mod">
        <pc:chgData name="Kromanis, Roland (UT-ET)" userId="8e8173f5-c9f8-49ec-859f-ea6e1bd0431a" providerId="ADAL" clId="{4CF4D7D0-E38F-46D3-B2D3-418D4919040C}" dt="2022-11-02T10:37:23.904" v="1272" actId="692"/>
        <pc:sldMkLst>
          <pc:docMk/>
          <pc:sldMk cId="3051396815" sldId="506"/>
        </pc:sldMkLst>
        <pc:spChg chg="mod">
          <ac:chgData name="Kromanis, Roland (UT-ET)" userId="8e8173f5-c9f8-49ec-859f-ea6e1bd0431a" providerId="ADAL" clId="{4CF4D7D0-E38F-46D3-B2D3-418D4919040C}" dt="2022-11-02T10:33:35.114" v="1240"/>
          <ac:spMkLst>
            <pc:docMk/>
            <pc:sldMk cId="3051396815" sldId="506"/>
            <ac:spMk id="2" creationId="{1232446D-BE91-7774-BF64-FFB1AC6B60DF}"/>
          </ac:spMkLst>
        </pc:spChg>
        <pc:spChg chg="del">
          <ac:chgData name="Kromanis, Roland (UT-ET)" userId="8e8173f5-c9f8-49ec-859f-ea6e1bd0431a" providerId="ADAL" clId="{4CF4D7D0-E38F-46D3-B2D3-418D4919040C}" dt="2022-11-02T10:34:00.786" v="1243" actId="478"/>
          <ac:spMkLst>
            <pc:docMk/>
            <pc:sldMk cId="3051396815" sldId="506"/>
            <ac:spMk id="3" creationId="{F2254095-7328-E301-C837-25600759C0CE}"/>
          </ac:spMkLst>
        </pc:spChg>
        <pc:spChg chg="add del mod">
          <ac:chgData name="Kromanis, Roland (UT-ET)" userId="8e8173f5-c9f8-49ec-859f-ea6e1bd0431a" providerId="ADAL" clId="{4CF4D7D0-E38F-46D3-B2D3-418D4919040C}" dt="2022-11-02T10:35:25.220" v="1249" actId="478"/>
          <ac:spMkLst>
            <pc:docMk/>
            <pc:sldMk cId="3051396815" sldId="506"/>
            <ac:spMk id="9" creationId="{50A2B78B-1258-890F-F872-262AA15881BB}"/>
          </ac:spMkLst>
        </pc:spChg>
        <pc:spChg chg="add mod">
          <ac:chgData name="Kromanis, Roland (UT-ET)" userId="8e8173f5-c9f8-49ec-859f-ea6e1bd0431a" providerId="ADAL" clId="{4CF4D7D0-E38F-46D3-B2D3-418D4919040C}" dt="2022-11-02T10:36:51.184" v="1267" actId="1076"/>
          <ac:spMkLst>
            <pc:docMk/>
            <pc:sldMk cId="3051396815" sldId="506"/>
            <ac:spMk id="12" creationId="{EA6FE24E-5A6C-5787-27E1-17459AB466F7}"/>
          </ac:spMkLst>
        </pc:spChg>
        <pc:spChg chg="add mod">
          <ac:chgData name="Kromanis, Roland (UT-ET)" userId="8e8173f5-c9f8-49ec-859f-ea6e1bd0431a" providerId="ADAL" clId="{4CF4D7D0-E38F-46D3-B2D3-418D4919040C}" dt="2022-11-02T10:36:38.865" v="1263" actId="6549"/>
          <ac:spMkLst>
            <pc:docMk/>
            <pc:sldMk cId="3051396815" sldId="506"/>
            <ac:spMk id="13" creationId="{DF0C1AEF-A772-26E9-C5B7-D79E7315E53B}"/>
          </ac:spMkLst>
        </pc:spChg>
        <pc:spChg chg="add del mod">
          <ac:chgData name="Kromanis, Roland (UT-ET)" userId="8e8173f5-c9f8-49ec-859f-ea6e1bd0431a" providerId="ADAL" clId="{4CF4D7D0-E38F-46D3-B2D3-418D4919040C}" dt="2022-11-02T10:35:40.258" v="1253" actId="478"/>
          <ac:spMkLst>
            <pc:docMk/>
            <pc:sldMk cId="3051396815" sldId="506"/>
            <ac:spMk id="15" creationId="{308F4CF5-348B-5515-5A49-76FEAF186ED6}"/>
          </ac:spMkLst>
        </pc:spChg>
        <pc:picChg chg="add mod">
          <ac:chgData name="Kromanis, Roland (UT-ET)" userId="8e8173f5-c9f8-49ec-859f-ea6e1bd0431a" providerId="ADAL" clId="{4CF4D7D0-E38F-46D3-B2D3-418D4919040C}" dt="2022-11-02T10:33:38.917" v="1241"/>
          <ac:picMkLst>
            <pc:docMk/>
            <pc:sldMk cId="3051396815" sldId="506"/>
            <ac:picMk id="7" creationId="{B9541679-C504-632A-9DF9-B7754BD71BE9}"/>
          </ac:picMkLst>
        </pc:picChg>
        <pc:picChg chg="add mod">
          <ac:chgData name="Kromanis, Roland (UT-ET)" userId="8e8173f5-c9f8-49ec-859f-ea6e1bd0431a" providerId="ADAL" clId="{4CF4D7D0-E38F-46D3-B2D3-418D4919040C}" dt="2022-11-02T10:36:47.496" v="1266" actId="14100"/>
          <ac:picMkLst>
            <pc:docMk/>
            <pc:sldMk cId="3051396815" sldId="506"/>
            <ac:picMk id="8" creationId="{9BE97C6D-CAA9-F74D-3F54-71F50F9A5A5B}"/>
          </ac:picMkLst>
        </pc:picChg>
        <pc:picChg chg="add mod">
          <ac:chgData name="Kromanis, Roland (UT-ET)" userId="8e8173f5-c9f8-49ec-859f-ea6e1bd0431a" providerId="ADAL" clId="{4CF4D7D0-E38F-46D3-B2D3-418D4919040C}" dt="2022-11-02T10:35:23.320" v="1248" actId="1076"/>
          <ac:picMkLst>
            <pc:docMk/>
            <pc:sldMk cId="3051396815" sldId="506"/>
            <ac:picMk id="10" creationId="{A257B84C-5C7E-1719-8760-01D69A392CE3}"/>
          </ac:picMkLst>
        </pc:picChg>
        <pc:picChg chg="add mod">
          <ac:chgData name="Kromanis, Roland (UT-ET)" userId="8e8173f5-c9f8-49ec-859f-ea6e1bd0431a" providerId="ADAL" clId="{4CF4D7D0-E38F-46D3-B2D3-418D4919040C}" dt="2022-11-02T10:35:54.440" v="1256" actId="1076"/>
          <ac:picMkLst>
            <pc:docMk/>
            <pc:sldMk cId="3051396815" sldId="506"/>
            <ac:picMk id="11" creationId="{FB02CCEF-E4AB-0CC5-D8D1-BB06B8411485}"/>
          </ac:picMkLst>
        </pc:picChg>
        <pc:picChg chg="add mod">
          <ac:chgData name="Kromanis, Roland (UT-ET)" userId="8e8173f5-c9f8-49ec-859f-ea6e1bd0431a" providerId="ADAL" clId="{4CF4D7D0-E38F-46D3-B2D3-418D4919040C}" dt="2022-11-02T10:35:37.296" v="1252" actId="14100"/>
          <ac:picMkLst>
            <pc:docMk/>
            <pc:sldMk cId="3051396815" sldId="506"/>
            <ac:picMk id="14" creationId="{0D880CDC-CC65-BFFC-1A5A-055B035E9850}"/>
          </ac:picMkLst>
        </pc:picChg>
        <pc:cxnChg chg="add mod">
          <ac:chgData name="Kromanis, Roland (UT-ET)" userId="8e8173f5-c9f8-49ec-859f-ea6e1bd0431a" providerId="ADAL" clId="{4CF4D7D0-E38F-46D3-B2D3-418D4919040C}" dt="2022-11-02T10:37:23.904" v="1272" actId="692"/>
          <ac:cxnSpMkLst>
            <pc:docMk/>
            <pc:sldMk cId="3051396815" sldId="506"/>
            <ac:cxnSpMk id="16" creationId="{1F07E2D6-A82C-B5AA-D5EA-A7C7D72BE3A6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7CC24-F813-4529-BF6B-8A7B0747C731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D12B49-ECD5-4094-A8B2-E022CCE5A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2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Designing Systems for Informed Resilience Engineering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12B49-ECD5-4094-A8B2-E022CCE5A0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56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12B49-ECD5-4094-A8B2-E022CCE5A0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25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12B49-ECD5-4094-A8B2-E022CCE5A0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16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12B49-ECD5-4094-A8B2-E022CCE5A0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02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12B49-ECD5-4094-A8B2-E022CCE5A0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12B49-ECD5-4094-A8B2-E022CCE5A0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0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12B49-ECD5-4094-A8B2-E022CCE5A0E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06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12B49-ECD5-4094-A8B2-E022CCE5A0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81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17CE-97CB-4E59-8868-D87E62CB4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6527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EF690-8F70-44DF-98E1-09A1060EBA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47068"/>
            <a:ext cx="9144000" cy="181198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by Dr R. Kromanis (Roland) </a:t>
            </a:r>
          </a:p>
          <a:p>
            <a:r>
              <a:rPr lang="lv-LV" dirty="0"/>
              <a:t>r.kromanis@utwente.nl </a:t>
            </a:r>
            <a:endParaRPr lang="en-US" dirty="0"/>
          </a:p>
          <a:p>
            <a:r>
              <a:rPr lang="lv-LV" dirty="0"/>
              <a:t>Horst </a:t>
            </a:r>
            <a:r>
              <a:rPr lang="en-US" dirty="0"/>
              <a:t>Room </a:t>
            </a:r>
            <a:r>
              <a:rPr lang="lv-LV" dirty="0"/>
              <a:t>Z230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83983-1EC0-47E1-9E0F-9AA7724AAD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4109" y="6356349"/>
            <a:ext cx="1865746" cy="365125"/>
          </a:xfrm>
        </p:spPr>
        <p:txBody>
          <a:bodyPr/>
          <a:lstStyle/>
          <a:p>
            <a:fld id="{66909BD2-0014-44C9-B6A1-A61CDF50CDE9}" type="datetime1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B16CC-9662-46B8-821F-37FC6FC46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99855" y="6356350"/>
            <a:ext cx="7592290" cy="365125"/>
          </a:xfrm>
        </p:spPr>
        <p:txBody>
          <a:bodyPr/>
          <a:lstStyle/>
          <a:p>
            <a:r>
              <a:rPr lang="en-US"/>
              <a:t>RKromanis DeSIRE conferecne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4BDA2-E09C-4090-B27C-F2F00BAC6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2145" y="6356349"/>
            <a:ext cx="1865746" cy="365125"/>
          </a:xfrm>
        </p:spPr>
        <p:txBody>
          <a:bodyPr/>
          <a:lstStyle/>
          <a:p>
            <a:fld id="{738001BF-ECB8-42F9-84A5-3FFB87A4EC1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6C3A1F0-5FA8-4EE3-AB7D-C87073FD7A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78" y="-83"/>
            <a:ext cx="5815222" cy="112244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28395C-D022-48E6-B2DD-E7B30D391BA2}"/>
              </a:ext>
            </a:extLst>
          </p:cNvPr>
          <p:cNvCxnSpPr/>
          <p:nvPr userDrawn="1"/>
        </p:nvCxnSpPr>
        <p:spPr>
          <a:xfrm>
            <a:off x="0" y="6356350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8C35E5-55A0-4889-9DFE-2FD5459E39ED}"/>
              </a:ext>
            </a:extLst>
          </p:cNvPr>
          <p:cNvCxnSpPr/>
          <p:nvPr userDrawn="1"/>
        </p:nvCxnSpPr>
        <p:spPr>
          <a:xfrm>
            <a:off x="0" y="3996459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924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C1787E1E-2554-465E-B181-11D91739BA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679" y="0"/>
            <a:ext cx="1799321" cy="8959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A06629-0622-4470-B1DC-1463FFA00379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518474" y="254290"/>
            <a:ext cx="9874206" cy="641638"/>
          </a:xfrm>
        </p:spPr>
        <p:txBody>
          <a:bodyPr anchor="t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97951-0D1C-4505-9A2E-89013269D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75" y="1051136"/>
            <a:ext cx="11067068" cy="5161128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7D6933-0119-4FCF-A0F1-94D14B522617}"/>
              </a:ext>
            </a:extLst>
          </p:cNvPr>
          <p:cNvCxnSpPr/>
          <p:nvPr userDrawn="1"/>
        </p:nvCxnSpPr>
        <p:spPr>
          <a:xfrm>
            <a:off x="0" y="895927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28795F-B4F7-4707-9E66-643F641C9F54}"/>
              </a:ext>
            </a:extLst>
          </p:cNvPr>
          <p:cNvCxnSpPr/>
          <p:nvPr userDrawn="1"/>
        </p:nvCxnSpPr>
        <p:spPr>
          <a:xfrm>
            <a:off x="0" y="6356350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8336792-919C-42DB-B904-6EF143FA03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4109" y="6356349"/>
            <a:ext cx="1865746" cy="365125"/>
          </a:xfrm>
        </p:spPr>
        <p:txBody>
          <a:bodyPr/>
          <a:lstStyle/>
          <a:p>
            <a:fld id="{A4070639-747C-4700-99F6-31A8BD90E60D}" type="datetime1">
              <a:rPr lang="en-US" smtClean="0"/>
              <a:t>11/2/2022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FF55E18-28B7-42C1-9999-E46D1C71E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99855" y="6356350"/>
            <a:ext cx="7592290" cy="365125"/>
          </a:xfrm>
        </p:spPr>
        <p:txBody>
          <a:bodyPr/>
          <a:lstStyle/>
          <a:p>
            <a:r>
              <a:rPr lang="en-US"/>
              <a:t>RKromanis DeSIRE conferecne 2022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8DA016E-ECE2-4027-A255-29844CF35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2145" y="6356349"/>
            <a:ext cx="1865746" cy="365125"/>
          </a:xfrm>
        </p:spPr>
        <p:txBody>
          <a:bodyPr/>
          <a:lstStyle/>
          <a:p>
            <a:fld id="{738001BF-ECB8-42F9-84A5-3FFB87A4E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1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517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22ACE46-0CFE-475C-8996-5E47339B7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27" y="5932732"/>
            <a:ext cx="4793673" cy="9252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674860-3617-4FDB-A6E9-174410FD26F2}"/>
              </a:ext>
            </a:extLst>
          </p:cNvPr>
          <p:cNvSpPr txBox="1"/>
          <p:nvPr userDrawn="1"/>
        </p:nvSpPr>
        <p:spPr>
          <a:xfrm>
            <a:off x="0" y="5934670"/>
            <a:ext cx="2955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 R. Kromanis (Roland) </a:t>
            </a:r>
          </a:p>
          <a:p>
            <a:r>
              <a:rPr lang="lv-LV" dirty="0"/>
              <a:t>r.kromanis@utwente.nl </a:t>
            </a:r>
            <a:endParaRPr lang="en-US" dirty="0"/>
          </a:p>
          <a:p>
            <a:r>
              <a:rPr lang="lv-LV" dirty="0"/>
              <a:t>Horst </a:t>
            </a:r>
            <a:r>
              <a:rPr lang="en-US" dirty="0"/>
              <a:t>Room </a:t>
            </a:r>
            <a:r>
              <a:rPr lang="lv-LV" dirty="0"/>
              <a:t>Z230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100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476344-0CE7-4A7D-9052-542C1FBCB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679EB-8AC4-488C-B811-1F13984A9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B813C-E932-4022-99C1-A386816E8B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922BE-6F6F-45B2-994F-861DD1FF6732}" type="datetime1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AD8C6-2386-42E3-8843-35DDE557F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RKromanis DeSIRE conferecne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CC5ED-ABFD-4DD0-8627-81430342C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001BF-ECB8-42F9-84A5-3FFB87A4E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46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5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mailto:r.kromanis@utwente.n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6.emf"/><Relationship Id="rId7" Type="http://schemas.openxmlformats.org/officeDocument/2006/relationships/hyperlink" Target="https://virtual-world.nl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t.com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orway.postsen.com/news/34565/Bridge-with-truck-and-car-collapsed-in-Gudbrandsdalen.html" TargetMode="External"/><Relationship Id="rId4" Type="http://schemas.openxmlformats.org/officeDocument/2006/relationships/hyperlink" Target="https://www.norway.posten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nltimes.nl/2020/09/02/quay-wall-collapses-front-amsterdam-univ-buildi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hyperlink" Target="http://www.publicdomainpictures.net/view-image.php?image=163999&amp;picture=doctor" TargetMode="Externa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CFFA7-CDA1-4A9E-8E33-60C84A73C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9685" y="1122362"/>
            <a:ext cx="7692630" cy="2652713"/>
          </a:xfrm>
        </p:spPr>
        <p:txBody>
          <a:bodyPr>
            <a:normAutofit/>
          </a:bodyPr>
          <a:lstStyle/>
          <a:p>
            <a:r>
              <a:rPr lang="en-GB" noProof="0" dirty="0"/>
              <a:t>Structural health monitoring</a:t>
            </a:r>
            <a:br>
              <a:rPr lang="en-GB" noProof="0" dirty="0"/>
            </a:br>
            <a:r>
              <a:rPr lang="en-GB" noProof="0" dirty="0"/>
              <a:t> of </a:t>
            </a:r>
            <a:br>
              <a:rPr lang="en-GB" noProof="0" dirty="0"/>
            </a:br>
            <a:r>
              <a:rPr lang="en-GB" noProof="0" dirty="0"/>
              <a:t>inland navigation structures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3F81A-F2B2-436A-8A43-BE04DEDA5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D283-0597-4A28-8042-D56B578D87B2}" type="datetime1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1D3B5-158B-4896-8F7F-E1CBA3F35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RKromanis DeSIRE conferecne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1FBB4-64AF-4F0F-9499-146B923D9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01BF-ECB8-42F9-84A5-3FFB87A4EC19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43D923-F60B-4254-9C96-6CF654D19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845" y="4795832"/>
            <a:ext cx="3229155" cy="830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8B39E9-9427-4712-B83D-3594BC119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1336" y="5626189"/>
            <a:ext cx="2360664" cy="730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9B989C-B5AF-4B6E-A276-4F6BE4732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2403"/>
            <a:ext cx="6307994" cy="692869"/>
          </a:xfrm>
          <a:prstGeom prst="rect">
            <a:avLst/>
          </a:prstGeom>
        </p:spPr>
      </p:pic>
      <p:pic>
        <p:nvPicPr>
          <p:cNvPr id="11" name="Picture 10" descr="A picture containing qr code&#10;&#10;Description automatically generated">
            <a:extLst>
              <a:ext uri="{FF2B5EF4-FFF2-40B4-BE49-F238E27FC236}">
                <a16:creationId xmlns:a16="http://schemas.microsoft.com/office/drawing/2014/main" id="{CDE7FB5C-E9D5-D855-69E1-FDE5558688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1567"/>
            <a:ext cx="2995413" cy="1148733"/>
          </a:xfrm>
          <a:prstGeom prst="rect">
            <a:avLst/>
          </a:prstGeom>
        </p:spPr>
      </p:pic>
      <p:sp>
        <p:nvSpPr>
          <p:cNvPr id="13" name="Subtitle 12">
            <a:extLst>
              <a:ext uri="{FF2B5EF4-FFF2-40B4-BE49-F238E27FC236}">
                <a16:creationId xmlns:a16="http://schemas.microsoft.com/office/drawing/2014/main" id="{82DDB167-FC79-8E31-58AE-6E2D5C797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44363"/>
            <a:ext cx="9144000" cy="1811985"/>
          </a:xfrm>
        </p:spPr>
        <p:txBody>
          <a:bodyPr/>
          <a:lstStyle/>
          <a:p>
            <a:r>
              <a:rPr lang="en-US" dirty="0"/>
              <a:t>by Rolands Kromanis</a:t>
            </a:r>
          </a:p>
          <a:p>
            <a:r>
              <a:rPr lang="lv-LV" dirty="0">
                <a:hlinkClick r:id="rId7"/>
              </a:rPr>
              <a:t>r.kromanis@utwente.nl</a:t>
            </a:r>
            <a:r>
              <a:rPr lang="en-US" dirty="0"/>
              <a:t> </a:t>
            </a:r>
            <a:r>
              <a:rPr lang="lv-LV" dirty="0"/>
              <a:t> </a:t>
            </a:r>
            <a:endParaRPr lang="en-US" dirty="0"/>
          </a:p>
          <a:p>
            <a:r>
              <a:rPr lang="lv-LV" dirty="0"/>
              <a:t>Horst </a:t>
            </a:r>
            <a:r>
              <a:rPr lang="en-US" dirty="0"/>
              <a:t>Room </a:t>
            </a:r>
            <a:r>
              <a:rPr lang="lv-LV" dirty="0"/>
              <a:t>Z230</a:t>
            </a:r>
            <a:endParaRPr lang="en-US" dirty="0"/>
          </a:p>
          <a:p>
            <a:r>
              <a:rPr lang="en-US" dirty="0"/>
              <a:t>Structural health monitoring for smart infrastructure</a:t>
            </a:r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9788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22A5D-13AD-B733-E472-865EDA0FE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74" y="229043"/>
            <a:ext cx="9874206" cy="641638"/>
          </a:xfrm>
        </p:spPr>
        <p:txBody>
          <a:bodyPr/>
          <a:lstStyle/>
          <a:p>
            <a:r>
              <a:rPr lang="en-GB" dirty="0"/>
              <a:t>SHM of inland navigation structures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B5598-228E-54EE-1799-E8136CF8A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91C0A-F391-44A7-8E99-72EB3ECDE6BD}" type="datetime1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10153-6275-6F28-3FDD-CBFB22BB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RKromanis DeSIRE conferecne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16F17-E091-A72C-5EBE-E9B34DD1B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01BF-ECB8-42F9-84A5-3FFB87A4EC19}" type="slidenum">
              <a:rPr lang="en-US" smtClean="0"/>
              <a:t>10</a:t>
            </a:fld>
            <a:endParaRPr lang="en-US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65489A48-6F88-1998-E691-1BD4D7370B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" r="2111"/>
          <a:stretch/>
        </p:blipFill>
        <p:spPr>
          <a:xfrm>
            <a:off x="1478808" y="944138"/>
            <a:ext cx="7167907" cy="536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555164-51F4-B11B-18FD-A174ED68D722}"/>
              </a:ext>
            </a:extLst>
          </p:cNvPr>
          <p:cNvSpPr txBox="1"/>
          <p:nvPr/>
        </p:nvSpPr>
        <p:spPr>
          <a:xfrm>
            <a:off x="9705975" y="5156019"/>
            <a:ext cx="2381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Prateek Negi, </a:t>
            </a:r>
          </a:p>
          <a:p>
            <a:r>
              <a:rPr lang="en-GB" dirty="0"/>
              <a:t>Rolands Kromanis, </a:t>
            </a:r>
          </a:p>
          <a:p>
            <a:r>
              <a:rPr lang="en-GB" dirty="0"/>
              <a:t>André G. Dorée, </a:t>
            </a:r>
          </a:p>
          <a:p>
            <a:r>
              <a:rPr lang="en-GB" dirty="0"/>
              <a:t>Kathelijne M. Wijnberg</a:t>
            </a:r>
          </a:p>
        </p:txBody>
      </p:sp>
    </p:spTree>
    <p:extLst>
      <p:ext uri="{BB962C8B-B14F-4D97-AF65-F5344CB8AC3E}">
        <p14:creationId xmlns:p14="http://schemas.microsoft.com/office/powerpoint/2010/main" val="1581803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22A5D-13AD-B733-E472-865EDA0FE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SHM of dikes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B5598-228E-54EE-1799-E8136CF8A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D4EB0-ADEA-453A-9EAE-ABD38B5AC36C}" type="datetime1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10153-6275-6F28-3FDD-CBFB22BB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RKromanis DeSIRE conferecne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16F17-E091-A72C-5EBE-E9B34DD1B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01BF-ECB8-42F9-84A5-3FFB87A4EC19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4933153-943F-1AB2-4DD0-DA162ACA90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/>
          <a:stretch/>
        </p:blipFill>
        <p:spPr>
          <a:xfrm>
            <a:off x="1" y="1067400"/>
            <a:ext cx="7020000" cy="5001647"/>
          </a:xfrm>
          <a:prstGeom prst="rect">
            <a:avLst/>
          </a:prstGeom>
        </p:spPr>
      </p:pic>
      <p:pic>
        <p:nvPicPr>
          <p:cNvPr id="11" name="Content Placeholder 10" descr="Diagram&#10;&#10;Description automatically generated">
            <a:extLst>
              <a:ext uri="{FF2B5EF4-FFF2-40B4-BE49-F238E27FC236}">
                <a16:creationId xmlns:a16="http://schemas.microsoft.com/office/drawing/2014/main" id="{138A32B4-5CA0-3DAF-024E-691E67588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87" y="1357633"/>
            <a:ext cx="5229212" cy="4489531"/>
          </a:xfrm>
        </p:spPr>
      </p:pic>
    </p:spTree>
    <p:extLst>
      <p:ext uri="{BB962C8B-B14F-4D97-AF65-F5344CB8AC3E}">
        <p14:creationId xmlns:p14="http://schemas.microsoft.com/office/powerpoint/2010/main" val="92873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2E97CC2-A948-3729-3250-B88D5966C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9" t="5699" r="30288" b="30615"/>
          <a:stretch/>
        </p:blipFill>
        <p:spPr bwMode="auto">
          <a:xfrm>
            <a:off x="8534252" y="4633455"/>
            <a:ext cx="1518218" cy="171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300B80-DB28-52FB-6175-673042A6C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Beatrix lock monitoring system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0E226-229B-C71F-AB5A-9ED0F638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0639-747C-4700-99F6-31A8BD90E60D}" type="datetime1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363B0-83B9-88F8-854F-C8CF30FA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RKromanis DeSIRE conferecne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2148E-B54F-7A82-6395-473949F09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01BF-ECB8-42F9-84A5-3FFB87A4EC19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150AED-D9FB-3104-4CAC-69A922BDD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672" y="925214"/>
            <a:ext cx="2886190" cy="332539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B96AB63-BB9F-B19A-38EA-DE736669B064}"/>
              </a:ext>
            </a:extLst>
          </p:cNvPr>
          <p:cNvSpPr/>
          <p:nvPr/>
        </p:nvSpPr>
        <p:spPr>
          <a:xfrm>
            <a:off x="10120366" y="2628283"/>
            <a:ext cx="197138" cy="179633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572180-9034-8E52-E4A5-DA3A4A985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8786" y="3275650"/>
            <a:ext cx="476807" cy="742824"/>
          </a:xfrm>
          <a:prstGeom prst="rect">
            <a:avLst/>
          </a:prstGeom>
        </p:spPr>
      </p:pic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B10D491B-78D2-F3BB-9A03-EA3730B7B418}"/>
              </a:ext>
            </a:extLst>
          </p:cNvPr>
          <p:cNvCxnSpPr>
            <a:cxnSpLocks/>
            <a:stCxn id="8" idx="4"/>
          </p:cNvCxnSpPr>
          <p:nvPr/>
        </p:nvCxnSpPr>
        <p:spPr>
          <a:xfrm rot="5400000">
            <a:off x="8658476" y="2783989"/>
            <a:ext cx="1536532" cy="1584386"/>
          </a:xfrm>
          <a:prstGeom prst="curvedConnector2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way, scene, road, highway&#10;&#10;Description automatically generated">
            <a:extLst>
              <a:ext uri="{FF2B5EF4-FFF2-40B4-BE49-F238E27FC236}">
                <a16:creationId xmlns:a16="http://schemas.microsoft.com/office/drawing/2014/main" id="{4021A282-53CB-40FC-EF22-3652F12AFE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5373" y="1981331"/>
            <a:ext cx="4449176" cy="4230933"/>
          </a:xfrm>
          <a:prstGeom prst="ellipse">
            <a:avLst/>
          </a:prstGeom>
          <a:ln w="127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BC8C86-8FF2-B868-0D88-73C03BE133D3}"/>
              </a:ext>
            </a:extLst>
          </p:cNvPr>
          <p:cNvCxnSpPr>
            <a:cxnSpLocks/>
          </p:cNvCxnSpPr>
          <p:nvPr/>
        </p:nvCxnSpPr>
        <p:spPr>
          <a:xfrm flipV="1">
            <a:off x="5163055" y="4961179"/>
            <a:ext cx="473095" cy="6243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6B7A41D-9151-083B-7D07-C2D7C61B00F8}"/>
              </a:ext>
            </a:extLst>
          </p:cNvPr>
          <p:cNvSpPr txBox="1"/>
          <p:nvPr/>
        </p:nvSpPr>
        <p:spPr>
          <a:xfrm rot="18461622">
            <a:off x="4683393" y="4877724"/>
            <a:ext cx="842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Flow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9FA4B4-31A7-3C55-6FF0-3F4766DCFDB2}"/>
              </a:ext>
            </a:extLst>
          </p:cNvPr>
          <p:cNvSpPr txBox="1"/>
          <p:nvPr/>
        </p:nvSpPr>
        <p:spPr>
          <a:xfrm>
            <a:off x="9422115" y="4059394"/>
            <a:ext cx="2543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Netherlands and shipping on inland waterways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591007-7FFC-6759-7331-E08491E26E60}"/>
              </a:ext>
            </a:extLst>
          </p:cNvPr>
          <p:cNvSpPr txBox="1"/>
          <p:nvPr/>
        </p:nvSpPr>
        <p:spPr>
          <a:xfrm>
            <a:off x="7453014" y="1859120"/>
            <a:ext cx="1426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Amsterdam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0857FB-1E9B-2DE8-EE79-15EF8AD7A608}"/>
              </a:ext>
            </a:extLst>
          </p:cNvPr>
          <p:cNvSpPr txBox="1"/>
          <p:nvPr/>
        </p:nvSpPr>
        <p:spPr>
          <a:xfrm>
            <a:off x="8079695" y="2501237"/>
            <a:ext cx="1426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Rotterdam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C308952-5E5C-7DFF-33CF-5F0024B64111}"/>
              </a:ext>
            </a:extLst>
          </p:cNvPr>
          <p:cNvSpPr/>
          <p:nvPr/>
        </p:nvSpPr>
        <p:spPr>
          <a:xfrm>
            <a:off x="10053570" y="2249096"/>
            <a:ext cx="98570" cy="971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F2777E0-D486-1E4B-52F8-D243E9514124}"/>
              </a:ext>
            </a:extLst>
          </p:cNvPr>
          <p:cNvSpPr/>
          <p:nvPr/>
        </p:nvSpPr>
        <p:spPr>
          <a:xfrm>
            <a:off x="9743642" y="2816229"/>
            <a:ext cx="98570" cy="971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290415A-5375-BE6E-9E28-5D6F1976D670}"/>
              </a:ext>
            </a:extLst>
          </p:cNvPr>
          <p:cNvCxnSpPr>
            <a:cxnSpLocks/>
            <a:stCxn id="18" idx="2"/>
          </p:cNvCxnSpPr>
          <p:nvPr/>
        </p:nvCxnSpPr>
        <p:spPr>
          <a:xfrm flipH="1" flipV="1">
            <a:off x="9201150" y="2714625"/>
            <a:ext cx="542492" cy="150181"/>
          </a:xfrm>
          <a:prstGeom prst="straightConnector1">
            <a:avLst/>
          </a:prstGeom>
          <a:ln w="28575">
            <a:headEnd type="arrow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C7E0BDC-D7B8-4C33-D43D-BCFFFAD4BC3E}"/>
              </a:ext>
            </a:extLst>
          </p:cNvPr>
          <p:cNvCxnSpPr>
            <a:cxnSpLocks/>
          </p:cNvCxnSpPr>
          <p:nvPr/>
        </p:nvCxnSpPr>
        <p:spPr>
          <a:xfrm flipH="1" flipV="1">
            <a:off x="8740581" y="2137233"/>
            <a:ext cx="1312990" cy="140308"/>
          </a:xfrm>
          <a:prstGeom prst="straightConnector1">
            <a:avLst/>
          </a:prstGeom>
          <a:ln w="28575">
            <a:headEnd type="arrow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ACDB742-4FA2-9E1F-E06F-9872E3589AD6}"/>
              </a:ext>
            </a:extLst>
          </p:cNvPr>
          <p:cNvCxnSpPr>
            <a:cxnSpLocks/>
          </p:cNvCxnSpPr>
          <p:nvPr/>
        </p:nvCxnSpPr>
        <p:spPr>
          <a:xfrm flipV="1">
            <a:off x="6110490" y="5273347"/>
            <a:ext cx="387473" cy="69361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866C0BF-A080-B8C1-05F0-EAD0BF8904DC}"/>
              </a:ext>
            </a:extLst>
          </p:cNvPr>
          <p:cNvSpPr txBox="1">
            <a:spLocks/>
          </p:cNvSpPr>
          <p:nvPr/>
        </p:nvSpPr>
        <p:spPr>
          <a:xfrm>
            <a:off x="541337" y="912326"/>
            <a:ext cx="6297664" cy="163081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25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b="0" cap="none" dirty="0"/>
              <a:t>Twin chambers</a:t>
            </a:r>
            <a:br>
              <a:rPr lang="en-US" sz="2800" b="0" cap="none" dirty="0"/>
            </a:br>
            <a:r>
              <a:rPr lang="en-US" b="0" cap="none" dirty="0"/>
              <a:t>Constructed in </a:t>
            </a:r>
            <a:r>
              <a:rPr lang="en-US" cap="none" dirty="0"/>
              <a:t>1938</a:t>
            </a:r>
            <a:br>
              <a:rPr lang="en-US" b="0" cap="none" dirty="0"/>
            </a:br>
            <a:r>
              <a:rPr lang="en-US" b="0" cap="none" dirty="0"/>
              <a:t>Ships up to </a:t>
            </a:r>
            <a:r>
              <a:rPr lang="en-US" cap="none" dirty="0" err="1"/>
              <a:t>Va</a:t>
            </a:r>
            <a:r>
              <a:rPr lang="en-US" cap="none" dirty="0"/>
              <a:t> </a:t>
            </a:r>
            <a:r>
              <a:rPr lang="en-US" b="0" cap="none" dirty="0"/>
              <a:t>class</a:t>
            </a:r>
            <a:br>
              <a:rPr lang="en-US" b="0" cap="none" dirty="0"/>
            </a:br>
            <a:r>
              <a:rPr lang="en-US" b="0" cap="none" dirty="0"/>
              <a:t>25,000 passages annually</a:t>
            </a: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6FA96F17-349A-8A9A-4BF5-9C64EFEB9D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699" y="-81402"/>
            <a:ext cx="1814236" cy="108854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FC19FBC-A8F4-B029-8511-AFEF725E1028}"/>
              </a:ext>
            </a:extLst>
          </p:cNvPr>
          <p:cNvSpPr txBox="1"/>
          <p:nvPr/>
        </p:nvSpPr>
        <p:spPr>
          <a:xfrm>
            <a:off x="281845" y="5894285"/>
            <a:ext cx="3849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tx1">
                    <a:lumMod val="65000"/>
                    <a:lumOff val="3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https://virtual-world.nl/</a:t>
            </a:r>
            <a:r>
              <a:rPr lang="nl-NL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Prinses Beatrixsluis, Netherlands (17-06-2017)</a:t>
            </a:r>
          </a:p>
        </p:txBody>
      </p:sp>
      <p:pic>
        <p:nvPicPr>
          <p:cNvPr id="26" name="Picture 25" descr="A picture containing outdoor, water, boat, river&#10;&#10;Description automatically generated">
            <a:extLst>
              <a:ext uri="{FF2B5EF4-FFF2-40B4-BE49-F238E27FC236}">
                <a16:creationId xmlns:a16="http://schemas.microsoft.com/office/drawing/2014/main" id="{859A8AEF-7DD3-BE2F-0EE2-64DC978C93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84" t="7755" r="9983" b="4681"/>
          <a:stretch/>
        </p:blipFill>
        <p:spPr>
          <a:xfrm>
            <a:off x="281845" y="3154904"/>
            <a:ext cx="3691547" cy="261894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8A35D22-9C95-1F08-516E-78EF360B17A2}"/>
              </a:ext>
            </a:extLst>
          </p:cNvPr>
          <p:cNvSpPr txBox="1"/>
          <p:nvPr/>
        </p:nvSpPr>
        <p:spPr>
          <a:xfrm>
            <a:off x="10052470" y="5531684"/>
            <a:ext cx="2399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EngD</a:t>
            </a:r>
            <a:r>
              <a:rPr lang="en-US" sz="2400" dirty="0"/>
              <a:t> candidate Mohsen Bastani</a:t>
            </a:r>
          </a:p>
        </p:txBody>
      </p:sp>
    </p:spTree>
    <p:extLst>
      <p:ext uri="{BB962C8B-B14F-4D97-AF65-F5344CB8AC3E}">
        <p14:creationId xmlns:p14="http://schemas.microsoft.com/office/powerpoint/2010/main" val="372374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2D0FA-44A8-147B-F9F9-95B0A6366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Beatrix lock monitoring system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AE8AA-03D5-2438-E7CB-387A3C709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0639-747C-4700-99F6-31A8BD90E60D}" type="datetime1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2595C-7F9F-DFBE-595E-3CA715CF7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RKromanis DeSIRE conferecne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8E4F6-1559-B676-E58E-C9E7FE27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01BF-ECB8-42F9-84A5-3FFB87A4EC19}" type="slidenum">
              <a:rPr lang="en-US" smtClean="0"/>
              <a:t>13</a:t>
            </a:fld>
            <a:endParaRPr lang="en-US"/>
          </a:p>
        </p:txBody>
      </p:sp>
      <p:pic>
        <p:nvPicPr>
          <p:cNvPr id="8" name="Content Placeholder 4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CE20BB1E-2286-EA3B-88B9-DC242D408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852" y="2884488"/>
            <a:ext cx="5929724" cy="3531734"/>
          </a:xfr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872404AE-C49E-F9D3-1ADB-15122E9EDF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44" b="5041"/>
          <a:stretch/>
        </p:blipFill>
        <p:spPr>
          <a:xfrm>
            <a:off x="2503632" y="1538068"/>
            <a:ext cx="5704278" cy="2313045"/>
          </a:xfrm>
          <a:prstGeom prst="rect">
            <a:avLst/>
          </a:prstGeom>
        </p:spPr>
      </p:pic>
      <p:pic>
        <p:nvPicPr>
          <p:cNvPr id="10" name="Picture 9" descr="A picture containing rug&#10;&#10;Description automatically generated">
            <a:extLst>
              <a:ext uri="{FF2B5EF4-FFF2-40B4-BE49-F238E27FC236}">
                <a16:creationId xmlns:a16="http://schemas.microsoft.com/office/drawing/2014/main" id="{E7EB7B24-10B2-03D7-218C-74C21C0BCF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12" t="13677" r="11480" b="41276"/>
          <a:stretch/>
        </p:blipFill>
        <p:spPr>
          <a:xfrm>
            <a:off x="226775" y="4225873"/>
            <a:ext cx="8100101" cy="1814006"/>
          </a:xfrm>
          <a:prstGeom prst="rect">
            <a:avLst/>
          </a:prstGeom>
        </p:spPr>
      </p:pic>
      <p:pic>
        <p:nvPicPr>
          <p:cNvPr id="11" name="Picture 10" descr="A picture containing grass, outdoor, valley, canyon&#10;&#10;Description automatically generated">
            <a:extLst>
              <a:ext uri="{FF2B5EF4-FFF2-40B4-BE49-F238E27FC236}">
                <a16:creationId xmlns:a16="http://schemas.microsoft.com/office/drawing/2014/main" id="{5E51D54C-2DF9-2B22-9049-FC6A7AB25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3272" y="2609468"/>
            <a:ext cx="3421953" cy="231304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178F096-F58B-639E-40AC-564B4682C8B7}"/>
              </a:ext>
            </a:extLst>
          </p:cNvPr>
          <p:cNvCxnSpPr>
            <a:cxnSpLocks/>
          </p:cNvCxnSpPr>
          <p:nvPr/>
        </p:nvCxnSpPr>
        <p:spPr>
          <a:xfrm flipH="1" flipV="1">
            <a:off x="4171950" y="2919766"/>
            <a:ext cx="104875" cy="226040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796D0A8-1553-9319-1CC3-743B75586164}"/>
              </a:ext>
            </a:extLst>
          </p:cNvPr>
          <p:cNvCxnSpPr>
            <a:cxnSpLocks/>
          </p:cNvCxnSpPr>
          <p:nvPr/>
        </p:nvCxnSpPr>
        <p:spPr>
          <a:xfrm flipH="1" flipV="1">
            <a:off x="6736080" y="2752445"/>
            <a:ext cx="2275836" cy="68862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F067F83-C816-8C4B-3047-D84EC8FF96BF}"/>
              </a:ext>
            </a:extLst>
          </p:cNvPr>
          <p:cNvSpPr txBox="1"/>
          <p:nvPr/>
        </p:nvSpPr>
        <p:spPr>
          <a:xfrm>
            <a:off x="226775" y="3878381"/>
            <a:ext cx="471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2000" dirty="0"/>
              <a:t>The concrete floor-bed protection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7D184F-3E53-177D-B8D6-59639BF349E4}"/>
              </a:ext>
            </a:extLst>
          </p:cNvPr>
          <p:cNvSpPr txBox="1"/>
          <p:nvPr/>
        </p:nvSpPr>
        <p:spPr>
          <a:xfrm>
            <a:off x="2503632" y="1137971"/>
            <a:ext cx="184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2000" dirty="0"/>
              <a:t>Bathymetry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B61F39-DF68-4D93-F6E3-BF5326EEF086}"/>
              </a:ext>
            </a:extLst>
          </p:cNvPr>
          <p:cNvSpPr txBox="1"/>
          <p:nvPr/>
        </p:nvSpPr>
        <p:spPr>
          <a:xfrm>
            <a:off x="8483698" y="2246487"/>
            <a:ext cx="3632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2000" dirty="0"/>
              <a:t>Scour</a:t>
            </a: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4D0328F2-2832-CC60-3A53-ECD8119CFB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444" y="-102493"/>
            <a:ext cx="1814236" cy="108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9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2446D-BE91-7774-BF64-FFB1AC6B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Beatrix lock monitoring system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D4026-133A-DD6A-A2DC-8BB6854CF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0639-747C-4700-99F6-31A8BD90E60D}" type="datetime1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09F91-B0A8-C82C-CEED-37BD2AAAE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RKromanis DeSIRE conferecne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777B7-2D60-9807-632F-B4A85CF5F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01BF-ECB8-42F9-84A5-3FFB87A4EC19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9541679-C504-632A-9DF9-B7754BD71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444" y="-102493"/>
            <a:ext cx="1814236" cy="1088542"/>
          </a:xfrm>
          <a:prstGeom prst="rect">
            <a:avLst/>
          </a:prstGeom>
        </p:spPr>
      </p:pic>
      <p:pic>
        <p:nvPicPr>
          <p:cNvPr id="8" name="Content Placeholder 6" descr="A picture containing dirty&#10;&#10;Description automatically generated">
            <a:extLst>
              <a:ext uri="{FF2B5EF4-FFF2-40B4-BE49-F238E27FC236}">
                <a16:creationId xmlns:a16="http://schemas.microsoft.com/office/drawing/2014/main" id="{9BE97C6D-CAA9-F74D-3F54-71F50F9A5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321" y="986049"/>
            <a:ext cx="2986302" cy="5308984"/>
          </a:xfrm>
          <a:prstGeom prst="rect">
            <a:avLst/>
          </a:prstGeom>
        </p:spPr>
      </p:pic>
      <p:pic>
        <p:nvPicPr>
          <p:cNvPr id="10" name="Picture 9" descr="A picture containing grass, outdoor, footwear&#10;&#10;Description automatically generated">
            <a:extLst>
              <a:ext uri="{FF2B5EF4-FFF2-40B4-BE49-F238E27FC236}">
                <a16:creationId xmlns:a16="http://schemas.microsoft.com/office/drawing/2014/main" id="{A257B84C-5C7E-1719-8760-01D69A392C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288" b="34428"/>
          <a:stretch/>
        </p:blipFill>
        <p:spPr>
          <a:xfrm>
            <a:off x="9186447" y="3738394"/>
            <a:ext cx="2692757" cy="25507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02CCEF-E4AB-0CC5-D8D1-BB06B84114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742" t="39539" r="9266" b="37063"/>
          <a:stretch/>
        </p:blipFill>
        <p:spPr>
          <a:xfrm>
            <a:off x="5750820" y="986307"/>
            <a:ext cx="5601392" cy="264790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A6FE24E-5A6C-5787-27E1-17459AB466F7}"/>
              </a:ext>
            </a:extLst>
          </p:cNvPr>
          <p:cNvSpPr/>
          <p:nvPr/>
        </p:nvSpPr>
        <p:spPr>
          <a:xfrm>
            <a:off x="2934408" y="3249617"/>
            <a:ext cx="1175966" cy="73690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0C1AEF-A772-26E9-C5B7-D79E7315E53B}"/>
              </a:ext>
            </a:extLst>
          </p:cNvPr>
          <p:cNvSpPr txBox="1"/>
          <p:nvPr/>
        </p:nvSpPr>
        <p:spPr>
          <a:xfrm>
            <a:off x="61528" y="5157257"/>
            <a:ext cx="2151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Northside (Downstream) chamber 1</a:t>
            </a:r>
            <a:endParaRPr lang="fa-IR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nl-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18-02-2021</a:t>
            </a:r>
            <a:endParaRPr lang="nl-NL" dirty="0"/>
          </a:p>
        </p:txBody>
      </p:sp>
      <p:pic>
        <p:nvPicPr>
          <p:cNvPr id="14" name="Picture 13" descr="A picture containing text, grass, outdoor, measuring stick&#10;&#10;Description automatically generated">
            <a:extLst>
              <a:ext uri="{FF2B5EF4-FFF2-40B4-BE49-F238E27FC236}">
                <a16:creationId xmlns:a16="http://schemas.microsoft.com/office/drawing/2014/main" id="{0D880CDC-CC65-BFFC-1A5A-055B035E98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976" r="23393"/>
          <a:stretch/>
        </p:blipFill>
        <p:spPr>
          <a:xfrm>
            <a:off x="5419033" y="3738394"/>
            <a:ext cx="3592883" cy="2551173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F07E2D6-A82C-B5AA-D5EA-A7C7D72BE3A6}"/>
              </a:ext>
            </a:extLst>
          </p:cNvPr>
          <p:cNvCxnSpPr>
            <a:cxnSpLocks/>
            <a:stCxn id="12" idx="6"/>
          </p:cNvCxnSpPr>
          <p:nvPr/>
        </p:nvCxnSpPr>
        <p:spPr>
          <a:xfrm flipV="1">
            <a:off x="4110374" y="3155082"/>
            <a:ext cx="1640446" cy="462988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396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55EAC-550A-4BDD-9099-3F20B8FA0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4F5A5F-493F-49AE-89B6-D5AF5EBC8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724001 w 12192000"/>
              <a:gd name="connsiteY0" fmla="*/ 434021 h 6858000"/>
              <a:gd name="connsiteX1" fmla="*/ 6471155 w 12192000"/>
              <a:gd name="connsiteY1" fmla="*/ 434599 h 6858000"/>
              <a:gd name="connsiteX2" fmla="*/ 5384913 w 12192000"/>
              <a:gd name="connsiteY2" fmla="*/ 497971 h 6858000"/>
              <a:gd name="connsiteX3" fmla="*/ 4818280 w 12192000"/>
              <a:gd name="connsiteY3" fmla="*/ 541802 h 6858000"/>
              <a:gd name="connsiteX4" fmla="*/ 3965428 w 12192000"/>
              <a:gd name="connsiteY4" fmla="*/ 675942 h 6858000"/>
              <a:gd name="connsiteX5" fmla="*/ 3699528 w 12192000"/>
              <a:gd name="connsiteY5" fmla="*/ 770472 h 6858000"/>
              <a:gd name="connsiteX6" fmla="*/ 3438854 w 12192000"/>
              <a:gd name="connsiteY6" fmla="*/ 834899 h 6858000"/>
              <a:gd name="connsiteX7" fmla="*/ 3367443 w 12192000"/>
              <a:gd name="connsiteY7" fmla="*/ 893518 h 6858000"/>
              <a:gd name="connsiteX8" fmla="*/ 3467301 w 12192000"/>
              <a:gd name="connsiteY8" fmla="*/ 953722 h 6858000"/>
              <a:gd name="connsiteX9" fmla="*/ 3889955 w 12192000"/>
              <a:gd name="connsiteY9" fmla="*/ 977486 h 6858000"/>
              <a:gd name="connsiteX10" fmla="*/ 3502135 w 12192000"/>
              <a:gd name="connsiteY10" fmla="*/ 1054062 h 6858000"/>
              <a:gd name="connsiteX11" fmla="*/ 4072832 w 12192000"/>
              <a:gd name="connsiteY11" fmla="*/ 1017622 h 6858000"/>
              <a:gd name="connsiteX12" fmla="*/ 4244099 w 12192000"/>
              <a:gd name="connsiteY12" fmla="*/ 1030825 h 6858000"/>
              <a:gd name="connsiteX13" fmla="*/ 4095475 w 12192000"/>
              <a:gd name="connsiteY13" fmla="*/ 1092084 h 6858000"/>
              <a:gd name="connsiteX14" fmla="*/ 3327386 w 12192000"/>
              <a:gd name="connsiteY14" fmla="*/ 1215660 h 6858000"/>
              <a:gd name="connsiteX15" fmla="*/ 3254813 w 12192000"/>
              <a:gd name="connsiteY15" fmla="*/ 1226749 h 6858000"/>
              <a:gd name="connsiteX16" fmla="*/ 2776427 w 12192000"/>
              <a:gd name="connsiteY16" fmla="*/ 1401552 h 6858000"/>
              <a:gd name="connsiteX17" fmla="*/ 3063226 w 12192000"/>
              <a:gd name="connsiteY17" fmla="*/ 1384124 h 6858000"/>
              <a:gd name="connsiteX18" fmla="*/ 2754945 w 12192000"/>
              <a:gd name="connsiteY18" fmla="*/ 1495025 h 6858000"/>
              <a:gd name="connsiteX19" fmla="*/ 2381061 w 12192000"/>
              <a:gd name="connsiteY19" fmla="*/ 1619658 h 6858000"/>
              <a:gd name="connsiteX20" fmla="*/ 2008336 w 12192000"/>
              <a:gd name="connsiteY20" fmla="*/ 1814527 h 6858000"/>
              <a:gd name="connsiteX21" fmla="*/ 1740695 w 12192000"/>
              <a:gd name="connsiteY21" fmla="*/ 1914337 h 6858000"/>
              <a:gd name="connsiteX22" fmla="*/ 1787720 w 12192000"/>
              <a:gd name="connsiteY22" fmla="*/ 1991970 h 6858000"/>
              <a:gd name="connsiteX23" fmla="*/ 1754048 w 12192000"/>
              <a:gd name="connsiteY23" fmla="*/ 2078049 h 6858000"/>
              <a:gd name="connsiteX24" fmla="*/ 2228951 w 12192000"/>
              <a:gd name="connsiteY24" fmla="*/ 1996721 h 6858000"/>
              <a:gd name="connsiteX25" fmla="*/ 2054781 w 12192000"/>
              <a:gd name="connsiteY25" fmla="*/ 2053228 h 6858000"/>
              <a:gd name="connsiteX26" fmla="*/ 1985693 w 12192000"/>
              <a:gd name="connsiteY26" fmla="*/ 2109207 h 6858000"/>
              <a:gd name="connsiteX27" fmla="*/ 2061168 w 12192000"/>
              <a:gd name="connsiteY27" fmla="*/ 2130859 h 6858000"/>
              <a:gd name="connsiteX28" fmla="*/ 2388026 w 12192000"/>
              <a:gd name="connsiteY28" fmla="*/ 2184726 h 6858000"/>
              <a:gd name="connsiteX29" fmla="*/ 1560719 w 12192000"/>
              <a:gd name="connsiteY29" fmla="*/ 2384876 h 6858000"/>
              <a:gd name="connsiteX30" fmla="*/ 1679734 w 12192000"/>
              <a:gd name="connsiteY30" fmla="*/ 2400191 h 6858000"/>
              <a:gd name="connsiteX31" fmla="*/ 2882089 w 12192000"/>
              <a:gd name="connsiteY31" fmla="*/ 2383292 h 6858000"/>
              <a:gd name="connsiteX32" fmla="*/ 3116638 w 12192000"/>
              <a:gd name="connsiteY32" fmla="*/ 2359528 h 6858000"/>
              <a:gd name="connsiteX33" fmla="*/ 2897765 w 12192000"/>
              <a:gd name="connsiteY33" fmla="*/ 2758243 h 6858000"/>
              <a:gd name="connsiteX34" fmla="*/ 2981367 w 12192000"/>
              <a:gd name="connsiteY34" fmla="*/ 2829008 h 6858000"/>
              <a:gd name="connsiteX35" fmla="*/ 2682955 w 12192000"/>
              <a:gd name="connsiteY35" fmla="*/ 2846436 h 6858000"/>
              <a:gd name="connsiteX36" fmla="*/ 2099485 w 12192000"/>
              <a:gd name="connsiteY36" fmla="*/ 3066653 h 6858000"/>
              <a:gd name="connsiteX37" fmla="*/ 1807460 w 12192000"/>
              <a:gd name="connsiteY37" fmla="*/ 3454808 h 6858000"/>
              <a:gd name="connsiteX38" fmla="*/ 1921251 w 12192000"/>
              <a:gd name="connsiteY38" fmla="*/ 3540889 h 6858000"/>
              <a:gd name="connsiteX39" fmla="*/ 1453313 w 12192000"/>
              <a:gd name="connsiteY39" fmla="*/ 3637002 h 6858000"/>
              <a:gd name="connsiteX40" fmla="*/ 1686122 w 12192000"/>
              <a:gd name="connsiteY40" fmla="*/ 3667634 h 6858000"/>
              <a:gd name="connsiteX41" fmla="*/ 1513692 w 12192000"/>
              <a:gd name="connsiteY41" fmla="*/ 3725196 h 6858000"/>
              <a:gd name="connsiteX42" fmla="*/ 1369711 w 12192000"/>
              <a:gd name="connsiteY42" fmla="*/ 3826063 h 6858000"/>
              <a:gd name="connsiteX43" fmla="*/ 2051298 w 12192000"/>
              <a:gd name="connsiteY43" fmla="*/ 3754242 h 6858000"/>
              <a:gd name="connsiteX44" fmla="*/ 2245207 w 12192000"/>
              <a:gd name="connsiteY44" fmla="*/ 3797018 h 6858000"/>
              <a:gd name="connsiteX45" fmla="*/ 2353192 w 12192000"/>
              <a:gd name="connsiteY45" fmla="*/ 3796489 h 6858000"/>
              <a:gd name="connsiteX46" fmla="*/ 2490207 w 12192000"/>
              <a:gd name="connsiteY46" fmla="*/ 3801242 h 6858000"/>
              <a:gd name="connsiteX47" fmla="*/ 2375835 w 12192000"/>
              <a:gd name="connsiteY47" fmla="*/ 3839794 h 6858000"/>
              <a:gd name="connsiteX48" fmla="*/ 2522138 w 12192000"/>
              <a:gd name="connsiteY48" fmla="*/ 4009841 h 6858000"/>
              <a:gd name="connsiteX49" fmla="*/ 1998466 w 12192000"/>
              <a:gd name="connsiteY49" fmla="*/ 4130778 h 6858000"/>
              <a:gd name="connsiteX50" fmla="*/ 2114580 w 12192000"/>
              <a:gd name="connsiteY50" fmla="*/ 4154543 h 6858000"/>
              <a:gd name="connsiteX51" fmla="*/ 2177862 w 12192000"/>
              <a:gd name="connsiteY51" fmla="*/ 4189925 h 6858000"/>
              <a:gd name="connsiteX52" fmla="*/ 1868419 w 12192000"/>
              <a:gd name="connsiteY52" fmla="*/ 4382153 h 6858000"/>
              <a:gd name="connsiteX53" fmla="*/ 2279460 w 12192000"/>
              <a:gd name="connsiteY53" fmla="*/ 4356805 h 6858000"/>
              <a:gd name="connsiteX54" fmla="*/ 2029817 w 12192000"/>
              <a:gd name="connsiteY54" fmla="*/ 4468235 h 6858000"/>
              <a:gd name="connsiteX55" fmla="*/ 1560137 w 12192000"/>
              <a:gd name="connsiteY55" fmla="*/ 4730172 h 6858000"/>
              <a:gd name="connsiteX56" fmla="*/ 1956664 w 12192000"/>
              <a:gd name="connsiteY56" fmla="*/ 4820477 h 6858000"/>
              <a:gd name="connsiteX57" fmla="*/ 3268168 w 12192000"/>
              <a:gd name="connsiteY57" fmla="*/ 4852692 h 6858000"/>
              <a:gd name="connsiteX58" fmla="*/ 2807197 w 12192000"/>
              <a:gd name="connsiteY58" fmla="*/ 4939300 h 6858000"/>
              <a:gd name="connsiteX59" fmla="*/ 2721272 w 12192000"/>
              <a:gd name="connsiteY59" fmla="*/ 4970458 h 6858000"/>
              <a:gd name="connsiteX60" fmla="*/ 2802552 w 12192000"/>
              <a:gd name="connsiteY60" fmla="*/ 5014291 h 6858000"/>
              <a:gd name="connsiteX61" fmla="*/ 2537812 w 12192000"/>
              <a:gd name="connsiteY61" fmla="*/ 5053898 h 6858000"/>
              <a:gd name="connsiteX62" fmla="*/ 2569744 w 12192000"/>
              <a:gd name="connsiteY62" fmla="*/ 5153182 h 6858000"/>
              <a:gd name="connsiteX63" fmla="*/ 1987436 w 12192000"/>
              <a:gd name="connsiteY63" fmla="*/ 5334320 h 6858000"/>
              <a:gd name="connsiteX64" fmla="*/ 1972921 w 12192000"/>
              <a:gd name="connsiteY64" fmla="*/ 5382376 h 6858000"/>
              <a:gd name="connsiteX65" fmla="*/ 2341001 w 12192000"/>
              <a:gd name="connsiteY65" fmla="*/ 5360725 h 6858000"/>
              <a:gd name="connsiteX66" fmla="*/ 2710822 w 12192000"/>
              <a:gd name="connsiteY66" fmla="*/ 5418816 h 6858000"/>
              <a:gd name="connsiteX67" fmla="*/ 2833903 w 12192000"/>
              <a:gd name="connsiteY67" fmla="*/ 5413007 h 6858000"/>
              <a:gd name="connsiteX68" fmla="*/ 3011556 w 12192000"/>
              <a:gd name="connsiteY68" fmla="*/ 5399276 h 6858000"/>
              <a:gd name="connsiteX69" fmla="*/ 3254233 w 12192000"/>
              <a:gd name="connsiteY69" fmla="*/ 5439412 h 6858000"/>
              <a:gd name="connsiteX70" fmla="*/ 2792101 w 12192000"/>
              <a:gd name="connsiteY70" fmla="*/ 5471625 h 6858000"/>
              <a:gd name="connsiteX71" fmla="*/ 2977303 w 12192000"/>
              <a:gd name="connsiteY71" fmla="*/ 5539751 h 6858000"/>
              <a:gd name="connsiteX72" fmla="*/ 3656566 w 12192000"/>
              <a:gd name="connsiteY72" fmla="*/ 5678642 h 6858000"/>
              <a:gd name="connsiteX73" fmla="*/ 4858340 w 12192000"/>
              <a:gd name="connsiteY73" fmla="*/ 5969625 h 6858000"/>
              <a:gd name="connsiteX74" fmla="*/ 5296668 w 12192000"/>
              <a:gd name="connsiteY74" fmla="*/ 6043559 h 6858000"/>
              <a:gd name="connsiteX75" fmla="*/ 5456323 w 12192000"/>
              <a:gd name="connsiteY75" fmla="*/ 6042502 h 6858000"/>
              <a:gd name="connsiteX76" fmla="*/ 5267058 w 12192000"/>
              <a:gd name="connsiteY76" fmla="*/ 6100066 h 6858000"/>
              <a:gd name="connsiteX77" fmla="*/ 7095266 w 12192000"/>
              <a:gd name="connsiteY77" fmla="*/ 6287541 h 6858000"/>
              <a:gd name="connsiteX78" fmla="*/ 9707235 w 12192000"/>
              <a:gd name="connsiteY78" fmla="*/ 5994446 h 6858000"/>
              <a:gd name="connsiteX79" fmla="*/ 10083442 w 12192000"/>
              <a:gd name="connsiteY79" fmla="*/ 5678642 h 6858000"/>
              <a:gd name="connsiteX80" fmla="*/ 10338892 w 12192000"/>
              <a:gd name="connsiteY80" fmla="*/ 4650957 h 6858000"/>
              <a:gd name="connsiteX81" fmla="*/ 10628013 w 12192000"/>
              <a:gd name="connsiteY81" fmla="*/ 4411198 h 6858000"/>
              <a:gd name="connsiteX82" fmla="*/ 10802766 w 12192000"/>
              <a:gd name="connsiteY82" fmla="*/ 4258050 h 6858000"/>
              <a:gd name="connsiteX83" fmla="*/ 10614662 w 12192000"/>
              <a:gd name="connsiteY83" fmla="*/ 4150318 h 6858000"/>
              <a:gd name="connsiteX84" fmla="*/ 10681427 w 12192000"/>
              <a:gd name="connsiteY84" fmla="*/ 4054203 h 6858000"/>
              <a:gd name="connsiteX85" fmla="*/ 10520029 w 12192000"/>
              <a:gd name="connsiteY85" fmla="*/ 3804411 h 6858000"/>
              <a:gd name="connsiteX86" fmla="*/ 10568798 w 12192000"/>
              <a:gd name="connsiteY86" fmla="*/ 3466426 h 6858000"/>
              <a:gd name="connsiteX87" fmla="*/ 10499709 w 12192000"/>
              <a:gd name="connsiteY87" fmla="*/ 3166465 h 6858000"/>
              <a:gd name="connsiteX88" fmla="*/ 10489840 w 12192000"/>
              <a:gd name="connsiteY88" fmla="*/ 2546475 h 6858000"/>
              <a:gd name="connsiteX89" fmla="*/ 10584471 w 12192000"/>
              <a:gd name="connsiteY89" fmla="*/ 2512148 h 6858000"/>
              <a:gd name="connsiteX90" fmla="*/ 10695942 w 12192000"/>
              <a:gd name="connsiteY90" fmla="*/ 2358471 h 6858000"/>
              <a:gd name="connsiteX91" fmla="*/ 10732516 w 12192000"/>
              <a:gd name="connsiteY91" fmla="*/ 2287706 h 6858000"/>
              <a:gd name="connsiteX92" fmla="*/ 10731357 w 12192000"/>
              <a:gd name="connsiteY92" fmla="*/ 2137725 h 6858000"/>
              <a:gd name="connsiteX93" fmla="*/ 10678525 w 12192000"/>
              <a:gd name="connsiteY93" fmla="*/ 2070656 h 6858000"/>
              <a:gd name="connsiteX94" fmla="*/ 10735999 w 12192000"/>
              <a:gd name="connsiteY94" fmla="*/ 1956587 h 6858000"/>
              <a:gd name="connsiteX95" fmla="*/ 10824246 w 12192000"/>
              <a:gd name="connsiteY95" fmla="*/ 1862584 h 6858000"/>
              <a:gd name="connsiteX96" fmla="*/ 10773156 w 12192000"/>
              <a:gd name="connsiteY96" fmla="*/ 1768054 h 6858000"/>
              <a:gd name="connsiteX97" fmla="*/ 10716261 w 12192000"/>
              <a:gd name="connsiteY97" fmla="*/ 1678278 h 6858000"/>
              <a:gd name="connsiteX98" fmla="*/ 10554864 w 12192000"/>
              <a:gd name="connsiteY98" fmla="*/ 1477599 h 6858000"/>
              <a:gd name="connsiteX99" fmla="*/ 10267483 w 12192000"/>
              <a:gd name="connsiteY99" fmla="*/ 1324977 h 6858000"/>
              <a:gd name="connsiteX100" fmla="*/ 9913337 w 12192000"/>
              <a:gd name="connsiteY100" fmla="*/ 1202458 h 6858000"/>
              <a:gd name="connsiteX101" fmla="*/ 10024805 w 12192000"/>
              <a:gd name="connsiteY101" fmla="*/ 1124827 h 6858000"/>
              <a:gd name="connsiteX102" fmla="*/ 9411726 w 12192000"/>
              <a:gd name="connsiteY102" fmla="*/ 980655 h 6858000"/>
              <a:gd name="connsiteX103" fmla="*/ 9930753 w 12192000"/>
              <a:gd name="connsiteY103" fmla="*/ 901968 h 6858000"/>
              <a:gd name="connsiteX104" fmla="*/ 9894178 w 12192000"/>
              <a:gd name="connsiteY104" fmla="*/ 871339 h 6858000"/>
              <a:gd name="connsiteX105" fmla="*/ 9858182 w 12192000"/>
              <a:gd name="connsiteY105" fmla="*/ 839125 h 6858000"/>
              <a:gd name="connsiteX106" fmla="*/ 10131050 w 12192000"/>
              <a:gd name="connsiteY106" fmla="*/ 792652 h 6858000"/>
              <a:gd name="connsiteX107" fmla="*/ 10006808 w 12192000"/>
              <a:gd name="connsiteY107" fmla="*/ 731920 h 6858000"/>
              <a:gd name="connsiteX108" fmla="*/ 10233809 w 12192000"/>
              <a:gd name="connsiteY108" fmla="*/ 710268 h 6858000"/>
              <a:gd name="connsiteX109" fmla="*/ 10267483 w 12192000"/>
              <a:gd name="connsiteY109" fmla="*/ 628940 h 6858000"/>
              <a:gd name="connsiteX110" fmla="*/ 10136275 w 12192000"/>
              <a:gd name="connsiteY110" fmla="*/ 589333 h 6858000"/>
              <a:gd name="connsiteX111" fmla="*/ 9131312 w 12192000"/>
              <a:gd name="connsiteY111" fmla="*/ 480544 h 6858000"/>
              <a:gd name="connsiteX112" fmla="*/ 7479600 w 12192000"/>
              <a:gd name="connsiteY112" fmla="*/ 454667 h 6858000"/>
              <a:gd name="connsiteX113" fmla="*/ 6724001 w 12192000"/>
              <a:gd name="connsiteY113" fmla="*/ 434021 h 6858000"/>
              <a:gd name="connsiteX114" fmla="*/ 0 w 12192000"/>
              <a:gd name="connsiteY114" fmla="*/ 0 h 6858000"/>
              <a:gd name="connsiteX115" fmla="*/ 12192000 w 12192000"/>
              <a:gd name="connsiteY115" fmla="*/ 0 h 6858000"/>
              <a:gd name="connsiteX116" fmla="*/ 12192000 w 12192000"/>
              <a:gd name="connsiteY116" fmla="*/ 6858000 h 6858000"/>
              <a:gd name="connsiteX117" fmla="*/ 0 w 12192000"/>
              <a:gd name="connsiteY1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192000" h="6858000">
                <a:moveTo>
                  <a:pt x="6724001" y="434021"/>
                </a:moveTo>
                <a:cubicBezTo>
                  <a:pt x="6639882" y="433113"/>
                  <a:pt x="6555627" y="433147"/>
                  <a:pt x="6471155" y="434599"/>
                </a:cubicBezTo>
                <a:cubicBezTo>
                  <a:pt x="6109461" y="440937"/>
                  <a:pt x="5748349" y="439351"/>
                  <a:pt x="5384913" y="497971"/>
                </a:cubicBezTo>
                <a:cubicBezTo>
                  <a:pt x="5199132" y="528072"/>
                  <a:pt x="5005803" y="518038"/>
                  <a:pt x="4818280" y="541802"/>
                </a:cubicBezTo>
                <a:cubicBezTo>
                  <a:pt x="4532641" y="578242"/>
                  <a:pt x="4247003" y="621019"/>
                  <a:pt x="3965428" y="675942"/>
                </a:cubicBezTo>
                <a:cubicBezTo>
                  <a:pt x="3877181" y="693369"/>
                  <a:pt x="3768034" y="703930"/>
                  <a:pt x="3699528" y="770472"/>
                </a:cubicBezTo>
                <a:cubicBezTo>
                  <a:pt x="3590961" y="728224"/>
                  <a:pt x="3523617" y="807966"/>
                  <a:pt x="3438854" y="834899"/>
                </a:cubicBezTo>
                <a:cubicBezTo>
                  <a:pt x="3405761" y="845462"/>
                  <a:pt x="3362218" y="860248"/>
                  <a:pt x="3367443" y="893518"/>
                </a:cubicBezTo>
                <a:cubicBezTo>
                  <a:pt x="3372089" y="935238"/>
                  <a:pt x="3420855" y="962172"/>
                  <a:pt x="3467301" y="953722"/>
                </a:cubicBezTo>
                <a:cubicBezTo>
                  <a:pt x="3611863" y="927317"/>
                  <a:pt x="3741328" y="986464"/>
                  <a:pt x="3889955" y="977486"/>
                </a:cubicBezTo>
                <a:cubicBezTo>
                  <a:pt x="3760488" y="1002836"/>
                  <a:pt x="3631601" y="1028713"/>
                  <a:pt x="3502135" y="1054062"/>
                </a:cubicBezTo>
                <a:cubicBezTo>
                  <a:pt x="3694303" y="1074129"/>
                  <a:pt x="3883568" y="1038218"/>
                  <a:pt x="4072832" y="1017622"/>
                </a:cubicBezTo>
                <a:cubicBezTo>
                  <a:pt x="4133792" y="1011285"/>
                  <a:pt x="4228424" y="962699"/>
                  <a:pt x="4244099" y="1030825"/>
                </a:cubicBezTo>
                <a:cubicBezTo>
                  <a:pt x="4254550" y="1076242"/>
                  <a:pt x="4152951" y="1079410"/>
                  <a:pt x="4095475" y="1092084"/>
                </a:cubicBezTo>
                <a:cubicBezTo>
                  <a:pt x="3841766" y="1146479"/>
                  <a:pt x="3583994" y="1178165"/>
                  <a:pt x="3327386" y="1215660"/>
                </a:cubicBezTo>
                <a:cubicBezTo>
                  <a:pt x="3303001" y="1219357"/>
                  <a:pt x="3271070" y="1216188"/>
                  <a:pt x="3254813" y="1226749"/>
                </a:cubicBezTo>
                <a:cubicBezTo>
                  <a:pt x="3123605" y="1311774"/>
                  <a:pt x="2957563" y="1339765"/>
                  <a:pt x="2776427" y="1401552"/>
                </a:cubicBezTo>
                <a:cubicBezTo>
                  <a:pt x="2890798" y="1430598"/>
                  <a:pt x="2968012" y="1370921"/>
                  <a:pt x="3063226" y="1384124"/>
                </a:cubicBezTo>
                <a:cubicBezTo>
                  <a:pt x="2966272" y="1448024"/>
                  <a:pt x="2853641" y="1460171"/>
                  <a:pt x="2754945" y="1495025"/>
                </a:cubicBezTo>
                <a:cubicBezTo>
                  <a:pt x="2684117" y="1519846"/>
                  <a:pt x="2421119" y="1597477"/>
                  <a:pt x="2381061" y="1619658"/>
                </a:cubicBezTo>
                <a:cubicBezTo>
                  <a:pt x="2260302" y="1688311"/>
                  <a:pt x="2107033" y="1720525"/>
                  <a:pt x="2008336" y="1814527"/>
                </a:cubicBezTo>
                <a:cubicBezTo>
                  <a:pt x="1938668" y="1880540"/>
                  <a:pt x="1822554" y="1868393"/>
                  <a:pt x="1740695" y="1914337"/>
                </a:cubicBezTo>
                <a:cubicBezTo>
                  <a:pt x="1711667" y="1957642"/>
                  <a:pt x="1767982" y="1968733"/>
                  <a:pt x="1787720" y="1991970"/>
                </a:cubicBezTo>
                <a:cubicBezTo>
                  <a:pt x="1813846" y="2023126"/>
                  <a:pt x="1767401" y="2040555"/>
                  <a:pt x="1754048" y="2078049"/>
                </a:cubicBezTo>
                <a:cubicBezTo>
                  <a:pt x="1907898" y="2035802"/>
                  <a:pt x="2054781" y="2010981"/>
                  <a:pt x="2228951" y="1996721"/>
                </a:cubicBezTo>
                <a:cubicBezTo>
                  <a:pt x="2171475" y="2057452"/>
                  <a:pt x="2101807" y="2031048"/>
                  <a:pt x="2054781" y="2053228"/>
                </a:cubicBezTo>
                <a:cubicBezTo>
                  <a:pt x="2024011" y="2067487"/>
                  <a:pt x="1976984" y="2073824"/>
                  <a:pt x="1985693" y="2109207"/>
                </a:cubicBezTo>
                <a:cubicBezTo>
                  <a:pt x="1992660" y="2137196"/>
                  <a:pt x="2032140" y="2133500"/>
                  <a:pt x="2061168" y="2130859"/>
                </a:cubicBezTo>
                <a:cubicBezTo>
                  <a:pt x="2172636" y="2120825"/>
                  <a:pt x="2281202" y="2117656"/>
                  <a:pt x="2388026" y="2184726"/>
                </a:cubicBezTo>
                <a:cubicBezTo>
                  <a:pt x="2116321" y="2282425"/>
                  <a:pt x="1803977" y="2241233"/>
                  <a:pt x="1560719" y="2384876"/>
                </a:cubicBezTo>
                <a:cubicBezTo>
                  <a:pt x="1594973" y="2429237"/>
                  <a:pt x="1643739" y="2405472"/>
                  <a:pt x="1679734" y="2400191"/>
                </a:cubicBezTo>
                <a:cubicBezTo>
                  <a:pt x="1916026" y="2364279"/>
                  <a:pt x="2760170" y="2428180"/>
                  <a:pt x="2882089" y="2383292"/>
                </a:cubicBezTo>
                <a:cubicBezTo>
                  <a:pt x="2956983" y="2355830"/>
                  <a:pt x="3035941" y="2342628"/>
                  <a:pt x="3116638" y="2359528"/>
                </a:cubicBezTo>
                <a:cubicBezTo>
                  <a:pt x="3194434" y="2375898"/>
                  <a:pt x="3174696" y="2605622"/>
                  <a:pt x="2897765" y="2758243"/>
                </a:cubicBezTo>
                <a:cubicBezTo>
                  <a:pt x="2858286" y="2779895"/>
                  <a:pt x="3034779" y="2811053"/>
                  <a:pt x="2981367" y="2829008"/>
                </a:cubicBezTo>
                <a:cubicBezTo>
                  <a:pt x="2939566" y="2843267"/>
                  <a:pt x="2734626" y="2835346"/>
                  <a:pt x="2682955" y="2846436"/>
                </a:cubicBezTo>
                <a:cubicBezTo>
                  <a:pt x="2662635" y="2851188"/>
                  <a:pt x="2040267" y="3029159"/>
                  <a:pt x="2099485" y="3066653"/>
                </a:cubicBezTo>
                <a:cubicBezTo>
                  <a:pt x="2276558" y="3179139"/>
                  <a:pt x="2869897" y="3385098"/>
                  <a:pt x="1807460" y="3454808"/>
                </a:cubicBezTo>
                <a:cubicBezTo>
                  <a:pt x="1841132" y="3495472"/>
                  <a:pt x="1934024" y="3469596"/>
                  <a:pt x="1921251" y="3540889"/>
                </a:cubicBezTo>
                <a:cubicBezTo>
                  <a:pt x="1780173" y="3579440"/>
                  <a:pt x="1617035" y="3577328"/>
                  <a:pt x="1453313" y="3637002"/>
                </a:cubicBezTo>
                <a:cubicBezTo>
                  <a:pt x="1527047" y="3680307"/>
                  <a:pt x="1611808" y="3653902"/>
                  <a:pt x="1686122" y="3667634"/>
                </a:cubicBezTo>
                <a:cubicBezTo>
                  <a:pt x="1644320" y="3722027"/>
                  <a:pt x="1572330" y="3713578"/>
                  <a:pt x="1513692" y="3725196"/>
                </a:cubicBezTo>
                <a:cubicBezTo>
                  <a:pt x="1459700" y="3736286"/>
                  <a:pt x="1345329" y="3830816"/>
                  <a:pt x="1369711" y="3826063"/>
                </a:cubicBezTo>
                <a:cubicBezTo>
                  <a:pt x="1595553" y="3783815"/>
                  <a:pt x="1824877" y="3795434"/>
                  <a:pt x="2051298" y="3754242"/>
                </a:cubicBezTo>
                <a:cubicBezTo>
                  <a:pt x="2126192" y="3740511"/>
                  <a:pt x="2210955" y="3714106"/>
                  <a:pt x="2245207" y="3797018"/>
                </a:cubicBezTo>
                <a:cubicBezTo>
                  <a:pt x="2255659" y="3821310"/>
                  <a:pt x="2248109" y="3829232"/>
                  <a:pt x="2353192" y="3796489"/>
                </a:cubicBezTo>
                <a:cubicBezTo>
                  <a:pt x="2394414" y="3783815"/>
                  <a:pt x="2448988" y="3770085"/>
                  <a:pt x="2490207" y="3801242"/>
                </a:cubicBezTo>
                <a:cubicBezTo>
                  <a:pt x="2464082" y="3840321"/>
                  <a:pt x="2413572" y="3828703"/>
                  <a:pt x="2375835" y="3839794"/>
                </a:cubicBezTo>
                <a:cubicBezTo>
                  <a:pt x="2275978" y="3868311"/>
                  <a:pt x="2619094" y="3977100"/>
                  <a:pt x="2522138" y="4009841"/>
                </a:cubicBezTo>
                <a:cubicBezTo>
                  <a:pt x="2323584" y="4076912"/>
                  <a:pt x="2199343" y="4057372"/>
                  <a:pt x="1998466" y="4130778"/>
                </a:cubicBezTo>
                <a:cubicBezTo>
                  <a:pt x="2066973" y="4129192"/>
                  <a:pt x="2046072" y="4154543"/>
                  <a:pt x="2114580" y="4154543"/>
                </a:cubicBezTo>
                <a:cubicBezTo>
                  <a:pt x="2145350" y="4154543"/>
                  <a:pt x="2177862" y="4160878"/>
                  <a:pt x="2177862" y="4189925"/>
                </a:cubicBezTo>
                <a:cubicBezTo>
                  <a:pt x="2177862" y="4217385"/>
                  <a:pt x="1817330" y="4367895"/>
                  <a:pt x="1868419" y="4382153"/>
                </a:cubicBezTo>
                <a:cubicBezTo>
                  <a:pt x="2007755" y="4420704"/>
                  <a:pt x="2365385" y="4302410"/>
                  <a:pt x="2279460" y="4356805"/>
                </a:cubicBezTo>
                <a:cubicBezTo>
                  <a:pt x="2148834" y="4439716"/>
                  <a:pt x="2129094" y="4456088"/>
                  <a:pt x="2029817" y="4468235"/>
                </a:cubicBezTo>
                <a:cubicBezTo>
                  <a:pt x="1944474" y="4478796"/>
                  <a:pt x="1644320" y="4710633"/>
                  <a:pt x="1560137" y="4730172"/>
                </a:cubicBezTo>
                <a:cubicBezTo>
                  <a:pt x="1485825" y="4747072"/>
                  <a:pt x="1774947" y="4800410"/>
                  <a:pt x="1956664" y="4820477"/>
                </a:cubicBezTo>
                <a:cubicBezTo>
                  <a:pt x="2130256" y="4840017"/>
                  <a:pt x="3101544" y="4789319"/>
                  <a:pt x="3268168" y="4852692"/>
                </a:cubicBezTo>
                <a:cubicBezTo>
                  <a:pt x="3111993" y="4878041"/>
                  <a:pt x="2970336" y="4953030"/>
                  <a:pt x="2807197" y="4939300"/>
                </a:cubicBezTo>
                <a:cubicBezTo>
                  <a:pt x="2773524" y="4936660"/>
                  <a:pt x="2724756" y="4930323"/>
                  <a:pt x="2721272" y="4970458"/>
                </a:cubicBezTo>
                <a:cubicBezTo>
                  <a:pt x="2718369" y="5005313"/>
                  <a:pt x="2788038" y="4981548"/>
                  <a:pt x="2802552" y="5014291"/>
                </a:cubicBezTo>
                <a:cubicBezTo>
                  <a:pt x="2719531" y="5060235"/>
                  <a:pt x="2621415" y="5018515"/>
                  <a:pt x="2537812" y="5053898"/>
                </a:cubicBezTo>
                <a:cubicBezTo>
                  <a:pt x="2491948" y="5099314"/>
                  <a:pt x="2589483" y="5107236"/>
                  <a:pt x="2569744" y="5153182"/>
                </a:cubicBezTo>
                <a:cubicBezTo>
                  <a:pt x="2301522" y="5193845"/>
                  <a:pt x="2252174" y="5268836"/>
                  <a:pt x="1987436" y="5334320"/>
                </a:cubicBezTo>
                <a:cubicBezTo>
                  <a:pt x="1971179" y="5338545"/>
                  <a:pt x="1958407" y="5352274"/>
                  <a:pt x="1972921" y="5382376"/>
                </a:cubicBezTo>
                <a:cubicBezTo>
                  <a:pt x="2087874" y="5396107"/>
                  <a:pt x="2215599" y="5373399"/>
                  <a:pt x="2341001" y="5360725"/>
                </a:cubicBezTo>
                <a:cubicBezTo>
                  <a:pt x="2537812" y="5340129"/>
                  <a:pt x="2533748" y="5339072"/>
                  <a:pt x="2710822" y="5418816"/>
                </a:cubicBezTo>
                <a:cubicBezTo>
                  <a:pt x="2743914" y="5433602"/>
                  <a:pt x="2801390" y="5438355"/>
                  <a:pt x="2833903" y="5413007"/>
                </a:cubicBezTo>
                <a:cubicBezTo>
                  <a:pt x="2896604" y="5364422"/>
                  <a:pt x="2950016" y="5368646"/>
                  <a:pt x="3011556" y="5399276"/>
                </a:cubicBezTo>
                <a:cubicBezTo>
                  <a:pt x="3077160" y="5432547"/>
                  <a:pt x="3171793" y="5391882"/>
                  <a:pt x="3254233" y="5439412"/>
                </a:cubicBezTo>
                <a:cubicBezTo>
                  <a:pt x="3099802" y="5473739"/>
                  <a:pt x="2957563" y="5473739"/>
                  <a:pt x="2792101" y="5471625"/>
                </a:cubicBezTo>
                <a:cubicBezTo>
                  <a:pt x="2846095" y="5537639"/>
                  <a:pt x="2914601" y="5536582"/>
                  <a:pt x="2977303" y="5539751"/>
                </a:cubicBezTo>
                <a:cubicBezTo>
                  <a:pt x="3214174" y="5551898"/>
                  <a:pt x="3601411" y="5660686"/>
                  <a:pt x="3656566" y="5678642"/>
                </a:cubicBezTo>
                <a:cubicBezTo>
                  <a:pt x="4280675" y="5879847"/>
                  <a:pt x="4178497" y="5898332"/>
                  <a:pt x="4858340" y="5969625"/>
                </a:cubicBezTo>
                <a:cubicBezTo>
                  <a:pt x="5261253" y="6011873"/>
                  <a:pt x="4887368" y="6032469"/>
                  <a:pt x="5296668" y="6043559"/>
                </a:cubicBezTo>
                <a:cubicBezTo>
                  <a:pt x="5349500" y="6045143"/>
                  <a:pt x="5402911" y="6044087"/>
                  <a:pt x="5456323" y="6042502"/>
                </a:cubicBezTo>
                <a:cubicBezTo>
                  <a:pt x="5368077" y="6073134"/>
                  <a:pt x="5267058" y="6100066"/>
                  <a:pt x="5267058" y="6100066"/>
                </a:cubicBezTo>
                <a:cubicBezTo>
                  <a:pt x="5267058" y="6100066"/>
                  <a:pt x="5318728" y="6208854"/>
                  <a:pt x="7095266" y="6287541"/>
                </a:cubicBezTo>
                <a:cubicBezTo>
                  <a:pt x="7422124" y="6302329"/>
                  <a:pt x="9563254" y="6024548"/>
                  <a:pt x="9707235" y="5994446"/>
                </a:cubicBezTo>
                <a:cubicBezTo>
                  <a:pt x="9844249" y="5966984"/>
                  <a:pt x="10002164" y="5671247"/>
                  <a:pt x="10083442" y="5678642"/>
                </a:cubicBezTo>
                <a:cubicBezTo>
                  <a:pt x="10103183" y="5653293"/>
                  <a:pt x="10283158" y="5139979"/>
                  <a:pt x="10338892" y="4650957"/>
                </a:cubicBezTo>
                <a:cubicBezTo>
                  <a:pt x="10448618" y="4580718"/>
                  <a:pt x="10551960" y="4503088"/>
                  <a:pt x="10628013" y="4411198"/>
                </a:cubicBezTo>
                <a:cubicBezTo>
                  <a:pt x="10675040" y="4354692"/>
                  <a:pt x="10718003" y="4298185"/>
                  <a:pt x="10802766" y="4258050"/>
                </a:cubicBezTo>
                <a:cubicBezTo>
                  <a:pt x="10755739" y="4203128"/>
                  <a:pt x="10675040" y="4190453"/>
                  <a:pt x="10614662" y="4150318"/>
                </a:cubicBezTo>
                <a:cubicBezTo>
                  <a:pt x="10610017" y="4117046"/>
                  <a:pt x="10705811" y="4127081"/>
                  <a:pt x="10681427" y="4054203"/>
                </a:cubicBezTo>
                <a:cubicBezTo>
                  <a:pt x="10648335" y="3957032"/>
                  <a:pt x="10684328" y="3846131"/>
                  <a:pt x="10520029" y="3804411"/>
                </a:cubicBezTo>
                <a:cubicBezTo>
                  <a:pt x="10476485" y="3709881"/>
                  <a:pt x="10464294" y="3558845"/>
                  <a:pt x="10568798" y="3466426"/>
                </a:cubicBezTo>
                <a:cubicBezTo>
                  <a:pt x="10724388" y="3328592"/>
                  <a:pt x="10699424" y="3240927"/>
                  <a:pt x="10499709" y="3166465"/>
                </a:cubicBezTo>
                <a:cubicBezTo>
                  <a:pt x="10474164" y="3156958"/>
                  <a:pt x="10501452" y="2570768"/>
                  <a:pt x="10489840" y="2546475"/>
                </a:cubicBezTo>
                <a:cubicBezTo>
                  <a:pt x="10508418" y="2513205"/>
                  <a:pt x="10551960" y="2521126"/>
                  <a:pt x="10584471" y="2512148"/>
                </a:cubicBezTo>
                <a:cubicBezTo>
                  <a:pt x="10726711" y="2474125"/>
                  <a:pt x="10731357" y="2474125"/>
                  <a:pt x="10695942" y="2358471"/>
                </a:cubicBezTo>
                <a:cubicBezTo>
                  <a:pt x="10685490" y="2323616"/>
                  <a:pt x="10709874" y="2309357"/>
                  <a:pt x="10732516" y="2287706"/>
                </a:cubicBezTo>
                <a:cubicBezTo>
                  <a:pt x="10817280" y="2206905"/>
                  <a:pt x="10817860" y="2205850"/>
                  <a:pt x="10731357" y="2137725"/>
                </a:cubicBezTo>
                <a:cubicBezTo>
                  <a:pt x="10706391" y="2118185"/>
                  <a:pt x="10689555" y="2097061"/>
                  <a:pt x="10678525" y="2070656"/>
                </a:cubicBezTo>
                <a:cubicBezTo>
                  <a:pt x="10658203" y="2022599"/>
                  <a:pt x="10658784" y="1982463"/>
                  <a:pt x="10735999" y="1956587"/>
                </a:cubicBezTo>
                <a:cubicBezTo>
                  <a:pt x="10789993" y="1938104"/>
                  <a:pt x="10820762" y="1916978"/>
                  <a:pt x="10824246" y="1862584"/>
                </a:cubicBezTo>
                <a:cubicBezTo>
                  <a:pt x="10826570" y="1817166"/>
                  <a:pt x="10832955" y="1787594"/>
                  <a:pt x="10773156" y="1768054"/>
                </a:cubicBezTo>
                <a:cubicBezTo>
                  <a:pt x="10724969" y="1752211"/>
                  <a:pt x="10711036" y="1718412"/>
                  <a:pt x="10716261" y="1678278"/>
                </a:cubicBezTo>
                <a:cubicBezTo>
                  <a:pt x="10728452" y="1580050"/>
                  <a:pt x="10662849" y="1522487"/>
                  <a:pt x="10554864" y="1477599"/>
                </a:cubicBezTo>
                <a:cubicBezTo>
                  <a:pt x="10452101" y="1434822"/>
                  <a:pt x="10362116" y="1377259"/>
                  <a:pt x="10267483" y="1324977"/>
                </a:cubicBezTo>
                <a:cubicBezTo>
                  <a:pt x="10162399" y="1266887"/>
                  <a:pt x="10040481" y="1232031"/>
                  <a:pt x="9913337" y="1202458"/>
                </a:cubicBezTo>
                <a:cubicBezTo>
                  <a:pt x="9936561" y="1160210"/>
                  <a:pt x="10016678" y="1183974"/>
                  <a:pt x="10024805" y="1124827"/>
                </a:cubicBezTo>
                <a:cubicBezTo>
                  <a:pt x="9826251" y="1074658"/>
                  <a:pt x="9636408" y="999139"/>
                  <a:pt x="9411726" y="980655"/>
                </a:cubicBezTo>
                <a:cubicBezTo>
                  <a:pt x="9593444" y="990161"/>
                  <a:pt x="9758326" y="922036"/>
                  <a:pt x="9930753" y="901968"/>
                </a:cubicBezTo>
                <a:cubicBezTo>
                  <a:pt x="9947008" y="868698"/>
                  <a:pt x="9909273" y="877147"/>
                  <a:pt x="9894178" y="871339"/>
                </a:cubicBezTo>
                <a:cubicBezTo>
                  <a:pt x="9879083" y="865001"/>
                  <a:pt x="9860506" y="862889"/>
                  <a:pt x="9858182" y="839125"/>
                </a:cubicBezTo>
                <a:cubicBezTo>
                  <a:pt x="9941205" y="804798"/>
                  <a:pt x="10045126" y="827506"/>
                  <a:pt x="10131050" y="792652"/>
                </a:cubicBezTo>
                <a:cubicBezTo>
                  <a:pt x="10111891" y="741954"/>
                  <a:pt x="10037578" y="772583"/>
                  <a:pt x="10006808" y="731920"/>
                </a:cubicBezTo>
                <a:cubicBezTo>
                  <a:pt x="10086927" y="724526"/>
                  <a:pt x="10161239" y="721357"/>
                  <a:pt x="10233809" y="710268"/>
                </a:cubicBezTo>
                <a:cubicBezTo>
                  <a:pt x="10290705" y="701818"/>
                  <a:pt x="10306380" y="658513"/>
                  <a:pt x="10267483" y="628940"/>
                </a:cubicBezTo>
                <a:cubicBezTo>
                  <a:pt x="10232648" y="602536"/>
                  <a:pt x="10181559" y="600422"/>
                  <a:pt x="10136275" y="589333"/>
                </a:cubicBezTo>
                <a:cubicBezTo>
                  <a:pt x="9813479" y="512230"/>
                  <a:pt x="9474428" y="487409"/>
                  <a:pt x="9131312" y="480544"/>
                </a:cubicBezTo>
                <a:cubicBezTo>
                  <a:pt x="8580936" y="469453"/>
                  <a:pt x="8028817" y="469982"/>
                  <a:pt x="7479600" y="454667"/>
                </a:cubicBezTo>
                <a:cubicBezTo>
                  <a:pt x="7227489" y="447934"/>
                  <a:pt x="6976357" y="436744"/>
                  <a:pt x="6724001" y="4340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Graphic 2" descr="Woman with hands together">
            <a:extLst>
              <a:ext uri="{FF2B5EF4-FFF2-40B4-BE49-F238E27FC236}">
                <a16:creationId xmlns:a16="http://schemas.microsoft.com/office/drawing/2014/main" id="{EC8F308D-604B-5C9E-C9E5-45CF2543A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9341" y="1289713"/>
            <a:ext cx="4402393" cy="40738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25F935-1262-1023-74B1-0924513CD220}"/>
              </a:ext>
            </a:extLst>
          </p:cNvPr>
          <p:cNvSpPr/>
          <p:nvPr/>
        </p:nvSpPr>
        <p:spPr>
          <a:xfrm>
            <a:off x="7521875" y="5750004"/>
            <a:ext cx="467012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2515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2F7EE-547F-4D70-8650-4C9F0B5B4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state of civil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9894B-65AC-4311-95B2-8842C48D5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ym typeface="Wingdings" panose="05000000000000000000" pitchFamily="2" charset="2"/>
              </a:rPr>
              <a:t>Aging infrastructure – buildings (residential/non-residential)</a:t>
            </a:r>
          </a:p>
          <a:p>
            <a:pPr marL="0" indent="0">
              <a:buNone/>
            </a:pPr>
            <a:endParaRPr lang="en-GB" dirty="0">
              <a:sym typeface="Wingdings" panose="05000000000000000000" pitchFamily="2" charset="2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1681-A71D-4009-AFF8-C512AE7F3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2AA0B-3063-4D30-833F-566689ECD3E2}" type="datetime1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396EB-BA57-4E36-8EA2-503D82552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RKromanis DeSIRE conferecne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E246B-3958-4A82-B342-79800F1A0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01BF-ECB8-42F9-84A5-3FFB87A4EC19}" type="slidenum">
              <a:rPr lang="en-US" smtClean="0"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BE4655-3C2A-82C8-C8CA-CA543AF5F52E}"/>
              </a:ext>
            </a:extLst>
          </p:cNvPr>
          <p:cNvSpPr txBox="1"/>
          <p:nvPr/>
        </p:nvSpPr>
        <p:spPr>
          <a:xfrm>
            <a:off x="7516590" y="5991296"/>
            <a:ext cx="4751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EU Building Stock Observatory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0B23B0-0570-3C1A-BA7F-187F6403D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1" y="1499071"/>
            <a:ext cx="9018481" cy="44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4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2F7EE-547F-4D70-8650-4C9F0B5B4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state of civil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9894B-65AC-4311-95B2-8842C48D5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ym typeface="Wingdings" panose="05000000000000000000" pitchFamily="2" charset="2"/>
              </a:rPr>
              <a:t>Aging infrastructure – railway bridges</a:t>
            </a:r>
          </a:p>
          <a:p>
            <a:pPr marL="0" indent="0">
              <a:buNone/>
            </a:pPr>
            <a:endParaRPr lang="en-GB" dirty="0">
              <a:sym typeface="Wingdings" panose="05000000000000000000" pitchFamily="2" charset="2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1681-A71D-4009-AFF8-C512AE7F3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3D3B-CD67-4DFC-8FCA-70EA22457A0B}" type="datetime1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396EB-BA57-4E36-8EA2-503D82552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RKromanis DeSIRE conferecne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E246B-3958-4A82-B342-79800F1A0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01BF-ECB8-42F9-84A5-3FFB87A4EC19}" type="slidenum">
              <a:rPr lang="en-US" smtClean="0"/>
              <a:t>3</a:t>
            </a:fld>
            <a:endParaRPr lang="en-US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0040C217-DF1F-5CD8-948A-976FFCADF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649" y="1792429"/>
            <a:ext cx="7759451" cy="37735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BE4655-3C2A-82C8-C8CA-CA543AF5F52E}"/>
              </a:ext>
            </a:extLst>
          </p:cNvPr>
          <p:cNvSpPr txBox="1"/>
          <p:nvPr/>
        </p:nvSpPr>
        <p:spPr>
          <a:xfrm>
            <a:off x="7440891" y="5710017"/>
            <a:ext cx="4751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GB" dirty="0"/>
              <a:t>Guideline for Load and Resistance Assessment of Existing European Railway Bridges </a:t>
            </a:r>
          </a:p>
        </p:txBody>
      </p:sp>
    </p:spTree>
    <p:extLst>
      <p:ext uri="{BB962C8B-B14F-4D97-AF65-F5344CB8AC3E}">
        <p14:creationId xmlns:p14="http://schemas.microsoft.com/office/powerpoint/2010/main" val="1491007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2477B-3469-FEAB-F57D-150954CB0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structures perform? 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9494B-FA3B-1713-C1E2-A6F59F53C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17C8-EA08-49D6-A450-C0590A43E01C}" type="datetime1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C0725-1875-FAF0-4773-4AB127532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RKromanis DeSIRE conferecne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3591A-4EFF-5F89-B7C5-59CBD3B4C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01BF-ECB8-42F9-84A5-3FFB87A4EC19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2" descr="Cars are blocked on the Morandi highway bridge after a section of it collapsed, in Genoa, northern Italy, Tuesday, Aug. 14, 2018. A large section of the bridge collapsed over an industrial area in the Italian city of Genova during a sudden and violent storm, leaving vehicles crushed in rubble below. (AP Photo/Antonio Calanni)">
            <a:extLst>
              <a:ext uri="{FF2B5EF4-FFF2-40B4-BE49-F238E27FC236}">
                <a16:creationId xmlns:a16="http://schemas.microsoft.com/office/drawing/2014/main" id="{C691E9D2-C5E6-892E-3AE9-963817BE6C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4" y="1064201"/>
            <a:ext cx="8833130" cy="497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5644B35-EEF1-676A-13D2-B68D0916127D}"/>
              </a:ext>
            </a:extLst>
          </p:cNvPr>
          <p:cNvSpPr txBox="1">
            <a:spLocks/>
          </p:cNvSpPr>
          <p:nvPr/>
        </p:nvSpPr>
        <p:spPr>
          <a:xfrm>
            <a:off x="9464036" y="5545180"/>
            <a:ext cx="2293855" cy="457777"/>
          </a:xfrm>
          <a:prstGeom prst="rect">
            <a:avLst/>
          </a:prstGeom>
        </p:spPr>
        <p:txBody>
          <a:bodyPr vert="horz" lIns="108000" tIns="36000" rIns="72000" bIns="36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(Financial Times, </a:t>
            </a:r>
            <a:r>
              <a:rPr lang="nl-NL" sz="1800" dirty="0">
                <a:hlinkClick r:id="rId3"/>
              </a:rPr>
              <a:t>https://www.ft.com/</a:t>
            </a:r>
            <a:r>
              <a:rPr lang="en-GB" sz="1800" dirty="0"/>
              <a:t> [Accessed, Oct-2022])</a:t>
            </a:r>
          </a:p>
        </p:txBody>
      </p:sp>
    </p:spTree>
    <p:extLst>
      <p:ext uri="{BB962C8B-B14F-4D97-AF65-F5344CB8AC3E}">
        <p14:creationId xmlns:p14="http://schemas.microsoft.com/office/powerpoint/2010/main" val="1300604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D5C80-6C49-74DD-AD0A-CECF58C11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structures perform? 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B0196-8C8A-AB68-C933-E457EFF35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D09D-F2A7-4230-9D9D-3E53D53FA695}" type="datetime1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30B28-176D-5272-629F-9F10CFBF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RKromanis DeSIRE conferecne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9F9F2-C707-EF0F-97D0-AD2783725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01BF-ECB8-42F9-84A5-3FFB87A4EC19}" type="slidenum">
              <a:rPr lang="en-US" smtClean="0"/>
              <a:t>5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B713D564-C9E7-BCD1-56B9-D1C108E27C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8474" y="1032015"/>
            <a:ext cx="7799770" cy="5202386"/>
          </a:xfrm>
          <a:prstGeom prst="rect">
            <a:avLst/>
          </a:prstGeom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DED102CD-349F-D51B-528F-D709D4110EA1}"/>
              </a:ext>
            </a:extLst>
          </p:cNvPr>
          <p:cNvSpPr txBox="1">
            <a:spLocks/>
          </p:cNvSpPr>
          <p:nvPr/>
        </p:nvSpPr>
        <p:spPr>
          <a:xfrm>
            <a:off x="8390274" y="5457383"/>
            <a:ext cx="3801726" cy="824346"/>
          </a:xfrm>
          <a:prstGeom prst="rect">
            <a:avLst/>
          </a:prstGeom>
        </p:spPr>
        <p:txBody>
          <a:bodyPr vert="horz" lIns="108000" tIns="36000" rIns="72000" bIns="36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(Norway </a:t>
            </a:r>
            <a:r>
              <a:rPr lang="en-GB" sz="1800" dirty="0" err="1"/>
              <a:t>Posten</a:t>
            </a:r>
            <a:r>
              <a:rPr lang="en-GB" sz="1800" dirty="0"/>
              <a:t>, </a:t>
            </a:r>
            <a:r>
              <a:rPr lang="nl-NL" sz="1800" dirty="0">
                <a:hlinkClick r:id="rId4"/>
              </a:rPr>
              <a:t>https://www.</a:t>
            </a:r>
            <a:r>
              <a:rPr lang="nl-NL" sz="1800" dirty="0">
                <a:hlinkClick r:id="rId5"/>
              </a:rPr>
              <a:t>norway</a:t>
            </a:r>
            <a:r>
              <a:rPr lang="nl-NL" sz="1800" dirty="0">
                <a:hlinkClick r:id="rId4"/>
              </a:rPr>
              <a:t>.posten.com/</a:t>
            </a:r>
            <a:r>
              <a:rPr lang="en-GB" sz="1800" dirty="0"/>
              <a:t> [Accessed, Oct-2022])</a:t>
            </a:r>
          </a:p>
        </p:txBody>
      </p:sp>
    </p:spTree>
    <p:extLst>
      <p:ext uri="{BB962C8B-B14F-4D97-AF65-F5344CB8AC3E}">
        <p14:creationId xmlns:p14="http://schemas.microsoft.com/office/powerpoint/2010/main" val="1531541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B9EA6-F918-2D32-B9DD-BA4288F65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structures perform? 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361AD0-9939-E687-856B-4EBDE979F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474" y="1157753"/>
            <a:ext cx="8422823" cy="464915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AE9BD-2EFF-6614-0B46-6A3EA3F21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25C37-1358-4E3E-9902-3520401FCD23}" type="datetime1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796D1-5C51-3B67-830D-D42C87742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RKromanis DeSIRE conferecne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F11C0-A0A6-5F44-6A31-F19372144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01BF-ECB8-42F9-84A5-3FFB87A4EC19}" type="slidenum">
              <a:rPr lang="en-US" smtClean="0"/>
              <a:t>6</a:t>
            </a:fld>
            <a:endParaRPr lang="en-US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CE65462-D0C4-C244-CD2B-CD5FDEB29F0B}"/>
              </a:ext>
            </a:extLst>
          </p:cNvPr>
          <p:cNvSpPr txBox="1">
            <a:spLocks/>
          </p:cNvSpPr>
          <p:nvPr/>
        </p:nvSpPr>
        <p:spPr>
          <a:xfrm>
            <a:off x="8941297" y="5714711"/>
            <a:ext cx="3367617" cy="641638"/>
          </a:xfrm>
          <a:prstGeom prst="rect">
            <a:avLst/>
          </a:prstGeom>
        </p:spPr>
        <p:txBody>
          <a:bodyPr vert="horz" lIns="108000" tIns="36000" rIns="72000" bIns="36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(NL Times, </a:t>
            </a:r>
            <a:r>
              <a:rPr lang="en-GB" sz="1800" dirty="0">
                <a:hlinkClick r:id="rId3"/>
              </a:rPr>
              <a:t>https://nltimes.nl/, </a:t>
            </a:r>
            <a:r>
              <a:rPr lang="en-GB" sz="1800" dirty="0"/>
              <a:t>[Accessed, Oct-2022])</a:t>
            </a:r>
          </a:p>
        </p:txBody>
      </p:sp>
    </p:spTree>
    <p:extLst>
      <p:ext uri="{BB962C8B-B14F-4D97-AF65-F5344CB8AC3E}">
        <p14:creationId xmlns:p14="http://schemas.microsoft.com/office/powerpoint/2010/main" val="3193880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74FD8-D8BB-A487-CE79-47FD55040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health monitoring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BB999-A117-762F-5058-468EE96C8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4019-25BC-4D4D-897D-CDAD13B75496}" type="datetime1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66744-5CE6-8ACE-A949-A939942C9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RKromanis DeSIRE conferecne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07ECC-C1F7-E079-51BB-B03310E4C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01BF-ECB8-42F9-84A5-3FFB87A4EC19}" type="slidenum">
              <a:rPr lang="en-US" smtClean="0"/>
              <a:t>7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20B0DB-0568-09F6-DB7E-A3524A256BB9}"/>
              </a:ext>
            </a:extLst>
          </p:cNvPr>
          <p:cNvSpPr txBox="1">
            <a:spLocks/>
          </p:cNvSpPr>
          <p:nvPr/>
        </p:nvSpPr>
        <p:spPr>
          <a:xfrm>
            <a:off x="1595357" y="1484399"/>
            <a:ext cx="3045210" cy="52322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itchFamily="34" charset="0"/>
              <a:buNone/>
            </a:pPr>
            <a:r>
              <a:rPr lang="en-GB" sz="2800" b="1" dirty="0"/>
              <a:t>Structural system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568235-3919-BA0C-7406-4F74B9681A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17" y="2114930"/>
            <a:ext cx="4106219" cy="1705213"/>
          </a:xfrm>
          <a:prstGeom prst="rect">
            <a:avLst/>
          </a:prstGeom>
        </p:spPr>
      </p:pic>
      <p:pic>
        <p:nvPicPr>
          <p:cNvPr id="9" name="Picture 8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B866E60D-DAF0-394E-86A7-571B61ADB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82324" y="1653770"/>
            <a:ext cx="3675977" cy="245065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4FFE1E4-8F53-8FF0-C737-259F659AC513}"/>
              </a:ext>
            </a:extLst>
          </p:cNvPr>
          <p:cNvSpPr txBox="1">
            <a:spLocks/>
          </p:cNvSpPr>
          <p:nvPr/>
        </p:nvSpPr>
        <p:spPr>
          <a:xfrm>
            <a:off x="5882325" y="961179"/>
            <a:ext cx="3675977" cy="52322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Font typeface="Arial" pitchFamily="34" charset="0"/>
              <a:buNone/>
            </a:pPr>
            <a:r>
              <a:rPr lang="en-GB" sz="2800" b="1" dirty="0"/>
              <a:t>Structural monitoring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F580CB9-5AB3-6BC6-5D07-BE8CE2486492}"/>
              </a:ext>
            </a:extLst>
          </p:cNvPr>
          <p:cNvCxnSpPr/>
          <p:nvPr/>
        </p:nvCxnSpPr>
        <p:spPr>
          <a:xfrm>
            <a:off x="3224926" y="3916392"/>
            <a:ext cx="1217678" cy="1130061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1EE655F-9EED-659A-B6FD-8D1FE6B56E96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5278036" y="4104421"/>
            <a:ext cx="2442277" cy="93472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E2ACE6-5427-26C7-BB5A-F5FB2DD737E1}"/>
              </a:ext>
            </a:extLst>
          </p:cNvPr>
          <p:cNvSpPr txBox="1">
            <a:spLocks/>
          </p:cNvSpPr>
          <p:nvPr/>
        </p:nvSpPr>
        <p:spPr>
          <a:xfrm>
            <a:off x="2299855" y="5039145"/>
            <a:ext cx="5690037" cy="52322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Font typeface="Arial" pitchFamily="34" charset="0"/>
              <a:buNone/>
            </a:pPr>
            <a:r>
              <a:rPr lang="en-GB" sz="2800" b="1" dirty="0"/>
              <a:t>Structural condition/performance</a:t>
            </a:r>
          </a:p>
        </p:txBody>
      </p:sp>
      <p:pic>
        <p:nvPicPr>
          <p:cNvPr id="14" name="Graphic 13" descr="Thumbs up sign with solid fill">
            <a:extLst>
              <a:ext uri="{FF2B5EF4-FFF2-40B4-BE49-F238E27FC236}">
                <a16:creationId xmlns:a16="http://schemas.microsoft.com/office/drawing/2014/main" id="{B75A6DD0-C61B-2B96-6A86-57CC0F43B2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76565" y="5523977"/>
            <a:ext cx="914400" cy="914400"/>
          </a:xfrm>
          <a:prstGeom prst="rect">
            <a:avLst/>
          </a:prstGeom>
        </p:spPr>
      </p:pic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id="{E808F1EC-EDC8-7536-66FC-D937C6C8B7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77172" y="5502157"/>
            <a:ext cx="914400" cy="914400"/>
          </a:xfrm>
          <a:prstGeom prst="rect">
            <a:avLst/>
          </a:prstGeom>
        </p:spPr>
      </p:pic>
      <p:pic>
        <p:nvPicPr>
          <p:cNvPr id="16" name="Graphic 15" descr="Thumbs Down with solid fill">
            <a:extLst>
              <a:ext uri="{FF2B5EF4-FFF2-40B4-BE49-F238E27FC236}">
                <a16:creationId xmlns:a16="http://schemas.microsoft.com/office/drawing/2014/main" id="{A8A2D651-CD9E-60B5-86A1-8FC144A867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67245" y="55239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2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37EC9-9C29-5CAD-52B8-43426877F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 of structures and investments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82D4F-3F41-CEDF-6053-1CEC863D7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03BCD-CA24-4000-9DC2-9ED49EB73BE0}" type="datetime1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2249C-65C7-C696-EADD-1D64A7558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RKromanis DeSIRE conferecne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D733B-6D24-BC34-2DD8-D19816B84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01BF-ECB8-42F9-84A5-3FFB87A4EC19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3FE96C-635D-5B18-BEFC-681C9EA19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74" y="1002163"/>
            <a:ext cx="9471728" cy="5247950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78E43F9C-D2F6-0273-9517-9D4FE8BC7E71}"/>
              </a:ext>
            </a:extLst>
          </p:cNvPr>
          <p:cNvSpPr txBox="1">
            <a:spLocks/>
          </p:cNvSpPr>
          <p:nvPr/>
        </p:nvSpPr>
        <p:spPr>
          <a:xfrm>
            <a:off x="9990202" y="5714710"/>
            <a:ext cx="2248319" cy="641638"/>
          </a:xfrm>
          <a:prstGeom prst="rect">
            <a:avLst/>
          </a:prstGeom>
        </p:spPr>
        <p:txBody>
          <a:bodyPr vert="horz" lIns="108000" tIns="36000" rIns="72000" bIns="36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ASCE report card 2021</a:t>
            </a:r>
          </a:p>
        </p:txBody>
      </p:sp>
    </p:spTree>
    <p:extLst>
      <p:ext uri="{BB962C8B-B14F-4D97-AF65-F5344CB8AC3E}">
        <p14:creationId xmlns:p14="http://schemas.microsoft.com/office/powerpoint/2010/main" val="1742135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37EC9-9C29-5CAD-52B8-43426877F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 of structures and investments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82D4F-3F41-CEDF-6053-1CEC863D7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A66E-46AA-4AD7-8C9C-1BF082970E42}" type="datetime1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2249C-65C7-C696-EADD-1D64A7558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RKromanis DeSIRE conferecne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D733B-6D24-BC34-2DD8-D19816B84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01BF-ECB8-42F9-84A5-3FFB87A4EC19}" type="slidenum">
              <a:rPr lang="en-US" smtClean="0"/>
              <a:t>9</a:t>
            </a:fld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1ED665B6-DFE6-0BB8-2DFE-AC4AFABFCB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8" b="33981"/>
          <a:stretch/>
        </p:blipFill>
        <p:spPr>
          <a:xfrm>
            <a:off x="304798" y="1090009"/>
            <a:ext cx="9976954" cy="5113939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781696F6-24AA-B367-0306-F26C260EB4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4" t="8148" r="16745" b="86528"/>
          <a:stretch/>
        </p:blipFill>
        <p:spPr>
          <a:xfrm>
            <a:off x="304797" y="1122504"/>
            <a:ext cx="2864811" cy="574943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6559302B-51C1-87D6-D7C9-33F3DDDE9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" t="21249" r="67164" b="70973"/>
          <a:stretch/>
        </p:blipFill>
        <p:spPr>
          <a:xfrm>
            <a:off x="304796" y="1697447"/>
            <a:ext cx="2240347" cy="874301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78E43F9C-D2F6-0273-9517-9D4FE8BC7E71}"/>
              </a:ext>
            </a:extLst>
          </p:cNvPr>
          <p:cNvSpPr txBox="1">
            <a:spLocks/>
          </p:cNvSpPr>
          <p:nvPr/>
        </p:nvSpPr>
        <p:spPr>
          <a:xfrm>
            <a:off x="9634696" y="5546436"/>
            <a:ext cx="2573273" cy="641638"/>
          </a:xfrm>
          <a:prstGeom prst="rect">
            <a:avLst/>
          </a:prstGeom>
        </p:spPr>
        <p:txBody>
          <a:bodyPr vert="horz" lIns="108000" tIns="36000" rIns="72000" bIns="36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Rijkswaterstaat, Replacement and Renovation up to 2025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4B24CC7-3CB1-D4E2-E8D6-BBBA83D06E23}"/>
              </a:ext>
            </a:extLst>
          </p:cNvPr>
          <p:cNvSpPr/>
          <p:nvPr/>
        </p:nvSpPr>
        <p:spPr>
          <a:xfrm>
            <a:off x="5771329" y="1882184"/>
            <a:ext cx="1372421" cy="5048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EF982E3-DC57-F73C-7051-443681AC8BFC}"/>
              </a:ext>
            </a:extLst>
          </p:cNvPr>
          <p:cNvSpPr/>
          <p:nvPr/>
        </p:nvSpPr>
        <p:spPr>
          <a:xfrm>
            <a:off x="5283750" y="5645147"/>
            <a:ext cx="1372421" cy="5048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D6B7E5F-0944-F2D4-38C7-BAE316933754}"/>
              </a:ext>
            </a:extLst>
          </p:cNvPr>
          <p:cNvSpPr/>
          <p:nvPr/>
        </p:nvSpPr>
        <p:spPr>
          <a:xfrm>
            <a:off x="3328089" y="5610220"/>
            <a:ext cx="1372421" cy="5048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FBA4F13-0ABC-5925-C8D3-6E79A45BE8ED}"/>
              </a:ext>
            </a:extLst>
          </p:cNvPr>
          <p:cNvSpPr/>
          <p:nvPr/>
        </p:nvSpPr>
        <p:spPr>
          <a:xfrm>
            <a:off x="5969960" y="3509539"/>
            <a:ext cx="1372421" cy="5048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3C8E684-D858-AEC5-4A1B-8800BED27B13}"/>
              </a:ext>
            </a:extLst>
          </p:cNvPr>
          <p:cNvSpPr/>
          <p:nvPr/>
        </p:nvSpPr>
        <p:spPr>
          <a:xfrm>
            <a:off x="5693736" y="4792203"/>
            <a:ext cx="1154740" cy="7846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96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5344</TotalTime>
  <Words>363</Words>
  <Application>Microsoft Office PowerPoint</Application>
  <PresentationFormat>Widescreen</PresentationFormat>
  <Paragraphs>98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</vt:lpstr>
      <vt:lpstr>Calibri</vt:lpstr>
      <vt:lpstr>Calibri Light</vt:lpstr>
      <vt:lpstr>Office Theme</vt:lpstr>
      <vt:lpstr>Structural health monitoring  of  inland navigation structures</vt:lpstr>
      <vt:lpstr>Current state of civil infrastructure</vt:lpstr>
      <vt:lpstr>Current state of civil infrastructure</vt:lpstr>
      <vt:lpstr>How do structures perform? </vt:lpstr>
      <vt:lpstr>How do structures perform? </vt:lpstr>
      <vt:lpstr>How do structures perform? </vt:lpstr>
      <vt:lpstr>Structural health monitoring</vt:lpstr>
      <vt:lpstr>Condition of structures and investments</vt:lpstr>
      <vt:lpstr>Condition of structures and investments</vt:lpstr>
      <vt:lpstr>SHM of inland navigation structures</vt:lpstr>
      <vt:lpstr>SHM of dikes</vt:lpstr>
      <vt:lpstr>Beatrix lock monitoring system</vt:lpstr>
      <vt:lpstr>Beatrix lock monitoring system</vt:lpstr>
      <vt:lpstr>Beatrix lock monitoring system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RK Tenure Track committee meeting  May 2021</dc:title>
  <dc:creator>Kromanis, R. (ET)</dc:creator>
  <cp:lastModifiedBy>Kromanis, Roland (UT-ET)</cp:lastModifiedBy>
  <cp:revision>6</cp:revision>
  <dcterms:created xsi:type="dcterms:W3CDTF">2020-04-20T11:53:26Z</dcterms:created>
  <dcterms:modified xsi:type="dcterms:W3CDTF">2022-11-02T10:53:17Z</dcterms:modified>
</cp:coreProperties>
</file>