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sldIdLst>
    <p:sldId id="256" r:id="rId6"/>
    <p:sldId id="257" r:id="rId7"/>
    <p:sldId id="258" r:id="rId8"/>
    <p:sldId id="260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14"/>
          <p:cNvPicPr>
            <a:picLocks noChangeAspect="1" noChangeArrowheads="1"/>
          </p:cNvPicPr>
          <p:nvPr/>
        </p:nvPicPr>
        <p:blipFill>
          <a:blip r:embed="rId2" cstate="print"/>
          <a:srcRect r="15134"/>
          <a:stretch>
            <a:fillRect/>
          </a:stretch>
        </p:blipFill>
        <p:spPr bwMode="auto">
          <a:xfrm>
            <a:off x="4897438" y="1268413"/>
            <a:ext cx="4246562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300dpi cyaantranspa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pic>
        <p:nvPicPr>
          <p:cNvPr id="6" name="Picture 5" descr="CWTe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54945"/>
            <a:ext cx="3203848" cy="1603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024812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196975"/>
            <a:ext cx="7993062" cy="454183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7BB0E17-54BC-46B2-96FE-4996D29747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1ECA5A0-1258-4177-BDE8-F0D06AA616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A5E9B2B-4E55-4F4F-AC43-B6DE02ADE81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4EC8047-7663-4BC2-97C8-C363DC8092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728F069-607B-4D4C-A317-38393FFF1B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2E40046-12CB-4B38-8D52-0D56B3E366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71358D9-460C-4067-A678-95DF358B72A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A4FEC3B-39D0-4912-8AE2-FD467DD4E3B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BF8BF57-F576-4036-9AAC-8567AFF10A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2A0A09E-303A-4E32-9F39-E99102DD75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8186AC2-D556-4FF6-8076-F7D995C820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306E237-4108-423F-A91C-9846D965A07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8206FBA-B029-4601-944B-2E4CFA323F2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3D6F86E-E104-4531-8051-3806CF3340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B50D86D-5EAF-4707-912A-BD99690E6B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BC8923F-B843-45A9-B3AF-DEDB1B21AD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1F2AFA1-22D3-4D66-94E4-B1DC2EB029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A047F11-103D-4399-BE59-2926073C65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5E6BDED-D104-43B8-852F-0815E31D4BB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7899A00-71BE-47A8-98FA-113B84704B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227C4A6-3CCB-46EA-ADA4-00F47D729BA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901DFAC-1D85-4E60-A7D8-EE9711D675C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BF77199-D5DE-4BF1-BDE7-DD03CA6BFC2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E3388AE-0659-4189-A3D4-DB81C2C54C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5F2AAF4-7F6F-4CB8-92F2-5DAFB9CB5E4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57C2985-3250-4D02-9175-3B0ABF10A53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F3EC097-38C7-4263-9849-AEB0A86147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031A3BD-0797-4D09-8B5A-89B5A216DB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21B28E7-75BB-4073-980C-5E5E7BE988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3B05D9D-EA3E-42EF-AF65-FA06D8A46F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14FDB69-9AD7-4879-A233-8E1BE6CE62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E98E80D-99B1-4748-B754-F2CCC78FC7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2B9EB78-81C9-4A10-913F-7C7F2AB215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8576969-6C51-417A-ACB2-037269E9905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2B8EA65-E357-43F4-899C-BB1ADF0921B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FAB12D7-3ED1-4837-A103-5B2942631DF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EF1D4E0-464A-4046-8187-67A65A49E8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A7C277FD-4D6C-4D81-954C-10A3F3F51D3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94AF402-C0A2-4A65-96AE-55D5C697BE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EF37F71-5A3E-4BFA-8003-E5048723B8C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lk WS cya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pic>
        <p:nvPicPr>
          <p:cNvPr id="7173" name="Picture 6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6326188"/>
            <a:ext cx="10795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794750" y="6413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9E43278-C6D1-4E00-9009-0A5C1C86116B}" type="slidenum">
              <a:rPr lang="en-US" sz="1200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4101" name="Picture 5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0989C11C-F69C-4299-8730-06722A00233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97413" y="5949950"/>
            <a:ext cx="1890712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1BA7C632-7F71-4F40-B096-9613B28484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1E215F25-367A-407D-BB7E-4E97A053D15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6151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lk WS cya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EC5A6B76-B0E0-49C2-AC49-81B4F2723F1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8198" name="Picture 6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Efficient creation and sharing of educational content via Internet Media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Jean-Paul Linnartz</a:t>
            </a:r>
          </a:p>
          <a:p>
            <a:r>
              <a:rPr lang="en-US" dirty="0" smtClean="0"/>
              <a:t>Peter Baltus</a:t>
            </a:r>
          </a:p>
          <a:p>
            <a:endParaRPr lang="en-US" dirty="0" smtClean="0"/>
          </a:p>
          <a:p>
            <a:r>
              <a:rPr lang="en-US" dirty="0" smtClean="0"/>
              <a:t>20150306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Address: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Variation in prior knowledge of </a:t>
            </a:r>
            <a:r>
              <a:rPr lang="en-US" dirty="0" err="1" smtClean="0"/>
              <a:t>MSc</a:t>
            </a:r>
            <a:r>
              <a:rPr lang="en-US" dirty="0" smtClean="0"/>
              <a:t> students</a:t>
            </a:r>
          </a:p>
          <a:p>
            <a:r>
              <a:rPr lang="en-US" dirty="0" smtClean="0"/>
              <a:t>More interaction during face-to-face to address:</a:t>
            </a:r>
          </a:p>
          <a:p>
            <a:pPr lvl="1"/>
            <a:r>
              <a:rPr lang="en-US" dirty="0" smtClean="0"/>
              <a:t>Critical analysis</a:t>
            </a:r>
          </a:p>
          <a:p>
            <a:pPr lvl="1"/>
            <a:r>
              <a:rPr lang="en-US" dirty="0" smtClean="0"/>
              <a:t>Creativity</a:t>
            </a:r>
          </a:p>
          <a:p>
            <a:r>
              <a:rPr lang="en-US" dirty="0" smtClean="0"/>
              <a:t>Flexibility in course content</a:t>
            </a:r>
          </a:p>
          <a:p>
            <a:r>
              <a:rPr lang="en-US" dirty="0" smtClean="0"/>
              <a:t>Sharing of course content to/from other universities</a:t>
            </a:r>
            <a:br>
              <a:rPr lang="en-US" dirty="0" smtClean="0"/>
            </a:br>
            <a:r>
              <a:rPr lang="en-US" dirty="0" smtClean="0"/>
              <a:t>(Singapore, </a:t>
            </a:r>
            <a:r>
              <a:rPr lang="en-US" dirty="0" err="1" smtClean="0"/>
              <a:t>Twente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Goal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6826195" cy="48398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3TU Innovation Fund 2015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Lot of work</a:t>
            </a:r>
          </a:p>
          <a:p>
            <a:pPr lvl="1"/>
            <a:r>
              <a:rPr lang="en-US" dirty="0" smtClean="0"/>
              <a:t>Hard to fit in agenda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Develop tools to create content much more efficiently</a:t>
            </a:r>
          </a:p>
          <a:p>
            <a:pPr lvl="1"/>
            <a:r>
              <a:rPr lang="en-US" dirty="0" smtClean="0"/>
              <a:t>Reuse content created during lectures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Innovation Fund:</a:t>
            </a:r>
          </a:p>
          <a:p>
            <a:pPr lvl="1"/>
            <a:r>
              <a:rPr lang="en-US" dirty="0" smtClean="0"/>
              <a:t>Student </a:t>
            </a:r>
            <a:r>
              <a:rPr lang="en-US" dirty="0" err="1" smtClean="0"/>
              <a:t>Assistents</a:t>
            </a:r>
            <a:r>
              <a:rPr lang="en-US" dirty="0" smtClean="0"/>
              <a:t> to develop tools</a:t>
            </a:r>
          </a:p>
          <a:p>
            <a:pPr lvl="1"/>
            <a:r>
              <a:rPr lang="en-US" dirty="0" smtClean="0"/>
              <a:t>Some hardware for content creation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03106"/>
            <a:ext cx="7993062" cy="432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for quickly &amp; interactively creating content from mobile</a:t>
            </a:r>
          </a:p>
          <a:p>
            <a:r>
              <a:rPr lang="en-US" dirty="0" smtClean="0"/>
              <a:t>Tool for streaming lectures</a:t>
            </a:r>
          </a:p>
          <a:p>
            <a:r>
              <a:rPr lang="en-US" dirty="0" smtClean="0"/>
              <a:t>Tool for student contributions</a:t>
            </a:r>
          </a:p>
          <a:p>
            <a:r>
              <a:rPr lang="en-US" dirty="0" smtClean="0"/>
              <a:t>Tool for timelines with discussions/exercises</a:t>
            </a:r>
          </a:p>
          <a:p>
            <a:r>
              <a:rPr lang="en-US" dirty="0" smtClean="0"/>
              <a:t>Automated Backup facilities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Feedback:</a:t>
            </a:r>
          </a:p>
          <a:p>
            <a:pPr>
              <a:buNone/>
            </a:pPr>
            <a:r>
              <a:rPr lang="en-US" dirty="0" smtClean="0"/>
              <a:t>- Consider real-time use of </a:t>
            </a:r>
            <a:r>
              <a:rPr lang="en-US" dirty="0" err="1" smtClean="0"/>
              <a:t>Tiki</a:t>
            </a:r>
            <a:r>
              <a:rPr lang="en-US" dirty="0" smtClean="0"/>
              <a:t> </a:t>
            </a:r>
            <a:r>
              <a:rPr lang="en-US" smtClean="0"/>
              <a:t>in class-room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Hans </a:t>
            </a:r>
            <a:r>
              <a:rPr lang="en-US" dirty="0" err="1" smtClean="0"/>
              <a:t>Sterk</a:t>
            </a:r>
            <a:r>
              <a:rPr lang="en-US" dirty="0" smtClean="0"/>
              <a:t> W&amp;I had students create movies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WTe">
  <a:themeElements>
    <a:clrScheme name="TUe special cyan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cy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cyan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yan bullets">
  <a:themeElements>
    <a:clrScheme name="Cyan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Cyan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yan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CWTe</Template>
  <TotalTime>41</TotalTime>
  <Words>110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CWTe</vt:lpstr>
      <vt:lpstr>Blue transparant</vt:lpstr>
      <vt:lpstr>Blue photo</vt:lpstr>
      <vt:lpstr>Blue bullets</vt:lpstr>
      <vt:lpstr>Cyan bullets</vt:lpstr>
      <vt:lpstr>Efficient creation and sharing of educational content via Internet Media </vt:lpstr>
      <vt:lpstr>Goal</vt:lpstr>
      <vt:lpstr>Ultimate Goal</vt:lpstr>
      <vt:lpstr>3TU Innovation Fund 2015 Support</vt:lpstr>
      <vt:lpstr>Current Status</vt:lpstr>
      <vt:lpstr>Future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creation and sharing of educational content via Internet Media </dc:title>
  <dc:creator>Peter Baltus</dc:creator>
  <cp:lastModifiedBy>Peter Baltus</cp:lastModifiedBy>
  <cp:revision>2</cp:revision>
  <dcterms:created xsi:type="dcterms:W3CDTF">2015-03-06T09:09:49Z</dcterms:created>
  <dcterms:modified xsi:type="dcterms:W3CDTF">2015-03-06T09:51:28Z</dcterms:modified>
</cp:coreProperties>
</file>