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9"/>
  </p:notesMasterIdLst>
  <p:handoutMasterIdLst>
    <p:handoutMasterId r:id="rId90"/>
  </p:handoutMasterIdLst>
  <p:sldIdLst>
    <p:sldId id="597" r:id="rId2"/>
    <p:sldId id="616" r:id="rId3"/>
    <p:sldId id="694" r:id="rId4"/>
    <p:sldId id="618" r:id="rId5"/>
    <p:sldId id="659" r:id="rId6"/>
    <p:sldId id="621" r:id="rId7"/>
    <p:sldId id="622" r:id="rId8"/>
    <p:sldId id="625" r:id="rId9"/>
    <p:sldId id="749" r:id="rId10"/>
    <p:sldId id="660" r:id="rId11"/>
    <p:sldId id="584" r:id="rId12"/>
    <p:sldId id="739" r:id="rId13"/>
    <p:sldId id="752" r:id="rId14"/>
    <p:sldId id="691" r:id="rId15"/>
    <p:sldId id="693" r:id="rId16"/>
    <p:sldId id="695" r:id="rId17"/>
    <p:sldId id="692" r:id="rId18"/>
    <p:sldId id="733" r:id="rId19"/>
    <p:sldId id="573" r:id="rId20"/>
    <p:sldId id="595" r:id="rId21"/>
    <p:sldId id="592" r:id="rId22"/>
    <p:sldId id="593" r:id="rId23"/>
    <p:sldId id="596" r:id="rId24"/>
    <p:sldId id="594" r:id="rId25"/>
    <p:sldId id="667" r:id="rId26"/>
    <p:sldId id="701" r:id="rId27"/>
    <p:sldId id="586" r:id="rId28"/>
    <p:sldId id="715" r:id="rId29"/>
    <p:sldId id="688" r:id="rId30"/>
    <p:sldId id="612" r:id="rId31"/>
    <p:sldId id="748" r:id="rId32"/>
    <p:sldId id="745" r:id="rId33"/>
    <p:sldId id="673" r:id="rId34"/>
    <p:sldId id="581" r:id="rId35"/>
    <p:sldId id="682" r:id="rId36"/>
    <p:sldId id="753" r:id="rId37"/>
    <p:sldId id="703" r:id="rId38"/>
    <p:sldId id="684" r:id="rId39"/>
    <p:sldId id="707" r:id="rId40"/>
    <p:sldId id="728" r:id="rId41"/>
    <p:sldId id="750" r:id="rId42"/>
    <p:sldId id="614" r:id="rId43"/>
    <p:sldId id="610" r:id="rId44"/>
    <p:sldId id="522" r:id="rId45"/>
    <p:sldId id="432" r:id="rId46"/>
    <p:sldId id="685" r:id="rId47"/>
    <p:sldId id="751" r:id="rId48"/>
    <p:sldId id="529" r:id="rId49"/>
    <p:sldId id="558" r:id="rId50"/>
    <p:sldId id="738" r:id="rId51"/>
    <p:sldId id="714" r:id="rId52"/>
    <p:sldId id="705" r:id="rId53"/>
    <p:sldId id="661" r:id="rId54"/>
    <p:sldId id="599" r:id="rId55"/>
    <p:sldId id="601" r:id="rId56"/>
    <p:sldId id="672" r:id="rId57"/>
    <p:sldId id="674" r:id="rId58"/>
    <p:sldId id="706" r:id="rId59"/>
    <p:sldId id="729" r:id="rId60"/>
    <p:sldId id="730" r:id="rId61"/>
    <p:sldId id="746" r:id="rId62"/>
    <p:sldId id="559" r:id="rId63"/>
    <p:sldId id="546" r:id="rId64"/>
    <p:sldId id="465" r:id="rId65"/>
    <p:sldId id="591" r:id="rId66"/>
    <p:sldId id="547" r:id="rId67"/>
    <p:sldId id="551" r:id="rId68"/>
    <p:sldId id="553" r:id="rId69"/>
    <p:sldId id="554" r:id="rId70"/>
    <p:sldId id="561" r:id="rId71"/>
    <p:sldId id="555" r:id="rId72"/>
    <p:sldId id="563" r:id="rId73"/>
    <p:sldId id="564" r:id="rId74"/>
    <p:sldId id="679" r:id="rId75"/>
    <p:sldId id="680" r:id="rId76"/>
    <p:sldId id="708" r:id="rId77"/>
    <p:sldId id="717" r:id="rId78"/>
    <p:sldId id="720" r:id="rId79"/>
    <p:sldId id="734" r:id="rId80"/>
    <p:sldId id="721" r:id="rId81"/>
    <p:sldId id="722" r:id="rId82"/>
    <p:sldId id="724" r:id="rId83"/>
    <p:sldId id="727" r:id="rId84"/>
    <p:sldId id="725" r:id="rId85"/>
    <p:sldId id="726" r:id="rId86"/>
    <p:sldId id="731" r:id="rId87"/>
    <p:sldId id="744" r:id="rId8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901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150"/>
    <a:srgbClr val="B2B2B2"/>
    <a:srgbClr val="ADC610"/>
    <a:srgbClr val="775CD7"/>
    <a:srgbClr val="007A85"/>
    <a:srgbClr val="77C0D7"/>
    <a:srgbClr val="7BA0C9"/>
    <a:srgbClr val="FB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9" autoAdjust="0"/>
    <p:restoredTop sz="73846" autoAdjust="0"/>
  </p:normalViewPr>
  <p:slideViewPr>
    <p:cSldViewPr snapToGrid="0">
      <p:cViewPr varScale="1">
        <p:scale>
          <a:sx n="69" d="100"/>
          <a:sy n="69" d="100"/>
        </p:scale>
        <p:origin x="1539" y="51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>
      <p:cViewPr varScale="1">
        <p:scale>
          <a:sx n="77" d="100"/>
          <a:sy n="77" d="100"/>
        </p:scale>
        <p:origin x="-2814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dropbox\Dropbox\MyCV\2015-01-05_ISO-Award-DocentVanHetJaar2015\__speech-drafts\sigcse14_analysis-gamifi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Extra work due to gamification, relative to traditional</a:t>
            </a:r>
            <a:r>
              <a:rPr lang="en-US" baseline="0"/>
              <a:t> </a:t>
            </a:r>
            <a:br>
              <a:rPr lang="en-US" baseline="0"/>
            </a:br>
            <a:r>
              <a:rPr lang="en-US" baseline="0"/>
              <a:t>[% all students]</a:t>
            </a:r>
            <a:endParaRPr lang="en-US"/>
          </a:p>
        </c:rich>
      </c:tx>
      <c:layout>
        <c:manualLayout>
          <c:xMode val="edge"/>
          <c:yMode val="edge"/>
          <c:x val="0.13415154923816278"/>
          <c:y val="0.840813273508765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34785424549276"/>
          <c:y val="2.7354849826710763E-2"/>
          <c:w val="0.82075195146061364"/>
          <c:h val="0.7240557611197604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TALK!$G$2</c:f>
              <c:strCache>
                <c:ptCount val="1"/>
                <c:pt idx="0">
                  <c:v>In-class [%]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TALK!$A$3:$A$7</c:f>
              <c:strCache>
                <c:ptCount val="5"/>
                <c:pt idx="0">
                  <c:v>Traditional, BSc 2010</c:v>
                </c:pt>
                <c:pt idx="1">
                  <c:v>Gamified, BSc 2011</c:v>
                </c:pt>
                <c:pt idx="2">
                  <c:v>Gamified, BSc 2012</c:v>
                </c:pt>
                <c:pt idx="3">
                  <c:v>Gamified, BSc 2013</c:v>
                </c:pt>
                <c:pt idx="4">
                  <c:v>Gamified, BSc 2014</c:v>
                </c:pt>
              </c:strCache>
            </c:strRef>
          </c:cat>
          <c:val>
            <c:numRef>
              <c:f>TALK!$G$3:$G$7</c:f>
              <c:numCache>
                <c:formatCode>0%</c:formatCode>
                <c:ptCount val="5"/>
                <c:pt idx="0">
                  <c:v>0</c:v>
                </c:pt>
                <c:pt idx="1">
                  <c:v>1.000000000000004E-2</c:v>
                </c:pt>
                <c:pt idx="2">
                  <c:v>0.25</c:v>
                </c:pt>
                <c:pt idx="3">
                  <c:v>0.32000000000000112</c:v>
                </c:pt>
                <c:pt idx="4">
                  <c:v>0.39269406392694289</c:v>
                </c:pt>
              </c:numCache>
            </c:numRef>
          </c:val>
        </c:ser>
        <c:ser>
          <c:idx val="0"/>
          <c:order val="1"/>
          <c:tx>
            <c:strRef>
              <c:f>TALK!$F$2</c:f>
              <c:strCache>
                <c:ptCount val="1"/>
                <c:pt idx="0">
                  <c:v>Group Study [%]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cat>
            <c:strRef>
              <c:f>TALK!$A$3:$A$7</c:f>
              <c:strCache>
                <c:ptCount val="5"/>
                <c:pt idx="0">
                  <c:v>Traditional, BSc 2010</c:v>
                </c:pt>
                <c:pt idx="1">
                  <c:v>Gamified, BSc 2011</c:v>
                </c:pt>
                <c:pt idx="2">
                  <c:v>Gamified, BSc 2012</c:v>
                </c:pt>
                <c:pt idx="3">
                  <c:v>Gamified, BSc 2013</c:v>
                </c:pt>
                <c:pt idx="4">
                  <c:v>Gamified, BSc 2014</c:v>
                </c:pt>
              </c:strCache>
            </c:strRef>
          </c:cat>
          <c:val>
            <c:numRef>
              <c:f>TALK!$F$3:$F$7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0.15000000000000024</c:v>
                </c:pt>
                <c:pt idx="3">
                  <c:v>0.25</c:v>
                </c:pt>
                <c:pt idx="4">
                  <c:v>0.34246575342465968</c:v>
                </c:pt>
              </c:numCache>
            </c:numRef>
          </c:val>
        </c:ser>
        <c:ser>
          <c:idx val="2"/>
          <c:order val="2"/>
          <c:tx>
            <c:strRef>
              <c:f>TALK!$H$2</c:f>
              <c:strCache>
                <c:ptCount val="1"/>
                <c:pt idx="0">
                  <c:v>Lab Extra-work [%]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cat>
            <c:strRef>
              <c:f>TALK!$A$3:$A$7</c:f>
              <c:strCache>
                <c:ptCount val="5"/>
                <c:pt idx="0">
                  <c:v>Traditional, BSc 2010</c:v>
                </c:pt>
                <c:pt idx="1">
                  <c:v>Gamified, BSc 2011</c:v>
                </c:pt>
                <c:pt idx="2">
                  <c:v>Gamified, BSc 2012</c:v>
                </c:pt>
                <c:pt idx="3">
                  <c:v>Gamified, BSc 2013</c:v>
                </c:pt>
                <c:pt idx="4">
                  <c:v>Gamified, BSc 2014</c:v>
                </c:pt>
              </c:strCache>
            </c:strRef>
          </c:cat>
          <c:val>
            <c:numRef>
              <c:f>TALK!$H$3:$H$7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4.0000000000000112E-2</c:v>
                </c:pt>
                <c:pt idx="3">
                  <c:v>0.1</c:v>
                </c:pt>
                <c:pt idx="4">
                  <c:v>0.1095890410958904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755152"/>
        <c:axId val="532744176"/>
      </c:barChart>
      <c:catAx>
        <c:axId val="53275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32744176"/>
        <c:crosses val="autoZero"/>
        <c:auto val="1"/>
        <c:lblAlgn val="ctr"/>
        <c:lblOffset val="100"/>
        <c:noMultiLvlLbl val="0"/>
      </c:catAx>
      <c:valAx>
        <c:axId val="532744176"/>
        <c:scaling>
          <c:orientation val="minMax"/>
          <c:max val="0.5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32755152"/>
        <c:crosses val="autoZero"/>
        <c:crossBetween val="between"/>
        <c:majorUnit val="0.2"/>
      </c:valAx>
    </c:plotArea>
    <c:legend>
      <c:legendPos val="r"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1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925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32925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D7FA95-E9BB-4A83-A25B-780BA80F0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46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481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A3EEE7-302D-435A-A69E-C398C4DC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75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:Damian_Yerrick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Tetris" TargetMode="External"/><Relationship Id="rId4" Type="http://schemas.openxmlformats.org/officeDocument/2006/relationships/hyperlink" Target="http://en.wikipedia.org/wiki/Nintendo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Web</a:t>
            </a:r>
            <a:r>
              <a:rPr lang="en-US" baseline="0" smtClean="0"/>
              <a:t> cloud logo = http://www.clker.com/cliparts/p/K/8/u/T/d/world-wide-web-hi.png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" pitchFamily="18" charset="0"/>
                <a:ea typeface="ＭＳ Ｐゴシック" charset="-128"/>
                <a:cs typeface="ＭＳ Ｐゴシック" charset="-128"/>
              </a:rPr>
              <a:t>Designing and Assessing Courses and Curricula: A Practical Guide: Robert M. Diamond: 9780470261347</a:t>
            </a:r>
          </a:p>
          <a:p>
            <a:r>
              <a:rPr lang="en-US" dirty="0" smtClean="0"/>
              <a:t>http://www.amazon.com/Designing-Assessing-Courses-Curricula-Practical/dp/047026134X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Reality is Broken: Why Games Make Us Better and How They Can Change the World [Kindle Edition]</a:t>
            </a:r>
          </a:p>
          <a:p>
            <a:r>
              <a:rPr lang="en-US" dirty="0" smtClean="0"/>
              <a:t>Jane </a:t>
            </a:r>
            <a:r>
              <a:rPr lang="en-US" dirty="0" err="1" smtClean="0"/>
              <a:t>McGonigal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point, you know enough to be able to choose your own path of advancement. You can either solve this, in your minds, or follow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41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Decide on Learning Objectives and content to support them (the traditional education path).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Design the </a:t>
            </a:r>
            <a:r>
              <a:rPr lang="en-GB" dirty="0" err="1" smtClean="0"/>
              <a:t>gamified</a:t>
            </a:r>
            <a:r>
              <a:rPr lang="en-GB" dirty="0" smtClean="0"/>
              <a:t> experience: </a:t>
            </a:r>
            <a:br>
              <a:rPr lang="en-GB" dirty="0" smtClean="0"/>
            </a:br>
            <a:r>
              <a:rPr lang="en-GB" dirty="0" smtClean="0"/>
              <a:t>mechanics, dynamics, aesthetics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Operate </a:t>
            </a:r>
            <a:r>
              <a:rPr lang="en-GB" dirty="0" err="1" smtClean="0"/>
              <a:t>gamified</a:t>
            </a:r>
            <a:r>
              <a:rPr lang="en-GB" smtClean="0"/>
              <a:t> course.</a:t>
            </a:r>
          </a:p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http://www.mcdonaldsmenu.mobi/wp-content/uploads/2013/12/mcdonalds-Premium-Crispy-Chicken-Ranch-BLT-Sandwich.png</a:t>
            </a:r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Gamification by Design: Implementing Game Mechanics in Web and Mobile Apps Paperback – August 22, 2011</a:t>
            </a:r>
          </a:p>
          <a:p>
            <a:r>
              <a:rPr lang="en-US" dirty="0" smtClean="0"/>
              <a:t>by Gabe </a:t>
            </a:r>
            <a:r>
              <a:rPr lang="en-US" dirty="0" err="1" smtClean="0"/>
              <a:t>Zichermann</a:t>
            </a:r>
            <a:r>
              <a:rPr lang="en-US" dirty="0" smtClean="0"/>
              <a:t>  (Author), Christopher Cunningham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solidFill>
                  <a:srgbClr val="B2B2B2"/>
                </a:solidFill>
              </a:rPr>
              <a:t>http://www.kunstbuch-shop.de/images/guido-mocafico-movement-03_462.jpg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Decide on Learning Objectives and content to support them (the traditional education path).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Design the </a:t>
            </a:r>
            <a:r>
              <a:rPr lang="en-GB" dirty="0" err="1" smtClean="0"/>
              <a:t>gamified</a:t>
            </a:r>
            <a:r>
              <a:rPr lang="en-GB" dirty="0" smtClean="0"/>
              <a:t> experience: </a:t>
            </a:r>
            <a:br>
              <a:rPr lang="en-GB" dirty="0" smtClean="0"/>
            </a:br>
            <a:r>
              <a:rPr lang="en-GB" dirty="0" smtClean="0"/>
              <a:t>mechanics, dynamics, aesthetics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Operate </a:t>
            </a:r>
            <a:r>
              <a:rPr lang="en-GB" dirty="0" err="1" smtClean="0"/>
              <a:t>gamified</a:t>
            </a:r>
            <a:r>
              <a:rPr lang="en-GB" smtClean="0"/>
              <a:t> course.</a:t>
            </a:r>
          </a:p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6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Image: http://www.alcorsistemi.net/portals/0/overview_img1.png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Graph: if you don’t have the overview of the course: your students for sure don’t. Autistic students especially</a:t>
            </a:r>
            <a:r>
              <a:rPr lang="en-US" baseline="0" dirty="0" smtClean="0"/>
              <a:t> really need this overview! Might be hard to combine with explorer student who doesn’t want checklist though..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Private overview stats: are certain paths not taken? Are students starting but</a:t>
            </a:r>
            <a:r>
              <a:rPr lang="en-US" baseline="0" dirty="0" smtClean="0"/>
              <a:t> not finishing a path (ti1406 </a:t>
            </a:r>
            <a:r>
              <a:rPr lang="en-US" baseline="0" dirty="0" err="1" smtClean="0"/>
              <a:t>selfstudy</a:t>
            </a:r>
            <a:r>
              <a:rPr lang="en-US" baseline="0" dirty="0" smtClean="0"/>
              <a:t> edition 2013)? Did you underestimate this cohort of students? Can you still fix it? (exam edition 2013)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Passing rates at least as in </a:t>
            </a:r>
            <a:br>
              <a:rPr lang="en-US" dirty="0" smtClean="0"/>
            </a:br>
            <a:r>
              <a:rPr lang="en-US" dirty="0" smtClean="0"/>
              <a:t>traditional approach</a:t>
            </a:r>
          </a:p>
          <a:p>
            <a:pPr lvl="1"/>
            <a:r>
              <a:rPr lang="en-US" dirty="0" smtClean="0"/>
              <a:t>Max &gt;80% vs ~60%</a:t>
            </a:r>
          </a:p>
          <a:p>
            <a:endParaRPr lang="en-US" dirty="0" smtClean="0"/>
          </a:p>
          <a:p>
            <a:r>
              <a:rPr lang="en-US" dirty="0" smtClean="0"/>
              <a:t>Much higher </a:t>
            </a:r>
            <a:r>
              <a:rPr lang="en-US" dirty="0" smtClean="0">
                <a:solidFill>
                  <a:srgbClr val="0070C0"/>
                </a:solidFill>
              </a:rPr>
              <a:t>student satisfaction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Only with gamification</a:t>
            </a:r>
          </a:p>
          <a:p>
            <a:pPr lvl="1"/>
            <a:r>
              <a:rPr lang="en-US" dirty="0" smtClean="0"/>
              <a:t>45% students involved in</a:t>
            </a:r>
            <a:br>
              <a:rPr lang="en-US" dirty="0" smtClean="0"/>
            </a:br>
            <a:r>
              <a:rPr lang="en-US" dirty="0" smtClean="0"/>
              <a:t>extra-activities</a:t>
            </a:r>
          </a:p>
          <a:p>
            <a:pPr lvl="1"/>
            <a:r>
              <a:rPr lang="en-US" dirty="0" smtClean="0"/>
              <a:t>10-15% students involved in </a:t>
            </a:r>
            <a:br>
              <a:rPr lang="en-US" dirty="0" smtClean="0"/>
            </a:br>
            <a:r>
              <a:rPr lang="en-US" dirty="0" smtClean="0"/>
              <a:t>non-graded activities</a:t>
            </a:r>
          </a:p>
          <a:p>
            <a:pPr lvl="1"/>
            <a:r>
              <a:rPr lang="en-US" dirty="0" smtClean="0"/>
              <a:t>2-5% students involved in</a:t>
            </a:r>
            <a:br>
              <a:rPr lang="en-US" dirty="0" smtClean="0"/>
            </a:br>
            <a:r>
              <a:rPr lang="en-US" dirty="0" smtClean="0"/>
              <a:t>fully creative assignments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Dripping </a:t>
            </a:r>
            <a:r>
              <a:rPr lang="en-US" dirty="0" err="1" smtClean="0"/>
              <a:t>fawcet</a:t>
            </a:r>
            <a:r>
              <a:rPr lang="en-US" dirty="0" smtClean="0"/>
              <a:t>: http://cf.ltkcdn.net/homeimprovement/images/std/127577-284x423-leaking-kitchen-faucet.jpg</a:t>
            </a:r>
          </a:p>
          <a:p>
            <a:r>
              <a:rPr lang="en-US" dirty="0" smtClean="0"/>
              <a:t>http://onderzoek.elsevier.nl/onderzoek/beste-studies-2014/7/technische-universiteit-delft/376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7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Decide on Learning Objectives and content to support them (the traditional education path).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Design the </a:t>
            </a:r>
            <a:r>
              <a:rPr lang="en-GB" dirty="0" err="1" smtClean="0"/>
              <a:t>gamified</a:t>
            </a:r>
            <a:r>
              <a:rPr lang="en-GB" dirty="0" smtClean="0"/>
              <a:t> experience: </a:t>
            </a:r>
            <a:br>
              <a:rPr lang="en-GB" dirty="0" smtClean="0"/>
            </a:br>
            <a:r>
              <a:rPr lang="en-GB" dirty="0" smtClean="0"/>
              <a:t>mechanics, dynamics, aesthetics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Operate </a:t>
            </a:r>
            <a:r>
              <a:rPr lang="en-GB" dirty="0" err="1" smtClean="0"/>
              <a:t>gamified</a:t>
            </a:r>
            <a:r>
              <a:rPr lang="en-GB" smtClean="0"/>
              <a:t> course.</a:t>
            </a:r>
          </a:p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6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learned to say ICT, not computers</a:t>
            </a:r>
          </a:p>
          <a:p>
            <a:endParaRPr lang="en-GB" dirty="0" smtClean="0"/>
          </a:p>
          <a:p>
            <a:r>
              <a:rPr lang="en-GB" dirty="0" smtClean="0"/>
              <a:t>It took me 20 years to go</a:t>
            </a:r>
            <a:br>
              <a:rPr lang="en-GB" dirty="0" smtClean="0"/>
            </a:br>
            <a:r>
              <a:rPr lang="en-GB" dirty="0" smtClean="0"/>
              <a:t>from computer games to gamification</a:t>
            </a:r>
          </a:p>
          <a:p>
            <a:endParaRPr lang="en-GB" dirty="0" smtClean="0"/>
          </a:p>
          <a:p>
            <a:r>
              <a:rPr lang="en-GB" dirty="0" smtClean="0"/>
              <a:t>I switched from football to basketball</a:t>
            </a:r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51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http://www.beyondeyes-game.com/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Bounden by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Adriaan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 de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Jongh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 (Game Oven) and Ernst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Meisner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 (Het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Nationaal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 Ballet) is a social game of dancing.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ＭＳ Ｐゴシック" charset="-128"/>
              </a:rPr>
              <a:t>http://playbounden.com/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3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Gamification by Design: Implementing Game Mechanics in Web and Mobile Apps Paperback – August 22, 2011</a:t>
            </a:r>
          </a:p>
          <a:p>
            <a:r>
              <a:rPr lang="en-US" dirty="0" smtClean="0"/>
              <a:t>by Gabe </a:t>
            </a:r>
            <a:r>
              <a:rPr lang="en-US" dirty="0" err="1" smtClean="0"/>
              <a:t>Zichermann</a:t>
            </a:r>
            <a:r>
              <a:rPr lang="en-US" dirty="0" smtClean="0"/>
              <a:t>  (Author), Christopher Cunningham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68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Do Things with Videogames (Electronic Mediations) by </a:t>
            </a:r>
            <a:r>
              <a:rPr lang="en-US" dirty="0" err="1" smtClean="0"/>
              <a:t>Bogost</a:t>
            </a:r>
            <a:r>
              <a:rPr lang="en-US" dirty="0" smtClean="0"/>
              <a:t>, Ian</a:t>
            </a:r>
          </a:p>
          <a:p>
            <a:endParaRPr lang="en-US" dirty="0" smtClean="0"/>
          </a:p>
          <a:p>
            <a:r>
              <a:rPr lang="en-US" dirty="0" smtClean="0"/>
              <a:t>The Gamification of Learning and Instruction: Game-based Methods and Strategies for Training and Education Hardcover – May 1, 2012</a:t>
            </a:r>
          </a:p>
          <a:p>
            <a:r>
              <a:rPr lang="en-US" dirty="0" smtClean="0"/>
              <a:t>by Karl M. </a:t>
            </a:r>
            <a:r>
              <a:rPr lang="en-US" dirty="0" err="1" smtClean="0"/>
              <a:t>Kapp</a:t>
            </a:r>
            <a:r>
              <a:rPr lang="en-US" dirty="0" smtClean="0"/>
              <a:t> 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0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err="1" smtClean="0"/>
              <a:t>By</a:t>
            </a:r>
            <a:r>
              <a:rPr lang="nl-NL" sz="1200" dirty="0" smtClean="0"/>
              <a:t> </a:t>
            </a:r>
            <a:r>
              <a:rPr lang="nl-NL" sz="1200" dirty="0" err="1" smtClean="0"/>
              <a:t>Eunice</a:t>
            </a:r>
            <a:r>
              <a:rPr lang="nl-NL" sz="1200" dirty="0" smtClean="0"/>
              <a:t> </a:t>
            </a:r>
            <a:r>
              <a:rPr lang="nl-NL" sz="1200" dirty="0" err="1" smtClean="0"/>
              <a:t>Szpillman</a:t>
            </a:r>
            <a:r>
              <a:rPr lang="nl-NL" sz="1200" dirty="0" smtClean="0"/>
              <a:t> (</a:t>
            </a:r>
            <a:r>
              <a:rPr lang="nl-NL" sz="1200" dirty="0" err="1" smtClean="0"/>
              <a:t>Alexey</a:t>
            </a:r>
            <a:r>
              <a:rPr lang="nl-NL" sz="1200" dirty="0" smtClean="0"/>
              <a:t> </a:t>
            </a:r>
            <a:r>
              <a:rPr lang="nl-NL" sz="1200" dirty="0" err="1" smtClean="0"/>
              <a:t>Pajitnov</a:t>
            </a:r>
            <a:r>
              <a:rPr lang="nl-NL" sz="1200" dirty="0" smtClean="0"/>
              <a:t>) [CC BY-SA 2.0 (http://creativecommons.org/</a:t>
            </a:r>
            <a:r>
              <a:rPr lang="nl-NL" sz="1200" dirty="0" err="1" smtClean="0"/>
              <a:t>licenses</a:t>
            </a:r>
            <a:r>
              <a:rPr lang="nl-NL" sz="1200" dirty="0" smtClean="0"/>
              <a:t>/</a:t>
            </a:r>
            <a:r>
              <a:rPr lang="nl-NL" sz="1200" dirty="0" err="1" smtClean="0"/>
              <a:t>by</a:t>
            </a:r>
            <a:r>
              <a:rPr lang="nl-NL" sz="1200" dirty="0" smtClean="0"/>
              <a:t>-sa/2.0)], via </a:t>
            </a:r>
            <a:r>
              <a:rPr lang="nl-NL" sz="1200" dirty="0" err="1" smtClean="0"/>
              <a:t>Wikimedia</a:t>
            </a:r>
            <a:r>
              <a:rPr lang="nl-NL" sz="1200" dirty="0" smtClean="0"/>
              <a:t> </a:t>
            </a:r>
            <a:r>
              <a:rPr lang="nl-NL" sz="1200" dirty="0" err="1" smtClean="0"/>
              <a:t>Commons</a:t>
            </a:r>
            <a:endParaRPr lang="nl-NL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http://commons.wikimedia.org/wiki/File:Alexey_Pajitnov_-_2575833305_(crop).jpg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3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Screenshot made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  <a:hlinkClick r:id="rId3" tooltip="User:Damian Yerrick"/>
              </a:rPr>
              <a:t>Damian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  <a:hlinkClick r:id="rId3" tooltip="User:Damian Yerrick"/>
              </a:rPr>
              <a:t>Yerrick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 of the video game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Tetris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 for NES, published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  <a:hlinkClick r:id="rId4" tooltip="Nintendo"/>
              </a:rPr>
              <a:t>Nintendo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. Game is ©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Elorg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/Nintendo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  <a:hlinkClick r:id="rId3" tooltip="User:Damian Yerrick"/>
              </a:rPr>
              <a:t>Damian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  <a:hlinkClick r:id="rId3" tooltip="User:Damian Yerrick"/>
              </a:rPr>
              <a:t>Yerrick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 asserts fair use in the article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  <a:hlinkClick r:id="rId5" tooltip="Tetris"/>
              </a:rPr>
              <a:t>Tetris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-128"/>
                <a:cs typeface="ＭＳ Ｐゴシック" charset="-128"/>
              </a:rPr>
              <a:t> to depict the game that is the subject of the article.</a:t>
            </a:r>
          </a:p>
          <a:p>
            <a:endParaRPr lang="en-GB" dirty="0" smtClean="0"/>
          </a:p>
          <a:p>
            <a:r>
              <a:rPr lang="nl-NL" dirty="0" smtClean="0"/>
              <a:t>http://en.wikipedia.org/wiki/File:Tetris_NES_play.png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62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http://ecx.images-amazon.com/images/I/51tvpTzuwdL.jpg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Koster</a:t>
            </a:r>
            <a:r>
              <a:rPr lang="en-US" dirty="0" smtClean="0"/>
              <a:t> and W. Wright: Theory of Fun for Game Design, 2010.</a:t>
            </a:r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3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http://ecx.images-amazon.com/images/I/51tvpTzuwdL.jpg</a:t>
            </a:r>
          </a:p>
          <a:p>
            <a:endParaRPr lang="nl-NL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Reality is Broken: Why Games Make Us Better and How They Can Change the World [Kindle Edition]</a:t>
            </a:r>
          </a:p>
          <a:p>
            <a:r>
              <a:rPr lang="en-US" dirty="0" smtClean="0"/>
              <a:t>Jane </a:t>
            </a:r>
            <a:r>
              <a:rPr lang="en-US" dirty="0" err="1" smtClean="0"/>
              <a:t>McGonigal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2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Paperback – 1990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Mihaly</a:t>
            </a:r>
            <a:r>
              <a:rPr lang="en-US" dirty="0" smtClean="0"/>
              <a:t> </a:t>
            </a:r>
            <a:r>
              <a:rPr lang="en-US" dirty="0" err="1" smtClean="0"/>
              <a:t>Csikszentmihalyi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Art of Game Design: A book of </a:t>
            </a:r>
            <a:r>
              <a:rPr lang="en-US" dirty="0" err="1" smtClean="0"/>
              <a:t>lensesAug</a:t>
            </a:r>
            <a:r>
              <a:rPr lang="en-US" dirty="0" smtClean="0"/>
              <a:t> 4, 2008</a:t>
            </a:r>
          </a:p>
          <a:p>
            <a:r>
              <a:rPr lang="en-US" dirty="0" smtClean="0"/>
              <a:t>by Jesse Schell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Source: </a:t>
            </a:r>
            <a:r>
              <a:rPr lang="en-US" sz="1200" dirty="0" err="1" smtClean="0"/>
              <a:t>Korte</a:t>
            </a:r>
            <a:r>
              <a:rPr lang="en-US" sz="1200" dirty="0" smtClean="0"/>
              <a:t> et al., e-Skills for Jobs in Europe: Measuring Progress and Moving Ahead, 2014. on behalf of the European Commission, Enterprise and Industry Directorate General.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Source: </a:t>
            </a:r>
            <a:r>
              <a:rPr lang="en-US" sz="1200" dirty="0" err="1" smtClean="0"/>
              <a:t>Korte</a:t>
            </a:r>
            <a:r>
              <a:rPr lang="en-US" sz="1200" dirty="0" smtClean="0"/>
              <a:t> et al., e-Skills for Jobs in Europe: Measuring Progress and Moving Ahead, 2014. on behalf of the European Commission, Enterprise and Industry Directorate General.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Source: </a:t>
            </a:r>
            <a:r>
              <a:rPr lang="en-US" sz="1200" dirty="0" err="1" smtClean="0"/>
              <a:t>Korte</a:t>
            </a:r>
            <a:r>
              <a:rPr lang="en-US" sz="1200" dirty="0" smtClean="0"/>
              <a:t> et al., e-Skills for Jobs in Europe: Measuring Progress and Moving Ahead, 2014. on behalf of the European Commission, Enterprise and Industry Directorate General.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Document icon http://www.clker.com/cliparts/f/M/Y/M/W/n/article-md.png</a:t>
            </a:r>
          </a:p>
          <a:p>
            <a:r>
              <a:rPr lang="en-GB" dirty="0" smtClean="0"/>
              <a:t>https://www.the-qrcode-generator.com/</a:t>
            </a:r>
            <a:r>
              <a:rPr lang="en-GB" baseline="0" dirty="0" smtClean="0"/>
              <a:t> for the QR code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5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Decide on Learning Objectives and content to support them (the traditional education path).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Design the </a:t>
            </a:r>
            <a:r>
              <a:rPr lang="en-GB" dirty="0" err="1" smtClean="0"/>
              <a:t>gamified</a:t>
            </a:r>
            <a:r>
              <a:rPr lang="en-GB" dirty="0" smtClean="0"/>
              <a:t> experience: mechanics, dynamics, aesthetics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Operate </a:t>
            </a:r>
            <a:r>
              <a:rPr lang="en-GB" dirty="0" err="1" smtClean="0"/>
              <a:t>gamified</a:t>
            </a:r>
            <a:r>
              <a:rPr lang="en-GB" dirty="0" smtClean="0"/>
              <a:t> course.</a:t>
            </a:r>
          </a:p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Significant Learning Experiences: An Integrated Approach to Designing College Courses Paperback – August 26, 2013</a:t>
            </a:r>
          </a:p>
          <a:p>
            <a:r>
              <a:rPr lang="en-US" dirty="0" smtClean="0"/>
              <a:t>by L. Dee Fink</a:t>
            </a:r>
          </a:p>
          <a:p>
            <a:endParaRPr lang="en-US" dirty="0" smtClean="0"/>
          </a:p>
          <a:p>
            <a:r>
              <a:rPr lang="en-US" dirty="0" smtClean="0"/>
              <a:t>Tools for Teaching Paperback – February 3, 2009</a:t>
            </a:r>
          </a:p>
          <a:p>
            <a:r>
              <a:rPr lang="en-US" dirty="0" smtClean="0"/>
              <a:t>by Barbara Gross Davis </a:t>
            </a:r>
          </a:p>
          <a:p>
            <a:endParaRPr lang="en-US" dirty="0" smtClean="0"/>
          </a:p>
          <a:p>
            <a:r>
              <a:rPr lang="en-US" dirty="0" err="1" smtClean="0"/>
              <a:t>McKeachie's</a:t>
            </a:r>
            <a:r>
              <a:rPr lang="en-US" dirty="0" smtClean="0"/>
              <a:t> Teaching Tips: Strategies, Research, and Theory for College and University Teachers Paperback – January 1, 2010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Marilla</a:t>
            </a:r>
            <a:r>
              <a:rPr lang="en-US" dirty="0" smtClean="0"/>
              <a:t> </a:t>
            </a:r>
            <a:r>
              <a:rPr lang="en-US" dirty="0" err="1" smtClean="0"/>
              <a:t>Svinicki</a:t>
            </a:r>
            <a:r>
              <a:rPr lang="en-US" dirty="0" smtClean="0"/>
              <a:t> (Author), Wilbert J. </a:t>
            </a:r>
            <a:r>
              <a:rPr lang="en-US" dirty="0" err="1" smtClean="0"/>
              <a:t>McKeachie</a:t>
            </a:r>
            <a:r>
              <a:rPr lang="en-US" dirty="0" smtClean="0"/>
              <a:t> (Author)</a:t>
            </a:r>
          </a:p>
          <a:p>
            <a:endParaRPr lang="en-US" dirty="0" smtClean="0"/>
          </a:p>
          <a:p>
            <a:r>
              <a:rPr lang="en-US" dirty="0" smtClean="0"/>
              <a:t>What the Best College Teachers Do Hardcover – May 30, 2004</a:t>
            </a:r>
          </a:p>
          <a:p>
            <a:r>
              <a:rPr lang="en-US" dirty="0" smtClean="0"/>
              <a:t>by Ken Bain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Gamification Masterclass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2017 by A. Iosup.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3EEE7-302D-435A-A69E-C398C4DC43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r">
              <a:defRPr/>
            </a:pPr>
            <a:endParaRPr lang="nl-NL" sz="2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/>
        </p:spPr>
        <p:txBody>
          <a:bodyPr wrap="none" anchor="ctr"/>
          <a:lstStyle/>
          <a:p>
            <a:pPr algn="r">
              <a:defRPr/>
            </a:pPr>
            <a:endParaRPr lang="nl-NL" sz="2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sz="1400" smtClean="0">
              <a:solidFill>
                <a:schemeClr val="bg2"/>
              </a:solidFill>
              <a:cs typeface="ＭＳ Ｐゴシック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/>
        </p:spPr>
        <p:txBody>
          <a:bodyPr wrap="none" anchor="ctr"/>
          <a:lstStyle/>
          <a:p>
            <a:pPr algn="r">
              <a:defRPr/>
            </a:pPr>
            <a:endParaRPr lang="nl-NL" sz="2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10" descr="logo_rgb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>
              <a:defRPr/>
            </a:pPr>
            <a:fld id="{8E03EC30-1EF9-4AD8-A2BD-F4AB48066423}" type="slidenum">
              <a:rPr lang="nl-NL" sz="1100">
                <a:latin typeface="Tahoma" charset="0"/>
                <a:ea typeface="ＭＳ Ｐゴシック" charset="0"/>
                <a:cs typeface="ＭＳ Ｐゴシック" charset="0"/>
              </a:rPr>
              <a:pPr algn="r">
                <a:defRPr/>
              </a:pPr>
              <a:t>‹#›</a:t>
            </a:fld>
            <a:endParaRPr lang="nl-NL" sz="11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 userDrawn="1"/>
        </p:nvSpPr>
        <p:spPr bwMode="auto">
          <a:xfrm>
            <a:off x="6313488" y="6324600"/>
            <a:ext cx="180657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00A6D6"/>
                </a:solidFill>
                <a:cs typeface="Arial" charset="0"/>
              </a:rPr>
              <a:t>TUD Lectures on</a:t>
            </a:r>
            <a:r>
              <a:rPr lang="en-US" sz="1000" baseline="0" dirty="0" smtClean="0">
                <a:solidFill>
                  <a:srgbClr val="00A6D6"/>
                </a:solidFill>
                <a:cs typeface="Arial" charset="0"/>
              </a:rPr>
              <a:t> Education</a:t>
            </a:r>
            <a:endParaRPr lang="en-US" sz="1000" dirty="0">
              <a:solidFill>
                <a:srgbClr val="00A6D6"/>
              </a:solidFill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Click to edit Master subtitle style</a:t>
            </a:r>
            <a:endParaRPr lang="nl-NL" dirty="0"/>
          </a:p>
        </p:txBody>
      </p:sp>
      <p:pic>
        <p:nvPicPr>
          <p:cNvPr id="16" name="Picture 8" descr="https://www.vu.nl/nl/Images/VUlogo_NL_Wit_HR_RGB_tcm289-20137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6300787"/>
            <a:ext cx="885469" cy="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r">
              <a:defRPr/>
            </a:pPr>
            <a:endParaRPr lang="nl-NL" sz="2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/>
        </p:spPr>
        <p:txBody>
          <a:bodyPr wrap="none" anchor="ctr"/>
          <a:lstStyle/>
          <a:p>
            <a:pPr algn="r">
              <a:defRPr/>
            </a:pPr>
            <a:endParaRPr lang="nl-NL" sz="2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sz="1400" smtClean="0">
              <a:solidFill>
                <a:schemeClr val="bg2"/>
              </a:solidFill>
              <a:cs typeface="ＭＳ Ｐゴシック" charset="0"/>
            </a:endParaRPr>
          </a:p>
        </p:txBody>
      </p:sp>
      <p:sp>
        <p:nvSpPr>
          <p:cNvPr id="1033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/>
        </p:spPr>
        <p:txBody>
          <a:bodyPr wrap="none" anchor="ctr"/>
          <a:lstStyle/>
          <a:p>
            <a:pPr algn="r">
              <a:defRPr/>
            </a:pPr>
            <a:endParaRPr lang="nl-NL" sz="22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7"/>
          <p:cNvSpPr>
            <a:spLocks noChangeArrowheads="1"/>
          </p:cNvSpPr>
          <p:nvPr userDrawn="1"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>
              <a:defRPr/>
            </a:pPr>
            <a:fld id="{3DA768B2-5920-4EB5-A25F-B691F2BB09D3}" type="slidenum">
              <a:rPr lang="nl-NL" sz="1100">
                <a:latin typeface="Tahoma" charset="0"/>
                <a:ea typeface="ＭＳ Ｐゴシック" charset="0"/>
                <a:cs typeface="ＭＳ Ｐゴシック" charset="0"/>
              </a:rPr>
              <a:pPr algn="r">
                <a:defRPr/>
              </a:pPr>
              <a:t>‹#›</a:t>
            </a:fld>
            <a:endParaRPr lang="nl-NL" sz="11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 userDrawn="1"/>
        </p:nvSpPr>
        <p:spPr bwMode="auto">
          <a:xfrm>
            <a:off x="6211888" y="6324600"/>
            <a:ext cx="190817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00A6D6"/>
                </a:solidFill>
                <a:cs typeface="Arial" charset="0"/>
              </a:rPr>
              <a:t>TUD Lectures on Education</a:t>
            </a:r>
            <a:endParaRPr lang="en-US" sz="1000" dirty="0">
              <a:solidFill>
                <a:srgbClr val="00A6D6"/>
              </a:solidFill>
              <a:cs typeface="Arial" charset="0"/>
            </a:endParaRPr>
          </a:p>
        </p:txBody>
      </p:sp>
      <p:pic>
        <p:nvPicPr>
          <p:cNvPr id="13" name="Picture 8" descr="https://www.vu.nl/nl/Images/VUlogo_NL_Wit_HR_RGB_tcm289-201376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6300787"/>
            <a:ext cx="885469" cy="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ds.twi.tudelft.nl/~iosup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emf"/><Relationship Id="rId10" Type="http://schemas.openxmlformats.org/officeDocument/2006/relationships/image" Target="../media/image9.jpeg"/><Relationship Id="rId4" Type="http://schemas.openxmlformats.org/officeDocument/2006/relationships/image" Target="../media/image4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goo.gl/V97zSW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o.gl/ILSNeb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slide" Target="slide12.xml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10.xml"/><Relationship Id="rId3" Type="http://schemas.openxmlformats.org/officeDocument/2006/relationships/slide" Target="slide48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11" Type="http://schemas.openxmlformats.org/officeDocument/2006/relationships/slide" Target="slide42.xml"/><Relationship Id="rId5" Type="http://schemas.openxmlformats.org/officeDocument/2006/relationships/slide" Target="slide19.xml"/><Relationship Id="rId10" Type="http://schemas.openxmlformats.org/officeDocument/2006/relationships/slide" Target="slide54.xml"/><Relationship Id="rId4" Type="http://schemas.openxmlformats.org/officeDocument/2006/relationships/slide" Target="slide15.xml"/><Relationship Id="rId9" Type="http://schemas.openxmlformats.org/officeDocument/2006/relationships/slide" Target="slide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14.png"/><Relationship Id="rId4" Type="http://schemas.openxmlformats.org/officeDocument/2006/relationships/hyperlink" Target="http://onderzoek.elsevier.nl/onderzoek/beste-studies-2014/7/overzicht?cluster,_opleiding=Informatica,+Informatica+/+Technische+Informatica&amp;sector=&amp;instelling_voor_filter=&amp;radius=1000&amp;filter=Ga&amp;sorton=Opleiding$asc&amp;WithFilter=withFilt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goo.gl/V97zSW" TargetMode="Externa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hyperlink" Target="http://goo.gl/V97zS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41.png"/><Relationship Id="rId4" Type="http://schemas.openxmlformats.org/officeDocument/2006/relationships/slide" Target="slide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10.xml"/><Relationship Id="rId3" Type="http://schemas.openxmlformats.org/officeDocument/2006/relationships/slide" Target="slide48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11" Type="http://schemas.openxmlformats.org/officeDocument/2006/relationships/slide" Target="slide42.xml"/><Relationship Id="rId5" Type="http://schemas.openxmlformats.org/officeDocument/2006/relationships/slide" Target="slide19.xml"/><Relationship Id="rId10" Type="http://schemas.openxmlformats.org/officeDocument/2006/relationships/slide" Target="slide54.xml"/><Relationship Id="rId4" Type="http://schemas.openxmlformats.org/officeDocument/2006/relationships/slide" Target="slide15.xml"/><Relationship Id="rId9" Type="http://schemas.openxmlformats.org/officeDocument/2006/relationships/slide" Target="slide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10.xml"/><Relationship Id="rId3" Type="http://schemas.openxmlformats.org/officeDocument/2006/relationships/slide" Target="slide48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11" Type="http://schemas.openxmlformats.org/officeDocument/2006/relationships/slide" Target="slide42.xml"/><Relationship Id="rId5" Type="http://schemas.openxmlformats.org/officeDocument/2006/relationships/slide" Target="slide19.xml"/><Relationship Id="rId10" Type="http://schemas.openxmlformats.org/officeDocument/2006/relationships/slide" Target="slide54.xml"/><Relationship Id="rId4" Type="http://schemas.openxmlformats.org/officeDocument/2006/relationships/slide" Target="slide15.xml"/><Relationship Id="rId9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aiosup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hyperlink" Target="http://pds.twi.tudelft.nl/~iosup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56.png"/><Relationship Id="rId5" Type="http://schemas.openxmlformats.org/officeDocument/2006/relationships/image" Target="../media/image10.jpeg"/><Relationship Id="rId10" Type="http://schemas.openxmlformats.org/officeDocument/2006/relationships/hyperlink" Target="https://twitter.com/aiosup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55.png"/><Relationship Id="rId14" Type="http://schemas.openxmlformats.org/officeDocument/2006/relationships/slide" Target="slide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hyperlink" Target="http://goo.gl/V97zSW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V97zSW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slide" Target="slide12.xml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ds.ewi.tudelft.nl/~iosup/gamification-higher-education14sigcse_sub.pdf" TargetMode="Externa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tb.de/Englisch.55.0.html" TargetMode="External"/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museum.org.uk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10.xml"/><Relationship Id="rId3" Type="http://schemas.openxmlformats.org/officeDocument/2006/relationships/slide" Target="slide48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11" Type="http://schemas.openxmlformats.org/officeDocument/2006/relationships/slide" Target="slide42.xml"/><Relationship Id="rId5" Type="http://schemas.openxmlformats.org/officeDocument/2006/relationships/slide" Target="slide19.xml"/><Relationship Id="rId10" Type="http://schemas.openxmlformats.org/officeDocument/2006/relationships/slide" Target="slide54.xml"/><Relationship Id="rId4" Type="http://schemas.openxmlformats.org/officeDocument/2006/relationships/slide" Target="slide15.xml"/><Relationship Id="rId9" Type="http://schemas.openxmlformats.org/officeDocument/2006/relationships/slide" Target="slide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B-DSC_09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44000" cy="613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860108" y="289560"/>
            <a:ext cx="7307262" cy="58218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" y="1405451"/>
            <a:ext cx="6253960" cy="3501439"/>
          </a:xfrm>
          <a:prstGeom prst="rect">
            <a:avLst/>
          </a:prstGeom>
        </p:spPr>
      </p:pic>
      <p:sp>
        <p:nvSpPr>
          <p:cNvPr id="17412" name="Subtitle 4"/>
          <p:cNvSpPr>
            <a:spLocks noGrp="1"/>
          </p:cNvSpPr>
          <p:nvPr>
            <p:ph type="subTitle" idx="1"/>
          </p:nvPr>
        </p:nvSpPr>
        <p:spPr>
          <a:xfrm>
            <a:off x="2956560" y="4233138"/>
            <a:ext cx="5179982" cy="720230"/>
          </a:xfrm>
          <a:solidFill>
            <a:schemeClr val="tx1"/>
          </a:solidFill>
        </p:spPr>
        <p:txBody>
          <a:bodyPr/>
          <a:lstStyle/>
          <a:p>
            <a:pPr algn="r"/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Otto Visser, Dr. Ana Lucia </a:t>
            </a:r>
            <a:r>
              <a:rPr lang="en-US" dirty="0" err="1" smtClean="0">
                <a:latin typeface="Bookman Old Style" pitchFamily="18" charset="0"/>
                <a:ea typeface="ＭＳ Ｐゴシック" pitchFamily="34" charset="-128"/>
              </a:rPr>
              <a:t>Varbanescu</a:t>
            </a:r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, </a:t>
            </a:r>
            <a:br>
              <a:rPr lang="en-US" dirty="0" smtClean="0">
                <a:latin typeface="Bookman Old Style" pitchFamily="18" charset="0"/>
                <a:ea typeface="ＭＳ Ｐゴシック" pitchFamily="34" charset="-128"/>
              </a:rPr>
            </a:br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Tim </a:t>
            </a:r>
            <a:r>
              <a:rPr lang="en-US" dirty="0" err="1" smtClean="0">
                <a:latin typeface="Bookman Old Style" pitchFamily="18" charset="0"/>
                <a:ea typeface="ＭＳ Ｐゴシック" pitchFamily="34" charset="-128"/>
              </a:rPr>
              <a:t>Hegeman</a:t>
            </a:r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, and Jesse </a:t>
            </a:r>
            <a:r>
              <a:rPr lang="en-US" dirty="0" err="1" smtClean="0">
                <a:latin typeface="Bookman Old Style" pitchFamily="18" charset="0"/>
                <a:ea typeface="ＭＳ Ｐゴシック" pitchFamily="34" charset="-128"/>
              </a:rPr>
              <a:t>Donkervliet</a:t>
            </a:r>
            <a:endParaRPr lang="en-US" dirty="0">
              <a:latin typeface="Bookman Old Style" pitchFamily="18" charset="0"/>
              <a:ea typeface="ＭＳ Ｐゴシック" pitchFamily="34" charset="-128"/>
            </a:endParaRPr>
          </a:p>
          <a:p>
            <a:pPr algn="r"/>
            <a:endParaRPr lang="en-US" dirty="0" smtClean="0">
              <a:latin typeface="Bookman Old Style" pitchFamily="18" charset="0"/>
              <a:ea typeface="ＭＳ Ｐゴシック" pitchFamily="34" charset="-128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469900" cy="16383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ea typeface="+mn-ea"/>
            </a:endParaRPr>
          </a:p>
        </p:txBody>
      </p:sp>
      <p:pic>
        <p:nvPicPr>
          <p:cNvPr id="17414" name="Picture 7" descr="TU_d_line_P2~rgb.eps"/>
          <p:cNvPicPr>
            <a:picLocks noChangeAspect="1"/>
          </p:cNvPicPr>
          <p:nvPr/>
        </p:nvPicPr>
        <p:blipFill>
          <a:blip r:embed="rId5" cstate="print"/>
          <a:srcRect t="7230" b="29449"/>
          <a:stretch>
            <a:fillRect/>
          </a:stretch>
        </p:blipFill>
        <p:spPr bwMode="auto">
          <a:xfrm>
            <a:off x="484188" y="6143625"/>
            <a:ext cx="1449387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itle 3"/>
          <p:cNvSpPr txBox="1">
            <a:spLocks/>
          </p:cNvSpPr>
          <p:nvPr/>
        </p:nvSpPr>
        <p:spPr bwMode="auto">
          <a:xfrm>
            <a:off x="1053885" y="509824"/>
            <a:ext cx="6799263" cy="17024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Gamification Works! or</a:t>
            </a:r>
            <a:r>
              <a:rPr kumimoji="0" lang="en-US" sz="33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br>
              <a:rPr kumimoji="0" lang="en-US" sz="33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kumimoji="0" lang="en-US" sz="33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How I Learned to Stop Worrying and Love to Teach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692586" y="5960961"/>
            <a:ext cx="451413" cy="15047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2" descr="http://www.clker.com/cliparts/p/K/8/u/T/d/world-wide-web-hi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4158" y="6118999"/>
            <a:ext cx="736855" cy="482640"/>
          </a:xfrm>
          <a:prstGeom prst="rect">
            <a:avLst/>
          </a:prstGeom>
          <a:noFill/>
        </p:spPr>
      </p:pic>
      <p:pic>
        <p:nvPicPr>
          <p:cNvPr id="17" name="Picture 16" descr="ana_stars_smaller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6321" y="4915111"/>
            <a:ext cx="1068829" cy="112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89"/>
          <p:cNvGrpSpPr>
            <a:grpSpLocks/>
          </p:cNvGrpSpPr>
          <p:nvPr/>
        </p:nvGrpSpPr>
        <p:grpSpPr bwMode="auto">
          <a:xfrm flipH="1">
            <a:off x="7131367" y="4915112"/>
            <a:ext cx="918522" cy="1123534"/>
            <a:chOff x="532344" y="1014253"/>
            <a:chExt cx="1122426" cy="1372018"/>
          </a:xfrm>
        </p:grpSpPr>
        <p:pic>
          <p:nvPicPr>
            <p:cNvPr id="24" name="Picture 341" descr="C:\Users\Alex\Downloads\0004_2012_10_05_BSR_foto_Ernst_van_Deursen_427x593px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20796" y="1381919"/>
              <a:ext cx="65830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42" descr="C:\Users\Alex\Downloads\0004_2012_10_05_BSR_foto_Ernst_van_Deursen_396x484px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532344" y="1014253"/>
              <a:ext cx="1122426" cy="137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" descr="http://www.st.ewi.tudelft.nl/~visser/icons/mypictur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1579" y="4915112"/>
            <a:ext cx="1114550" cy="1111708"/>
          </a:xfrm>
          <a:prstGeom prst="rect">
            <a:avLst/>
          </a:prstGeom>
          <a:noFill/>
        </p:spPr>
      </p:pic>
      <p:pic>
        <p:nvPicPr>
          <p:cNvPr id="30" name="Picture 4" descr="https://media.licdn.com/mpr/mpr/shrinknp_400_400/p/1/005/0a3/056/2a1d9f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918227" y="4915111"/>
            <a:ext cx="1141958" cy="1141958"/>
          </a:xfrm>
          <a:prstGeom prst="rect">
            <a:avLst/>
          </a:prstGeom>
          <a:noFill/>
        </p:spPr>
      </p:pic>
      <p:pic>
        <p:nvPicPr>
          <p:cNvPr id="33" name="Picture 6" descr="https://lh4.googleusercontent.com/-DB0q9F9B4C4/AAAAAAAAAAI/AAAAAAAAAB4/DUzoafusRVQ/phot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05342" y="4915112"/>
            <a:ext cx="1132693" cy="1134910"/>
          </a:xfrm>
          <a:prstGeom prst="rect">
            <a:avLst/>
          </a:prstGeom>
          <a:noFill/>
        </p:spPr>
      </p:pic>
      <p:sp>
        <p:nvSpPr>
          <p:cNvPr id="26" name="Subtitle 4"/>
          <p:cNvSpPr txBox="1">
            <a:spLocks/>
          </p:cNvSpPr>
          <p:nvPr/>
        </p:nvSpPr>
        <p:spPr bwMode="auto">
          <a:xfrm>
            <a:off x="5333652" y="3935029"/>
            <a:ext cx="2802890" cy="3100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None/>
              <a:defRPr sz="2000">
                <a:solidFill>
                  <a:srgbClr val="00A6D6"/>
                </a:solidFill>
                <a:latin typeface="Bookman Old Style"/>
                <a:ea typeface="ＭＳ Ｐゴシック" charset="-128"/>
                <a:cs typeface="Bookman Old Style"/>
              </a:defRPr>
            </a:lvl1pPr>
            <a:lvl2pPr marL="4572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kern="0" dirty="0" smtClean="0">
                <a:latin typeface="Bookman Old Style" pitchFamily="18" charset="0"/>
                <a:ea typeface="ＭＳ Ｐゴシック" pitchFamily="34" charset="-128"/>
              </a:rPr>
              <a:t>Dr. </a:t>
            </a:r>
            <a:r>
              <a:rPr lang="en-US" u="sng" kern="0" dirty="0" smtClean="0">
                <a:latin typeface="Bookman Old Style" pitchFamily="18" charset="0"/>
                <a:ea typeface="ＭＳ Ｐゴシック" pitchFamily="34" charset="-128"/>
              </a:rPr>
              <a:t>Alexandru Iosup</a:t>
            </a:r>
            <a:r>
              <a:rPr lang="en-US" kern="0" dirty="0" smtClean="0">
                <a:latin typeface="Bookman Old Style" pitchFamily="18" charset="0"/>
                <a:ea typeface="ＭＳ Ｐゴシック" pitchFamily="34" charset="-128"/>
              </a:rPr>
              <a:t>,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263140" y="6174957"/>
            <a:ext cx="3977640" cy="45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sz="1200" dirty="0" smtClean="0"/>
              <a:t>The images used in this lecture courtesy of many generous content producers. See last slide.</a:t>
            </a:r>
            <a:endParaRPr lang="en-US" sz="1200" dirty="0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7012914" y="2165318"/>
            <a:ext cx="469900" cy="163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32012"/>
            <a:ext cx="7633572" cy="1066800"/>
          </a:xfrm>
        </p:spPr>
        <p:txBody>
          <a:bodyPr/>
          <a:lstStyle/>
          <a:p>
            <a:r>
              <a:rPr lang="en-GB" dirty="0" smtClean="0"/>
              <a:t>What is Gamification?</a:t>
            </a:r>
            <a:br>
              <a:rPr lang="en-GB" dirty="0" smtClean="0"/>
            </a:br>
            <a:r>
              <a:rPr lang="en-GB" dirty="0" smtClean="0"/>
              <a:t>A: Game Thinking + Techniques</a:t>
            </a:r>
            <a:endParaRPr lang="nl-NL" dirty="0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83373" y="1189651"/>
            <a:ext cx="710418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/>
              <a:t>Q: What is </a:t>
            </a:r>
            <a:r>
              <a:rPr lang="en-US" b="0" dirty="0" smtClean="0">
                <a:solidFill>
                  <a:srgbClr val="00B0F0"/>
                </a:solidFill>
              </a:rPr>
              <a:t>gamification</a:t>
            </a:r>
            <a:r>
              <a:rPr lang="en-US" b="0" dirty="0" smtClean="0"/>
              <a:t>?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083373" y="1708267"/>
            <a:ext cx="7104186" cy="1980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/>
              <a:t>A: The use of thinking and techniques designed for gaming in non-gaming settings, e.g., in education.</a:t>
            </a:r>
          </a:p>
          <a:p>
            <a:pPr lvl="0" algn="ctr">
              <a:spcBef>
                <a:spcPct val="50000"/>
              </a:spcBef>
            </a:pPr>
            <a:endParaRPr lang="en-US" sz="2800" kern="0" baseline="30000" dirty="0" smtClean="0">
              <a:latin typeface="Lucida Console" pitchFamily="49" charset="0"/>
              <a:ea typeface="ＭＳ Ｐゴシック" charset="-128"/>
              <a:cs typeface="ＭＳ Ｐゴシック" charset="-128"/>
              <a:hlinkClick r:id="rId3"/>
            </a:endParaRPr>
          </a:p>
          <a:p>
            <a:pPr lvl="0" algn="ctr">
              <a:spcBef>
                <a:spcPct val="50000"/>
              </a:spcBef>
            </a:pPr>
            <a:r>
              <a:rPr lang="en-US" sz="36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  <a:hlinkClick r:id="rId3"/>
              </a:rPr>
              <a:t>http://goo.gl/V97zSW</a:t>
            </a:r>
            <a:r>
              <a:rPr lang="en-US" sz="16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6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</a:br>
            <a:r>
              <a:rPr lang="en-US" sz="16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3011" name="Picture 3" descr="C:\Users\Alex\Downloads\qr-code-articl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6276" y="2460693"/>
            <a:ext cx="1193533" cy="1193533"/>
          </a:xfrm>
          <a:prstGeom prst="rect">
            <a:avLst/>
          </a:prstGeom>
          <a:noFill/>
        </p:spPr>
      </p:pic>
      <p:pic>
        <p:nvPicPr>
          <p:cNvPr id="43013" name="Picture 5" descr="http://www.clker.com/cliparts/f/M/Y/M/W/n/article-md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1685" y="2629136"/>
            <a:ext cx="975132" cy="890338"/>
          </a:xfrm>
          <a:prstGeom prst="rect">
            <a:avLst/>
          </a:prstGeom>
          <a:noFill/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86830" y="3937161"/>
            <a:ext cx="7104186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</a:rPr>
              <a:t>What is the intuition behind gamification?</a:t>
            </a:r>
          </a:p>
          <a:p>
            <a:pPr algn="ctr">
              <a:spcBef>
                <a:spcPct val="50000"/>
              </a:spcBef>
            </a:pPr>
            <a:r>
              <a:rPr lang="en-US" sz="2000" b="0" dirty="0" smtClean="0"/>
              <a:t>How can </a:t>
            </a:r>
            <a:r>
              <a:rPr lang="en-US" sz="2000" dirty="0" smtClean="0"/>
              <a:t>gamification</a:t>
            </a:r>
            <a:r>
              <a:rPr lang="en-US" sz="2000" b="0" dirty="0" smtClean="0"/>
              <a:t> be used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>
                <a:latin typeface="Lucida Console" pitchFamily="49" charset="0"/>
                <a:cs typeface="Courier New" pitchFamily="49" charset="0"/>
                <a:hlinkClick r:id="rId6"/>
              </a:rPr>
              <a:t>http://goo.gl/ILSNeb</a:t>
            </a:r>
            <a:r>
              <a:rPr lang="en-US" sz="2000" dirty="0" smtClean="0">
                <a:latin typeface="Lucida Console" pitchFamily="49" charset="0"/>
              </a:rPr>
              <a:t> </a:t>
            </a:r>
            <a:endParaRPr lang="en-US" sz="2000" b="0" dirty="0" smtClean="0">
              <a:latin typeface="Lucida Console" pitchFamily="49" charset="0"/>
            </a:endParaRPr>
          </a:p>
          <a:p>
            <a:pPr algn="ctr">
              <a:spcBef>
                <a:spcPct val="50000"/>
              </a:spcBef>
            </a:pPr>
            <a:endParaRPr lang="en-US" sz="2000" b="0" dirty="0" smtClean="0"/>
          </a:p>
        </p:txBody>
      </p:sp>
      <p:pic>
        <p:nvPicPr>
          <p:cNvPr id="9" name="Picture 2" descr="http://www.clipartbest.com/cliparts/dc6/bBy/dc6bByKc9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8709" y="4402051"/>
            <a:ext cx="1331895" cy="1331895"/>
          </a:xfrm>
          <a:prstGeom prst="rect">
            <a:avLst/>
          </a:prstGeom>
          <a:noFill/>
        </p:spPr>
      </p:pic>
      <p:pic>
        <p:nvPicPr>
          <p:cNvPr id="10" name="Picture 3" descr="C:\Users\Alex\Downloads\qr-aiosup-ted-talk-teacher-of-the-year.png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5683" y="4334670"/>
            <a:ext cx="1617209" cy="1617209"/>
          </a:xfrm>
          <a:prstGeom prst="rect">
            <a:avLst/>
          </a:prstGeom>
          <a:noFill/>
        </p:spPr>
      </p:pic>
      <p:sp>
        <p:nvSpPr>
          <p:cNvPr id="12" name="Right Arrow 11">
            <a:hlinkClick r:id="rId9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4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-598" y="2693140"/>
            <a:ext cx="1083210" cy="1083210"/>
            <a:chOff x="5972537" y="2199190"/>
            <a:chExt cx="1319514" cy="1319514"/>
          </a:xfrm>
        </p:grpSpPr>
        <p:sp>
          <p:nvSpPr>
            <p:cNvPr id="49" name="Rectangle 48"/>
            <p:cNvSpPr/>
            <p:nvPr/>
          </p:nvSpPr>
          <p:spPr bwMode="auto">
            <a:xfrm>
              <a:off x="5972537" y="2199190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50" name="Picture 3" descr="D:\TUD\MyCV\2015-01-05_ISO-Award-DocentVanHetJaar2015\__speech-drafts\_Kenney-images\Art (7.500 files)\Game icons (100 assets)\PNG\Black\2x\troph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2231844"/>
              <a:ext cx="1219200" cy="1219200"/>
            </a:xfrm>
            <a:prstGeom prst="rect">
              <a:avLst/>
            </a:prstGeom>
            <a:noFill/>
          </p:spPr>
        </p:pic>
      </p:grpSp>
      <p:pic>
        <p:nvPicPr>
          <p:cNvPr id="5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581400"/>
            <a:ext cx="952500" cy="952500"/>
          </a:xfrm>
          <a:prstGeom prst="rect">
            <a:avLst/>
          </a:prstGeom>
          <a:noFill/>
        </p:spPr>
      </p:pic>
      <p:pic>
        <p:nvPicPr>
          <p:cNvPr id="6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91" y="3581400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7" descr="D:\TUD\MyCV\2015-01-05_ISO-Award-DocentVanHetJaar2015\__speech-drafts\_Kenney-images\Art (7.500 files)\Game icons expansion (60 assets)\PNG\Black\2x\fightJoy_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91" y="30903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670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TUD\MyCV\2015-01-05_ISO-Award-DocentVanHetJaar2015\__speech-drafts\_Kenney-images\Art (7.500 files)\Game icons expansion (60 assets)\PNG\Black\2x\fightJoy_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8391" y="430174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2950" y="43338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0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2575" y="31467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7400" y="4000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697400" y="31467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2893107" y="3714750"/>
            <a:ext cx="0" cy="7524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18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6" y="3238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32126" y="4019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3459" y="3238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93459" y="4019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TUD\MyCV\2015-01-05_ISO-Award-DocentVanHetJaar2015\__speech-drafts\_Kenney-images\Art (7.500 files)\Game icons (100 assets)\PNG\Black\2x\med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5" y="3581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TUD\MyCV\2015-01-05_ISO-Award-DocentVanHetJaar2015\__speech-drafts\_Kenney-images\Art (7.500 files)\Game icons (100 assets)\PNG\Black\2x\wren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57" y="2565219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28" name="TextBox 27"/>
          <p:cNvSpPr txBox="1"/>
          <p:nvPr/>
        </p:nvSpPr>
        <p:spPr>
          <a:xfrm>
            <a:off x="2557919" y="3286886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Lab</a:t>
            </a:r>
            <a:endParaRPr lang="nl-NL" dirty="0"/>
          </a:p>
        </p:txBody>
      </p:sp>
      <p:pic>
        <p:nvPicPr>
          <p:cNvPr id="29" name="Picture 4" descr="D:\TUD\MyCV\2015-01-05_ISO-Award-DocentVanHetJaar2015\__speech-drafts\_Kenney-images\Art (7.500 files)\Game icons (100 assets)\PNG\Black\2x\ho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6" y="4410075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30" name="TextBox 29"/>
          <p:cNvSpPr txBox="1"/>
          <p:nvPr/>
        </p:nvSpPr>
        <p:spPr>
          <a:xfrm>
            <a:off x="2095750" y="5131742"/>
            <a:ext cx="187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Group Study</a:t>
            </a:r>
            <a:endParaRPr lang="nl-NL" dirty="0"/>
          </a:p>
        </p:txBody>
      </p:sp>
      <p:pic>
        <p:nvPicPr>
          <p:cNvPr id="31" name="Picture 5" descr="D:\TUD\MyCV\2015-01-05_ISO-Award-DocentVanHetJaar2015\__speech-drafts\_Kenney-images\Art (7.500 files)\Game icons expansion (60 assets)\PNG\Black\2x\k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50" y="2565218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32" name="TextBox 31"/>
          <p:cNvSpPr txBox="1"/>
          <p:nvPr/>
        </p:nvSpPr>
        <p:spPr>
          <a:xfrm>
            <a:off x="5585367" y="3286886"/>
            <a:ext cx="119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Tutorial</a:t>
            </a:r>
            <a:endParaRPr lang="nl-NL" dirty="0"/>
          </a:p>
        </p:txBody>
      </p:sp>
      <p:pic>
        <p:nvPicPr>
          <p:cNvPr id="33" name="Picture 6" descr="D:\TUD\MyCV\2015-01-05_ISO-Award-DocentVanHetJaar2015\__speech-drafts\_Kenney-images\Art (7.500 files)\Game icons (100 assets)\PNG\Black\2x\st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25" y="4333875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34" name="TextBox 33"/>
          <p:cNvSpPr txBox="1"/>
          <p:nvPr/>
        </p:nvSpPr>
        <p:spPr>
          <a:xfrm>
            <a:off x="5469709" y="5131742"/>
            <a:ext cx="13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Lectures</a:t>
            </a:r>
            <a:endParaRPr lang="nl-NL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120882" y="3714750"/>
            <a:ext cx="0" cy="7524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586026" y="2905125"/>
            <a:ext cx="18710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3586026" y="5131742"/>
            <a:ext cx="18710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18216" y="4456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Win!</a:t>
            </a:r>
            <a:endParaRPr lang="nl-NL" dirty="0"/>
          </a:p>
        </p:txBody>
      </p:sp>
      <p:pic>
        <p:nvPicPr>
          <p:cNvPr id="39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75" y="5124331"/>
            <a:ext cx="467912" cy="467912"/>
          </a:xfrm>
          <a:prstGeom prst="rect">
            <a:avLst/>
          </a:prstGeom>
          <a:noFill/>
        </p:spPr>
      </p:pic>
      <p:pic>
        <p:nvPicPr>
          <p:cNvPr id="40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75" y="2281369"/>
            <a:ext cx="467912" cy="467912"/>
          </a:xfrm>
          <a:prstGeom prst="rect">
            <a:avLst/>
          </a:prstGeom>
          <a:noFill/>
        </p:spPr>
      </p:pic>
      <p:pic>
        <p:nvPicPr>
          <p:cNvPr id="41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20" y="3857031"/>
            <a:ext cx="467912" cy="467912"/>
          </a:xfrm>
          <a:prstGeom prst="rect">
            <a:avLst/>
          </a:prstGeom>
          <a:noFill/>
        </p:spPr>
      </p:pic>
      <p:pic>
        <p:nvPicPr>
          <p:cNvPr id="42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47" y="3857031"/>
            <a:ext cx="467912" cy="467912"/>
          </a:xfrm>
          <a:prstGeom prst="rect">
            <a:avLst/>
          </a:prstGeom>
          <a:noFill/>
        </p:spPr>
      </p:pic>
      <p:pic>
        <p:nvPicPr>
          <p:cNvPr id="43" name="Picture 2" descr="D:\TUD\MyCV\2015-01-05_ISO-Award-DocentVanHetJaar2015\__speech-drafts\_Kenney-images\Art (7.500 files)\Game icons expansion (60 assets)\PNG\Black\2x\diamo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5" y="3599607"/>
            <a:ext cx="952500" cy="952500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8055864" y="2700814"/>
            <a:ext cx="1088136" cy="1088136"/>
            <a:chOff x="7627717" y="2199190"/>
            <a:chExt cx="1319514" cy="131951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627717" y="2199190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7" name="Picture 2" descr="D:\TUD\MyCV\2015-01-05_ISO-Award-DocentVanHetJaar2015\__speech-drafts\_Kenney-images\Art (7.500 files)\Game icons (100 assets)\PNG\Black\2x\menuList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190" y="2351188"/>
              <a:ext cx="1163059" cy="1163059"/>
            </a:xfrm>
            <a:prstGeom prst="rect">
              <a:avLst/>
            </a:prstGeom>
            <a:noFill/>
          </p:spPr>
        </p:pic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0" y="4556361"/>
            <a:ext cx="1088136" cy="1088136"/>
            <a:chOff x="5972537" y="4097438"/>
            <a:chExt cx="1319514" cy="131951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5972537" y="4097438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53" name="Picture 4" descr="D:\TUD\MyCV\2015-01-05_ISO-Award-DocentVanHetJaar2015\__speech-drafts\_Kenney-images\Art (7.500 files)\Game icons (100 assets)\PNG\Black\2x\multiplay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4155894"/>
              <a:ext cx="1219200" cy="1219200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8055864" y="4560730"/>
            <a:ext cx="1088136" cy="1088136"/>
            <a:chOff x="7627717" y="4097438"/>
            <a:chExt cx="1319514" cy="131951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627717" y="4097438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56" name="Picture 5" descr="D:\TUD\MyCV\2015-01-05_ISO-Award-DocentVanHetJaar2015\__speech-drafts\_Kenney-images\Art (7.500 files)\Game icons (100 assets)\PNG\Black\2x\larger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614" y="4174439"/>
              <a:ext cx="1163060" cy="1163060"/>
            </a:xfrm>
            <a:prstGeom prst="rect">
              <a:avLst/>
            </a:prstGeom>
            <a:noFill/>
          </p:spPr>
        </p:pic>
      </p:grp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822985" y="408961"/>
            <a:ext cx="7505830" cy="1442988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Designing a course is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 creating a complex puzzle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Right Arrow 58">
            <a:hlinkClick r:id="rId15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8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06943"/>
            <a:ext cx="7710859" cy="1066800"/>
          </a:xfrm>
        </p:spPr>
        <p:txBody>
          <a:bodyPr/>
          <a:lstStyle/>
          <a:p>
            <a:r>
              <a:rPr lang="en-US" dirty="0" smtClean="0"/>
              <a:t>Agenda for Today or </a:t>
            </a:r>
            <a:r>
              <a:rPr lang="en-US" dirty="0" smtClean="0">
                <a:solidFill>
                  <a:srgbClr val="00B0F0"/>
                </a:solidFill>
              </a:rPr>
              <a:t>Gamification. Because Every Student Counts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" y="1299411"/>
            <a:ext cx="8604985" cy="47452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intuition behind gamification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A practical framework for gamification in higher education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(getting your courses </a:t>
            </a:r>
            <a:r>
              <a:rPr lang="en-US" dirty="0" err="1" smtClean="0">
                <a:solidFill>
                  <a:srgbClr val="00B0F0"/>
                </a:solidFill>
              </a:rPr>
              <a:t>gamified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Refresher on higher-education basics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Understanding student types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Designing the gamified experience, focus on the MDA* framework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>
                <a:solidFill>
                  <a:srgbClr val="00B0F0"/>
                </a:solidFill>
              </a:rPr>
              <a:t>focus on dynamics and mechanics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>
                <a:solidFill>
                  <a:srgbClr val="00B0F0"/>
                </a:solidFill>
              </a:rPr>
              <a:t>focus on assessment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F0"/>
                </a:solidFill>
              </a:rPr>
              <a:t>Playtesting</a:t>
            </a:r>
            <a:r>
              <a:rPr lang="en-US" dirty="0" smtClean="0">
                <a:solidFill>
                  <a:srgbClr val="00B0F0"/>
                </a:solidFill>
              </a:rPr>
              <a:t> for fun and motivation</a:t>
            </a:r>
            <a:r>
              <a:rPr lang="en-US" dirty="0" smtClean="0">
                <a:solidFill>
                  <a:schemeClr val="bg1"/>
                </a:solidFill>
              </a:rPr>
              <a:t>, and against common pitfalls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Operating a </a:t>
            </a:r>
            <a:r>
              <a:rPr lang="en-US" dirty="0" err="1" smtClean="0">
                <a:solidFill>
                  <a:srgbClr val="00B0F0"/>
                </a:solidFill>
              </a:rPr>
              <a:t>gamified</a:t>
            </a:r>
            <a:r>
              <a:rPr lang="en-US" dirty="0" smtClean="0">
                <a:solidFill>
                  <a:srgbClr val="00B0F0"/>
                </a:solidFill>
              </a:rPr>
              <a:t> course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Does gamification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9087" y="635268"/>
            <a:ext cx="69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Time</a:t>
            </a:r>
            <a:br>
              <a:rPr lang="en-US" sz="1800" dirty="0" smtClean="0"/>
            </a:br>
            <a:r>
              <a:rPr lang="en-US" sz="1800" dirty="0" smtClean="0"/>
              <a:t>Units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615260" y="1241672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260" y="1530431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7020" y="2194582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5½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6751" y="53386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0750" y="28105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0750" y="3782742"/>
            <a:ext cx="44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9259" y="3134647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0749" y="34586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260" y="4067599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9260" y="437560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9636" y="4683615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545394" y="6121013"/>
            <a:ext cx="3629007" cy="35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 Mechanics, Dynamics, Aesthetics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ight Arrow 20">
            <a:hlinkClick r:id="rId2" action="ppaction://hlinksldjump"/>
          </p:cNvPr>
          <p:cNvSpPr/>
          <p:nvPr/>
        </p:nvSpPr>
        <p:spPr bwMode="auto">
          <a:xfrm>
            <a:off x="155643" y="2217906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ight Arrow 21">
            <a:hlinkClick r:id="rId3" action="ppaction://hlinksldjump"/>
          </p:cNvPr>
          <p:cNvSpPr/>
          <p:nvPr/>
        </p:nvSpPr>
        <p:spPr bwMode="auto">
          <a:xfrm>
            <a:off x="155643" y="570450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ight Arrow 22">
            <a:hlinkClick r:id="rId4" action="ppaction://hlinksldjump"/>
          </p:cNvPr>
          <p:cNvSpPr/>
          <p:nvPr/>
        </p:nvSpPr>
        <p:spPr bwMode="auto">
          <a:xfrm>
            <a:off x="155643" y="286965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ight Arrow 23">
            <a:hlinkClick r:id="rId5" action="ppaction://hlinksldjump"/>
          </p:cNvPr>
          <p:cNvSpPr/>
          <p:nvPr/>
        </p:nvSpPr>
        <p:spPr bwMode="auto">
          <a:xfrm>
            <a:off x="525295" y="316148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ight Arrow 24">
            <a:hlinkClick r:id="rId6" action="ppaction://hlinksldjump"/>
          </p:cNvPr>
          <p:cNvSpPr/>
          <p:nvPr/>
        </p:nvSpPr>
        <p:spPr bwMode="auto">
          <a:xfrm>
            <a:off x="155643" y="35116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ight Arrow 25">
            <a:hlinkClick r:id="rId7" action="ppaction://hlinksldjump"/>
          </p:cNvPr>
          <p:cNvSpPr/>
          <p:nvPr/>
        </p:nvSpPr>
        <p:spPr bwMode="auto">
          <a:xfrm>
            <a:off x="525295" y="380351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ight Arrow 26">
            <a:hlinkClick r:id="rId8" action="ppaction://hlinksldjump"/>
          </p:cNvPr>
          <p:cNvSpPr/>
          <p:nvPr/>
        </p:nvSpPr>
        <p:spPr bwMode="auto">
          <a:xfrm>
            <a:off x="155643" y="413425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 bwMode="auto">
          <a:xfrm>
            <a:off x="525295" y="44260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ight Arrow 28">
            <a:hlinkClick r:id="rId10" action="ppaction://hlinksldjump"/>
          </p:cNvPr>
          <p:cNvSpPr/>
          <p:nvPr/>
        </p:nvSpPr>
        <p:spPr bwMode="auto">
          <a:xfrm>
            <a:off x="155643" y="4747097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ight Arrow 29">
            <a:hlinkClick r:id="rId11" action="ppaction://hlinksldjump"/>
          </p:cNvPr>
          <p:cNvSpPr/>
          <p:nvPr/>
        </p:nvSpPr>
        <p:spPr bwMode="auto">
          <a:xfrm>
            <a:off x="155643" y="536813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56751" y="565601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2" name="Right Arrow 31">
            <a:hlinkClick r:id="rId12" action="ppaction://hlinksldjump"/>
          </p:cNvPr>
          <p:cNvSpPr/>
          <p:nvPr/>
        </p:nvSpPr>
        <p:spPr bwMode="auto">
          <a:xfrm>
            <a:off x="2478514" y="1272131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ight Arrow 32">
            <a:hlinkClick r:id="rId13" action="ppaction://hlinksldjump"/>
          </p:cNvPr>
          <p:cNvSpPr/>
          <p:nvPr/>
        </p:nvSpPr>
        <p:spPr bwMode="auto">
          <a:xfrm>
            <a:off x="4612498" y="1560890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029872" cy="1066800"/>
          </a:xfrm>
        </p:spPr>
        <p:txBody>
          <a:bodyPr/>
          <a:lstStyle/>
          <a:p>
            <a:r>
              <a:rPr lang="en-GB" dirty="0" smtClean="0"/>
              <a:t>This Gamification Masterclass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6" y="1212574"/>
            <a:ext cx="7143622" cy="4841717"/>
          </a:xfrm>
        </p:spPr>
        <p:txBody>
          <a:bodyPr/>
          <a:lstStyle/>
          <a:p>
            <a:r>
              <a:rPr lang="nl-NL" dirty="0" smtClean="0"/>
              <a:t>“By taking this course, </a:t>
            </a:r>
            <a:r>
              <a:rPr lang="nl-NL" b="1" dirty="0" smtClean="0">
                <a:solidFill>
                  <a:srgbClr val="00B0F0"/>
                </a:solidFill>
              </a:rPr>
              <a:t>you</a:t>
            </a:r>
            <a:r>
              <a:rPr lang="nl-NL" dirty="0" smtClean="0"/>
              <a:t> will be able to”</a:t>
            </a:r>
          </a:p>
          <a:p>
            <a:endParaRPr lang="nl-NL" dirty="0" smtClean="0"/>
          </a:p>
          <a:p>
            <a:pPr marL="728663" lvl="1" indent="-342900">
              <a:buFont typeface="+mj-lt"/>
              <a:buAutoNum type="arabicPeriod"/>
            </a:pPr>
            <a:r>
              <a:rPr lang="nl-NL" dirty="0" smtClean="0"/>
              <a:t>Identify student types and </a:t>
            </a:r>
            <a:br>
              <a:rPr lang="nl-NL" dirty="0" smtClean="0"/>
            </a:br>
            <a:r>
              <a:rPr lang="nl-NL" dirty="0" smtClean="0"/>
              <a:t>design their paths of advancement.</a:t>
            </a:r>
          </a:p>
          <a:p>
            <a:pPr marL="728663" lvl="1" indent="-342900">
              <a:buFont typeface="+mj-lt"/>
              <a:buAutoNum type="arabicPeriod"/>
            </a:pPr>
            <a:endParaRPr lang="nl-NL" dirty="0" smtClean="0"/>
          </a:p>
          <a:p>
            <a:pPr marL="728663" lvl="1" indent="-342900">
              <a:buFont typeface="+mj-lt"/>
              <a:buAutoNum type="arabicPeriod"/>
            </a:pPr>
            <a:r>
              <a:rPr lang="nl-NL" dirty="0" smtClean="0"/>
              <a:t>Identify and explain the mechanics and </a:t>
            </a:r>
            <a:br>
              <a:rPr lang="nl-NL" dirty="0" smtClean="0"/>
            </a:br>
            <a:r>
              <a:rPr lang="nl-NL" dirty="0" smtClean="0"/>
              <a:t>dynamics that are most likely to motivate students.</a:t>
            </a:r>
          </a:p>
          <a:p>
            <a:pPr marL="728663" lvl="1" indent="-342900">
              <a:buFont typeface="+mj-lt"/>
              <a:buAutoNum type="arabicPeriod"/>
            </a:pPr>
            <a:endParaRPr lang="nl-NL" dirty="0" smtClean="0"/>
          </a:p>
          <a:p>
            <a:pPr marL="728663" lvl="1" indent="-342900">
              <a:buFont typeface="+mj-lt"/>
              <a:buAutoNum type="arabicPeriod"/>
            </a:pPr>
            <a:r>
              <a:rPr lang="nl-NL" dirty="0" smtClean="0"/>
              <a:t>Design assessment that is most likely to</a:t>
            </a:r>
            <a:br>
              <a:rPr lang="nl-NL" dirty="0" smtClean="0"/>
            </a:br>
            <a:r>
              <a:rPr lang="nl-NL" dirty="0" smtClean="0"/>
              <a:t>challenge students yet avoid common pitfalls.</a:t>
            </a:r>
          </a:p>
          <a:p>
            <a:pPr marL="728663" lvl="1" indent="-342900">
              <a:buFont typeface="+mj-lt"/>
              <a:buAutoNum type="arabicPeriod"/>
            </a:pPr>
            <a:endParaRPr lang="nl-NL" dirty="0" smtClean="0"/>
          </a:p>
          <a:p>
            <a:pPr marL="728663" lvl="1" indent="-342900">
              <a:buFont typeface="+mj-lt"/>
              <a:buAutoNum type="arabicPeriod"/>
            </a:pPr>
            <a:r>
              <a:rPr lang="nl-NL" dirty="0" smtClean="0"/>
              <a:t>Understand basic concepts in how to </a:t>
            </a:r>
            <a:br>
              <a:rPr lang="nl-NL" dirty="0" smtClean="0"/>
            </a:br>
            <a:r>
              <a:rPr lang="nl-NL" dirty="0" smtClean="0"/>
              <a:t>construct, playtest, and operate a gamified course.</a:t>
            </a:r>
            <a:br>
              <a:rPr lang="nl-NL" dirty="0" smtClean="0"/>
            </a:br>
            <a:endParaRPr lang="nl-NL" dirty="0" smtClean="0"/>
          </a:p>
          <a:p>
            <a:pPr marL="728663" lvl="1" indent="-342900">
              <a:buFont typeface="+mj-lt"/>
              <a:buAutoNum type="arabicPeriod"/>
            </a:pPr>
            <a:r>
              <a:rPr lang="nl-NL" dirty="0" smtClean="0"/>
              <a:t>Try out your gamification skills, in short exercises.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139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Framework for Gamification in Higher Education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Decide on Learning Objectives and related content.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Design the </a:t>
            </a:r>
            <a:r>
              <a:rPr lang="en-GB" dirty="0" err="1" smtClean="0">
                <a:solidFill>
                  <a:srgbClr val="00B0F0"/>
                </a:solidFill>
              </a:rPr>
              <a:t>gamified</a:t>
            </a:r>
            <a:r>
              <a:rPr lang="en-GB" dirty="0" smtClean="0">
                <a:solidFill>
                  <a:srgbClr val="00B0F0"/>
                </a:solidFill>
              </a:rPr>
              <a:t> experience*.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Operate your </a:t>
            </a:r>
            <a:r>
              <a:rPr lang="en-GB" dirty="0" err="1" smtClean="0">
                <a:solidFill>
                  <a:srgbClr val="00B0F0"/>
                </a:solidFill>
              </a:rPr>
              <a:t>gamified</a:t>
            </a:r>
            <a:r>
              <a:rPr lang="en-GB" dirty="0" smtClean="0">
                <a:solidFill>
                  <a:srgbClr val="00B0F0"/>
                </a:solidFill>
              </a:rPr>
              <a:t> course.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517510" y="6229741"/>
            <a:ext cx="54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(Assuming you want to </a:t>
            </a:r>
            <a:r>
              <a:rPr lang="en-GB" sz="1600" dirty="0" err="1" smtClean="0"/>
              <a:t>gamify</a:t>
            </a:r>
            <a:r>
              <a:rPr lang="en-GB" sz="1600" dirty="0" smtClean="0"/>
              <a:t> a traditional course.)</a:t>
            </a:r>
            <a:endParaRPr lang="nl-NL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54102" y="5433667"/>
            <a:ext cx="4289898" cy="35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 Mechanics, Dynamics, Aesthetics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0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145309" cy="1066800"/>
          </a:xfrm>
        </p:spPr>
        <p:txBody>
          <a:bodyPr/>
          <a:lstStyle/>
          <a:p>
            <a:r>
              <a:rPr lang="en-US" dirty="0" smtClean="0"/>
              <a:t>Have You Read These? Or Similar? Or Followed the BTQ (BKO) Courses?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 descr="http://www.deefinkandassociates.com/wp-content/uploads/2010/11/Cover-of-Updated-Edi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71" y="2758842"/>
            <a:ext cx="1794361" cy="2371404"/>
          </a:xfrm>
          <a:prstGeom prst="rect">
            <a:avLst/>
          </a:prstGeom>
          <a:noFill/>
        </p:spPr>
      </p:pic>
      <p:pic>
        <p:nvPicPr>
          <p:cNvPr id="108548" name="Picture 4" descr="http://ecx.images-amazon.com/images/I/41Q4nc5N8%2BL._SY344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762" y="1840580"/>
            <a:ext cx="2390775" cy="3295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2075" y="5149516"/>
            <a:ext cx="1763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work</a:t>
            </a:r>
          </a:p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8" name="Picture 6" descr="http://ecx.images-amazon.com/images/I/41iJjW9r4NL._SY344_BO1,204,203,2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457" y="1830955"/>
            <a:ext cx="2276475" cy="32956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66635" y="5149516"/>
            <a:ext cx="231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Planning, team</a:t>
            </a:r>
          </a:p>
          <a:p>
            <a:pPr algn="ctr"/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28" y="5149516"/>
            <a:ext cx="316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Learning how to learn</a:t>
            </a:r>
          </a:p>
          <a:p>
            <a:r>
              <a:rPr lang="en-US" sz="2000" dirty="0" smtClean="0"/>
              <a:t>Significant learning</a:t>
            </a:r>
            <a:endParaRPr lang="en-US" sz="2000" dirty="0"/>
          </a:p>
        </p:txBody>
      </p:sp>
      <p:pic>
        <p:nvPicPr>
          <p:cNvPr id="108552" name="Picture 8" descr="http://ecx.images-amazon.com/images/I/4194VjE7VVL._SY344_BO1,204,203,2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524" y="2766136"/>
            <a:ext cx="1548097" cy="2370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49954" y="5149516"/>
            <a:ext cx="169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From the trenches…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966334" y="118702"/>
            <a:ext cx="7138987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kern="0" dirty="0" smtClean="0">
                <a:solidFill>
                  <a:srgbClr val="00B0F0"/>
                </a:solidFill>
              </a:rPr>
              <a:t>Decide on Learning Objectives and related content.</a:t>
            </a:r>
            <a:endParaRPr lang="nl-NL" kern="0" dirty="0"/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008061" cy="1066800"/>
          </a:xfrm>
        </p:spPr>
        <p:txBody>
          <a:bodyPr/>
          <a:lstStyle/>
          <a:p>
            <a:r>
              <a:rPr lang="en-US" i="1" dirty="0" smtClean="0"/>
              <a:t>Course Design, In 5 Easy Steps…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Team work, first 2 minutes</a:t>
            </a:r>
          </a:p>
          <a:p>
            <a:pPr marL="842963" lvl="1" indent="-457200">
              <a:buFont typeface="+mj-lt"/>
              <a:buAutoNum type="arabicPeriod"/>
            </a:pPr>
            <a:r>
              <a:rPr lang="en-US" sz="2000" dirty="0" smtClean="0"/>
              <a:t>Form team of 2-3 persons</a:t>
            </a:r>
          </a:p>
          <a:p>
            <a:pPr marL="842963" lvl="1" indent="-457200">
              <a:buFont typeface="+mj-lt"/>
              <a:buAutoNum type="arabicPeriod"/>
            </a:pPr>
            <a:r>
              <a:rPr lang="en-US" sz="2000" dirty="0" smtClean="0"/>
              <a:t>Think about own experience</a:t>
            </a:r>
          </a:p>
          <a:p>
            <a:pPr marL="842963" lvl="1" indent="-457200">
              <a:buFont typeface="+mj-lt"/>
              <a:buAutoNum type="arabicPeriod"/>
            </a:pPr>
            <a:r>
              <a:rPr lang="en-US" sz="2000" dirty="0" smtClean="0"/>
              <a:t>Convince your team before proposing an answer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Open discussion, next 1 minute</a:t>
            </a:r>
            <a:endParaRPr lang="en-US" sz="2400" dirty="0"/>
          </a:p>
          <a:p>
            <a:pPr lvl="1"/>
            <a:r>
              <a:rPr lang="en-US" sz="2200" dirty="0" smtClean="0"/>
              <a:t>Tell everyone </a:t>
            </a:r>
            <a:r>
              <a:rPr lang="en-US" sz="2200" u="sng" dirty="0" smtClean="0"/>
              <a:t>the</a:t>
            </a:r>
            <a:r>
              <a:rPr lang="en-US" sz="2200" dirty="0" smtClean="0"/>
              <a:t> answer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897471" y="4357051"/>
            <a:ext cx="569358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Q: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How do you design a course</a:t>
            </a:r>
            <a:r>
              <a:rPr lang="en-US" dirty="0" smtClean="0"/>
              <a:t> in higher education? (What do you show</a:t>
            </a:r>
            <a:br>
              <a:rPr lang="en-US" dirty="0" smtClean="0"/>
            </a:br>
            <a:r>
              <a:rPr lang="en-US" dirty="0" smtClean="0"/>
              <a:t>to your Director of Education?)</a:t>
            </a:r>
            <a:endParaRPr lang="en-US" dirty="0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897471" y="5682176"/>
            <a:ext cx="569358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Voting on best answer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66334" y="118702"/>
            <a:ext cx="7138987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kern="0" dirty="0" smtClean="0">
                <a:solidFill>
                  <a:srgbClr val="00B0F0"/>
                </a:solidFill>
              </a:rPr>
              <a:t>Decide on Learning Objectives and related content.</a:t>
            </a:r>
            <a:endParaRPr lang="nl-NL" kern="0" dirty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9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Learning Objectives etc.</a:t>
            </a:r>
            <a:br>
              <a:rPr lang="en-US" dirty="0" smtClean="0"/>
            </a:br>
            <a:r>
              <a:rPr lang="en-US" dirty="0" smtClean="0"/>
              <a:t>(or, the basics of education)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607419"/>
            <a:ext cx="8218487" cy="45238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Goals</a:t>
            </a:r>
          </a:p>
          <a:p>
            <a:pPr lvl="1"/>
            <a:r>
              <a:rPr lang="en-US" dirty="0" smtClean="0"/>
              <a:t>High-level descriptions, e.g., “EDU601 Modern Education Techniques”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Outcomes</a:t>
            </a:r>
          </a:p>
          <a:p>
            <a:pPr lvl="1"/>
            <a:r>
              <a:rPr lang="en-US" dirty="0" smtClean="0"/>
              <a:t>Low-level descriptions</a:t>
            </a:r>
          </a:p>
          <a:p>
            <a:pPr lvl="1"/>
            <a:r>
              <a:rPr lang="en-US" dirty="0" smtClean="0"/>
              <a:t>Measurable verb + Limitations +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Teaching method(s)</a:t>
            </a:r>
          </a:p>
          <a:p>
            <a:pPr lvl="1"/>
            <a:r>
              <a:rPr lang="en-US" dirty="0" smtClean="0"/>
              <a:t>Teaching facts, concepts, procedures, systems</a:t>
            </a:r>
          </a:p>
          <a:p>
            <a:pPr lvl="1"/>
            <a:r>
              <a:rPr lang="en-US" dirty="0" smtClean="0"/>
              <a:t>Lectures [, flipped classroom?], Lab, etc.</a:t>
            </a:r>
          </a:p>
          <a:p>
            <a:pPr lvl="1"/>
            <a:r>
              <a:rPr lang="en-US" dirty="0" smtClean="0"/>
              <a:t>[Learning </a:t>
            </a:r>
            <a:r>
              <a:rPr lang="en-US" dirty="0" err="1" smtClean="0"/>
              <a:t>learning</a:t>
            </a:r>
            <a:r>
              <a:rPr lang="en-US" dirty="0" smtClean="0"/>
              <a:t>? Teaching teachers?]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Assessment method(s)</a:t>
            </a:r>
          </a:p>
          <a:p>
            <a:pPr lvl="1"/>
            <a:r>
              <a:rPr lang="en-US" dirty="0" smtClean="0"/>
              <a:t>Of students. Of the course itself.</a:t>
            </a:r>
          </a:p>
          <a:p>
            <a:pPr lvl="1"/>
            <a:r>
              <a:rPr lang="en-US" dirty="0" smtClean="0"/>
              <a:t>[Of the teaching methods?]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Operation of the course</a:t>
            </a:r>
          </a:p>
          <a:p>
            <a:pPr lvl="1"/>
            <a:r>
              <a:rPr lang="en-US" dirty="0" smtClean="0"/>
              <a:t>Team, including SAs, co-teacher, etc.</a:t>
            </a:r>
            <a:endParaRPr lang="en-US" dirty="0"/>
          </a:p>
        </p:txBody>
      </p:sp>
      <p:pic>
        <p:nvPicPr>
          <p:cNvPr id="1026" name="Picture 2" descr="http://ecx.images-amazon.com/images/I/41-0Mrih%2B9L._SX258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748" y="2780180"/>
            <a:ext cx="2476500" cy="320040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66334" y="118702"/>
            <a:ext cx="7138987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kern="0" dirty="0" smtClean="0">
                <a:solidFill>
                  <a:srgbClr val="00B0F0"/>
                </a:solidFill>
              </a:rPr>
              <a:t>Decide on Learning Objectives and related content.</a:t>
            </a:r>
            <a:endParaRPr lang="nl-NL" kern="0" dirty="0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rtoon_g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680" y="1668312"/>
            <a:ext cx="3480179" cy="40670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206484"/>
            <a:ext cx="8588415" cy="1066800"/>
          </a:xfrm>
        </p:spPr>
        <p:txBody>
          <a:bodyPr/>
          <a:lstStyle/>
          <a:p>
            <a:r>
              <a:rPr lang="en-US" dirty="0" smtClean="0"/>
              <a:t>What’s Wrong With the</a:t>
            </a:r>
            <a:br>
              <a:rPr lang="en-US" dirty="0" smtClean="0"/>
            </a:br>
            <a:r>
              <a:rPr lang="en-US" dirty="0" smtClean="0"/>
              <a:t>Perfect Student?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2859933"/>
            <a:ext cx="7942716" cy="3244368"/>
          </a:xfrm>
        </p:spPr>
        <p:txBody>
          <a:bodyPr/>
          <a:lstStyle/>
          <a:p>
            <a:r>
              <a:rPr lang="en-US" sz="2400" dirty="0" smtClean="0"/>
              <a:t>Achieves all course objectives</a:t>
            </a:r>
          </a:p>
          <a:p>
            <a:pPr lvl="1"/>
            <a:endParaRPr lang="en-US" sz="2200" dirty="0" smtClean="0"/>
          </a:p>
          <a:p>
            <a:endParaRPr lang="en-US" sz="2400" dirty="0" smtClean="0"/>
          </a:p>
          <a:p>
            <a:r>
              <a:rPr lang="en-US" sz="2400" dirty="0" smtClean="0"/>
              <a:t>Explores new directions</a:t>
            </a:r>
          </a:p>
          <a:p>
            <a:pPr lvl="1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400" dirty="0" smtClean="0"/>
              <a:t>Socializes with students around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Excels in all tests, early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03975" y="5747437"/>
            <a:ext cx="3452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solidFill>
                  <a:srgbClr val="B2B2B2"/>
                </a:solidFill>
              </a:rPr>
              <a:t>https://quotablequoteunquote.files.wordpress.com/2008/08/walkingcomputergeek.jpg</a:t>
            </a:r>
            <a:endParaRPr lang="nl-NL" sz="1000" dirty="0">
              <a:solidFill>
                <a:srgbClr val="B2B2B2"/>
              </a:solidFill>
            </a:endParaRPr>
          </a:p>
        </p:txBody>
      </p:sp>
      <p:pic>
        <p:nvPicPr>
          <p:cNvPr id="6" name="Picture 2" descr="Reality Is Broken: Why Games Make Us Better and How They Can Change the Wor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960" y="182880"/>
            <a:ext cx="1296537" cy="2091189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7276699" y="1540042"/>
            <a:ext cx="125128" cy="13475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30704" y="1337912"/>
            <a:ext cx="221381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74510" y="1536029"/>
            <a:ext cx="569358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The perfect student does NOT exist. </a:t>
            </a:r>
            <a:r>
              <a:rPr lang="en-US" dirty="0" smtClean="0"/>
              <a:t>(And yet we are all here.)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5293" y="5899"/>
            <a:ext cx="7138987" cy="35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GB" kern="0" dirty="0" smtClean="0">
                <a:solidFill>
                  <a:srgbClr val="00B0F0"/>
                </a:solidFill>
              </a:rPr>
              <a:t>Describe the perfect student.</a:t>
            </a:r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</a:t>
            </a:r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38986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026367"/>
            <a:ext cx="0" cy="4355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cf.ltkcdn.net/homeimprovement/images/std/127577-284x423-leaking-kitchen-fauc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92937" y="9698"/>
            <a:ext cx="2451063" cy="36507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“Leaking Faucet”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2645923"/>
            <a:ext cx="7327521" cy="3392270"/>
          </a:xfrm>
        </p:spPr>
        <p:txBody>
          <a:bodyPr/>
          <a:lstStyle/>
          <a:p>
            <a:r>
              <a:rPr lang="en-US" sz="2800" dirty="0" smtClean="0"/>
              <a:t>Major technical university in the</a:t>
            </a:r>
            <a:br>
              <a:rPr lang="en-US" sz="2800" dirty="0" smtClean="0"/>
            </a:br>
            <a:r>
              <a:rPr lang="en-US" sz="2800" dirty="0" smtClean="0"/>
              <a:t>Netherlands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“P-in-</a:t>
            </a:r>
            <a:r>
              <a:rPr lang="en-US" sz="2800" dirty="0" err="1" smtClean="0"/>
              <a:t>een</a:t>
            </a:r>
            <a:r>
              <a:rPr lang="en-US" sz="2800" dirty="0" smtClean="0"/>
              <a:t>” of an important BSc track</a:t>
            </a:r>
          </a:p>
          <a:p>
            <a:endParaRPr lang="en-US" sz="2800" dirty="0" smtClean="0"/>
          </a:p>
          <a:p>
            <a:r>
              <a:rPr lang="en-US" sz="2800" dirty="0" smtClean="0"/>
              <a:t>Completion “in time” of the </a:t>
            </a:r>
            <a:r>
              <a:rPr lang="en-US" sz="2800" dirty="0" err="1" smtClean="0"/>
              <a:t>BSc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(What do students think about it?)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89090" y="4025025"/>
            <a:ext cx="137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&lt;40%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856" y="4654940"/>
            <a:ext cx="135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&lt;50%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884" y="6124793"/>
            <a:ext cx="457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THE-QS world rankings, 2013—2016.</a:t>
            </a:r>
            <a:endParaRPr lang="en-US" sz="1800" dirty="0"/>
          </a:p>
        </p:txBody>
      </p:sp>
      <p:pic>
        <p:nvPicPr>
          <p:cNvPr id="125954" name="Picture 2" descr="http://rbi-corporate.s3-eu-west-1.amazonaws.com/content/uploads/2015/03/BrandModal_MasterLogo_Elsevie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5276" y="5375461"/>
            <a:ext cx="1955260" cy="445799"/>
          </a:xfrm>
          <a:prstGeom prst="rect">
            <a:avLst/>
          </a:prstGeom>
          <a:noFill/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1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38986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026367"/>
            <a:ext cx="0" cy="4355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pic>
        <p:nvPicPr>
          <p:cNvPr id="1026" name="Picture 2" descr="D:\TUD\MyCV\2015-01-05_ISO-Award-DocentVanHetJaar2015\__speech-drafts\_Kenney-images\Art (7.500 files)\Game icons (100 assets)\PNG\Black\2x\menu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0" y="1392099"/>
            <a:ext cx="1163059" cy="1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5549" y="1491605"/>
            <a:ext cx="14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Achievers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38986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026367"/>
            <a:ext cx="0" cy="4355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pic>
        <p:nvPicPr>
          <p:cNvPr id="1026" name="Picture 2" descr="D:\TUD\MyCV\2015-01-05_ISO-Award-DocentVanHetJaar2015\__speech-drafts\_Kenney-images\Art (7.500 files)\Game icons (100 assets)\PNG\Black\2x\menu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0" y="1392099"/>
            <a:ext cx="1163059" cy="1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5549" y="1491605"/>
            <a:ext cx="14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Achievers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6305549" y="1791345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more/more difficult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15" name="Right Arrow 14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38986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026367"/>
            <a:ext cx="0" cy="4355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pic>
        <p:nvPicPr>
          <p:cNvPr id="1026" name="Picture 2" descr="D:\TUD\MyCV\2015-01-05_ISO-Award-DocentVanHetJaar2015\__speech-drafts\_Kenney-images\Art (7.500 files)\Game icons (100 assets)\PNG\Black\2x\menu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0" y="1392099"/>
            <a:ext cx="1163059" cy="1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5549" y="1491605"/>
            <a:ext cx="14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Achievers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6305549" y="4028111"/>
            <a:ext cx="143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Explorers</a:t>
            </a:r>
            <a:endParaRPr lang="nl-NL" dirty="0"/>
          </a:p>
        </p:txBody>
      </p:sp>
      <p:pic>
        <p:nvPicPr>
          <p:cNvPr id="2053" name="Picture 5" descr="D:\TUD\MyCV\2015-01-05_ISO-Award-DocentVanHetJaar2015\__speech-drafts\_Kenney-images\Art (7.500 files)\Game icons (100 assets)\PNG\Black\2x\la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89" y="3898721"/>
            <a:ext cx="1163060" cy="11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05549" y="4406921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open/creative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5549" y="1791345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more/more difficult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18" name="Right Arrow 17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38986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026367"/>
            <a:ext cx="0" cy="4355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pic>
        <p:nvPicPr>
          <p:cNvPr id="1026" name="Picture 2" descr="D:\TUD\MyCV\2015-01-05_ISO-Award-DocentVanHetJaar2015\__speech-drafts\_Kenney-images\Art (7.500 files)\Game icons (100 assets)\PNG\Black\2x\menu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0" y="1392099"/>
            <a:ext cx="1163059" cy="1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5549" y="1491605"/>
            <a:ext cx="14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Achievers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6305549" y="4028111"/>
            <a:ext cx="143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Explorers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1510511" y="4101444"/>
            <a:ext cx="158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Socializers</a:t>
            </a:r>
            <a:endParaRPr lang="nl-NL" dirty="0"/>
          </a:p>
        </p:txBody>
      </p:sp>
      <p:pic>
        <p:nvPicPr>
          <p:cNvPr id="2052" name="Picture 4" descr="D:\TUD\MyCV\2015-01-05_ISO-Award-DocentVanHetJaar2015\__speech-drafts\_Kenney-images\Art (7.500 files)\Game icons (100 assets)\PNG\Black\2x\multiplay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30" y="38801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UD\MyCV\2015-01-05_ISO-Award-DocentVanHetJaar2015\__speech-drafts\_Kenney-images\Art (7.500 files)\Game icons (100 assets)\PNG\Black\2x\larg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89" y="3898721"/>
            <a:ext cx="1163060" cy="11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05549" y="4406921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open/creative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5549" y="1791345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more/more difficult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480254"/>
            <a:ext cx="309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B0F0"/>
                </a:solidFill>
              </a:rPr>
              <a:t>team/discussion-based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26" name="Right Arrow 25">
            <a:hlinkClick r:id="rId5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38986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026367"/>
            <a:ext cx="0" cy="4355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pic>
        <p:nvPicPr>
          <p:cNvPr id="1026" name="Picture 2" descr="D:\TUD\MyCV\2015-01-05_ISO-Award-DocentVanHetJaar2015\__speech-drafts\_Kenney-images\Art (7.500 files)\Game icons (100 assets)\PNG\Black\2x\menu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0" y="1392099"/>
            <a:ext cx="1163059" cy="1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5549" y="1491605"/>
            <a:ext cx="14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Achievers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6305549" y="4028111"/>
            <a:ext cx="143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Explorers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1510511" y="4101444"/>
            <a:ext cx="158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Socializers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1809696" y="1491605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Winners</a:t>
            </a:r>
            <a:endParaRPr lang="nl-NL" dirty="0"/>
          </a:p>
        </p:txBody>
      </p:sp>
      <p:pic>
        <p:nvPicPr>
          <p:cNvPr id="2051" name="Picture 3" descr="D:\TUD\MyCV\2015-01-05_ISO-Award-DocentVanHetJaar2015\__speech-drafts\_Kenney-images\Art (7.500 files)\Game icons (100 assets)\PNG\Black\2x\troph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30" y="12843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UD\MyCV\2015-01-05_ISO-Award-DocentVanHetJaar2015\__speech-drafts\_Kenney-images\Art (7.500 files)\Game icons (100 assets)\PNG\Black\2x\multiplay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30" y="38801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UD\MyCV\2015-01-05_ISO-Award-DocentVanHetJaar2015\__speech-drafts\_Kenney-images\Art (7.500 files)\Game icons (100 assets)\PNG\Black\2x\larg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89" y="3898721"/>
            <a:ext cx="1163060" cy="11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05549" y="4406921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open/creative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5549" y="1791345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more/more difficult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480254"/>
            <a:ext cx="309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B0F0"/>
                </a:solidFill>
              </a:rPr>
              <a:t>team/discussion-based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99647"/>
            <a:ext cx="309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B0F0"/>
                </a:solidFill>
              </a:rPr>
              <a:t>competitive/single-winner </a:t>
            </a:r>
            <a:br>
              <a:rPr lang="en-GB" sz="2000" dirty="0" smtClean="0">
                <a:solidFill>
                  <a:srgbClr val="00B0F0"/>
                </a:solidFill>
              </a:rPr>
            </a:br>
            <a:r>
              <a:rPr lang="en-GB" sz="2000" dirty="0" smtClean="0">
                <a:solidFill>
                  <a:srgbClr val="00B0F0"/>
                </a:solidFill>
              </a:rPr>
              <a:t>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26" name="Right Arrow 25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69787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212783"/>
            <a:ext cx="0" cy="41688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pic>
        <p:nvPicPr>
          <p:cNvPr id="1026" name="Picture 2" descr="D:\TUD\MyCV\2015-01-05_ISO-Award-DocentVanHetJaar2015\__speech-drafts\_Kenney-images\Art (7.500 files)\Game icons (100 assets)\PNG\Black\2x\menu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0" y="1392099"/>
            <a:ext cx="1163059" cy="1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5549" y="1491605"/>
            <a:ext cx="14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Achievers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6305549" y="4028111"/>
            <a:ext cx="143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Explorers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1510511" y="4101444"/>
            <a:ext cx="158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Socializers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1809696" y="1491605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Winners</a:t>
            </a:r>
            <a:endParaRPr lang="nl-NL" dirty="0"/>
          </a:p>
        </p:txBody>
      </p:sp>
      <p:pic>
        <p:nvPicPr>
          <p:cNvPr id="2051" name="Picture 3" descr="D:\TUD\MyCV\2015-01-05_ISO-Award-DocentVanHetJaar2015\__speech-drafts\_Kenney-images\Art (7.500 files)\Game icons (100 assets)\PNG\Black\2x\troph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30" y="12843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UD\MyCV\2015-01-05_ISO-Award-DocentVanHetJaar2015\__speech-drafts\_Kenney-images\Art (7.500 files)\Game icons (100 assets)\PNG\Black\2x\multiplay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30" y="38801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UD\MyCV\2015-01-05_ISO-Award-DocentVanHetJaar2015\__speech-drafts\_Kenney-images\Art (7.500 files)\Game icons (100 assets)\PNG\Black\2x\larg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89" y="3898721"/>
            <a:ext cx="1163060" cy="11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05549" y="4406921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open/creative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5549" y="1791345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more/more difficult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480254"/>
            <a:ext cx="309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B0F0"/>
                </a:solidFill>
              </a:rPr>
              <a:t>team/discussion-based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99647"/>
            <a:ext cx="309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B0F0"/>
                </a:solidFill>
              </a:rPr>
              <a:t>competitive/single-winner </a:t>
            </a:r>
            <a:br>
              <a:rPr lang="en-GB" sz="2000" dirty="0" smtClean="0">
                <a:solidFill>
                  <a:srgbClr val="00B0F0"/>
                </a:solidFill>
              </a:rPr>
            </a:br>
            <a:r>
              <a:rPr lang="en-GB" sz="2000" dirty="0" smtClean="0">
                <a:solidFill>
                  <a:srgbClr val="00B0F0"/>
                </a:solidFill>
              </a:rPr>
              <a:t>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575" y="0"/>
            <a:ext cx="7745162" cy="664143"/>
          </a:xfrm>
        </p:spPr>
        <p:txBody>
          <a:bodyPr/>
          <a:lstStyle/>
          <a:p>
            <a:pPr lvl="0"/>
            <a:r>
              <a:rPr lang="en-US" dirty="0" smtClean="0"/>
              <a:t>Exercise: The “Who Are You?” Game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917575" y="0"/>
            <a:ext cx="800806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29231" y="2801201"/>
            <a:ext cx="5693584" cy="1092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100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Which best describes </a:t>
            </a:r>
            <a:r>
              <a:rPr lang="en-US" b="1" dirty="0" smtClean="0">
                <a:solidFill>
                  <a:srgbClr val="00B0F0"/>
                </a:solidFill>
              </a:rPr>
              <a:t>you</a:t>
            </a:r>
            <a:r>
              <a:rPr lang="en-US" dirty="0" smtClean="0"/>
              <a:t>?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32" name="Right Arrow 31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3" y="1491605"/>
            <a:ext cx="1003681" cy="1063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86" y="6127668"/>
            <a:ext cx="7138987" cy="441762"/>
          </a:xfrm>
        </p:spPr>
        <p:txBody>
          <a:bodyPr/>
          <a:lstStyle/>
          <a:p>
            <a:r>
              <a:rPr lang="en-US" sz="1400" dirty="0" smtClean="0"/>
              <a:t>Richard Bartle’s “Players who suit MUDs”, etc.</a:t>
            </a:r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47812" y="3327160"/>
            <a:ext cx="6235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76063" y="69787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Acting</a:t>
            </a:r>
            <a:endParaRPr lang="nl-NL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89185" y="1212783"/>
            <a:ext cx="0" cy="41688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59632" y="5471942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Interacting</a:t>
            </a:r>
            <a:endParaRPr lang="nl-NL" dirty="0"/>
          </a:p>
        </p:txBody>
      </p:sp>
      <p:pic>
        <p:nvPicPr>
          <p:cNvPr id="1026" name="Picture 2" descr="D:\TUD\MyCV\2015-01-05_ISO-Award-DocentVanHetJaar2015\__speech-drafts\_Kenney-images\Art (7.500 files)\Game icons (100 assets)\PNG\Black\2x\menu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0" y="1392099"/>
            <a:ext cx="1163059" cy="1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5549" y="1491605"/>
            <a:ext cx="14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Achievers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6305549" y="4028111"/>
            <a:ext cx="143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Explorers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1510511" y="4101444"/>
            <a:ext cx="158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Socializers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1809696" y="1491605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Winners</a:t>
            </a:r>
            <a:endParaRPr lang="nl-NL" dirty="0"/>
          </a:p>
        </p:txBody>
      </p:sp>
      <p:pic>
        <p:nvPicPr>
          <p:cNvPr id="2051" name="Picture 3" descr="D:\TUD\MyCV\2015-01-05_ISO-Award-DocentVanHetJaar2015\__speech-drafts\_Kenney-images\Art (7.500 files)\Game icons (100 assets)\PNG\Black\2x\troph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30" y="12843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UD\MyCV\2015-01-05_ISO-Award-DocentVanHetJaar2015\__speech-drafts\_Kenney-images\Art (7.500 files)\Game icons (100 assets)\PNG\Black\2x\multiplay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30" y="38801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UD\MyCV\2015-01-05_ISO-Award-DocentVanHetJaar2015\__speech-drafts\_Kenney-images\Art (7.500 files)\Game icons (100 assets)\PNG\Black\2x\larg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89" y="3898721"/>
            <a:ext cx="1163060" cy="11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05549" y="4406921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open/creative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5549" y="1791345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more/more difficult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480254"/>
            <a:ext cx="309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B0F0"/>
                </a:solidFill>
              </a:rPr>
              <a:t>team/discussion-based 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99647"/>
            <a:ext cx="309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B0F0"/>
                </a:solidFill>
              </a:rPr>
              <a:t>competitive/single-winner </a:t>
            </a:r>
            <a:br>
              <a:rPr lang="en-GB" sz="2000" dirty="0" smtClean="0">
                <a:solidFill>
                  <a:srgbClr val="00B0F0"/>
                </a:solidFill>
              </a:rPr>
            </a:br>
            <a:r>
              <a:rPr lang="en-GB" sz="2000" dirty="0" smtClean="0">
                <a:solidFill>
                  <a:srgbClr val="00B0F0"/>
                </a:solidFill>
              </a:rPr>
              <a:t>challenges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575" y="0"/>
            <a:ext cx="7745162" cy="664143"/>
          </a:xfrm>
        </p:spPr>
        <p:txBody>
          <a:bodyPr/>
          <a:lstStyle/>
          <a:p>
            <a:pPr lvl="0"/>
            <a:r>
              <a:rPr lang="en-US" dirty="0" smtClean="0"/>
              <a:t>Exercise: The “Who Are You?” Game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18296" y="3096327"/>
            <a:ext cx="96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206384" y="3096327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Players</a:t>
            </a:r>
            <a:endParaRPr lang="nl-NL" dirty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917575" y="0"/>
            <a:ext cx="800806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29231" y="2801201"/>
            <a:ext cx="5693584" cy="14619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100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would you use other</a:t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taxonomies of student types</a:t>
            </a:r>
            <a:r>
              <a:rPr lang="en-US" dirty="0" smtClean="0"/>
              <a:t>?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32" name="Right Arrow 31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69861" y="1398239"/>
            <a:ext cx="3564254" cy="3544882"/>
            <a:chOff x="2779414" y="3014804"/>
            <a:chExt cx="1665837" cy="165678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779414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195873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612333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28792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779414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195873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612333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028792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79414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95873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612333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028792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79414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195873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612333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28792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40" name="Down Arrow 39"/>
          <p:cNvSpPr/>
          <p:nvPr/>
        </p:nvSpPr>
        <p:spPr bwMode="auto">
          <a:xfrm rot="16200000">
            <a:off x="4069999" y="3012243"/>
            <a:ext cx="362139" cy="3168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605503" y="1511168"/>
            <a:ext cx="1387472" cy="2105182"/>
            <a:chOff x="7644169" y="1140005"/>
            <a:chExt cx="1387472" cy="2105182"/>
          </a:xfrm>
        </p:grpSpPr>
        <p:grpSp>
          <p:nvGrpSpPr>
            <p:cNvPr id="50" name="Group 49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51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56956" y="2537301"/>
              <a:ext cx="4780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L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05503" y="3913594"/>
            <a:ext cx="2082713" cy="1387891"/>
            <a:chOff x="6953857" y="3558259"/>
            <a:chExt cx="2082713" cy="1387891"/>
          </a:xfrm>
        </p:grpSpPr>
        <p:grpSp>
          <p:nvGrpSpPr>
            <p:cNvPr id="58" name="Group 57"/>
            <p:cNvGrpSpPr/>
            <p:nvPr/>
          </p:nvGrpSpPr>
          <p:grpSpPr>
            <a:xfrm>
              <a:off x="6955360" y="3558259"/>
              <a:ext cx="2081210" cy="1387472"/>
              <a:chOff x="2779414" y="3014804"/>
              <a:chExt cx="1249378" cy="832918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61233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59" name="Rectangle 94"/>
            <p:cNvSpPr/>
            <p:nvPr/>
          </p:nvSpPr>
          <p:spPr bwMode="auto">
            <a:xfrm>
              <a:off x="6953857" y="3559651"/>
              <a:ext cx="2082712" cy="1386499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2989 w 1383232"/>
                <a:gd name="connsiteY0" fmla="*/ 0 h 2077062"/>
                <a:gd name="connsiteX1" fmla="*/ 696725 w 1383232"/>
                <a:gd name="connsiteY1" fmla="*/ 0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4819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701488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9581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109 w 1387496"/>
                <a:gd name="connsiteY0" fmla="*/ 0 h 1386499"/>
                <a:gd name="connsiteX1" fmla="*/ 693845 w 1387496"/>
                <a:gd name="connsiteY1" fmla="*/ 0 h 1386499"/>
                <a:gd name="connsiteX2" fmla="*/ 694546 w 1387496"/>
                <a:gd name="connsiteY2" fmla="*/ 691175 h 1386499"/>
                <a:gd name="connsiteX3" fmla="*/ 1387489 w 1387496"/>
                <a:gd name="connsiteY3" fmla="*/ 691175 h 1386499"/>
                <a:gd name="connsiteX4" fmla="*/ 1387489 w 1387496"/>
                <a:gd name="connsiteY4" fmla="*/ 1386499 h 1386499"/>
                <a:gd name="connsiteX5" fmla="*/ 7253 w 1387496"/>
                <a:gd name="connsiteY5" fmla="*/ 1385387 h 1386499"/>
                <a:gd name="connsiteX6" fmla="*/ 4264 w 1387496"/>
                <a:gd name="connsiteY6" fmla="*/ 695643 h 1386499"/>
                <a:gd name="connsiteX7" fmla="*/ 109 w 1387496"/>
                <a:gd name="connsiteY7" fmla="*/ 0 h 1386499"/>
                <a:gd name="connsiteX0" fmla="*/ 51745 w 1439132"/>
                <a:gd name="connsiteY0" fmla="*/ 0 h 1386499"/>
                <a:gd name="connsiteX1" fmla="*/ 745481 w 1439132"/>
                <a:gd name="connsiteY1" fmla="*/ 0 h 1386499"/>
                <a:gd name="connsiteX2" fmla="*/ 746182 w 1439132"/>
                <a:gd name="connsiteY2" fmla="*/ 691175 h 1386499"/>
                <a:gd name="connsiteX3" fmla="*/ 1439125 w 1439132"/>
                <a:gd name="connsiteY3" fmla="*/ 691175 h 1386499"/>
                <a:gd name="connsiteX4" fmla="*/ 1439125 w 1439132"/>
                <a:gd name="connsiteY4" fmla="*/ 1386499 h 1386499"/>
                <a:gd name="connsiteX5" fmla="*/ 58889 w 1439132"/>
                <a:gd name="connsiteY5" fmla="*/ 1385387 h 1386499"/>
                <a:gd name="connsiteX6" fmla="*/ 55900 w 1439132"/>
                <a:gd name="connsiteY6" fmla="*/ 695643 h 1386499"/>
                <a:gd name="connsiteX7" fmla="*/ 51137 w 1439132"/>
                <a:gd name="connsiteY7" fmla="*/ 600393 h 1386499"/>
                <a:gd name="connsiteX8" fmla="*/ 51745 w 1439132"/>
                <a:gd name="connsiteY8" fmla="*/ 0 h 1386499"/>
                <a:gd name="connsiteX0" fmla="*/ 11258 w 2098733"/>
                <a:gd name="connsiteY0" fmla="*/ 0 h 1386499"/>
                <a:gd name="connsiteX1" fmla="*/ 1405082 w 2098733"/>
                <a:gd name="connsiteY1" fmla="*/ 0 h 1386499"/>
                <a:gd name="connsiteX2" fmla="*/ 1405783 w 2098733"/>
                <a:gd name="connsiteY2" fmla="*/ 691175 h 1386499"/>
                <a:gd name="connsiteX3" fmla="*/ 2098726 w 2098733"/>
                <a:gd name="connsiteY3" fmla="*/ 691175 h 1386499"/>
                <a:gd name="connsiteX4" fmla="*/ 2098726 w 2098733"/>
                <a:gd name="connsiteY4" fmla="*/ 1386499 h 1386499"/>
                <a:gd name="connsiteX5" fmla="*/ 718490 w 2098733"/>
                <a:gd name="connsiteY5" fmla="*/ 1385387 h 1386499"/>
                <a:gd name="connsiteX6" fmla="*/ 715501 w 2098733"/>
                <a:gd name="connsiteY6" fmla="*/ 695643 h 1386499"/>
                <a:gd name="connsiteX7" fmla="*/ 710738 w 2098733"/>
                <a:gd name="connsiteY7" fmla="*/ 600393 h 1386499"/>
                <a:gd name="connsiteX8" fmla="*/ 11258 w 2098733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8249 w 2135724"/>
                <a:gd name="connsiteY0" fmla="*/ 0 h 1386499"/>
                <a:gd name="connsiteX1" fmla="*/ 1442073 w 2135724"/>
                <a:gd name="connsiteY1" fmla="*/ 0 h 1386499"/>
                <a:gd name="connsiteX2" fmla="*/ 1442774 w 2135724"/>
                <a:gd name="connsiteY2" fmla="*/ 691175 h 1386499"/>
                <a:gd name="connsiteX3" fmla="*/ 2135717 w 2135724"/>
                <a:gd name="connsiteY3" fmla="*/ 691175 h 1386499"/>
                <a:gd name="connsiteX4" fmla="*/ 2135717 w 2135724"/>
                <a:gd name="connsiteY4" fmla="*/ 1386499 h 1386499"/>
                <a:gd name="connsiteX5" fmla="*/ 755481 w 2135724"/>
                <a:gd name="connsiteY5" fmla="*/ 1385387 h 1386499"/>
                <a:gd name="connsiteX6" fmla="*/ 752492 w 2135724"/>
                <a:gd name="connsiteY6" fmla="*/ 695643 h 1386499"/>
                <a:gd name="connsiteX7" fmla="*/ 61929 w 2135724"/>
                <a:gd name="connsiteY7" fmla="*/ 698024 h 1386499"/>
                <a:gd name="connsiteX8" fmla="*/ 48249 w 2135724"/>
                <a:gd name="connsiteY8" fmla="*/ 0 h 1386499"/>
                <a:gd name="connsiteX0" fmla="*/ 47711 w 2135186"/>
                <a:gd name="connsiteY0" fmla="*/ 0 h 1386499"/>
                <a:gd name="connsiteX1" fmla="*/ 1441535 w 2135186"/>
                <a:gd name="connsiteY1" fmla="*/ 0 h 1386499"/>
                <a:gd name="connsiteX2" fmla="*/ 1442236 w 2135186"/>
                <a:gd name="connsiteY2" fmla="*/ 691175 h 1386499"/>
                <a:gd name="connsiteX3" fmla="*/ 2135179 w 2135186"/>
                <a:gd name="connsiteY3" fmla="*/ 691175 h 1386499"/>
                <a:gd name="connsiteX4" fmla="*/ 2135179 w 2135186"/>
                <a:gd name="connsiteY4" fmla="*/ 1386499 h 1386499"/>
                <a:gd name="connsiteX5" fmla="*/ 754943 w 2135186"/>
                <a:gd name="connsiteY5" fmla="*/ 1385387 h 1386499"/>
                <a:gd name="connsiteX6" fmla="*/ 751954 w 2135186"/>
                <a:gd name="connsiteY6" fmla="*/ 695643 h 1386499"/>
                <a:gd name="connsiteX7" fmla="*/ 63772 w 2135186"/>
                <a:gd name="connsiteY7" fmla="*/ 690881 h 1386499"/>
                <a:gd name="connsiteX8" fmla="*/ 47711 w 2135186"/>
                <a:gd name="connsiteY8" fmla="*/ 0 h 1386499"/>
                <a:gd name="connsiteX0" fmla="*/ 48798 w 2136273"/>
                <a:gd name="connsiteY0" fmla="*/ 0 h 1386499"/>
                <a:gd name="connsiteX1" fmla="*/ 1442622 w 2136273"/>
                <a:gd name="connsiteY1" fmla="*/ 0 h 1386499"/>
                <a:gd name="connsiteX2" fmla="*/ 1443323 w 2136273"/>
                <a:gd name="connsiteY2" fmla="*/ 691175 h 1386499"/>
                <a:gd name="connsiteX3" fmla="*/ 2136266 w 2136273"/>
                <a:gd name="connsiteY3" fmla="*/ 691175 h 1386499"/>
                <a:gd name="connsiteX4" fmla="*/ 2136266 w 2136273"/>
                <a:gd name="connsiteY4" fmla="*/ 1386499 h 1386499"/>
                <a:gd name="connsiteX5" fmla="*/ 756030 w 2136273"/>
                <a:gd name="connsiteY5" fmla="*/ 1385387 h 1386499"/>
                <a:gd name="connsiteX6" fmla="*/ 753041 w 2136273"/>
                <a:gd name="connsiteY6" fmla="*/ 695643 h 1386499"/>
                <a:gd name="connsiteX7" fmla="*/ 60096 w 2136273"/>
                <a:gd name="connsiteY7" fmla="*/ 693262 h 1386499"/>
                <a:gd name="connsiteX8" fmla="*/ 48798 w 2136273"/>
                <a:gd name="connsiteY8" fmla="*/ 0 h 1386499"/>
                <a:gd name="connsiteX0" fmla="*/ 0 w 2087475"/>
                <a:gd name="connsiteY0" fmla="*/ 0 h 1386499"/>
                <a:gd name="connsiteX1" fmla="*/ 1393824 w 2087475"/>
                <a:gd name="connsiteY1" fmla="*/ 0 h 1386499"/>
                <a:gd name="connsiteX2" fmla="*/ 1394525 w 2087475"/>
                <a:gd name="connsiteY2" fmla="*/ 691175 h 1386499"/>
                <a:gd name="connsiteX3" fmla="*/ 2087468 w 2087475"/>
                <a:gd name="connsiteY3" fmla="*/ 691175 h 1386499"/>
                <a:gd name="connsiteX4" fmla="*/ 2087468 w 2087475"/>
                <a:gd name="connsiteY4" fmla="*/ 1386499 h 1386499"/>
                <a:gd name="connsiteX5" fmla="*/ 707232 w 2087475"/>
                <a:gd name="connsiteY5" fmla="*/ 1385387 h 1386499"/>
                <a:gd name="connsiteX6" fmla="*/ 704243 w 2087475"/>
                <a:gd name="connsiteY6" fmla="*/ 695643 h 1386499"/>
                <a:gd name="connsiteX7" fmla="*/ 11298 w 2087475"/>
                <a:gd name="connsiteY7" fmla="*/ 693262 h 1386499"/>
                <a:gd name="connsiteX8" fmla="*/ 0 w 2087475"/>
                <a:gd name="connsiteY8" fmla="*/ 0 h 1386499"/>
                <a:gd name="connsiteX0" fmla="*/ 0 w 2082712"/>
                <a:gd name="connsiteY0" fmla="*/ 0 h 1386499"/>
                <a:gd name="connsiteX1" fmla="*/ 1389061 w 2082712"/>
                <a:gd name="connsiteY1" fmla="*/ 0 h 1386499"/>
                <a:gd name="connsiteX2" fmla="*/ 1389762 w 2082712"/>
                <a:gd name="connsiteY2" fmla="*/ 691175 h 1386499"/>
                <a:gd name="connsiteX3" fmla="*/ 2082705 w 2082712"/>
                <a:gd name="connsiteY3" fmla="*/ 691175 h 1386499"/>
                <a:gd name="connsiteX4" fmla="*/ 2082705 w 2082712"/>
                <a:gd name="connsiteY4" fmla="*/ 1386499 h 1386499"/>
                <a:gd name="connsiteX5" fmla="*/ 702469 w 2082712"/>
                <a:gd name="connsiteY5" fmla="*/ 1385387 h 1386499"/>
                <a:gd name="connsiteX6" fmla="*/ 699480 w 2082712"/>
                <a:gd name="connsiteY6" fmla="*/ 695643 h 1386499"/>
                <a:gd name="connsiteX7" fmla="*/ 6535 w 2082712"/>
                <a:gd name="connsiteY7" fmla="*/ 693262 h 1386499"/>
                <a:gd name="connsiteX8" fmla="*/ 0 w 2082712"/>
                <a:gd name="connsiteY8" fmla="*/ 0 h 13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712" h="1386499">
                  <a:moveTo>
                    <a:pt x="0" y="0"/>
                  </a:moveTo>
                  <a:lnTo>
                    <a:pt x="1389061" y="0"/>
                  </a:lnTo>
                  <a:cubicBezTo>
                    <a:pt x="1388501" y="458992"/>
                    <a:pt x="1390322" y="232183"/>
                    <a:pt x="1389762" y="691175"/>
                  </a:cubicBezTo>
                  <a:lnTo>
                    <a:pt x="2082705" y="691175"/>
                  </a:lnTo>
                  <a:cubicBezTo>
                    <a:pt x="2081514" y="951129"/>
                    <a:pt x="2082822" y="1068392"/>
                    <a:pt x="2082705" y="1386499"/>
                  </a:cubicBezTo>
                  <a:lnTo>
                    <a:pt x="702469" y="1385387"/>
                  </a:lnTo>
                  <a:cubicBezTo>
                    <a:pt x="701473" y="1155472"/>
                    <a:pt x="700476" y="925558"/>
                    <a:pt x="699480" y="695643"/>
                  </a:cubicBezTo>
                  <a:cubicBezTo>
                    <a:pt x="481494" y="691018"/>
                    <a:pt x="304883" y="692521"/>
                    <a:pt x="6535" y="693262"/>
                  </a:cubicBezTo>
                  <a:cubicBezTo>
                    <a:pt x="5843" y="577322"/>
                    <a:pt x="957" y="259609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52800" y="3559651"/>
              <a:ext cx="498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Z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4340" y="2878143"/>
            <a:ext cx="10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 x </a:t>
            </a:r>
            <a:endParaRPr lang="nl-NL" sz="40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3234105" y="1292195"/>
            <a:ext cx="693736" cy="2759863"/>
            <a:chOff x="4691430" y="1145264"/>
            <a:chExt cx="693736" cy="2759863"/>
          </a:xfrm>
        </p:grpSpPr>
        <p:grpSp>
          <p:nvGrpSpPr>
            <p:cNvPr id="91" name="Group 90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21732" y="3197241"/>
              <a:ext cx="4331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I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917575" y="457200"/>
            <a:ext cx="715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GB" smtClean="0"/>
              <a:t>Content Unlocked!</a:t>
            </a:r>
            <a:endParaRPr lang="nl-NL" dirty="0"/>
          </a:p>
        </p:txBody>
      </p:sp>
      <p:pic>
        <p:nvPicPr>
          <p:cNvPr id="48" name="Picture 2" descr="D:\TUD\MyCV\2015-01-05_ISO-Award-DocentVanHetJaar2015\__speech-drafts\_Kenney-images\Art (7.500 files)\Game icons (100 assets)\PNG\Black\2x\unlo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43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ight Arrow 65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7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Framework for Gamification in Higher Education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Decide on Learning Objectives and related content.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Design the </a:t>
            </a:r>
            <a:r>
              <a:rPr lang="en-GB" dirty="0" err="1" smtClean="0">
                <a:solidFill>
                  <a:srgbClr val="00B0F0"/>
                </a:solidFill>
              </a:rPr>
              <a:t>gamified</a:t>
            </a:r>
            <a:r>
              <a:rPr lang="en-GB" dirty="0" smtClean="0">
                <a:solidFill>
                  <a:srgbClr val="00B0F0"/>
                </a:solidFill>
              </a:rPr>
              <a:t> experience.</a:t>
            </a:r>
          </a:p>
          <a:p>
            <a:pPr marL="838200" lvl="1" indent="-457200"/>
            <a:r>
              <a:rPr lang="en-GB" dirty="0" smtClean="0">
                <a:solidFill>
                  <a:srgbClr val="00B0F0"/>
                </a:solidFill>
              </a:rPr>
              <a:t>Gamification is not the BLT </a:t>
            </a:r>
            <a:r>
              <a:rPr lang="en-GB" dirty="0" err="1" smtClean="0">
                <a:solidFill>
                  <a:srgbClr val="00B0F0"/>
                </a:solidFill>
              </a:rPr>
              <a:t>sandwitch</a:t>
            </a:r>
            <a:r>
              <a:rPr lang="en-GB" dirty="0" smtClean="0">
                <a:solidFill>
                  <a:srgbClr val="00B0F0"/>
                </a:solidFill>
              </a:rPr>
              <a:t> of education</a:t>
            </a:r>
          </a:p>
          <a:p>
            <a:pPr marL="838200" lvl="1" indent="-457200"/>
            <a:r>
              <a:rPr lang="en-GB" dirty="0" smtClean="0">
                <a:solidFill>
                  <a:srgbClr val="00B0F0"/>
                </a:solidFill>
              </a:rPr>
              <a:t>Focus on the Mechanics-Dynamics-Aesthetics Framework</a:t>
            </a:r>
          </a:p>
          <a:p>
            <a:pPr marL="838200" lvl="1" indent="-457200"/>
            <a:r>
              <a:rPr lang="en-GB" dirty="0" smtClean="0">
                <a:solidFill>
                  <a:srgbClr val="00B0F0"/>
                </a:solidFill>
              </a:rPr>
              <a:t>Focus on Mechanics and Dynamics</a:t>
            </a:r>
          </a:p>
          <a:p>
            <a:pPr marL="838200" lvl="1" indent="-457200"/>
            <a:r>
              <a:rPr lang="en-GB" dirty="0" smtClean="0">
                <a:solidFill>
                  <a:srgbClr val="00B0F0"/>
                </a:solidFill>
              </a:rPr>
              <a:t>Focus on Assessment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Operate your </a:t>
            </a:r>
            <a:r>
              <a:rPr lang="en-GB" dirty="0" err="1" smtClean="0"/>
              <a:t>gamified</a:t>
            </a:r>
            <a:r>
              <a:rPr lang="en-GB" dirty="0" smtClean="0"/>
              <a:t> course.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420328"/>
            <a:ext cx="8540929" cy="679489"/>
          </a:xfrm>
        </p:spPr>
        <p:txBody>
          <a:bodyPr/>
          <a:lstStyle/>
          <a:p>
            <a:r>
              <a:rPr lang="en-US" dirty="0" smtClean="0"/>
              <a:t>Gamification Is NOT Only: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752168"/>
            <a:ext cx="7138987" cy="537567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Playing a game in the classroom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oints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adges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L</a:t>
            </a:r>
            <a:r>
              <a:rPr lang="en-US" dirty="0" smtClean="0"/>
              <a:t>eaderboards</a:t>
            </a:r>
          </a:p>
        </p:txBody>
      </p:sp>
      <p:pic>
        <p:nvPicPr>
          <p:cNvPr id="1026" name="Picture 2" descr="http://www.mcdonaldsmenu.mobi/wp-content/uploads/2013/12/mcdonalds-Premium-Crispy-Chicken-Ranch-BLT-Sandwi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17" y="3245572"/>
            <a:ext cx="3241573" cy="26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9666" y="5613134"/>
            <a:ext cx="37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PBL = The BLT sandwich</a:t>
            </a:r>
            <a:endParaRPr lang="nl-NL" dirty="0"/>
          </a:p>
        </p:txBody>
      </p:sp>
      <p:pic>
        <p:nvPicPr>
          <p:cNvPr id="2050" name="Picture 2" descr="http://assets2.ignimgs.com/2013/04/30/blooddragon0429131600-2jpg-5e9d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07" y="1391357"/>
            <a:ext cx="4403834" cy="16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7797" y="137834"/>
            <a:ext cx="7138987" cy="32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GB" kern="0" smtClean="0">
                <a:solidFill>
                  <a:srgbClr val="00B0F0"/>
                </a:solidFill>
              </a:rPr>
              <a:t>Design the gamified experience.</a:t>
            </a:r>
            <a:endParaRPr lang="en-GB" kern="0" dirty="0" smtClean="0">
              <a:solidFill>
                <a:srgbClr val="00B0F0"/>
              </a:solidFill>
            </a:endParaRPr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11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008061" cy="1066800"/>
          </a:xfrm>
        </p:spPr>
        <p:txBody>
          <a:bodyPr/>
          <a:lstStyle/>
          <a:p>
            <a:r>
              <a:rPr lang="en-US" dirty="0" smtClean="0"/>
              <a:t>Exercise: The Blame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Team work, first 2 minutes</a:t>
            </a:r>
          </a:p>
          <a:p>
            <a:pPr marL="842963" lvl="1" indent="-457200">
              <a:buFont typeface="+mj-lt"/>
              <a:buAutoNum type="arabicPeriod"/>
            </a:pPr>
            <a:r>
              <a:rPr lang="en-US" sz="2000" dirty="0" smtClean="0"/>
              <a:t>Form team of 2-3 persons</a:t>
            </a:r>
          </a:p>
          <a:p>
            <a:pPr marL="842963" lvl="1" indent="-457200">
              <a:buFont typeface="+mj-lt"/>
              <a:buAutoNum type="arabicPeriod"/>
            </a:pPr>
            <a:r>
              <a:rPr lang="en-US" sz="2000" dirty="0" smtClean="0"/>
              <a:t>Think about own experience</a:t>
            </a:r>
          </a:p>
          <a:p>
            <a:pPr marL="842963" lvl="1" indent="-457200">
              <a:buFont typeface="+mj-lt"/>
              <a:buAutoNum type="arabicPeriod"/>
            </a:pPr>
            <a:r>
              <a:rPr lang="en-US" sz="2000" dirty="0" smtClean="0"/>
              <a:t>Convince your team before proposing an answer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Open discussion, next 2 minutes</a:t>
            </a:r>
            <a:endParaRPr lang="en-US" sz="2400" dirty="0"/>
          </a:p>
          <a:p>
            <a:pPr lvl="1"/>
            <a:r>
              <a:rPr lang="en-US" sz="2200" dirty="0" smtClean="0"/>
              <a:t>Tell everyone </a:t>
            </a:r>
            <a:r>
              <a:rPr lang="en-US" sz="2200" u="sng" dirty="0" smtClean="0"/>
              <a:t>the</a:t>
            </a:r>
            <a:r>
              <a:rPr lang="en-US" sz="2200" dirty="0" smtClean="0"/>
              <a:t> answer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897471" y="4357051"/>
            <a:ext cx="569358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Q: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Who is responsible </a:t>
            </a:r>
            <a:r>
              <a:rPr lang="en-US" dirty="0" smtClean="0"/>
              <a:t>for the </a:t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current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yield</a:t>
            </a:r>
            <a:r>
              <a:rPr lang="en-US" dirty="0" smtClean="0"/>
              <a:t> of higher education?</a:t>
            </a:r>
            <a:endParaRPr lang="en-US" dirty="0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897471" y="5326042"/>
            <a:ext cx="569358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Voting on best answer</a:t>
            </a:r>
            <a:endParaRPr lang="en-US" dirty="0"/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9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88686"/>
            <a:ext cx="7159625" cy="1335314"/>
          </a:xfrm>
        </p:spPr>
        <p:txBody>
          <a:bodyPr/>
          <a:lstStyle/>
          <a:p>
            <a:r>
              <a:rPr lang="en-US" dirty="0" smtClean="0"/>
              <a:t>Q: What’s in a game?</a:t>
            </a:r>
            <a:br>
              <a:rPr lang="en-US" dirty="0" smtClean="0"/>
            </a:br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51388" y="1291771"/>
            <a:ext cx="4357687" cy="483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A6D7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Mechanics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Explore, do, learn, 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socialize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compete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+</a:t>
            </a:r>
          </a:p>
          <a:p>
            <a:pPr marL="914400" marR="0" lvl="1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Dynamics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Player progress and interaction, …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+</a:t>
            </a:r>
          </a:p>
          <a:p>
            <a:pPr marL="914400" marR="0" lvl="1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Game Content*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puzzles, challenges,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extra-projects, culture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513" y="1096961"/>
            <a:ext cx="528625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457200" indent="-457200" eaLnBrk="1" hangingPunct="1">
              <a:spcBef>
                <a:spcPct val="20000"/>
              </a:spcBef>
              <a:buFont typeface="Times" pitchFamily="18" charset="0"/>
              <a:buNone/>
            </a:pPr>
            <a:endParaRPr lang="en-US" sz="2400" dirty="0"/>
          </a:p>
          <a:p>
            <a:pPr marL="914400" lvl="1" indent="-457200" eaLnBrk="1" hangingPunct="1">
              <a:spcBef>
                <a:spcPct val="20000"/>
              </a:spcBef>
              <a:buFont typeface="Times" pitchFamily="18" charset="0"/>
              <a:buNone/>
            </a:pPr>
            <a:r>
              <a:rPr lang="en-US" sz="2400" b="1" dirty="0" smtClean="0">
                <a:solidFill>
                  <a:srgbClr val="00A6D7"/>
                </a:solidFill>
              </a:rPr>
              <a:t>Social </a:t>
            </a:r>
            <a:r>
              <a:rPr lang="en-US" sz="2400" b="1" dirty="0">
                <a:solidFill>
                  <a:srgbClr val="00A6D7"/>
                </a:solidFill>
              </a:rPr>
              <a:t>Gaming    =</a:t>
            </a:r>
          </a:p>
          <a:p>
            <a:pPr marL="914400" lvl="1" indent="-457200" eaLnBrk="1" hangingPunct="1">
              <a:spcBef>
                <a:spcPct val="20000"/>
              </a:spcBef>
              <a:buFont typeface="Times" pitchFamily="18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100,000k+ players who </a:t>
            </a:r>
            <a:br>
              <a:rPr lang="en-US" sz="2400" dirty="0" smtClean="0"/>
            </a:br>
            <a:r>
              <a:rPr lang="en-US" sz="2400" dirty="0" smtClean="0"/>
              <a:t>benefit from social engagement</a:t>
            </a:r>
            <a:endParaRPr lang="en-US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95512" y="657768"/>
            <a:ext cx="694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6018"/>
                </a:solidFill>
              </a:rPr>
              <a:t>Over 250,000,000 active players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675086" y="5633441"/>
            <a:ext cx="346891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Art class pending.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djmag.com/sites/default/files/article/image/DJMagArenaPicsPt4%20(13%20of%2017)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32146"/>
            <a:ext cx="4910202" cy="32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14901" y="6155139"/>
            <a:ext cx="3370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000" dirty="0" smtClean="0">
                <a:solidFill>
                  <a:srgbClr val="B2B2B2"/>
                </a:solidFill>
              </a:rPr>
              <a:t>http://djmag.com/sites/default/files/article/image/DJMagArenaPicsPt4%20(13%20of%2017)_0.jpg</a:t>
            </a:r>
            <a:endParaRPr lang="nl-NL" sz="1000" dirty="0">
              <a:solidFill>
                <a:srgbClr val="B2B2B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4379" y="5213555"/>
            <a:ext cx="4581625" cy="7829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Gamification scales in practice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(better than traditional in-class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methods)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325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2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3018"/>
            <a:ext cx="8540929" cy="1066800"/>
          </a:xfrm>
        </p:spPr>
        <p:txBody>
          <a:bodyPr/>
          <a:lstStyle/>
          <a:p>
            <a:r>
              <a:rPr lang="en-US" dirty="0" smtClean="0"/>
              <a:t>Gamification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752168"/>
            <a:ext cx="7138987" cy="5375677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Mechanics = how the system turns inputs into outputs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oints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adges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</a:t>
            </a:r>
            <a:r>
              <a:rPr lang="en-US" dirty="0" smtClean="0"/>
              <a:t>eaderboards</a:t>
            </a:r>
          </a:p>
          <a:p>
            <a:pPr lvl="1"/>
            <a:endParaRPr lang="en-US" dirty="0" smtClean="0"/>
          </a:p>
          <a:p>
            <a:pPr lvl="1"/>
            <a:r>
              <a:rPr lang="en-US" dirty="0">
                <a:solidFill>
                  <a:srgbClr val="00B0F0"/>
                </a:solidFill>
              </a:rPr>
              <a:t>Game states</a:t>
            </a:r>
            <a:r>
              <a:rPr lang="en-US" dirty="0"/>
              <a:t>, such as winning, losing, cheating, etc.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Challenges for each player type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Rules, tutorials, guidelines, helpers, </a:t>
            </a:r>
            <a:r>
              <a:rPr lang="en-US" dirty="0" smtClean="0">
                <a:solidFill>
                  <a:srgbClr val="00B0F0"/>
                </a:solidFill>
              </a:rPr>
              <a:t>checklists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Feedback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Unlocked content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… so many more</a:t>
            </a:r>
            <a:endParaRPr lang="en-US" dirty="0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 bwMode="auto">
          <a:xfrm rot="5400000">
            <a:off x="8705113" y="6217920"/>
            <a:ext cx="350520" cy="304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Isosceles Triangle 7">
            <a:hlinkClick r:id="" action="ppaction://noaction"/>
          </p:cNvPr>
          <p:cNvSpPr/>
          <p:nvPr/>
        </p:nvSpPr>
        <p:spPr bwMode="auto">
          <a:xfrm rot="5400000">
            <a:off x="25083" y="6237208"/>
            <a:ext cx="350520" cy="304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Picture 2" descr="Gamification by Design: Implementing Game Mechanics in Web and Mobile Ap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1578" y="3773105"/>
            <a:ext cx="1658793" cy="21699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88439" y="1099818"/>
            <a:ext cx="638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Mechanics are applied directly, by the system (course staff), </a:t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n-US" sz="1800" dirty="0" smtClean="0">
                <a:solidFill>
                  <a:srgbClr val="00B0F0"/>
                </a:solidFill>
              </a:rPr>
              <a:t>without further interaction from students.</a:t>
            </a:r>
            <a:endParaRPr lang="en-US" sz="1800" dirty="0"/>
          </a:p>
        </p:txBody>
      </p:sp>
      <p:sp>
        <p:nvSpPr>
          <p:cNvPr id="18" name="Rectangle 11"/>
          <p:cNvSpPr txBox="1">
            <a:spLocks noChangeArrowheads="1"/>
          </p:cNvSpPr>
          <p:nvPr/>
        </p:nvSpPr>
        <p:spPr bwMode="auto">
          <a:xfrm>
            <a:off x="3215148" y="6127668"/>
            <a:ext cx="5928852" cy="5733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500"/>
              </a:lnSpc>
              <a:spcBef>
                <a:spcPct val="20000"/>
              </a:spcBef>
              <a:buClr>
                <a:srgbClr val="00A6D6"/>
              </a:buClr>
            </a:pP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Iosup,Epema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, …On Using Gamification in Technical Higher Education, ACM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SIGCSE’14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  <a:hlinkClick r:id="rId5"/>
              </a:rPr>
              <a:t>http://goo.gl/V97zSW</a:t>
            </a:r>
            <a:endParaRPr lang="en-US" sz="2000" kern="0" baseline="30000" dirty="0">
              <a:latin typeface="Lucida Console" pitchFamily="49" charset="0"/>
              <a:ea typeface="ＭＳ Ｐゴシック" charset="-128"/>
              <a:cs typeface="ＭＳ Ｐゴシック" charset="-128"/>
              <a:hlinkClick r:id="rId5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2088530"/>
            <a:ext cx="6281702" cy="4546361"/>
            <a:chOff x="0" y="2088530"/>
            <a:chExt cx="6281702" cy="4546361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788" y="2088530"/>
              <a:ext cx="3468914" cy="3468914"/>
              <a:chOff x="2812788" y="2088530"/>
              <a:chExt cx="3468914" cy="3468914"/>
            </a:xfrm>
          </p:grpSpPr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 rot="2960549">
                <a:off x="2879449" y="3592154"/>
                <a:ext cx="3468914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Don’t read this slide!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 rot="18995916">
                <a:off x="2812788" y="3597326"/>
                <a:ext cx="3468914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Don’t read this slide!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0" y="6173226"/>
              <a:ext cx="3215148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Read this article 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1829231" y="2801201"/>
            <a:ext cx="5693584" cy="18312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100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Which </a:t>
            </a:r>
            <a:r>
              <a:rPr lang="en-US" dirty="0" smtClean="0">
                <a:solidFill>
                  <a:srgbClr val="00B0F0"/>
                </a:solidFill>
              </a:rPr>
              <a:t>mechanics</a:t>
            </a:r>
            <a:r>
              <a:rPr lang="en-US" dirty="0" smtClean="0"/>
              <a:t> have I already demonstrated</a:t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in this session</a:t>
            </a:r>
            <a:r>
              <a:rPr lang="en-US" dirty="0" smtClean="0"/>
              <a:t>?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766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artoon_g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826" y="331898"/>
            <a:ext cx="1836174" cy="21458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58184"/>
            <a:ext cx="7159625" cy="1066800"/>
          </a:xfrm>
        </p:spPr>
        <p:txBody>
          <a:bodyPr/>
          <a:lstStyle/>
          <a:p>
            <a:r>
              <a:rPr lang="en-US" dirty="0" smtClean="0"/>
              <a:t>(Social) Gamification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2572001"/>
            <a:ext cx="8218487" cy="348833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Individual dynamics </a:t>
            </a:r>
            <a:r>
              <a:rPr lang="en-US" dirty="0" smtClean="0"/>
              <a:t>(so, regardless of what others do)</a:t>
            </a:r>
          </a:p>
          <a:p>
            <a:pPr lvl="1"/>
            <a:r>
              <a:rPr lang="en-US" dirty="0" smtClean="0"/>
              <a:t>Students can spend their points for some reward</a:t>
            </a:r>
          </a:p>
          <a:p>
            <a:pPr lvl="1"/>
            <a:r>
              <a:rPr lang="en-US" dirty="0" smtClean="0"/>
              <a:t>Students earn access to more advanced content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Group dynamics </a:t>
            </a:r>
            <a:r>
              <a:rPr lang="en-US" dirty="0" smtClean="0"/>
              <a:t>(so, regardless of what students outside the group do)</a:t>
            </a:r>
          </a:p>
          <a:p>
            <a:pPr lvl="1"/>
            <a:r>
              <a:rPr lang="en-US" dirty="0" smtClean="0"/>
              <a:t>Peer-reviews are discussed with the group (mechanic), </a:t>
            </a:r>
            <a:br>
              <a:rPr lang="en-US" dirty="0" smtClean="0"/>
            </a:br>
            <a:r>
              <a:rPr lang="en-US" dirty="0" smtClean="0"/>
              <a:t>and result in bonuses/additional discussion (dynamic)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Cohort </a:t>
            </a:r>
            <a:r>
              <a:rPr lang="en-US" dirty="0">
                <a:solidFill>
                  <a:srgbClr val="00B0F0"/>
                </a:solidFill>
              </a:rPr>
              <a:t>dynamics </a:t>
            </a:r>
            <a:r>
              <a:rPr lang="en-US" dirty="0"/>
              <a:t>(so, </a:t>
            </a:r>
            <a:r>
              <a:rPr lang="en-US" dirty="0" smtClean="0"/>
              <a:t>all students acting)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Top-20% participate in extra lectures</a:t>
            </a:r>
          </a:p>
          <a:p>
            <a:pPr lvl="1"/>
            <a:r>
              <a:rPr lang="en-US" dirty="0" smtClean="0"/>
              <a:t>Bonus/brownies for best student/group of the day</a:t>
            </a:r>
          </a:p>
          <a:p>
            <a:pPr lvl="1"/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960790" y="962872"/>
            <a:ext cx="4487145" cy="118705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9782" y="949594"/>
            <a:ext cx="4369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What is my status? 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How to get closer to winning?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When can I make a </a:t>
            </a:r>
            <a:r>
              <a:rPr lang="en-US" i="1" dirty="0" smtClean="0">
                <a:solidFill>
                  <a:srgbClr val="00B0F0"/>
                </a:solidFill>
              </a:rPr>
              <a:t>choice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447934" y="657779"/>
            <a:ext cx="317090" cy="29181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905132" y="425599"/>
            <a:ext cx="252290" cy="23218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4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3018"/>
            <a:ext cx="8540929" cy="1066800"/>
          </a:xfrm>
        </p:spPr>
        <p:txBody>
          <a:bodyPr/>
          <a:lstStyle/>
          <a:p>
            <a:r>
              <a:rPr lang="en-US" dirty="0" smtClean="0"/>
              <a:t>Gamification Mechanics &amp; Dynamics</a:t>
            </a:r>
            <a:br>
              <a:rPr lang="en-US" dirty="0" smtClean="0"/>
            </a:br>
            <a:r>
              <a:rPr lang="en-US" dirty="0" smtClean="0"/>
              <a:t>                              in Our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752168"/>
            <a:ext cx="7138987" cy="53756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 many to list here</a:t>
            </a:r>
          </a:p>
          <a:p>
            <a:pPr lvl="1"/>
            <a:r>
              <a:rPr lang="en-US" dirty="0" smtClean="0"/>
              <a:t>Scoring system is but one element</a:t>
            </a:r>
          </a:p>
          <a:p>
            <a:pPr lvl="1"/>
            <a:r>
              <a:rPr lang="en-US" dirty="0" smtClean="0"/>
              <a:t>Badges? Only for B.Sc., some “random”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B0F0"/>
                </a:solidFill>
              </a:rPr>
              <a:t>Onboarding</a:t>
            </a:r>
            <a:r>
              <a:rPr lang="en-US" dirty="0" smtClean="0"/>
              <a:t> (mechanics)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Entry quiz</a:t>
            </a:r>
          </a:p>
          <a:p>
            <a:pPr lvl="1"/>
            <a:r>
              <a:rPr lang="en-US" dirty="0" smtClean="0"/>
              <a:t>Story every lecture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Social Learning </a:t>
            </a:r>
            <a:r>
              <a:rPr lang="en-US" dirty="0" smtClean="0"/>
              <a:t>(dynamics)</a:t>
            </a:r>
          </a:p>
          <a:p>
            <a:pPr lvl="1"/>
            <a:r>
              <a:rPr lang="en-US" dirty="0" smtClean="0"/>
              <a:t>In-class teams, competing casually</a:t>
            </a:r>
          </a:p>
          <a:p>
            <a:pPr lvl="1"/>
            <a:r>
              <a:rPr lang="en-US" dirty="0" smtClean="0"/>
              <a:t>Self-study as team effort, competing</a:t>
            </a:r>
          </a:p>
          <a:p>
            <a:pPr lvl="1"/>
            <a:r>
              <a:rPr lang="en-US" dirty="0" smtClean="0"/>
              <a:t>Involve Winners and Achievers in class</a:t>
            </a:r>
          </a:p>
          <a:p>
            <a:pPr lvl="1"/>
            <a:r>
              <a:rPr lang="en-US" dirty="0" smtClean="0"/>
              <a:t>Involve Winners and Explorers in self-study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Different player types 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 different MD</a:t>
            </a:r>
            <a:r>
              <a:rPr lang="en-US" u="sng" dirty="0" smtClean="0">
                <a:solidFill>
                  <a:srgbClr val="0070C0"/>
                </a:solidFill>
                <a:sym typeface="Wingdings" pitchFamily="2" charset="2"/>
              </a:rPr>
              <a:t>A</a:t>
            </a:r>
            <a:endParaRPr lang="en-US" u="sng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Ladders, ranking, end-lecture quiz: mostly for Winners</a:t>
            </a:r>
          </a:p>
          <a:p>
            <a:pPr lvl="1"/>
            <a:r>
              <a:rPr lang="en-US" dirty="0" smtClean="0"/>
              <a:t>Content unlocking (dynamics): Explorers and Achievers</a:t>
            </a:r>
            <a:endParaRPr lang="en-US" dirty="0"/>
          </a:p>
        </p:txBody>
      </p:sp>
      <p:pic>
        <p:nvPicPr>
          <p:cNvPr id="58370" name="Picture 2" descr="http://3.bp.blogspot.com/-3608oX9Mjks/TdCcg6gCfXI/AAAAAAAACpU/KS0Gjtij8LI/s1600/inide+of+watches+beautiful+and+complex+mechanisms+%25289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427" y="4080682"/>
            <a:ext cx="1992571" cy="1992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86273" y="1335800"/>
            <a:ext cx="345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2000" u="sng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Manga</a:t>
            </a: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cum laude</a:t>
            </a:r>
            <a:endParaRPr lang="en-US" sz="20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 bwMode="auto">
          <a:xfrm rot="5400000">
            <a:off x="8705113" y="6217920"/>
            <a:ext cx="350520" cy="304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Picture 2" descr="http://www.mcdonaldsmenu.mobi/wp-content/uploads/2013/12/mcdonalds-Premium-Crispy-Chicken-Ranch-BLT-Sandwi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44" y="2072008"/>
            <a:ext cx="2107836" cy="17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 bwMode="auto">
          <a:xfrm>
            <a:off x="7879404" y="3287949"/>
            <a:ext cx="126460" cy="107977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ight Arrow 13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3215148" y="6127668"/>
            <a:ext cx="5928852" cy="5733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500"/>
              </a:lnSpc>
              <a:spcBef>
                <a:spcPct val="20000"/>
              </a:spcBef>
              <a:buClr>
                <a:srgbClr val="00A6D6"/>
              </a:buClr>
            </a:pP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Iosup,Epema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, …On Using Gamification in Technical Higher Education, ACM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SIGCSE’14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  <a:hlinkClick r:id="rId7"/>
              </a:rPr>
              <a:t>http://goo.gl/V97zSW</a:t>
            </a:r>
            <a:endParaRPr lang="en-US" sz="2000" kern="0" baseline="30000" dirty="0">
              <a:latin typeface="Lucida Console" pitchFamily="49" charset="0"/>
              <a:ea typeface="ＭＳ Ｐゴシック" charset="-128"/>
              <a:cs typeface="ＭＳ Ｐゴシック" charset="-128"/>
              <a:hlinkClick r:id="rId7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2088530"/>
            <a:ext cx="6281702" cy="4546361"/>
            <a:chOff x="0" y="2088530"/>
            <a:chExt cx="6281702" cy="4546361"/>
          </a:xfrm>
        </p:grpSpPr>
        <p:grpSp>
          <p:nvGrpSpPr>
            <p:cNvPr id="16" name="Group 15"/>
            <p:cNvGrpSpPr/>
            <p:nvPr/>
          </p:nvGrpSpPr>
          <p:grpSpPr>
            <a:xfrm>
              <a:off x="2812788" y="2088530"/>
              <a:ext cx="3468914" cy="3468914"/>
              <a:chOff x="2812788" y="2088530"/>
              <a:chExt cx="3468914" cy="3468914"/>
            </a:xfrm>
          </p:grpSpPr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 rot="2960549">
                <a:off x="2879449" y="3592154"/>
                <a:ext cx="3468914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Don’t read this slide!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 rot="18995916">
                <a:off x="2812788" y="3597326"/>
                <a:ext cx="3468914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Don’t read this slide!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0" y="6173226"/>
              <a:ext cx="3215148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Read this article 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558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62441" y="2199190"/>
            <a:ext cx="1319514" cy="1319514"/>
            <a:chOff x="7627717" y="2199190"/>
            <a:chExt cx="1319514" cy="131951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27717" y="2199190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" name="Picture 2" descr="D:\TUD\MyCV\2015-01-05_ISO-Award-DocentVanHetJaar2015\__speech-drafts\_Kenney-images\Art (7.500 files)\Game icons (100 assets)\PNG\Black\2x\menuLi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190" y="2351188"/>
              <a:ext cx="1163059" cy="1163059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5833636" y="2199190"/>
            <a:ext cx="1319514" cy="1319514"/>
            <a:chOff x="5972537" y="2199190"/>
            <a:chExt cx="1319514" cy="131951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972537" y="2199190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5" name="Picture 3" descr="D:\TUD\MyCV\2015-01-05_ISO-Award-DocentVanHetJaar2015\__speech-drafts\_Kenney-images\Art (7.500 files)\Game icons (100 assets)\PNG\Black\2x\troph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2231844"/>
              <a:ext cx="1219200" cy="12192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5833636" y="4097438"/>
            <a:ext cx="1319514" cy="1319514"/>
            <a:chOff x="5972537" y="4097438"/>
            <a:chExt cx="1319514" cy="1319514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72537" y="4097438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6" name="Picture 4" descr="D:\TUD\MyCV\2015-01-05_ISO-Award-DocentVanHetJaar2015\__speech-drafts\_Kenney-images\Art (7.500 files)\Game icons (100 assets)\PNG\Black\2x\multiplay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4155894"/>
              <a:ext cx="1219200" cy="1219200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7662441" y="4097438"/>
            <a:ext cx="1319514" cy="1319514"/>
            <a:chOff x="7627717" y="4097438"/>
            <a:chExt cx="1319514" cy="131951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627717" y="4097438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7" name="Picture 5" descr="D:\TUD\MyCV\2015-01-05_ISO-Award-DocentVanHetJaar2015\__speech-drafts\_Kenney-images\Art (7.500 files)\Game icons (100 assets)\PNG\Black\2x\larg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614" y="4174439"/>
              <a:ext cx="1163060" cy="116306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226630" y="2226575"/>
            <a:ext cx="319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10,000 points for a 10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333420" y="3329912"/>
            <a:ext cx="508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+50 for good activity</a:t>
            </a:r>
            <a:br>
              <a:rPr lang="en-GB" dirty="0" smtClean="0"/>
            </a:br>
            <a:r>
              <a:rPr lang="en-GB" dirty="0" smtClean="0"/>
              <a:t>+1,000 for most challenging activity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That Motivates!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0728" y="4933041"/>
            <a:ext cx="367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Badges, unlocked content</a:t>
            </a:r>
            <a:endParaRPr lang="nl-NL" dirty="0"/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49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39" y="61408"/>
            <a:ext cx="8226425" cy="758399"/>
          </a:xfrm>
        </p:spPr>
        <p:txBody>
          <a:bodyPr/>
          <a:lstStyle/>
          <a:p>
            <a:r>
              <a:rPr lang="en-US" dirty="0" smtClean="0"/>
              <a:t>Our Diverse Scoring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14230"/>
            <a:ext cx="3851275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1. Course Points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51275" y="1414230"/>
            <a:ext cx="2665413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folHlink"/>
                </a:solidFill>
                <a:latin typeface="Arial" charset="0"/>
              </a:rPr>
              <a:t>2. Access Tokens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16688" y="1414230"/>
            <a:ext cx="2627312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Arial" charset="0"/>
              </a:rPr>
              <a:t>3. Brownie Points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846030"/>
            <a:ext cx="3851275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D40000"/>
                </a:solidFill>
                <a:latin typeface="Arial" charset="0"/>
              </a:rPr>
              <a:t>10,000 for straight 10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574818"/>
            <a:ext cx="38512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+300 correct exam Q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5303605"/>
            <a:ext cx="38512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99FF"/>
                </a:solidFill>
                <a:latin typeface="Arial" charset="0"/>
              </a:rPr>
              <a:t>+500 entry quiz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006618"/>
            <a:ext cx="3851275" cy="722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+50 activity in</a:t>
            </a:r>
          </a:p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Lab/Lecture/Tutorial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2711218"/>
            <a:ext cx="38512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+1,000 lab bonus #2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3143018"/>
            <a:ext cx="38512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+500 lab bonus #1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4728930"/>
            <a:ext cx="3851275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+25 correct end-lecture quiz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851275" y="2638193"/>
            <a:ext cx="2665413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Arial" charset="0"/>
              </a:rPr>
              <a:t>Bonus Lab</a:t>
            </a:r>
          </a:p>
          <a:p>
            <a:pPr algn="ctr"/>
            <a:r>
              <a:rPr lang="en-US">
                <a:solidFill>
                  <a:schemeClr val="folHlink"/>
                </a:solidFill>
                <a:latin typeface="Arial" charset="0"/>
              </a:rPr>
              <a:t>assignments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851275" y="3501793"/>
            <a:ext cx="2665413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charset="0"/>
              </a:rPr>
              <a:t>Advanced topics</a:t>
            </a:r>
          </a:p>
          <a:p>
            <a:pPr algn="ctr"/>
            <a:r>
              <a:rPr lang="en-US" dirty="0">
                <a:solidFill>
                  <a:schemeClr val="folHlink"/>
                </a:solidFill>
                <a:latin typeface="Arial" charset="0"/>
              </a:rPr>
              <a:t>(GPUs, clouds)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851275" y="4365393"/>
            <a:ext cx="2665413" cy="43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Arial" charset="0"/>
              </a:rPr>
              <a:t>Discuss w Lecturer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851275" y="1846030"/>
            <a:ext cx="2665413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Arial" charset="0"/>
              </a:rPr>
              <a:t>Start with 1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851275" y="4798780"/>
            <a:ext cx="266541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Arial" charset="0"/>
              </a:rPr>
              <a:t>Propose Exam Qs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851275" y="5232168"/>
            <a:ext cx="26654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charset="0"/>
              </a:rPr>
              <a:t>Rec. letter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516688" y="2638193"/>
            <a:ext cx="2627312" cy="172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Arial" charset="0"/>
              </a:rPr>
              <a:t>I will bake </a:t>
            </a:r>
            <a:br>
              <a:rPr lang="en-US">
                <a:solidFill>
                  <a:schemeClr val="accent2"/>
                </a:solidFill>
                <a:latin typeface="Arial" charset="0"/>
              </a:rPr>
            </a:br>
            <a:r>
              <a:rPr lang="en-US">
                <a:solidFill>
                  <a:schemeClr val="accent2"/>
                </a:solidFill>
                <a:latin typeface="Arial" charset="0"/>
              </a:rPr>
              <a:t>brownies for </a:t>
            </a:r>
            <a:r>
              <a:rPr lang="en-US" i="1" u="sng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!</a:t>
            </a:r>
            <a:br>
              <a:rPr lang="en-US">
                <a:solidFill>
                  <a:schemeClr val="accent2"/>
                </a:solidFill>
                <a:latin typeface="Arial" charset="0"/>
              </a:rPr>
            </a:br>
            <a:r>
              <a:rPr lang="en-US">
                <a:solidFill>
                  <a:schemeClr val="accent2"/>
                </a:solidFill>
                <a:latin typeface="Arial" charset="0"/>
              </a:rPr>
              <a:t>(but not force</a:t>
            </a:r>
            <a:br>
              <a:rPr lang="en-US">
                <a:solidFill>
                  <a:schemeClr val="accent2"/>
                </a:solidFill>
                <a:latin typeface="Arial" charset="0"/>
              </a:rPr>
            </a:br>
            <a:r>
              <a:rPr lang="en-US">
                <a:solidFill>
                  <a:schemeClr val="accent2"/>
                </a:solidFill>
                <a:latin typeface="Arial" charset="0"/>
              </a:rPr>
              <a:t>you to eat them)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2277830"/>
            <a:ext cx="38512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99FF"/>
                </a:solidFill>
                <a:latin typeface="Arial" charset="0"/>
              </a:rPr>
              <a:t>+1,000 </a:t>
            </a:r>
            <a:r>
              <a:rPr lang="en-US" b="1">
                <a:solidFill>
                  <a:srgbClr val="0099FF"/>
                </a:solidFill>
                <a:latin typeface="Arial" charset="0"/>
              </a:rPr>
              <a:t>team</a:t>
            </a:r>
            <a:r>
              <a:rPr lang="en-US">
                <a:solidFill>
                  <a:srgbClr val="0099FF"/>
                </a:solidFill>
                <a:latin typeface="Arial" charset="0"/>
              </a:rPr>
              <a:t> self-study</a:t>
            </a:r>
          </a:p>
        </p:txBody>
      </p:sp>
      <p:pic>
        <p:nvPicPr>
          <p:cNvPr id="22" name="Picture 26" descr="dsc_8204brown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365393"/>
            <a:ext cx="2627312" cy="1758950"/>
          </a:xfrm>
          <a:prstGeom prst="rect">
            <a:avLst/>
          </a:prstGeom>
          <a:noFill/>
        </p:spPr>
      </p:pic>
      <p:sp>
        <p:nvSpPr>
          <p:cNvPr id="26" name="Right Arrow 25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226425" cy="1066800"/>
          </a:xfrm>
        </p:spPr>
        <p:txBody>
          <a:bodyPr/>
          <a:lstStyle/>
          <a:p>
            <a:r>
              <a:rPr lang="en-US" i="1" dirty="0" smtClean="0"/>
              <a:t>Gamification a la Carte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(5 minutes work + 5 minutes talk)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828800"/>
            <a:ext cx="3851203" cy="3506788"/>
          </a:xfrm>
        </p:spPr>
        <p:txBody>
          <a:bodyPr/>
          <a:lstStyle/>
          <a:p>
            <a:r>
              <a:rPr lang="en-US" dirty="0" smtClean="0"/>
              <a:t>Groups of 3-4</a:t>
            </a:r>
          </a:p>
          <a:p>
            <a:r>
              <a:rPr lang="en-US" dirty="0" smtClean="0"/>
              <a:t>Convince your team before writing down an answer</a:t>
            </a:r>
          </a:p>
          <a:p>
            <a:r>
              <a:rPr lang="en-US" dirty="0" smtClean="0"/>
              <a:t>Discussion (talk) at end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668742" y="3272812"/>
            <a:ext cx="4189863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Q:</a:t>
            </a:r>
            <a:r>
              <a:rPr lang="en-US" dirty="0"/>
              <a:t> </a:t>
            </a:r>
            <a:r>
              <a:rPr lang="en-US" dirty="0" smtClean="0"/>
              <a:t>Which mechanics and dynamics would you like now to use in your own course?</a:t>
            </a:r>
            <a:br>
              <a:rPr lang="en-US" dirty="0" smtClean="0"/>
            </a:br>
            <a:r>
              <a:rPr lang="en-US" dirty="0">
                <a:solidFill>
                  <a:schemeClr val="accent2"/>
                </a:solidFill>
              </a:rPr>
              <a:t>“I would use … because </a:t>
            </a:r>
            <a:r>
              <a:rPr lang="en-US" dirty="0" smtClean="0">
                <a:solidFill>
                  <a:schemeClr val="accent2"/>
                </a:solidFill>
              </a:rPr>
              <a:t>…”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51388" y="1648021"/>
            <a:ext cx="4357687" cy="483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A6D7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Mechanics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Explore, do, learn, 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socialize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compete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+</a:t>
            </a:r>
          </a:p>
          <a:p>
            <a:pPr marL="914400" marR="0" lvl="1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Dynamics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progress/learning graph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</a:t>
            </a:r>
            <a:b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social engagement,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others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A6D7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+</a:t>
            </a:r>
          </a:p>
          <a:p>
            <a:pPr marL="914400" marR="0" lvl="1" indent="-4572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Game Content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puzzles, challenges,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extra-projects, culture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68742" y="5119051"/>
            <a:ext cx="418986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Voting on best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Framework for Gamification in Higher Education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Decide on Learning Objectives and related content.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Design the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gamified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experience.</a:t>
            </a:r>
          </a:p>
          <a:p>
            <a:pPr marL="838200" lvl="1" indent="-45720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Focus on the Mechanics-Dynamics-Aesthetics Framework</a:t>
            </a:r>
          </a:p>
          <a:p>
            <a:pPr marL="838200" lvl="1" indent="-45720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Focus on Mechanics and Dynamics</a:t>
            </a:r>
          </a:p>
          <a:p>
            <a:pPr marL="838200" lvl="1" indent="-45720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Focus on Assessment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Operate your </a:t>
            </a:r>
            <a:r>
              <a:rPr lang="en-GB" dirty="0" err="1">
                <a:solidFill>
                  <a:srgbClr val="00B0F0"/>
                </a:solidFill>
              </a:rPr>
              <a:t>gamified</a:t>
            </a:r>
            <a:r>
              <a:rPr lang="en-GB" dirty="0">
                <a:solidFill>
                  <a:srgbClr val="00B0F0"/>
                </a:solidFill>
              </a:rPr>
              <a:t> course.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Playtest Your Own Course!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703" y="1828800"/>
            <a:ext cx="5287296" cy="410005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Fine-tune fun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Are you increasing student motivation?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Mastery, Access, Autonomy, Higher Goal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Balance different paths of advancement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Balance + (challenge ~ growth 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flow)</a:t>
            </a:r>
            <a:endParaRPr lang="en-GB" dirty="0" smtClean="0">
              <a:solidFill>
                <a:srgbClr val="00B0F0"/>
              </a:solidFill>
            </a:endParaRPr>
          </a:p>
          <a:p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7575" y="152400"/>
            <a:ext cx="7138987" cy="35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GB" kern="0" smtClean="0">
                <a:solidFill>
                  <a:srgbClr val="00B0F0"/>
                </a:solidFill>
              </a:rPr>
              <a:t>Playtest your design and check for fun!</a:t>
            </a:r>
            <a:endParaRPr lang="en-GB" kern="0" dirty="0" smtClean="0">
              <a:solidFill>
                <a:srgbClr val="00B0F0"/>
              </a:solidFill>
            </a:endParaRPr>
          </a:p>
        </p:txBody>
      </p:sp>
      <p:pic>
        <p:nvPicPr>
          <p:cNvPr id="7" name="Picture 2" descr="http://ecx.images-amazon.com/images/I/51tvpTzuwd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021"/>
            <a:ext cx="3467500" cy="28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4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3777"/>
            <a:ext cx="8001000" cy="1235901"/>
          </a:xfrm>
        </p:spPr>
        <p:txBody>
          <a:bodyPr/>
          <a:lstStyle/>
          <a:p>
            <a:r>
              <a:rPr lang="en-US" dirty="0" smtClean="0"/>
              <a:t>Challenging and Diverse Content to</a:t>
            </a:r>
            <a:br>
              <a:rPr lang="en-US" dirty="0" smtClean="0"/>
            </a:br>
            <a:r>
              <a:rPr lang="en-US" dirty="0" smtClean="0"/>
              <a:t>Activate Diverse Students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07" y="1299678"/>
            <a:ext cx="4725217" cy="23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wired.com/wiredenterprise/wp-content/uploads/2012/10/ff_googleinfrastructure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299" y="3717651"/>
            <a:ext cx="3607496" cy="24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769358" y="741311"/>
            <a:ext cx="3468914" cy="3468914"/>
            <a:chOff x="2812788" y="2088530"/>
            <a:chExt cx="3468914" cy="3468914"/>
          </a:xfrm>
        </p:grpSpPr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 rot="2960549">
              <a:off x="2879449" y="3592154"/>
              <a:ext cx="3468914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Try something else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 rot="18995916">
              <a:off x="2812788" y="3597326"/>
              <a:ext cx="3468914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Try something else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8621" y="5248405"/>
            <a:ext cx="22775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Industry</a:t>
            </a:r>
            <a:br>
              <a:rPr lang="en-GB" dirty="0" smtClean="0"/>
            </a:br>
            <a:r>
              <a:rPr lang="en-GB" dirty="0" smtClean="0"/>
              <a:t>state-of-the-art</a:t>
            </a:r>
            <a:endParaRPr lang="nl-NL" dirty="0"/>
          </a:p>
        </p:txBody>
      </p:sp>
      <p:pic>
        <p:nvPicPr>
          <p:cNvPr id="12" name="Picture 7" descr="Rainbow Way! by DimitriS Photograph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937" y="3712050"/>
            <a:ext cx="3908973" cy="240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The Hairy World bubble-based movie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436" y="3717651"/>
            <a:ext cx="4804172" cy="24020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66424" y="5248405"/>
            <a:ext cx="22775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Social relevance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3770334" y="5248405"/>
            <a:ext cx="24551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Topics touch</a:t>
            </a:r>
            <a:br>
              <a:rPr lang="en-GB" dirty="0" smtClean="0"/>
            </a:br>
            <a:r>
              <a:rPr lang="en-GB" dirty="0" smtClean="0"/>
              <a:t>today’s research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1555845" y="6150837"/>
            <a:ext cx="758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solidFill>
                  <a:srgbClr val="B2B2B2"/>
                </a:solidFill>
              </a:rPr>
              <a:t>Photos: (left) courtesy Google Inc. (middle) http://www.flickr.com/photos/dimitrisotiropoulos/4204766418/ </a:t>
            </a:r>
            <a:br>
              <a:rPr lang="nl-NL" sz="1000" dirty="0" smtClean="0">
                <a:solidFill>
                  <a:srgbClr val="B2B2B2"/>
                </a:solidFill>
              </a:rPr>
            </a:br>
            <a:r>
              <a:rPr lang="nl-NL" sz="1000" dirty="0" smtClean="0">
                <a:solidFill>
                  <a:srgbClr val="B2B2B2"/>
                </a:solidFill>
              </a:rPr>
              <a:t>(right) personal library of A. Iosup.</a:t>
            </a:r>
            <a:endParaRPr lang="nl-NL" sz="1000" dirty="0">
              <a:solidFill>
                <a:srgbClr val="B2B2B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798" y="1287172"/>
            <a:ext cx="16774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Learning Objectives</a:t>
            </a:r>
            <a:endParaRPr lang="nl-NL" dirty="0"/>
          </a:p>
        </p:txBody>
      </p:sp>
      <p:sp>
        <p:nvSpPr>
          <p:cNvPr id="17" name="Right Arrow 16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276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rtoon_g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680" y="1668312"/>
            <a:ext cx="3480179" cy="40670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206484"/>
            <a:ext cx="8588415" cy="1066800"/>
          </a:xfrm>
        </p:spPr>
        <p:txBody>
          <a:bodyPr/>
          <a:lstStyle/>
          <a:p>
            <a:r>
              <a:rPr lang="en-US" dirty="0" smtClean="0"/>
              <a:t>We’re In This Together </a:t>
            </a:r>
            <a:br>
              <a:rPr lang="en-US" dirty="0" smtClean="0"/>
            </a:br>
            <a:r>
              <a:rPr lang="en-US" dirty="0" smtClean="0"/>
              <a:t>(My Answer)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559292"/>
            <a:ext cx="7942716" cy="4545009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New generation of students</a:t>
            </a:r>
          </a:p>
          <a:p>
            <a:pPr lvl="1"/>
            <a:endParaRPr lang="en-US" sz="2200" dirty="0" smtClean="0"/>
          </a:p>
          <a:p>
            <a:endParaRPr lang="en-US" sz="2400" dirty="0" smtClean="0"/>
          </a:p>
          <a:p>
            <a:r>
              <a:rPr lang="en-US" sz="2400" dirty="0" smtClean="0"/>
              <a:t>New types of students, </a:t>
            </a:r>
            <a:br>
              <a:rPr lang="en-US" sz="2400" dirty="0" smtClean="0"/>
            </a:br>
            <a:r>
              <a:rPr lang="en-US" sz="2400" dirty="0" smtClean="0"/>
              <a:t>especially multi-</a:t>
            </a:r>
            <a:r>
              <a:rPr lang="en-US" sz="2400" dirty="0" err="1" smtClean="0"/>
              <a:t>culti</a:t>
            </a:r>
            <a:endParaRPr lang="en-US" sz="2400" dirty="0" smtClean="0"/>
          </a:p>
          <a:p>
            <a:pPr lvl="1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400" dirty="0" smtClean="0"/>
              <a:t>It’s not you, it’s me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New ambition of our faculty, </a:t>
            </a:r>
            <a:br>
              <a:rPr lang="en-US" sz="2400" dirty="0" smtClean="0"/>
            </a:br>
            <a:r>
              <a:rPr lang="en-US" sz="2200" dirty="0" smtClean="0"/>
              <a:t>but cannot select students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03975" y="5747437"/>
            <a:ext cx="3452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solidFill>
                  <a:srgbClr val="B2B2B2"/>
                </a:solidFill>
              </a:rPr>
              <a:t>https://quotablequoteunquote.files.wordpress.com/2008/08/walkingcomputergeek.jpg</a:t>
            </a:r>
            <a:endParaRPr lang="nl-NL" sz="1000" dirty="0">
              <a:solidFill>
                <a:srgbClr val="B2B2B2"/>
              </a:solidFill>
            </a:endParaRPr>
          </a:p>
        </p:txBody>
      </p:sp>
      <p:pic>
        <p:nvPicPr>
          <p:cNvPr id="6" name="Picture 2" descr="Reality Is Broken: Why Games Make Us Better and How They Can Change the Wor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960" y="182880"/>
            <a:ext cx="1296537" cy="2091189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7276699" y="1540042"/>
            <a:ext cx="125128" cy="13475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30704" y="1337912"/>
            <a:ext cx="221381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8413" y="1406012"/>
            <a:ext cx="3661117" cy="2792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591158" cy="1066800"/>
          </a:xfrm>
        </p:spPr>
        <p:txBody>
          <a:bodyPr/>
          <a:lstStyle/>
          <a:p>
            <a:r>
              <a:rPr lang="en-US" dirty="0" smtClean="0"/>
              <a:t>Experience Operating Our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828800"/>
            <a:ext cx="7138987" cy="417736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Learning graph overview</a:t>
            </a:r>
          </a:p>
          <a:p>
            <a:pPr lvl="1"/>
            <a:r>
              <a:rPr lang="en-US" dirty="0" smtClean="0"/>
              <a:t>Analyze shortcuts</a:t>
            </a:r>
          </a:p>
          <a:p>
            <a:pPr lvl="1"/>
            <a:r>
              <a:rPr lang="en-US" dirty="0" smtClean="0"/>
              <a:t>Make sure students know how to </a:t>
            </a:r>
            <a:br>
              <a:rPr lang="en-US" dirty="0" smtClean="0"/>
            </a:br>
            <a:r>
              <a:rPr lang="en-US" dirty="0" smtClean="0"/>
              <a:t>navigate the puzzle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Public overview (student’s view)</a:t>
            </a:r>
          </a:p>
          <a:p>
            <a:pPr lvl="1"/>
            <a:r>
              <a:rPr lang="en-US" dirty="0" smtClean="0"/>
              <a:t>Updates often &amp; complete</a:t>
            </a:r>
          </a:p>
          <a:p>
            <a:pPr marL="385763" lvl="1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00B0F0"/>
                </a:solidFill>
              </a:rPr>
              <a:t>Private overview (your &amp; your team’s view)</a:t>
            </a:r>
          </a:p>
          <a:p>
            <a:pPr lvl="1"/>
            <a:r>
              <a:rPr lang="en-US" dirty="0" smtClean="0"/>
              <a:t>Statistics: how many and which students are lagging behind?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25513" y="164691"/>
            <a:ext cx="7138987" cy="32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GB" kern="0" smtClean="0">
                <a:solidFill>
                  <a:srgbClr val="00B0F0"/>
                </a:solidFill>
              </a:rPr>
              <a:t>Operate your gamified course.</a:t>
            </a:r>
          </a:p>
          <a:p>
            <a:pPr marL="457200" indent="-457200">
              <a:buFont typeface="+mj-lt"/>
              <a:buAutoNum type="arabicPeriod" startAt="5"/>
            </a:pPr>
            <a:endParaRPr lang="nl-NL" kern="0" dirty="0"/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06943"/>
            <a:ext cx="7710859" cy="1066800"/>
          </a:xfrm>
        </p:spPr>
        <p:txBody>
          <a:bodyPr/>
          <a:lstStyle/>
          <a:p>
            <a:r>
              <a:rPr lang="en-US" dirty="0" smtClean="0"/>
              <a:t>Agenda for Today or </a:t>
            </a:r>
            <a:r>
              <a:rPr lang="en-US" dirty="0" smtClean="0">
                <a:solidFill>
                  <a:srgbClr val="00B0F0"/>
                </a:solidFill>
              </a:rPr>
              <a:t>Gamification. Because Every Student Counts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" y="1299411"/>
            <a:ext cx="8604985" cy="47452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intuition behind gamification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practical framework for gamification in higher education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(getting your courses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gamified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Refresher on higher-education basics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Understanding student types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Designing the gamified experience, focus on the MDA* framework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focus on dynamics and mechanics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focus on assessment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Playtesting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for fun and motivation</a:t>
            </a:r>
            <a:r>
              <a:rPr lang="en-US" dirty="0" smtClean="0">
                <a:solidFill>
                  <a:schemeClr val="bg1"/>
                </a:solidFill>
              </a:rPr>
              <a:t>, and against common pitfalls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Operating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gamified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course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Does gamification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9087" y="635268"/>
            <a:ext cx="69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Time</a:t>
            </a:r>
            <a:br>
              <a:rPr lang="en-US" sz="1800" dirty="0" smtClean="0"/>
            </a:br>
            <a:r>
              <a:rPr lang="en-US" sz="1800" dirty="0" smtClean="0"/>
              <a:t>Units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615260" y="1241672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260" y="1530431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7020" y="2194582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5½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6751" y="53386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0750" y="28105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0750" y="3782742"/>
            <a:ext cx="44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9259" y="3134647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0749" y="34586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260" y="4067599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9260" y="437560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9636" y="4683615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545394" y="6121013"/>
            <a:ext cx="3629007" cy="35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 Mechanics, Dynamics, Aesthetics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ight Arrow 20">
            <a:hlinkClick r:id="rId2" action="ppaction://hlinksldjump"/>
          </p:cNvPr>
          <p:cNvSpPr/>
          <p:nvPr/>
        </p:nvSpPr>
        <p:spPr bwMode="auto">
          <a:xfrm>
            <a:off x="155643" y="2217906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ight Arrow 21">
            <a:hlinkClick r:id="rId3" action="ppaction://hlinksldjump"/>
          </p:cNvPr>
          <p:cNvSpPr/>
          <p:nvPr/>
        </p:nvSpPr>
        <p:spPr bwMode="auto">
          <a:xfrm>
            <a:off x="155643" y="570450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ight Arrow 22">
            <a:hlinkClick r:id="rId4" action="ppaction://hlinksldjump"/>
          </p:cNvPr>
          <p:cNvSpPr/>
          <p:nvPr/>
        </p:nvSpPr>
        <p:spPr bwMode="auto">
          <a:xfrm>
            <a:off x="155643" y="286965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ight Arrow 23">
            <a:hlinkClick r:id="rId5" action="ppaction://hlinksldjump"/>
          </p:cNvPr>
          <p:cNvSpPr/>
          <p:nvPr/>
        </p:nvSpPr>
        <p:spPr bwMode="auto">
          <a:xfrm>
            <a:off x="525295" y="316148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ight Arrow 24">
            <a:hlinkClick r:id="rId6" action="ppaction://hlinksldjump"/>
          </p:cNvPr>
          <p:cNvSpPr/>
          <p:nvPr/>
        </p:nvSpPr>
        <p:spPr bwMode="auto">
          <a:xfrm>
            <a:off x="155643" y="35116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ight Arrow 25">
            <a:hlinkClick r:id="rId7" action="ppaction://hlinksldjump"/>
          </p:cNvPr>
          <p:cNvSpPr/>
          <p:nvPr/>
        </p:nvSpPr>
        <p:spPr bwMode="auto">
          <a:xfrm>
            <a:off x="525295" y="380351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ight Arrow 26">
            <a:hlinkClick r:id="rId8" action="ppaction://hlinksldjump"/>
          </p:cNvPr>
          <p:cNvSpPr/>
          <p:nvPr/>
        </p:nvSpPr>
        <p:spPr bwMode="auto">
          <a:xfrm>
            <a:off x="155643" y="413425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 bwMode="auto">
          <a:xfrm>
            <a:off x="525295" y="44260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ight Arrow 28">
            <a:hlinkClick r:id="rId10" action="ppaction://hlinksldjump"/>
          </p:cNvPr>
          <p:cNvSpPr/>
          <p:nvPr/>
        </p:nvSpPr>
        <p:spPr bwMode="auto">
          <a:xfrm>
            <a:off x="155643" y="4747097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ight Arrow 29">
            <a:hlinkClick r:id="rId11" action="ppaction://hlinksldjump"/>
          </p:cNvPr>
          <p:cNvSpPr/>
          <p:nvPr/>
        </p:nvSpPr>
        <p:spPr bwMode="auto">
          <a:xfrm>
            <a:off x="155643" y="536813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56751" y="565601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2" name="Right Arrow 31">
            <a:hlinkClick r:id="rId12" action="ppaction://hlinksldjump"/>
          </p:cNvPr>
          <p:cNvSpPr/>
          <p:nvPr/>
        </p:nvSpPr>
        <p:spPr bwMode="auto">
          <a:xfrm>
            <a:off x="2478514" y="1272131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ight Arrow 32">
            <a:hlinkClick r:id="rId13" action="ppaction://hlinksldjump"/>
          </p:cNvPr>
          <p:cNvSpPr/>
          <p:nvPr/>
        </p:nvSpPr>
        <p:spPr bwMode="auto">
          <a:xfrm>
            <a:off x="4612498" y="1560890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ight Arrow 33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7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grpSp>
        <p:nvGrpSpPr>
          <p:cNvPr id="120" name="Group 2052"/>
          <p:cNvGrpSpPr/>
          <p:nvPr/>
        </p:nvGrpSpPr>
        <p:grpSpPr>
          <a:xfrm rot="5400000">
            <a:off x="1695382" y="4758842"/>
            <a:ext cx="551390" cy="798161"/>
            <a:chOff x="7553921" y="1140005"/>
            <a:chExt cx="1477720" cy="2139067"/>
          </a:xfrm>
        </p:grpSpPr>
        <p:grpSp>
          <p:nvGrpSpPr>
            <p:cNvPr id="121" name="Group 6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124" name="Rectangle 123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22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rot="16200000">
              <a:off x="7603324" y="2421153"/>
              <a:ext cx="808516" cy="907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L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2" name="Group 2051"/>
          <p:cNvGrpSpPr/>
          <p:nvPr/>
        </p:nvGrpSpPr>
        <p:grpSpPr>
          <a:xfrm flipH="1">
            <a:off x="1588976" y="5120349"/>
            <a:ext cx="808486" cy="581717"/>
            <a:chOff x="6867603" y="3385541"/>
            <a:chExt cx="2168967" cy="1560609"/>
          </a:xfrm>
        </p:grpSpPr>
        <p:grpSp>
          <p:nvGrpSpPr>
            <p:cNvPr id="113" name="Group 74"/>
            <p:cNvGrpSpPr/>
            <p:nvPr/>
          </p:nvGrpSpPr>
          <p:grpSpPr>
            <a:xfrm>
              <a:off x="6955360" y="3558259"/>
              <a:ext cx="2081210" cy="1387472"/>
              <a:chOff x="2779414" y="3014804"/>
              <a:chExt cx="1249378" cy="832918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61233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14" name="Rectangle 94"/>
            <p:cNvSpPr/>
            <p:nvPr/>
          </p:nvSpPr>
          <p:spPr bwMode="auto">
            <a:xfrm>
              <a:off x="6953858" y="3559651"/>
              <a:ext cx="2082712" cy="1386499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2989 w 1383232"/>
                <a:gd name="connsiteY0" fmla="*/ 0 h 2077062"/>
                <a:gd name="connsiteX1" fmla="*/ 696725 w 1383232"/>
                <a:gd name="connsiteY1" fmla="*/ 0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4819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701488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9581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109 w 1387496"/>
                <a:gd name="connsiteY0" fmla="*/ 0 h 1386499"/>
                <a:gd name="connsiteX1" fmla="*/ 693845 w 1387496"/>
                <a:gd name="connsiteY1" fmla="*/ 0 h 1386499"/>
                <a:gd name="connsiteX2" fmla="*/ 694546 w 1387496"/>
                <a:gd name="connsiteY2" fmla="*/ 691175 h 1386499"/>
                <a:gd name="connsiteX3" fmla="*/ 1387489 w 1387496"/>
                <a:gd name="connsiteY3" fmla="*/ 691175 h 1386499"/>
                <a:gd name="connsiteX4" fmla="*/ 1387489 w 1387496"/>
                <a:gd name="connsiteY4" fmla="*/ 1386499 h 1386499"/>
                <a:gd name="connsiteX5" fmla="*/ 7253 w 1387496"/>
                <a:gd name="connsiteY5" fmla="*/ 1385387 h 1386499"/>
                <a:gd name="connsiteX6" fmla="*/ 4264 w 1387496"/>
                <a:gd name="connsiteY6" fmla="*/ 695643 h 1386499"/>
                <a:gd name="connsiteX7" fmla="*/ 109 w 1387496"/>
                <a:gd name="connsiteY7" fmla="*/ 0 h 1386499"/>
                <a:gd name="connsiteX0" fmla="*/ 51745 w 1439132"/>
                <a:gd name="connsiteY0" fmla="*/ 0 h 1386499"/>
                <a:gd name="connsiteX1" fmla="*/ 745481 w 1439132"/>
                <a:gd name="connsiteY1" fmla="*/ 0 h 1386499"/>
                <a:gd name="connsiteX2" fmla="*/ 746182 w 1439132"/>
                <a:gd name="connsiteY2" fmla="*/ 691175 h 1386499"/>
                <a:gd name="connsiteX3" fmla="*/ 1439125 w 1439132"/>
                <a:gd name="connsiteY3" fmla="*/ 691175 h 1386499"/>
                <a:gd name="connsiteX4" fmla="*/ 1439125 w 1439132"/>
                <a:gd name="connsiteY4" fmla="*/ 1386499 h 1386499"/>
                <a:gd name="connsiteX5" fmla="*/ 58889 w 1439132"/>
                <a:gd name="connsiteY5" fmla="*/ 1385387 h 1386499"/>
                <a:gd name="connsiteX6" fmla="*/ 55900 w 1439132"/>
                <a:gd name="connsiteY6" fmla="*/ 695643 h 1386499"/>
                <a:gd name="connsiteX7" fmla="*/ 51137 w 1439132"/>
                <a:gd name="connsiteY7" fmla="*/ 600393 h 1386499"/>
                <a:gd name="connsiteX8" fmla="*/ 51745 w 1439132"/>
                <a:gd name="connsiteY8" fmla="*/ 0 h 1386499"/>
                <a:gd name="connsiteX0" fmla="*/ 11258 w 2098733"/>
                <a:gd name="connsiteY0" fmla="*/ 0 h 1386499"/>
                <a:gd name="connsiteX1" fmla="*/ 1405082 w 2098733"/>
                <a:gd name="connsiteY1" fmla="*/ 0 h 1386499"/>
                <a:gd name="connsiteX2" fmla="*/ 1405783 w 2098733"/>
                <a:gd name="connsiteY2" fmla="*/ 691175 h 1386499"/>
                <a:gd name="connsiteX3" fmla="*/ 2098726 w 2098733"/>
                <a:gd name="connsiteY3" fmla="*/ 691175 h 1386499"/>
                <a:gd name="connsiteX4" fmla="*/ 2098726 w 2098733"/>
                <a:gd name="connsiteY4" fmla="*/ 1386499 h 1386499"/>
                <a:gd name="connsiteX5" fmla="*/ 718490 w 2098733"/>
                <a:gd name="connsiteY5" fmla="*/ 1385387 h 1386499"/>
                <a:gd name="connsiteX6" fmla="*/ 715501 w 2098733"/>
                <a:gd name="connsiteY6" fmla="*/ 695643 h 1386499"/>
                <a:gd name="connsiteX7" fmla="*/ 710738 w 2098733"/>
                <a:gd name="connsiteY7" fmla="*/ 600393 h 1386499"/>
                <a:gd name="connsiteX8" fmla="*/ 11258 w 2098733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8249 w 2135724"/>
                <a:gd name="connsiteY0" fmla="*/ 0 h 1386499"/>
                <a:gd name="connsiteX1" fmla="*/ 1442073 w 2135724"/>
                <a:gd name="connsiteY1" fmla="*/ 0 h 1386499"/>
                <a:gd name="connsiteX2" fmla="*/ 1442774 w 2135724"/>
                <a:gd name="connsiteY2" fmla="*/ 691175 h 1386499"/>
                <a:gd name="connsiteX3" fmla="*/ 2135717 w 2135724"/>
                <a:gd name="connsiteY3" fmla="*/ 691175 h 1386499"/>
                <a:gd name="connsiteX4" fmla="*/ 2135717 w 2135724"/>
                <a:gd name="connsiteY4" fmla="*/ 1386499 h 1386499"/>
                <a:gd name="connsiteX5" fmla="*/ 755481 w 2135724"/>
                <a:gd name="connsiteY5" fmla="*/ 1385387 h 1386499"/>
                <a:gd name="connsiteX6" fmla="*/ 752492 w 2135724"/>
                <a:gd name="connsiteY6" fmla="*/ 695643 h 1386499"/>
                <a:gd name="connsiteX7" fmla="*/ 61929 w 2135724"/>
                <a:gd name="connsiteY7" fmla="*/ 698024 h 1386499"/>
                <a:gd name="connsiteX8" fmla="*/ 48249 w 2135724"/>
                <a:gd name="connsiteY8" fmla="*/ 0 h 1386499"/>
                <a:gd name="connsiteX0" fmla="*/ 47711 w 2135186"/>
                <a:gd name="connsiteY0" fmla="*/ 0 h 1386499"/>
                <a:gd name="connsiteX1" fmla="*/ 1441535 w 2135186"/>
                <a:gd name="connsiteY1" fmla="*/ 0 h 1386499"/>
                <a:gd name="connsiteX2" fmla="*/ 1442236 w 2135186"/>
                <a:gd name="connsiteY2" fmla="*/ 691175 h 1386499"/>
                <a:gd name="connsiteX3" fmla="*/ 2135179 w 2135186"/>
                <a:gd name="connsiteY3" fmla="*/ 691175 h 1386499"/>
                <a:gd name="connsiteX4" fmla="*/ 2135179 w 2135186"/>
                <a:gd name="connsiteY4" fmla="*/ 1386499 h 1386499"/>
                <a:gd name="connsiteX5" fmla="*/ 754943 w 2135186"/>
                <a:gd name="connsiteY5" fmla="*/ 1385387 h 1386499"/>
                <a:gd name="connsiteX6" fmla="*/ 751954 w 2135186"/>
                <a:gd name="connsiteY6" fmla="*/ 695643 h 1386499"/>
                <a:gd name="connsiteX7" fmla="*/ 63772 w 2135186"/>
                <a:gd name="connsiteY7" fmla="*/ 690881 h 1386499"/>
                <a:gd name="connsiteX8" fmla="*/ 47711 w 2135186"/>
                <a:gd name="connsiteY8" fmla="*/ 0 h 1386499"/>
                <a:gd name="connsiteX0" fmla="*/ 48798 w 2136273"/>
                <a:gd name="connsiteY0" fmla="*/ 0 h 1386499"/>
                <a:gd name="connsiteX1" fmla="*/ 1442622 w 2136273"/>
                <a:gd name="connsiteY1" fmla="*/ 0 h 1386499"/>
                <a:gd name="connsiteX2" fmla="*/ 1443323 w 2136273"/>
                <a:gd name="connsiteY2" fmla="*/ 691175 h 1386499"/>
                <a:gd name="connsiteX3" fmla="*/ 2136266 w 2136273"/>
                <a:gd name="connsiteY3" fmla="*/ 691175 h 1386499"/>
                <a:gd name="connsiteX4" fmla="*/ 2136266 w 2136273"/>
                <a:gd name="connsiteY4" fmla="*/ 1386499 h 1386499"/>
                <a:gd name="connsiteX5" fmla="*/ 756030 w 2136273"/>
                <a:gd name="connsiteY5" fmla="*/ 1385387 h 1386499"/>
                <a:gd name="connsiteX6" fmla="*/ 753041 w 2136273"/>
                <a:gd name="connsiteY6" fmla="*/ 695643 h 1386499"/>
                <a:gd name="connsiteX7" fmla="*/ 60096 w 2136273"/>
                <a:gd name="connsiteY7" fmla="*/ 693262 h 1386499"/>
                <a:gd name="connsiteX8" fmla="*/ 48798 w 2136273"/>
                <a:gd name="connsiteY8" fmla="*/ 0 h 1386499"/>
                <a:gd name="connsiteX0" fmla="*/ 0 w 2087475"/>
                <a:gd name="connsiteY0" fmla="*/ 0 h 1386499"/>
                <a:gd name="connsiteX1" fmla="*/ 1393824 w 2087475"/>
                <a:gd name="connsiteY1" fmla="*/ 0 h 1386499"/>
                <a:gd name="connsiteX2" fmla="*/ 1394525 w 2087475"/>
                <a:gd name="connsiteY2" fmla="*/ 691175 h 1386499"/>
                <a:gd name="connsiteX3" fmla="*/ 2087468 w 2087475"/>
                <a:gd name="connsiteY3" fmla="*/ 691175 h 1386499"/>
                <a:gd name="connsiteX4" fmla="*/ 2087468 w 2087475"/>
                <a:gd name="connsiteY4" fmla="*/ 1386499 h 1386499"/>
                <a:gd name="connsiteX5" fmla="*/ 707232 w 2087475"/>
                <a:gd name="connsiteY5" fmla="*/ 1385387 h 1386499"/>
                <a:gd name="connsiteX6" fmla="*/ 704243 w 2087475"/>
                <a:gd name="connsiteY6" fmla="*/ 695643 h 1386499"/>
                <a:gd name="connsiteX7" fmla="*/ 11298 w 2087475"/>
                <a:gd name="connsiteY7" fmla="*/ 693262 h 1386499"/>
                <a:gd name="connsiteX8" fmla="*/ 0 w 2087475"/>
                <a:gd name="connsiteY8" fmla="*/ 0 h 1386499"/>
                <a:gd name="connsiteX0" fmla="*/ 0 w 2082712"/>
                <a:gd name="connsiteY0" fmla="*/ 0 h 1386499"/>
                <a:gd name="connsiteX1" fmla="*/ 1389061 w 2082712"/>
                <a:gd name="connsiteY1" fmla="*/ 0 h 1386499"/>
                <a:gd name="connsiteX2" fmla="*/ 1389762 w 2082712"/>
                <a:gd name="connsiteY2" fmla="*/ 691175 h 1386499"/>
                <a:gd name="connsiteX3" fmla="*/ 2082705 w 2082712"/>
                <a:gd name="connsiteY3" fmla="*/ 691175 h 1386499"/>
                <a:gd name="connsiteX4" fmla="*/ 2082705 w 2082712"/>
                <a:gd name="connsiteY4" fmla="*/ 1386499 h 1386499"/>
                <a:gd name="connsiteX5" fmla="*/ 702469 w 2082712"/>
                <a:gd name="connsiteY5" fmla="*/ 1385387 h 1386499"/>
                <a:gd name="connsiteX6" fmla="*/ 699480 w 2082712"/>
                <a:gd name="connsiteY6" fmla="*/ 695643 h 1386499"/>
                <a:gd name="connsiteX7" fmla="*/ 6535 w 2082712"/>
                <a:gd name="connsiteY7" fmla="*/ 693262 h 1386499"/>
                <a:gd name="connsiteX8" fmla="*/ 0 w 2082712"/>
                <a:gd name="connsiteY8" fmla="*/ 0 h 13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712" h="1386499">
                  <a:moveTo>
                    <a:pt x="0" y="0"/>
                  </a:moveTo>
                  <a:lnTo>
                    <a:pt x="1389061" y="0"/>
                  </a:lnTo>
                  <a:cubicBezTo>
                    <a:pt x="1388501" y="458992"/>
                    <a:pt x="1390322" y="232183"/>
                    <a:pt x="1389762" y="691175"/>
                  </a:cubicBezTo>
                  <a:lnTo>
                    <a:pt x="2082705" y="691175"/>
                  </a:lnTo>
                  <a:cubicBezTo>
                    <a:pt x="2081514" y="951129"/>
                    <a:pt x="2082822" y="1068392"/>
                    <a:pt x="2082705" y="1386499"/>
                  </a:cubicBezTo>
                  <a:lnTo>
                    <a:pt x="702469" y="1385387"/>
                  </a:lnTo>
                  <a:cubicBezTo>
                    <a:pt x="701473" y="1155472"/>
                    <a:pt x="700476" y="925558"/>
                    <a:pt x="699480" y="695643"/>
                  </a:cubicBezTo>
                  <a:cubicBezTo>
                    <a:pt x="481494" y="691018"/>
                    <a:pt x="304883" y="692521"/>
                    <a:pt x="6535" y="693262"/>
                  </a:cubicBezTo>
                  <a:cubicBezTo>
                    <a:pt x="5843" y="577322"/>
                    <a:pt x="957" y="259609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867603" y="3385541"/>
              <a:ext cx="901251" cy="97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Z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8" name="Group 2052"/>
          <p:cNvGrpSpPr/>
          <p:nvPr/>
        </p:nvGrpSpPr>
        <p:grpSpPr>
          <a:xfrm rot="16200000">
            <a:off x="1711285" y="5275680"/>
            <a:ext cx="551389" cy="798161"/>
            <a:chOff x="7553923" y="1140005"/>
            <a:chExt cx="1477718" cy="2139068"/>
          </a:xfrm>
        </p:grpSpPr>
        <p:grpSp>
          <p:nvGrpSpPr>
            <p:cNvPr id="129" name="Group 6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30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5400000">
              <a:off x="7603325" y="2421154"/>
              <a:ext cx="808517" cy="907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L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8" name="Group 2048"/>
          <p:cNvGrpSpPr/>
          <p:nvPr/>
        </p:nvGrpSpPr>
        <p:grpSpPr>
          <a:xfrm>
            <a:off x="1334533" y="4905010"/>
            <a:ext cx="284053" cy="1049527"/>
            <a:chOff x="4649708" y="1145264"/>
            <a:chExt cx="777183" cy="2871554"/>
          </a:xfrm>
        </p:grpSpPr>
        <p:grpSp>
          <p:nvGrpSpPr>
            <p:cNvPr id="89" name="Group 40"/>
            <p:cNvGrpSpPr/>
            <p:nvPr/>
          </p:nvGrpSpPr>
          <p:grpSpPr>
            <a:xfrm>
              <a:off x="4691430" y="1145264"/>
              <a:ext cx="693738" cy="2759863"/>
              <a:chOff x="2779413" y="3014804"/>
              <a:chExt cx="416460" cy="1656783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77941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49708" y="3090519"/>
              <a:ext cx="777183" cy="926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I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10" name="AutoShape 4"/>
          <p:cNvSpPr>
            <a:spLocks noChangeArrowheads="1"/>
          </p:cNvSpPr>
          <p:nvPr/>
        </p:nvSpPr>
        <p:spPr bwMode="auto">
          <a:xfrm>
            <a:off x="822985" y="2711422"/>
            <a:ext cx="7505830" cy="1442988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gamification work?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3839483" y="448187"/>
            <a:ext cx="2089591" cy="1387472"/>
            <a:chOff x="4719639" y="4440232"/>
            <a:chExt cx="2089591" cy="1387472"/>
          </a:xfrm>
        </p:grpSpPr>
        <p:grpSp>
          <p:nvGrpSpPr>
            <p:cNvPr id="212" name="Group 211"/>
            <p:cNvGrpSpPr/>
            <p:nvPr/>
          </p:nvGrpSpPr>
          <p:grpSpPr>
            <a:xfrm>
              <a:off x="4721802" y="4440232"/>
              <a:ext cx="2081210" cy="1387472"/>
              <a:chOff x="2779414" y="3014804"/>
              <a:chExt cx="1249378" cy="832918"/>
            </a:xfrm>
          </p:grpSpPr>
          <p:sp>
            <p:nvSpPr>
              <p:cNvPr id="215" name="Rectangle 214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361233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213" name="Freeform 212"/>
            <p:cNvSpPr/>
            <p:nvPr/>
          </p:nvSpPr>
          <p:spPr bwMode="auto">
            <a:xfrm>
              <a:off x="4719639" y="4441031"/>
              <a:ext cx="2089591" cy="1385889"/>
            </a:xfrm>
            <a:custGeom>
              <a:avLst/>
              <a:gdLst>
                <a:gd name="connsiteX0" fmla="*/ 23813 w 2112169"/>
                <a:gd name="connsiteY0" fmla="*/ 9525 h 1407320"/>
                <a:gd name="connsiteX1" fmla="*/ 133350 w 2112169"/>
                <a:gd name="connsiteY1" fmla="*/ 16669 h 1407320"/>
                <a:gd name="connsiteX2" fmla="*/ 766763 w 2112169"/>
                <a:gd name="connsiteY2" fmla="*/ 14287 h 1407320"/>
                <a:gd name="connsiteX3" fmla="*/ 1083469 w 2112169"/>
                <a:gd name="connsiteY3" fmla="*/ 14287 h 1407320"/>
                <a:gd name="connsiteX4" fmla="*/ 1095375 w 2112169"/>
                <a:gd name="connsiteY4" fmla="*/ 11906 h 1407320"/>
                <a:gd name="connsiteX5" fmla="*/ 1247775 w 2112169"/>
                <a:gd name="connsiteY5" fmla="*/ 9525 h 1407320"/>
                <a:gd name="connsiteX6" fmla="*/ 1874044 w 2112169"/>
                <a:gd name="connsiteY6" fmla="*/ 7144 h 1407320"/>
                <a:gd name="connsiteX7" fmla="*/ 1881188 w 2112169"/>
                <a:gd name="connsiteY7" fmla="*/ 4762 h 1407320"/>
                <a:gd name="connsiteX8" fmla="*/ 1945482 w 2112169"/>
                <a:gd name="connsiteY8" fmla="*/ 0 h 1407320"/>
                <a:gd name="connsiteX9" fmla="*/ 2002632 w 2112169"/>
                <a:gd name="connsiteY9" fmla="*/ 2381 h 1407320"/>
                <a:gd name="connsiteX10" fmla="*/ 2019300 w 2112169"/>
                <a:gd name="connsiteY10" fmla="*/ 4762 h 1407320"/>
                <a:gd name="connsiteX11" fmla="*/ 2045494 w 2112169"/>
                <a:gd name="connsiteY11" fmla="*/ 11906 h 1407320"/>
                <a:gd name="connsiteX12" fmla="*/ 2081213 w 2112169"/>
                <a:gd name="connsiteY12" fmla="*/ 14287 h 1407320"/>
                <a:gd name="connsiteX13" fmla="*/ 2112169 w 2112169"/>
                <a:gd name="connsiteY13" fmla="*/ 19050 h 1407320"/>
                <a:gd name="connsiteX14" fmla="*/ 2109788 w 2112169"/>
                <a:gd name="connsiteY14" fmla="*/ 190500 h 1407320"/>
                <a:gd name="connsiteX15" fmla="*/ 2107407 w 2112169"/>
                <a:gd name="connsiteY15" fmla="*/ 238125 h 1407320"/>
                <a:gd name="connsiteX16" fmla="*/ 2100263 w 2112169"/>
                <a:gd name="connsiteY16" fmla="*/ 359569 h 1407320"/>
                <a:gd name="connsiteX17" fmla="*/ 2097882 w 2112169"/>
                <a:gd name="connsiteY17" fmla="*/ 390525 h 1407320"/>
                <a:gd name="connsiteX18" fmla="*/ 2093119 w 2112169"/>
                <a:gd name="connsiteY18" fmla="*/ 473869 h 1407320"/>
                <a:gd name="connsiteX19" fmla="*/ 2090738 w 2112169"/>
                <a:gd name="connsiteY19" fmla="*/ 483394 h 1407320"/>
                <a:gd name="connsiteX20" fmla="*/ 2088357 w 2112169"/>
                <a:gd name="connsiteY20" fmla="*/ 500062 h 1407320"/>
                <a:gd name="connsiteX21" fmla="*/ 2090738 w 2112169"/>
                <a:gd name="connsiteY21" fmla="*/ 583406 h 1407320"/>
                <a:gd name="connsiteX22" fmla="*/ 2093119 w 2112169"/>
                <a:gd name="connsiteY22" fmla="*/ 595312 h 1407320"/>
                <a:gd name="connsiteX23" fmla="*/ 2095500 w 2112169"/>
                <a:gd name="connsiteY23" fmla="*/ 628650 h 1407320"/>
                <a:gd name="connsiteX24" fmla="*/ 2097882 w 2112169"/>
                <a:gd name="connsiteY24" fmla="*/ 638175 h 1407320"/>
                <a:gd name="connsiteX25" fmla="*/ 2100263 w 2112169"/>
                <a:gd name="connsiteY25" fmla="*/ 652462 h 1407320"/>
                <a:gd name="connsiteX26" fmla="*/ 2107407 w 2112169"/>
                <a:gd name="connsiteY26" fmla="*/ 678656 h 1407320"/>
                <a:gd name="connsiteX27" fmla="*/ 2109788 w 2112169"/>
                <a:gd name="connsiteY27" fmla="*/ 697706 h 1407320"/>
                <a:gd name="connsiteX28" fmla="*/ 1854994 w 2112169"/>
                <a:gd name="connsiteY28" fmla="*/ 726281 h 1407320"/>
                <a:gd name="connsiteX29" fmla="*/ 1750219 w 2112169"/>
                <a:gd name="connsiteY29" fmla="*/ 731044 h 1407320"/>
                <a:gd name="connsiteX30" fmla="*/ 1735932 w 2112169"/>
                <a:gd name="connsiteY30" fmla="*/ 735806 h 1407320"/>
                <a:gd name="connsiteX31" fmla="*/ 1624013 w 2112169"/>
                <a:gd name="connsiteY31" fmla="*/ 738187 h 1407320"/>
                <a:gd name="connsiteX32" fmla="*/ 1554957 w 2112169"/>
                <a:gd name="connsiteY32" fmla="*/ 740569 h 1407320"/>
                <a:gd name="connsiteX33" fmla="*/ 1483519 w 2112169"/>
                <a:gd name="connsiteY33" fmla="*/ 738187 h 1407320"/>
                <a:gd name="connsiteX34" fmla="*/ 1471613 w 2112169"/>
                <a:gd name="connsiteY34" fmla="*/ 735806 h 1407320"/>
                <a:gd name="connsiteX35" fmla="*/ 1454944 w 2112169"/>
                <a:gd name="connsiteY35" fmla="*/ 733425 h 1407320"/>
                <a:gd name="connsiteX36" fmla="*/ 1414463 w 2112169"/>
                <a:gd name="connsiteY36" fmla="*/ 726281 h 1407320"/>
                <a:gd name="connsiteX37" fmla="*/ 1400175 w 2112169"/>
                <a:gd name="connsiteY37" fmla="*/ 731044 h 1407320"/>
                <a:gd name="connsiteX38" fmla="*/ 1397794 w 2112169"/>
                <a:gd name="connsiteY38" fmla="*/ 804862 h 1407320"/>
                <a:gd name="connsiteX39" fmla="*/ 1395413 w 2112169"/>
                <a:gd name="connsiteY39" fmla="*/ 852487 h 1407320"/>
                <a:gd name="connsiteX40" fmla="*/ 1390650 w 2112169"/>
                <a:gd name="connsiteY40" fmla="*/ 876300 h 1407320"/>
                <a:gd name="connsiteX41" fmla="*/ 1385888 w 2112169"/>
                <a:gd name="connsiteY41" fmla="*/ 900112 h 1407320"/>
                <a:gd name="connsiteX42" fmla="*/ 1383507 w 2112169"/>
                <a:gd name="connsiteY42" fmla="*/ 992981 h 1407320"/>
                <a:gd name="connsiteX43" fmla="*/ 1381125 w 2112169"/>
                <a:gd name="connsiteY43" fmla="*/ 1004887 h 1407320"/>
                <a:gd name="connsiteX44" fmla="*/ 1385888 w 2112169"/>
                <a:gd name="connsiteY44" fmla="*/ 1109662 h 1407320"/>
                <a:gd name="connsiteX45" fmla="*/ 1388269 w 2112169"/>
                <a:gd name="connsiteY45" fmla="*/ 1145381 h 1407320"/>
                <a:gd name="connsiteX46" fmla="*/ 1393032 w 2112169"/>
                <a:gd name="connsiteY46" fmla="*/ 1159669 h 1407320"/>
                <a:gd name="connsiteX47" fmla="*/ 1395413 w 2112169"/>
                <a:gd name="connsiteY47" fmla="*/ 1169194 h 1407320"/>
                <a:gd name="connsiteX48" fmla="*/ 1397794 w 2112169"/>
                <a:gd name="connsiteY48" fmla="*/ 1193006 h 1407320"/>
                <a:gd name="connsiteX49" fmla="*/ 1400175 w 2112169"/>
                <a:gd name="connsiteY49" fmla="*/ 1202531 h 1407320"/>
                <a:gd name="connsiteX50" fmla="*/ 1404938 w 2112169"/>
                <a:gd name="connsiteY50" fmla="*/ 1221581 h 1407320"/>
                <a:gd name="connsiteX51" fmla="*/ 1412082 w 2112169"/>
                <a:gd name="connsiteY51" fmla="*/ 1238250 h 1407320"/>
                <a:gd name="connsiteX52" fmla="*/ 1414463 w 2112169"/>
                <a:gd name="connsiteY52" fmla="*/ 1257300 h 1407320"/>
                <a:gd name="connsiteX53" fmla="*/ 1416844 w 2112169"/>
                <a:gd name="connsiteY53" fmla="*/ 1266825 h 1407320"/>
                <a:gd name="connsiteX54" fmla="*/ 1419225 w 2112169"/>
                <a:gd name="connsiteY54" fmla="*/ 1350169 h 1407320"/>
                <a:gd name="connsiteX55" fmla="*/ 1421607 w 2112169"/>
                <a:gd name="connsiteY55" fmla="*/ 1359694 h 1407320"/>
                <a:gd name="connsiteX56" fmla="*/ 1423988 w 2112169"/>
                <a:gd name="connsiteY56" fmla="*/ 1371600 h 1407320"/>
                <a:gd name="connsiteX57" fmla="*/ 1421607 w 2112169"/>
                <a:gd name="connsiteY57" fmla="*/ 1404937 h 1407320"/>
                <a:gd name="connsiteX58" fmla="*/ 1414463 w 2112169"/>
                <a:gd name="connsiteY58" fmla="*/ 1407319 h 1407320"/>
                <a:gd name="connsiteX59" fmla="*/ 942975 w 2112169"/>
                <a:gd name="connsiteY59" fmla="*/ 1402556 h 1407320"/>
                <a:gd name="connsiteX60" fmla="*/ 888207 w 2112169"/>
                <a:gd name="connsiteY60" fmla="*/ 1400175 h 1407320"/>
                <a:gd name="connsiteX61" fmla="*/ 866775 w 2112169"/>
                <a:gd name="connsiteY61" fmla="*/ 1397794 h 1407320"/>
                <a:gd name="connsiteX62" fmla="*/ 797719 w 2112169"/>
                <a:gd name="connsiteY62" fmla="*/ 1390650 h 1407320"/>
                <a:gd name="connsiteX63" fmla="*/ 707232 w 2112169"/>
                <a:gd name="connsiteY63" fmla="*/ 1393031 h 1407320"/>
                <a:gd name="connsiteX64" fmla="*/ 702469 w 2112169"/>
                <a:gd name="connsiteY64" fmla="*/ 1383506 h 1407320"/>
                <a:gd name="connsiteX65" fmla="*/ 697707 w 2112169"/>
                <a:gd name="connsiteY65" fmla="*/ 1221581 h 1407320"/>
                <a:gd name="connsiteX66" fmla="*/ 695325 w 2112169"/>
                <a:gd name="connsiteY66" fmla="*/ 883444 h 1407320"/>
                <a:gd name="connsiteX67" fmla="*/ 690563 w 2112169"/>
                <a:gd name="connsiteY67" fmla="*/ 852487 h 1407320"/>
                <a:gd name="connsiteX68" fmla="*/ 688182 w 2112169"/>
                <a:gd name="connsiteY68" fmla="*/ 745331 h 1407320"/>
                <a:gd name="connsiteX69" fmla="*/ 685800 w 2112169"/>
                <a:gd name="connsiteY69" fmla="*/ 735806 h 1407320"/>
                <a:gd name="connsiteX70" fmla="*/ 688182 w 2112169"/>
                <a:gd name="connsiteY70" fmla="*/ 702469 h 1407320"/>
                <a:gd name="connsiteX71" fmla="*/ 692944 w 2112169"/>
                <a:gd name="connsiteY71" fmla="*/ 692944 h 1407320"/>
                <a:gd name="connsiteX72" fmla="*/ 697707 w 2112169"/>
                <a:gd name="connsiteY72" fmla="*/ 685800 h 1407320"/>
                <a:gd name="connsiteX73" fmla="*/ 669132 w 2112169"/>
                <a:gd name="connsiteY73" fmla="*/ 688181 h 1407320"/>
                <a:gd name="connsiteX74" fmla="*/ 366713 w 2112169"/>
                <a:gd name="connsiteY74" fmla="*/ 685800 h 1407320"/>
                <a:gd name="connsiteX75" fmla="*/ 16669 w 2112169"/>
                <a:gd name="connsiteY75" fmla="*/ 685800 h 1407320"/>
                <a:gd name="connsiteX76" fmla="*/ 4763 w 2112169"/>
                <a:gd name="connsiteY76" fmla="*/ 669131 h 1407320"/>
                <a:gd name="connsiteX77" fmla="*/ 0 w 2112169"/>
                <a:gd name="connsiteY77" fmla="*/ 564356 h 1407320"/>
                <a:gd name="connsiteX78" fmla="*/ 2382 w 2112169"/>
                <a:gd name="connsiteY78" fmla="*/ 409575 h 1407320"/>
                <a:gd name="connsiteX79" fmla="*/ 4763 w 2112169"/>
                <a:gd name="connsiteY79" fmla="*/ 397669 h 1407320"/>
                <a:gd name="connsiteX80" fmla="*/ 7144 w 2112169"/>
                <a:gd name="connsiteY80" fmla="*/ 381000 h 1407320"/>
                <a:gd name="connsiteX81" fmla="*/ 9525 w 2112169"/>
                <a:gd name="connsiteY81" fmla="*/ 369094 h 1407320"/>
                <a:gd name="connsiteX82" fmla="*/ 14288 w 2112169"/>
                <a:gd name="connsiteY82" fmla="*/ 323850 h 1407320"/>
                <a:gd name="connsiteX83" fmla="*/ 16669 w 2112169"/>
                <a:gd name="connsiteY83" fmla="*/ 309562 h 1407320"/>
                <a:gd name="connsiteX84" fmla="*/ 21432 w 2112169"/>
                <a:gd name="connsiteY84" fmla="*/ 273844 h 1407320"/>
                <a:gd name="connsiteX85" fmla="*/ 23813 w 2112169"/>
                <a:gd name="connsiteY85" fmla="*/ 250031 h 1407320"/>
                <a:gd name="connsiteX86" fmla="*/ 26194 w 2112169"/>
                <a:gd name="connsiteY86" fmla="*/ 238125 h 1407320"/>
                <a:gd name="connsiteX87" fmla="*/ 30957 w 2112169"/>
                <a:gd name="connsiteY87" fmla="*/ 216694 h 1407320"/>
                <a:gd name="connsiteX88" fmla="*/ 28575 w 2112169"/>
                <a:gd name="connsiteY88" fmla="*/ 121444 h 1407320"/>
                <a:gd name="connsiteX89" fmla="*/ 23813 w 2112169"/>
                <a:gd name="connsiteY89" fmla="*/ 83344 h 1407320"/>
                <a:gd name="connsiteX90" fmla="*/ 21432 w 2112169"/>
                <a:gd name="connsiteY90" fmla="*/ 52387 h 1407320"/>
                <a:gd name="connsiteX91" fmla="*/ 16669 w 2112169"/>
                <a:gd name="connsiteY91" fmla="*/ 7144 h 1407320"/>
                <a:gd name="connsiteX92" fmla="*/ 23813 w 2112169"/>
                <a:gd name="connsiteY92" fmla="*/ 9525 h 1407320"/>
                <a:gd name="connsiteX0" fmla="*/ 38729 w 2127085"/>
                <a:gd name="connsiteY0" fmla="*/ 9525 h 1407320"/>
                <a:gd name="connsiteX1" fmla="*/ 148266 w 2127085"/>
                <a:gd name="connsiteY1" fmla="*/ 16669 h 1407320"/>
                <a:gd name="connsiteX2" fmla="*/ 781679 w 2127085"/>
                <a:gd name="connsiteY2" fmla="*/ 14287 h 1407320"/>
                <a:gd name="connsiteX3" fmla="*/ 1098385 w 2127085"/>
                <a:gd name="connsiteY3" fmla="*/ 14287 h 1407320"/>
                <a:gd name="connsiteX4" fmla="*/ 1110291 w 2127085"/>
                <a:gd name="connsiteY4" fmla="*/ 11906 h 1407320"/>
                <a:gd name="connsiteX5" fmla="*/ 1262691 w 2127085"/>
                <a:gd name="connsiteY5" fmla="*/ 9525 h 1407320"/>
                <a:gd name="connsiteX6" fmla="*/ 1888960 w 2127085"/>
                <a:gd name="connsiteY6" fmla="*/ 7144 h 1407320"/>
                <a:gd name="connsiteX7" fmla="*/ 1896104 w 2127085"/>
                <a:gd name="connsiteY7" fmla="*/ 4762 h 1407320"/>
                <a:gd name="connsiteX8" fmla="*/ 1960398 w 2127085"/>
                <a:gd name="connsiteY8" fmla="*/ 0 h 1407320"/>
                <a:gd name="connsiteX9" fmla="*/ 2017548 w 2127085"/>
                <a:gd name="connsiteY9" fmla="*/ 2381 h 1407320"/>
                <a:gd name="connsiteX10" fmla="*/ 2034216 w 2127085"/>
                <a:gd name="connsiteY10" fmla="*/ 4762 h 1407320"/>
                <a:gd name="connsiteX11" fmla="*/ 2060410 w 2127085"/>
                <a:gd name="connsiteY11" fmla="*/ 11906 h 1407320"/>
                <a:gd name="connsiteX12" fmla="*/ 2096129 w 2127085"/>
                <a:gd name="connsiteY12" fmla="*/ 14287 h 1407320"/>
                <a:gd name="connsiteX13" fmla="*/ 2127085 w 2127085"/>
                <a:gd name="connsiteY13" fmla="*/ 19050 h 1407320"/>
                <a:gd name="connsiteX14" fmla="*/ 2124704 w 2127085"/>
                <a:gd name="connsiteY14" fmla="*/ 190500 h 1407320"/>
                <a:gd name="connsiteX15" fmla="*/ 2122323 w 2127085"/>
                <a:gd name="connsiteY15" fmla="*/ 238125 h 1407320"/>
                <a:gd name="connsiteX16" fmla="*/ 2115179 w 2127085"/>
                <a:gd name="connsiteY16" fmla="*/ 359569 h 1407320"/>
                <a:gd name="connsiteX17" fmla="*/ 2112798 w 2127085"/>
                <a:gd name="connsiteY17" fmla="*/ 390525 h 1407320"/>
                <a:gd name="connsiteX18" fmla="*/ 2108035 w 2127085"/>
                <a:gd name="connsiteY18" fmla="*/ 473869 h 1407320"/>
                <a:gd name="connsiteX19" fmla="*/ 2105654 w 2127085"/>
                <a:gd name="connsiteY19" fmla="*/ 483394 h 1407320"/>
                <a:gd name="connsiteX20" fmla="*/ 2103273 w 2127085"/>
                <a:gd name="connsiteY20" fmla="*/ 500062 h 1407320"/>
                <a:gd name="connsiteX21" fmla="*/ 2105654 w 2127085"/>
                <a:gd name="connsiteY21" fmla="*/ 583406 h 1407320"/>
                <a:gd name="connsiteX22" fmla="*/ 2108035 w 2127085"/>
                <a:gd name="connsiteY22" fmla="*/ 595312 h 1407320"/>
                <a:gd name="connsiteX23" fmla="*/ 2110416 w 2127085"/>
                <a:gd name="connsiteY23" fmla="*/ 628650 h 1407320"/>
                <a:gd name="connsiteX24" fmla="*/ 2112798 w 2127085"/>
                <a:gd name="connsiteY24" fmla="*/ 638175 h 1407320"/>
                <a:gd name="connsiteX25" fmla="*/ 2115179 w 2127085"/>
                <a:gd name="connsiteY25" fmla="*/ 652462 h 1407320"/>
                <a:gd name="connsiteX26" fmla="*/ 2122323 w 2127085"/>
                <a:gd name="connsiteY26" fmla="*/ 678656 h 1407320"/>
                <a:gd name="connsiteX27" fmla="*/ 2124704 w 2127085"/>
                <a:gd name="connsiteY27" fmla="*/ 697706 h 1407320"/>
                <a:gd name="connsiteX28" fmla="*/ 1869910 w 2127085"/>
                <a:gd name="connsiteY28" fmla="*/ 726281 h 1407320"/>
                <a:gd name="connsiteX29" fmla="*/ 1765135 w 2127085"/>
                <a:gd name="connsiteY29" fmla="*/ 731044 h 1407320"/>
                <a:gd name="connsiteX30" fmla="*/ 1750848 w 2127085"/>
                <a:gd name="connsiteY30" fmla="*/ 735806 h 1407320"/>
                <a:gd name="connsiteX31" fmla="*/ 1638929 w 2127085"/>
                <a:gd name="connsiteY31" fmla="*/ 738187 h 1407320"/>
                <a:gd name="connsiteX32" fmla="*/ 1569873 w 2127085"/>
                <a:gd name="connsiteY32" fmla="*/ 740569 h 1407320"/>
                <a:gd name="connsiteX33" fmla="*/ 1498435 w 2127085"/>
                <a:gd name="connsiteY33" fmla="*/ 738187 h 1407320"/>
                <a:gd name="connsiteX34" fmla="*/ 1486529 w 2127085"/>
                <a:gd name="connsiteY34" fmla="*/ 735806 h 1407320"/>
                <a:gd name="connsiteX35" fmla="*/ 1469860 w 2127085"/>
                <a:gd name="connsiteY35" fmla="*/ 733425 h 1407320"/>
                <a:gd name="connsiteX36" fmla="*/ 1429379 w 2127085"/>
                <a:gd name="connsiteY36" fmla="*/ 726281 h 1407320"/>
                <a:gd name="connsiteX37" fmla="*/ 1415091 w 2127085"/>
                <a:gd name="connsiteY37" fmla="*/ 731044 h 1407320"/>
                <a:gd name="connsiteX38" fmla="*/ 1412710 w 2127085"/>
                <a:gd name="connsiteY38" fmla="*/ 804862 h 1407320"/>
                <a:gd name="connsiteX39" fmla="*/ 1410329 w 2127085"/>
                <a:gd name="connsiteY39" fmla="*/ 852487 h 1407320"/>
                <a:gd name="connsiteX40" fmla="*/ 1405566 w 2127085"/>
                <a:gd name="connsiteY40" fmla="*/ 876300 h 1407320"/>
                <a:gd name="connsiteX41" fmla="*/ 1400804 w 2127085"/>
                <a:gd name="connsiteY41" fmla="*/ 900112 h 1407320"/>
                <a:gd name="connsiteX42" fmla="*/ 1398423 w 2127085"/>
                <a:gd name="connsiteY42" fmla="*/ 992981 h 1407320"/>
                <a:gd name="connsiteX43" fmla="*/ 1396041 w 2127085"/>
                <a:gd name="connsiteY43" fmla="*/ 1004887 h 1407320"/>
                <a:gd name="connsiteX44" fmla="*/ 1400804 w 2127085"/>
                <a:gd name="connsiteY44" fmla="*/ 1109662 h 1407320"/>
                <a:gd name="connsiteX45" fmla="*/ 1403185 w 2127085"/>
                <a:gd name="connsiteY45" fmla="*/ 1145381 h 1407320"/>
                <a:gd name="connsiteX46" fmla="*/ 1407948 w 2127085"/>
                <a:gd name="connsiteY46" fmla="*/ 1159669 h 1407320"/>
                <a:gd name="connsiteX47" fmla="*/ 1410329 w 2127085"/>
                <a:gd name="connsiteY47" fmla="*/ 1169194 h 1407320"/>
                <a:gd name="connsiteX48" fmla="*/ 1412710 w 2127085"/>
                <a:gd name="connsiteY48" fmla="*/ 1193006 h 1407320"/>
                <a:gd name="connsiteX49" fmla="*/ 1415091 w 2127085"/>
                <a:gd name="connsiteY49" fmla="*/ 1202531 h 1407320"/>
                <a:gd name="connsiteX50" fmla="*/ 1419854 w 2127085"/>
                <a:gd name="connsiteY50" fmla="*/ 1221581 h 1407320"/>
                <a:gd name="connsiteX51" fmla="*/ 1426998 w 2127085"/>
                <a:gd name="connsiteY51" fmla="*/ 1238250 h 1407320"/>
                <a:gd name="connsiteX52" fmla="*/ 1429379 w 2127085"/>
                <a:gd name="connsiteY52" fmla="*/ 1257300 h 1407320"/>
                <a:gd name="connsiteX53" fmla="*/ 1431760 w 2127085"/>
                <a:gd name="connsiteY53" fmla="*/ 1266825 h 1407320"/>
                <a:gd name="connsiteX54" fmla="*/ 1434141 w 2127085"/>
                <a:gd name="connsiteY54" fmla="*/ 1350169 h 1407320"/>
                <a:gd name="connsiteX55" fmla="*/ 1436523 w 2127085"/>
                <a:gd name="connsiteY55" fmla="*/ 1359694 h 1407320"/>
                <a:gd name="connsiteX56" fmla="*/ 1438904 w 2127085"/>
                <a:gd name="connsiteY56" fmla="*/ 1371600 h 1407320"/>
                <a:gd name="connsiteX57" fmla="*/ 1436523 w 2127085"/>
                <a:gd name="connsiteY57" fmla="*/ 1404937 h 1407320"/>
                <a:gd name="connsiteX58" fmla="*/ 1429379 w 2127085"/>
                <a:gd name="connsiteY58" fmla="*/ 1407319 h 1407320"/>
                <a:gd name="connsiteX59" fmla="*/ 957891 w 2127085"/>
                <a:gd name="connsiteY59" fmla="*/ 1402556 h 1407320"/>
                <a:gd name="connsiteX60" fmla="*/ 903123 w 2127085"/>
                <a:gd name="connsiteY60" fmla="*/ 1400175 h 1407320"/>
                <a:gd name="connsiteX61" fmla="*/ 881691 w 2127085"/>
                <a:gd name="connsiteY61" fmla="*/ 1397794 h 1407320"/>
                <a:gd name="connsiteX62" fmla="*/ 812635 w 2127085"/>
                <a:gd name="connsiteY62" fmla="*/ 1390650 h 1407320"/>
                <a:gd name="connsiteX63" fmla="*/ 722148 w 2127085"/>
                <a:gd name="connsiteY63" fmla="*/ 1393031 h 1407320"/>
                <a:gd name="connsiteX64" fmla="*/ 717385 w 2127085"/>
                <a:gd name="connsiteY64" fmla="*/ 1383506 h 1407320"/>
                <a:gd name="connsiteX65" fmla="*/ 712623 w 2127085"/>
                <a:gd name="connsiteY65" fmla="*/ 1221581 h 1407320"/>
                <a:gd name="connsiteX66" fmla="*/ 710241 w 2127085"/>
                <a:gd name="connsiteY66" fmla="*/ 883444 h 1407320"/>
                <a:gd name="connsiteX67" fmla="*/ 705479 w 2127085"/>
                <a:gd name="connsiteY67" fmla="*/ 852487 h 1407320"/>
                <a:gd name="connsiteX68" fmla="*/ 703098 w 2127085"/>
                <a:gd name="connsiteY68" fmla="*/ 745331 h 1407320"/>
                <a:gd name="connsiteX69" fmla="*/ 700716 w 2127085"/>
                <a:gd name="connsiteY69" fmla="*/ 735806 h 1407320"/>
                <a:gd name="connsiteX70" fmla="*/ 703098 w 2127085"/>
                <a:gd name="connsiteY70" fmla="*/ 702469 h 1407320"/>
                <a:gd name="connsiteX71" fmla="*/ 707860 w 2127085"/>
                <a:gd name="connsiteY71" fmla="*/ 692944 h 1407320"/>
                <a:gd name="connsiteX72" fmla="*/ 712623 w 2127085"/>
                <a:gd name="connsiteY72" fmla="*/ 685800 h 1407320"/>
                <a:gd name="connsiteX73" fmla="*/ 684048 w 2127085"/>
                <a:gd name="connsiteY73" fmla="*/ 688181 h 1407320"/>
                <a:gd name="connsiteX74" fmla="*/ 381629 w 2127085"/>
                <a:gd name="connsiteY74" fmla="*/ 685800 h 1407320"/>
                <a:gd name="connsiteX75" fmla="*/ 31585 w 2127085"/>
                <a:gd name="connsiteY75" fmla="*/ 685800 h 1407320"/>
                <a:gd name="connsiteX76" fmla="*/ 14916 w 2127085"/>
                <a:gd name="connsiteY76" fmla="*/ 564356 h 1407320"/>
                <a:gd name="connsiteX77" fmla="*/ 17298 w 2127085"/>
                <a:gd name="connsiteY77" fmla="*/ 409575 h 1407320"/>
                <a:gd name="connsiteX78" fmla="*/ 19679 w 2127085"/>
                <a:gd name="connsiteY78" fmla="*/ 397669 h 1407320"/>
                <a:gd name="connsiteX79" fmla="*/ 22060 w 2127085"/>
                <a:gd name="connsiteY79" fmla="*/ 381000 h 1407320"/>
                <a:gd name="connsiteX80" fmla="*/ 24441 w 2127085"/>
                <a:gd name="connsiteY80" fmla="*/ 369094 h 1407320"/>
                <a:gd name="connsiteX81" fmla="*/ 29204 w 2127085"/>
                <a:gd name="connsiteY81" fmla="*/ 323850 h 1407320"/>
                <a:gd name="connsiteX82" fmla="*/ 31585 w 2127085"/>
                <a:gd name="connsiteY82" fmla="*/ 309562 h 1407320"/>
                <a:gd name="connsiteX83" fmla="*/ 36348 w 2127085"/>
                <a:gd name="connsiteY83" fmla="*/ 273844 h 1407320"/>
                <a:gd name="connsiteX84" fmla="*/ 38729 w 2127085"/>
                <a:gd name="connsiteY84" fmla="*/ 250031 h 1407320"/>
                <a:gd name="connsiteX85" fmla="*/ 41110 w 2127085"/>
                <a:gd name="connsiteY85" fmla="*/ 238125 h 1407320"/>
                <a:gd name="connsiteX86" fmla="*/ 45873 w 2127085"/>
                <a:gd name="connsiteY86" fmla="*/ 216694 h 1407320"/>
                <a:gd name="connsiteX87" fmla="*/ 43491 w 2127085"/>
                <a:gd name="connsiteY87" fmla="*/ 121444 h 1407320"/>
                <a:gd name="connsiteX88" fmla="*/ 38729 w 2127085"/>
                <a:gd name="connsiteY88" fmla="*/ 83344 h 1407320"/>
                <a:gd name="connsiteX89" fmla="*/ 36348 w 2127085"/>
                <a:gd name="connsiteY89" fmla="*/ 52387 h 1407320"/>
                <a:gd name="connsiteX90" fmla="*/ 31585 w 2127085"/>
                <a:gd name="connsiteY90" fmla="*/ 7144 h 1407320"/>
                <a:gd name="connsiteX91" fmla="*/ 38729 w 2127085"/>
                <a:gd name="connsiteY91" fmla="*/ 9525 h 1407320"/>
                <a:gd name="connsiteX0" fmla="*/ 37853 w 2126209"/>
                <a:gd name="connsiteY0" fmla="*/ 9525 h 1407320"/>
                <a:gd name="connsiteX1" fmla="*/ 147390 w 2126209"/>
                <a:gd name="connsiteY1" fmla="*/ 16669 h 1407320"/>
                <a:gd name="connsiteX2" fmla="*/ 780803 w 2126209"/>
                <a:gd name="connsiteY2" fmla="*/ 14287 h 1407320"/>
                <a:gd name="connsiteX3" fmla="*/ 1097509 w 2126209"/>
                <a:gd name="connsiteY3" fmla="*/ 14287 h 1407320"/>
                <a:gd name="connsiteX4" fmla="*/ 1109415 w 2126209"/>
                <a:gd name="connsiteY4" fmla="*/ 11906 h 1407320"/>
                <a:gd name="connsiteX5" fmla="*/ 1261815 w 2126209"/>
                <a:gd name="connsiteY5" fmla="*/ 9525 h 1407320"/>
                <a:gd name="connsiteX6" fmla="*/ 1888084 w 2126209"/>
                <a:gd name="connsiteY6" fmla="*/ 7144 h 1407320"/>
                <a:gd name="connsiteX7" fmla="*/ 1895228 w 2126209"/>
                <a:gd name="connsiteY7" fmla="*/ 4762 h 1407320"/>
                <a:gd name="connsiteX8" fmla="*/ 1959522 w 2126209"/>
                <a:gd name="connsiteY8" fmla="*/ 0 h 1407320"/>
                <a:gd name="connsiteX9" fmla="*/ 2016672 w 2126209"/>
                <a:gd name="connsiteY9" fmla="*/ 2381 h 1407320"/>
                <a:gd name="connsiteX10" fmla="*/ 2033340 w 2126209"/>
                <a:gd name="connsiteY10" fmla="*/ 4762 h 1407320"/>
                <a:gd name="connsiteX11" fmla="*/ 2059534 w 2126209"/>
                <a:gd name="connsiteY11" fmla="*/ 11906 h 1407320"/>
                <a:gd name="connsiteX12" fmla="*/ 2095253 w 2126209"/>
                <a:gd name="connsiteY12" fmla="*/ 14287 h 1407320"/>
                <a:gd name="connsiteX13" fmla="*/ 2126209 w 2126209"/>
                <a:gd name="connsiteY13" fmla="*/ 19050 h 1407320"/>
                <a:gd name="connsiteX14" fmla="*/ 2123828 w 2126209"/>
                <a:gd name="connsiteY14" fmla="*/ 190500 h 1407320"/>
                <a:gd name="connsiteX15" fmla="*/ 2121447 w 2126209"/>
                <a:gd name="connsiteY15" fmla="*/ 238125 h 1407320"/>
                <a:gd name="connsiteX16" fmla="*/ 2114303 w 2126209"/>
                <a:gd name="connsiteY16" fmla="*/ 359569 h 1407320"/>
                <a:gd name="connsiteX17" fmla="*/ 2111922 w 2126209"/>
                <a:gd name="connsiteY17" fmla="*/ 390525 h 1407320"/>
                <a:gd name="connsiteX18" fmla="*/ 2107159 w 2126209"/>
                <a:gd name="connsiteY18" fmla="*/ 473869 h 1407320"/>
                <a:gd name="connsiteX19" fmla="*/ 2104778 w 2126209"/>
                <a:gd name="connsiteY19" fmla="*/ 483394 h 1407320"/>
                <a:gd name="connsiteX20" fmla="*/ 2102397 w 2126209"/>
                <a:gd name="connsiteY20" fmla="*/ 500062 h 1407320"/>
                <a:gd name="connsiteX21" fmla="*/ 2104778 w 2126209"/>
                <a:gd name="connsiteY21" fmla="*/ 583406 h 1407320"/>
                <a:gd name="connsiteX22" fmla="*/ 2107159 w 2126209"/>
                <a:gd name="connsiteY22" fmla="*/ 595312 h 1407320"/>
                <a:gd name="connsiteX23" fmla="*/ 2109540 w 2126209"/>
                <a:gd name="connsiteY23" fmla="*/ 628650 h 1407320"/>
                <a:gd name="connsiteX24" fmla="*/ 2111922 w 2126209"/>
                <a:gd name="connsiteY24" fmla="*/ 638175 h 1407320"/>
                <a:gd name="connsiteX25" fmla="*/ 2114303 w 2126209"/>
                <a:gd name="connsiteY25" fmla="*/ 652462 h 1407320"/>
                <a:gd name="connsiteX26" fmla="*/ 2121447 w 2126209"/>
                <a:gd name="connsiteY26" fmla="*/ 678656 h 1407320"/>
                <a:gd name="connsiteX27" fmla="*/ 2123828 w 2126209"/>
                <a:gd name="connsiteY27" fmla="*/ 697706 h 1407320"/>
                <a:gd name="connsiteX28" fmla="*/ 1869034 w 2126209"/>
                <a:gd name="connsiteY28" fmla="*/ 726281 h 1407320"/>
                <a:gd name="connsiteX29" fmla="*/ 1764259 w 2126209"/>
                <a:gd name="connsiteY29" fmla="*/ 731044 h 1407320"/>
                <a:gd name="connsiteX30" fmla="*/ 1749972 w 2126209"/>
                <a:gd name="connsiteY30" fmla="*/ 735806 h 1407320"/>
                <a:gd name="connsiteX31" fmla="*/ 1638053 w 2126209"/>
                <a:gd name="connsiteY31" fmla="*/ 738187 h 1407320"/>
                <a:gd name="connsiteX32" fmla="*/ 1568997 w 2126209"/>
                <a:gd name="connsiteY32" fmla="*/ 740569 h 1407320"/>
                <a:gd name="connsiteX33" fmla="*/ 1497559 w 2126209"/>
                <a:gd name="connsiteY33" fmla="*/ 738187 h 1407320"/>
                <a:gd name="connsiteX34" fmla="*/ 1485653 w 2126209"/>
                <a:gd name="connsiteY34" fmla="*/ 735806 h 1407320"/>
                <a:gd name="connsiteX35" fmla="*/ 1468984 w 2126209"/>
                <a:gd name="connsiteY35" fmla="*/ 733425 h 1407320"/>
                <a:gd name="connsiteX36" fmla="*/ 1428503 w 2126209"/>
                <a:gd name="connsiteY36" fmla="*/ 726281 h 1407320"/>
                <a:gd name="connsiteX37" fmla="*/ 1414215 w 2126209"/>
                <a:gd name="connsiteY37" fmla="*/ 731044 h 1407320"/>
                <a:gd name="connsiteX38" fmla="*/ 1411834 w 2126209"/>
                <a:gd name="connsiteY38" fmla="*/ 804862 h 1407320"/>
                <a:gd name="connsiteX39" fmla="*/ 1409453 w 2126209"/>
                <a:gd name="connsiteY39" fmla="*/ 852487 h 1407320"/>
                <a:gd name="connsiteX40" fmla="*/ 1404690 w 2126209"/>
                <a:gd name="connsiteY40" fmla="*/ 876300 h 1407320"/>
                <a:gd name="connsiteX41" fmla="*/ 1399928 w 2126209"/>
                <a:gd name="connsiteY41" fmla="*/ 900112 h 1407320"/>
                <a:gd name="connsiteX42" fmla="*/ 1397547 w 2126209"/>
                <a:gd name="connsiteY42" fmla="*/ 992981 h 1407320"/>
                <a:gd name="connsiteX43" fmla="*/ 1395165 w 2126209"/>
                <a:gd name="connsiteY43" fmla="*/ 1004887 h 1407320"/>
                <a:gd name="connsiteX44" fmla="*/ 1399928 w 2126209"/>
                <a:gd name="connsiteY44" fmla="*/ 1109662 h 1407320"/>
                <a:gd name="connsiteX45" fmla="*/ 1402309 w 2126209"/>
                <a:gd name="connsiteY45" fmla="*/ 1145381 h 1407320"/>
                <a:gd name="connsiteX46" fmla="*/ 1407072 w 2126209"/>
                <a:gd name="connsiteY46" fmla="*/ 1159669 h 1407320"/>
                <a:gd name="connsiteX47" fmla="*/ 1409453 w 2126209"/>
                <a:gd name="connsiteY47" fmla="*/ 1169194 h 1407320"/>
                <a:gd name="connsiteX48" fmla="*/ 1411834 w 2126209"/>
                <a:gd name="connsiteY48" fmla="*/ 1193006 h 1407320"/>
                <a:gd name="connsiteX49" fmla="*/ 1414215 w 2126209"/>
                <a:gd name="connsiteY49" fmla="*/ 1202531 h 1407320"/>
                <a:gd name="connsiteX50" fmla="*/ 1418978 w 2126209"/>
                <a:gd name="connsiteY50" fmla="*/ 1221581 h 1407320"/>
                <a:gd name="connsiteX51" fmla="*/ 1426122 w 2126209"/>
                <a:gd name="connsiteY51" fmla="*/ 1238250 h 1407320"/>
                <a:gd name="connsiteX52" fmla="*/ 1428503 w 2126209"/>
                <a:gd name="connsiteY52" fmla="*/ 1257300 h 1407320"/>
                <a:gd name="connsiteX53" fmla="*/ 1430884 w 2126209"/>
                <a:gd name="connsiteY53" fmla="*/ 1266825 h 1407320"/>
                <a:gd name="connsiteX54" fmla="*/ 1433265 w 2126209"/>
                <a:gd name="connsiteY54" fmla="*/ 1350169 h 1407320"/>
                <a:gd name="connsiteX55" fmla="*/ 1435647 w 2126209"/>
                <a:gd name="connsiteY55" fmla="*/ 1359694 h 1407320"/>
                <a:gd name="connsiteX56" fmla="*/ 1438028 w 2126209"/>
                <a:gd name="connsiteY56" fmla="*/ 1371600 h 1407320"/>
                <a:gd name="connsiteX57" fmla="*/ 1435647 w 2126209"/>
                <a:gd name="connsiteY57" fmla="*/ 1404937 h 1407320"/>
                <a:gd name="connsiteX58" fmla="*/ 1428503 w 2126209"/>
                <a:gd name="connsiteY58" fmla="*/ 1407319 h 1407320"/>
                <a:gd name="connsiteX59" fmla="*/ 957015 w 2126209"/>
                <a:gd name="connsiteY59" fmla="*/ 1402556 h 1407320"/>
                <a:gd name="connsiteX60" fmla="*/ 902247 w 2126209"/>
                <a:gd name="connsiteY60" fmla="*/ 1400175 h 1407320"/>
                <a:gd name="connsiteX61" fmla="*/ 880815 w 2126209"/>
                <a:gd name="connsiteY61" fmla="*/ 1397794 h 1407320"/>
                <a:gd name="connsiteX62" fmla="*/ 811759 w 2126209"/>
                <a:gd name="connsiteY62" fmla="*/ 1390650 h 1407320"/>
                <a:gd name="connsiteX63" fmla="*/ 721272 w 2126209"/>
                <a:gd name="connsiteY63" fmla="*/ 1393031 h 1407320"/>
                <a:gd name="connsiteX64" fmla="*/ 716509 w 2126209"/>
                <a:gd name="connsiteY64" fmla="*/ 1383506 h 1407320"/>
                <a:gd name="connsiteX65" fmla="*/ 711747 w 2126209"/>
                <a:gd name="connsiteY65" fmla="*/ 1221581 h 1407320"/>
                <a:gd name="connsiteX66" fmla="*/ 709365 w 2126209"/>
                <a:gd name="connsiteY66" fmla="*/ 883444 h 1407320"/>
                <a:gd name="connsiteX67" fmla="*/ 704603 w 2126209"/>
                <a:gd name="connsiteY67" fmla="*/ 852487 h 1407320"/>
                <a:gd name="connsiteX68" fmla="*/ 702222 w 2126209"/>
                <a:gd name="connsiteY68" fmla="*/ 745331 h 1407320"/>
                <a:gd name="connsiteX69" fmla="*/ 699840 w 2126209"/>
                <a:gd name="connsiteY69" fmla="*/ 735806 h 1407320"/>
                <a:gd name="connsiteX70" fmla="*/ 702222 w 2126209"/>
                <a:gd name="connsiteY70" fmla="*/ 702469 h 1407320"/>
                <a:gd name="connsiteX71" fmla="*/ 706984 w 2126209"/>
                <a:gd name="connsiteY71" fmla="*/ 692944 h 1407320"/>
                <a:gd name="connsiteX72" fmla="*/ 711747 w 2126209"/>
                <a:gd name="connsiteY72" fmla="*/ 685800 h 1407320"/>
                <a:gd name="connsiteX73" fmla="*/ 683172 w 2126209"/>
                <a:gd name="connsiteY73" fmla="*/ 688181 h 1407320"/>
                <a:gd name="connsiteX74" fmla="*/ 380753 w 2126209"/>
                <a:gd name="connsiteY74" fmla="*/ 685800 h 1407320"/>
                <a:gd name="connsiteX75" fmla="*/ 30709 w 2126209"/>
                <a:gd name="connsiteY75" fmla="*/ 685800 h 1407320"/>
                <a:gd name="connsiteX76" fmla="*/ 16422 w 2126209"/>
                <a:gd name="connsiteY76" fmla="*/ 409575 h 1407320"/>
                <a:gd name="connsiteX77" fmla="*/ 18803 w 2126209"/>
                <a:gd name="connsiteY77" fmla="*/ 397669 h 1407320"/>
                <a:gd name="connsiteX78" fmla="*/ 21184 w 2126209"/>
                <a:gd name="connsiteY78" fmla="*/ 381000 h 1407320"/>
                <a:gd name="connsiteX79" fmla="*/ 23565 w 2126209"/>
                <a:gd name="connsiteY79" fmla="*/ 369094 h 1407320"/>
                <a:gd name="connsiteX80" fmla="*/ 28328 w 2126209"/>
                <a:gd name="connsiteY80" fmla="*/ 323850 h 1407320"/>
                <a:gd name="connsiteX81" fmla="*/ 30709 w 2126209"/>
                <a:gd name="connsiteY81" fmla="*/ 309562 h 1407320"/>
                <a:gd name="connsiteX82" fmla="*/ 35472 w 2126209"/>
                <a:gd name="connsiteY82" fmla="*/ 273844 h 1407320"/>
                <a:gd name="connsiteX83" fmla="*/ 37853 w 2126209"/>
                <a:gd name="connsiteY83" fmla="*/ 250031 h 1407320"/>
                <a:gd name="connsiteX84" fmla="*/ 40234 w 2126209"/>
                <a:gd name="connsiteY84" fmla="*/ 238125 h 1407320"/>
                <a:gd name="connsiteX85" fmla="*/ 44997 w 2126209"/>
                <a:gd name="connsiteY85" fmla="*/ 216694 h 1407320"/>
                <a:gd name="connsiteX86" fmla="*/ 42615 w 2126209"/>
                <a:gd name="connsiteY86" fmla="*/ 121444 h 1407320"/>
                <a:gd name="connsiteX87" fmla="*/ 37853 w 2126209"/>
                <a:gd name="connsiteY87" fmla="*/ 83344 h 1407320"/>
                <a:gd name="connsiteX88" fmla="*/ 35472 w 2126209"/>
                <a:gd name="connsiteY88" fmla="*/ 52387 h 1407320"/>
                <a:gd name="connsiteX89" fmla="*/ 30709 w 2126209"/>
                <a:gd name="connsiteY89" fmla="*/ 7144 h 1407320"/>
                <a:gd name="connsiteX90" fmla="*/ 37853 w 2126209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364331 w 2109787"/>
                <a:gd name="connsiteY74" fmla="*/ 685800 h 1407320"/>
                <a:gd name="connsiteX75" fmla="*/ 14287 w 2109787"/>
                <a:gd name="connsiteY75" fmla="*/ 685800 h 1407320"/>
                <a:gd name="connsiteX76" fmla="*/ 0 w 2109787"/>
                <a:gd name="connsiteY76" fmla="*/ 409575 h 1407320"/>
                <a:gd name="connsiteX77" fmla="*/ 2381 w 2109787"/>
                <a:gd name="connsiteY77" fmla="*/ 397669 h 1407320"/>
                <a:gd name="connsiteX78" fmla="*/ 4762 w 2109787"/>
                <a:gd name="connsiteY78" fmla="*/ 381000 h 1407320"/>
                <a:gd name="connsiteX79" fmla="*/ 7143 w 2109787"/>
                <a:gd name="connsiteY79" fmla="*/ 369094 h 1407320"/>
                <a:gd name="connsiteX80" fmla="*/ 11906 w 2109787"/>
                <a:gd name="connsiteY80" fmla="*/ 323850 h 1407320"/>
                <a:gd name="connsiteX81" fmla="*/ 14287 w 2109787"/>
                <a:gd name="connsiteY81" fmla="*/ 309562 h 1407320"/>
                <a:gd name="connsiteX82" fmla="*/ 19050 w 2109787"/>
                <a:gd name="connsiteY82" fmla="*/ 273844 h 1407320"/>
                <a:gd name="connsiteX83" fmla="*/ 21431 w 2109787"/>
                <a:gd name="connsiteY83" fmla="*/ 250031 h 1407320"/>
                <a:gd name="connsiteX84" fmla="*/ 23812 w 2109787"/>
                <a:gd name="connsiteY84" fmla="*/ 238125 h 1407320"/>
                <a:gd name="connsiteX85" fmla="*/ 28575 w 2109787"/>
                <a:gd name="connsiteY85" fmla="*/ 216694 h 1407320"/>
                <a:gd name="connsiteX86" fmla="*/ 26193 w 2109787"/>
                <a:gd name="connsiteY86" fmla="*/ 121444 h 1407320"/>
                <a:gd name="connsiteX87" fmla="*/ 21431 w 2109787"/>
                <a:gd name="connsiteY87" fmla="*/ 83344 h 1407320"/>
                <a:gd name="connsiteX88" fmla="*/ 19050 w 2109787"/>
                <a:gd name="connsiteY88" fmla="*/ 52387 h 1407320"/>
                <a:gd name="connsiteX89" fmla="*/ 14287 w 2109787"/>
                <a:gd name="connsiteY89" fmla="*/ 7144 h 1407320"/>
                <a:gd name="connsiteX90" fmla="*/ 21431 w 2109787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364331 w 2109787"/>
                <a:gd name="connsiteY74" fmla="*/ 685800 h 1407320"/>
                <a:gd name="connsiteX75" fmla="*/ 16668 w 2109787"/>
                <a:gd name="connsiteY75" fmla="*/ 707231 h 1407320"/>
                <a:gd name="connsiteX76" fmla="*/ 0 w 2109787"/>
                <a:gd name="connsiteY76" fmla="*/ 409575 h 1407320"/>
                <a:gd name="connsiteX77" fmla="*/ 2381 w 2109787"/>
                <a:gd name="connsiteY77" fmla="*/ 397669 h 1407320"/>
                <a:gd name="connsiteX78" fmla="*/ 4762 w 2109787"/>
                <a:gd name="connsiteY78" fmla="*/ 381000 h 1407320"/>
                <a:gd name="connsiteX79" fmla="*/ 7143 w 2109787"/>
                <a:gd name="connsiteY79" fmla="*/ 369094 h 1407320"/>
                <a:gd name="connsiteX80" fmla="*/ 11906 w 2109787"/>
                <a:gd name="connsiteY80" fmla="*/ 323850 h 1407320"/>
                <a:gd name="connsiteX81" fmla="*/ 14287 w 2109787"/>
                <a:gd name="connsiteY81" fmla="*/ 309562 h 1407320"/>
                <a:gd name="connsiteX82" fmla="*/ 19050 w 2109787"/>
                <a:gd name="connsiteY82" fmla="*/ 273844 h 1407320"/>
                <a:gd name="connsiteX83" fmla="*/ 21431 w 2109787"/>
                <a:gd name="connsiteY83" fmla="*/ 250031 h 1407320"/>
                <a:gd name="connsiteX84" fmla="*/ 23812 w 2109787"/>
                <a:gd name="connsiteY84" fmla="*/ 238125 h 1407320"/>
                <a:gd name="connsiteX85" fmla="*/ 28575 w 2109787"/>
                <a:gd name="connsiteY85" fmla="*/ 216694 h 1407320"/>
                <a:gd name="connsiteX86" fmla="*/ 26193 w 2109787"/>
                <a:gd name="connsiteY86" fmla="*/ 121444 h 1407320"/>
                <a:gd name="connsiteX87" fmla="*/ 21431 w 2109787"/>
                <a:gd name="connsiteY87" fmla="*/ 83344 h 1407320"/>
                <a:gd name="connsiteX88" fmla="*/ 19050 w 2109787"/>
                <a:gd name="connsiteY88" fmla="*/ 52387 h 1407320"/>
                <a:gd name="connsiteX89" fmla="*/ 14287 w 2109787"/>
                <a:gd name="connsiteY89" fmla="*/ 7144 h 1407320"/>
                <a:gd name="connsiteX90" fmla="*/ 21431 w 2109787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16668 w 2109787"/>
                <a:gd name="connsiteY74" fmla="*/ 707231 h 1407320"/>
                <a:gd name="connsiteX75" fmla="*/ 0 w 2109787"/>
                <a:gd name="connsiteY75" fmla="*/ 409575 h 1407320"/>
                <a:gd name="connsiteX76" fmla="*/ 2381 w 2109787"/>
                <a:gd name="connsiteY76" fmla="*/ 397669 h 1407320"/>
                <a:gd name="connsiteX77" fmla="*/ 4762 w 2109787"/>
                <a:gd name="connsiteY77" fmla="*/ 381000 h 1407320"/>
                <a:gd name="connsiteX78" fmla="*/ 7143 w 2109787"/>
                <a:gd name="connsiteY78" fmla="*/ 369094 h 1407320"/>
                <a:gd name="connsiteX79" fmla="*/ 11906 w 2109787"/>
                <a:gd name="connsiteY79" fmla="*/ 323850 h 1407320"/>
                <a:gd name="connsiteX80" fmla="*/ 14287 w 2109787"/>
                <a:gd name="connsiteY80" fmla="*/ 309562 h 1407320"/>
                <a:gd name="connsiteX81" fmla="*/ 19050 w 2109787"/>
                <a:gd name="connsiteY81" fmla="*/ 273844 h 1407320"/>
                <a:gd name="connsiteX82" fmla="*/ 21431 w 2109787"/>
                <a:gd name="connsiteY82" fmla="*/ 250031 h 1407320"/>
                <a:gd name="connsiteX83" fmla="*/ 23812 w 2109787"/>
                <a:gd name="connsiteY83" fmla="*/ 238125 h 1407320"/>
                <a:gd name="connsiteX84" fmla="*/ 28575 w 2109787"/>
                <a:gd name="connsiteY84" fmla="*/ 216694 h 1407320"/>
                <a:gd name="connsiteX85" fmla="*/ 26193 w 2109787"/>
                <a:gd name="connsiteY85" fmla="*/ 121444 h 1407320"/>
                <a:gd name="connsiteX86" fmla="*/ 21431 w 2109787"/>
                <a:gd name="connsiteY86" fmla="*/ 83344 h 1407320"/>
                <a:gd name="connsiteX87" fmla="*/ 19050 w 2109787"/>
                <a:gd name="connsiteY87" fmla="*/ 52387 h 1407320"/>
                <a:gd name="connsiteX88" fmla="*/ 14287 w 2109787"/>
                <a:gd name="connsiteY88" fmla="*/ 7144 h 1407320"/>
                <a:gd name="connsiteX89" fmla="*/ 21431 w 2109787"/>
                <a:gd name="connsiteY89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21431 w 2109787"/>
                <a:gd name="connsiteY85" fmla="*/ 83344 h 1407320"/>
                <a:gd name="connsiteX86" fmla="*/ 19050 w 2109787"/>
                <a:gd name="connsiteY86" fmla="*/ 52387 h 1407320"/>
                <a:gd name="connsiteX87" fmla="*/ 14287 w 2109787"/>
                <a:gd name="connsiteY87" fmla="*/ 7144 h 1407320"/>
                <a:gd name="connsiteX88" fmla="*/ 21431 w 2109787"/>
                <a:gd name="connsiteY88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21431 w 2109787"/>
                <a:gd name="connsiteY85" fmla="*/ 83344 h 1407320"/>
                <a:gd name="connsiteX86" fmla="*/ 14287 w 2109787"/>
                <a:gd name="connsiteY86" fmla="*/ 7144 h 1407320"/>
                <a:gd name="connsiteX87" fmla="*/ 21431 w 2109787"/>
                <a:gd name="connsiteY87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14287 w 2109787"/>
                <a:gd name="connsiteY85" fmla="*/ 7144 h 1407320"/>
                <a:gd name="connsiteX86" fmla="*/ 21431 w 2109787"/>
                <a:gd name="connsiteY86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14287 w 2109787"/>
                <a:gd name="connsiteY84" fmla="*/ 7144 h 1407320"/>
                <a:gd name="connsiteX85" fmla="*/ 21431 w 2109787"/>
                <a:gd name="connsiteY85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14287 w 2109787"/>
                <a:gd name="connsiteY83" fmla="*/ 7144 h 1407320"/>
                <a:gd name="connsiteX84" fmla="*/ 21431 w 2109787"/>
                <a:gd name="connsiteY84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14287 w 2109787"/>
                <a:gd name="connsiteY82" fmla="*/ 7144 h 1407320"/>
                <a:gd name="connsiteX83" fmla="*/ 21431 w 2109787"/>
                <a:gd name="connsiteY83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14287 w 2109787"/>
                <a:gd name="connsiteY81" fmla="*/ 7144 h 1407320"/>
                <a:gd name="connsiteX82" fmla="*/ 21431 w 2109787"/>
                <a:gd name="connsiteY82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4287 w 2109787"/>
                <a:gd name="connsiteY80" fmla="*/ 7144 h 1407320"/>
                <a:gd name="connsiteX81" fmla="*/ 21431 w 2109787"/>
                <a:gd name="connsiteY81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7144 h 1407320"/>
                <a:gd name="connsiteX80" fmla="*/ 21431 w 2109787"/>
                <a:gd name="connsiteY8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4287 w 2109787"/>
                <a:gd name="connsiteY78" fmla="*/ 7144 h 1407320"/>
                <a:gd name="connsiteX79" fmla="*/ 21431 w 2109787"/>
                <a:gd name="connsiteY79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14287 w 2109787"/>
                <a:gd name="connsiteY77" fmla="*/ 7144 h 1407320"/>
                <a:gd name="connsiteX78" fmla="*/ 21431 w 2109787"/>
                <a:gd name="connsiteY78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14287 w 2109787"/>
                <a:gd name="connsiteY76" fmla="*/ 7144 h 1407320"/>
                <a:gd name="connsiteX77" fmla="*/ 21431 w 2109787"/>
                <a:gd name="connsiteY77" fmla="*/ 9525 h 1407320"/>
                <a:gd name="connsiteX0" fmla="*/ 21441 w 2109797"/>
                <a:gd name="connsiteY0" fmla="*/ 9525 h 1407320"/>
                <a:gd name="connsiteX1" fmla="*/ 130978 w 2109797"/>
                <a:gd name="connsiteY1" fmla="*/ 16669 h 1407320"/>
                <a:gd name="connsiteX2" fmla="*/ 764391 w 2109797"/>
                <a:gd name="connsiteY2" fmla="*/ 14287 h 1407320"/>
                <a:gd name="connsiteX3" fmla="*/ 1081097 w 2109797"/>
                <a:gd name="connsiteY3" fmla="*/ 14287 h 1407320"/>
                <a:gd name="connsiteX4" fmla="*/ 1093003 w 2109797"/>
                <a:gd name="connsiteY4" fmla="*/ 11906 h 1407320"/>
                <a:gd name="connsiteX5" fmla="*/ 1245403 w 2109797"/>
                <a:gd name="connsiteY5" fmla="*/ 9525 h 1407320"/>
                <a:gd name="connsiteX6" fmla="*/ 1871672 w 2109797"/>
                <a:gd name="connsiteY6" fmla="*/ 7144 h 1407320"/>
                <a:gd name="connsiteX7" fmla="*/ 1878816 w 2109797"/>
                <a:gd name="connsiteY7" fmla="*/ 4762 h 1407320"/>
                <a:gd name="connsiteX8" fmla="*/ 1943110 w 2109797"/>
                <a:gd name="connsiteY8" fmla="*/ 0 h 1407320"/>
                <a:gd name="connsiteX9" fmla="*/ 2000260 w 2109797"/>
                <a:gd name="connsiteY9" fmla="*/ 2381 h 1407320"/>
                <a:gd name="connsiteX10" fmla="*/ 2016928 w 2109797"/>
                <a:gd name="connsiteY10" fmla="*/ 4762 h 1407320"/>
                <a:gd name="connsiteX11" fmla="*/ 2043122 w 2109797"/>
                <a:gd name="connsiteY11" fmla="*/ 11906 h 1407320"/>
                <a:gd name="connsiteX12" fmla="*/ 2078841 w 2109797"/>
                <a:gd name="connsiteY12" fmla="*/ 14287 h 1407320"/>
                <a:gd name="connsiteX13" fmla="*/ 2109797 w 2109797"/>
                <a:gd name="connsiteY13" fmla="*/ 19050 h 1407320"/>
                <a:gd name="connsiteX14" fmla="*/ 2107416 w 2109797"/>
                <a:gd name="connsiteY14" fmla="*/ 190500 h 1407320"/>
                <a:gd name="connsiteX15" fmla="*/ 2105035 w 2109797"/>
                <a:gd name="connsiteY15" fmla="*/ 238125 h 1407320"/>
                <a:gd name="connsiteX16" fmla="*/ 2097891 w 2109797"/>
                <a:gd name="connsiteY16" fmla="*/ 359569 h 1407320"/>
                <a:gd name="connsiteX17" fmla="*/ 2095510 w 2109797"/>
                <a:gd name="connsiteY17" fmla="*/ 390525 h 1407320"/>
                <a:gd name="connsiteX18" fmla="*/ 2090747 w 2109797"/>
                <a:gd name="connsiteY18" fmla="*/ 473869 h 1407320"/>
                <a:gd name="connsiteX19" fmla="*/ 2088366 w 2109797"/>
                <a:gd name="connsiteY19" fmla="*/ 483394 h 1407320"/>
                <a:gd name="connsiteX20" fmla="*/ 2085985 w 2109797"/>
                <a:gd name="connsiteY20" fmla="*/ 500062 h 1407320"/>
                <a:gd name="connsiteX21" fmla="*/ 2088366 w 2109797"/>
                <a:gd name="connsiteY21" fmla="*/ 583406 h 1407320"/>
                <a:gd name="connsiteX22" fmla="*/ 2090747 w 2109797"/>
                <a:gd name="connsiteY22" fmla="*/ 595312 h 1407320"/>
                <a:gd name="connsiteX23" fmla="*/ 2093128 w 2109797"/>
                <a:gd name="connsiteY23" fmla="*/ 628650 h 1407320"/>
                <a:gd name="connsiteX24" fmla="*/ 2095510 w 2109797"/>
                <a:gd name="connsiteY24" fmla="*/ 638175 h 1407320"/>
                <a:gd name="connsiteX25" fmla="*/ 2097891 w 2109797"/>
                <a:gd name="connsiteY25" fmla="*/ 652462 h 1407320"/>
                <a:gd name="connsiteX26" fmla="*/ 2105035 w 2109797"/>
                <a:gd name="connsiteY26" fmla="*/ 678656 h 1407320"/>
                <a:gd name="connsiteX27" fmla="*/ 2107416 w 2109797"/>
                <a:gd name="connsiteY27" fmla="*/ 697706 h 1407320"/>
                <a:gd name="connsiteX28" fmla="*/ 1852622 w 2109797"/>
                <a:gd name="connsiteY28" fmla="*/ 726281 h 1407320"/>
                <a:gd name="connsiteX29" fmla="*/ 1747847 w 2109797"/>
                <a:gd name="connsiteY29" fmla="*/ 731044 h 1407320"/>
                <a:gd name="connsiteX30" fmla="*/ 1733560 w 2109797"/>
                <a:gd name="connsiteY30" fmla="*/ 735806 h 1407320"/>
                <a:gd name="connsiteX31" fmla="*/ 1621641 w 2109797"/>
                <a:gd name="connsiteY31" fmla="*/ 738187 h 1407320"/>
                <a:gd name="connsiteX32" fmla="*/ 1552585 w 2109797"/>
                <a:gd name="connsiteY32" fmla="*/ 740569 h 1407320"/>
                <a:gd name="connsiteX33" fmla="*/ 1481147 w 2109797"/>
                <a:gd name="connsiteY33" fmla="*/ 738187 h 1407320"/>
                <a:gd name="connsiteX34" fmla="*/ 1469241 w 2109797"/>
                <a:gd name="connsiteY34" fmla="*/ 735806 h 1407320"/>
                <a:gd name="connsiteX35" fmla="*/ 1452572 w 2109797"/>
                <a:gd name="connsiteY35" fmla="*/ 733425 h 1407320"/>
                <a:gd name="connsiteX36" fmla="*/ 1412091 w 2109797"/>
                <a:gd name="connsiteY36" fmla="*/ 726281 h 1407320"/>
                <a:gd name="connsiteX37" fmla="*/ 1397803 w 2109797"/>
                <a:gd name="connsiteY37" fmla="*/ 731044 h 1407320"/>
                <a:gd name="connsiteX38" fmla="*/ 1395422 w 2109797"/>
                <a:gd name="connsiteY38" fmla="*/ 804862 h 1407320"/>
                <a:gd name="connsiteX39" fmla="*/ 1393041 w 2109797"/>
                <a:gd name="connsiteY39" fmla="*/ 852487 h 1407320"/>
                <a:gd name="connsiteX40" fmla="*/ 1388278 w 2109797"/>
                <a:gd name="connsiteY40" fmla="*/ 876300 h 1407320"/>
                <a:gd name="connsiteX41" fmla="*/ 1383516 w 2109797"/>
                <a:gd name="connsiteY41" fmla="*/ 900112 h 1407320"/>
                <a:gd name="connsiteX42" fmla="*/ 1381135 w 2109797"/>
                <a:gd name="connsiteY42" fmla="*/ 992981 h 1407320"/>
                <a:gd name="connsiteX43" fmla="*/ 1378753 w 2109797"/>
                <a:gd name="connsiteY43" fmla="*/ 1004887 h 1407320"/>
                <a:gd name="connsiteX44" fmla="*/ 1383516 w 2109797"/>
                <a:gd name="connsiteY44" fmla="*/ 1109662 h 1407320"/>
                <a:gd name="connsiteX45" fmla="*/ 1385897 w 2109797"/>
                <a:gd name="connsiteY45" fmla="*/ 1145381 h 1407320"/>
                <a:gd name="connsiteX46" fmla="*/ 1390660 w 2109797"/>
                <a:gd name="connsiteY46" fmla="*/ 1159669 h 1407320"/>
                <a:gd name="connsiteX47" fmla="*/ 1393041 w 2109797"/>
                <a:gd name="connsiteY47" fmla="*/ 1169194 h 1407320"/>
                <a:gd name="connsiteX48" fmla="*/ 1395422 w 2109797"/>
                <a:gd name="connsiteY48" fmla="*/ 1193006 h 1407320"/>
                <a:gd name="connsiteX49" fmla="*/ 1397803 w 2109797"/>
                <a:gd name="connsiteY49" fmla="*/ 1202531 h 1407320"/>
                <a:gd name="connsiteX50" fmla="*/ 1402566 w 2109797"/>
                <a:gd name="connsiteY50" fmla="*/ 1221581 h 1407320"/>
                <a:gd name="connsiteX51" fmla="*/ 1409710 w 2109797"/>
                <a:gd name="connsiteY51" fmla="*/ 1238250 h 1407320"/>
                <a:gd name="connsiteX52" fmla="*/ 1412091 w 2109797"/>
                <a:gd name="connsiteY52" fmla="*/ 1257300 h 1407320"/>
                <a:gd name="connsiteX53" fmla="*/ 1414472 w 2109797"/>
                <a:gd name="connsiteY53" fmla="*/ 1266825 h 1407320"/>
                <a:gd name="connsiteX54" fmla="*/ 1416853 w 2109797"/>
                <a:gd name="connsiteY54" fmla="*/ 1350169 h 1407320"/>
                <a:gd name="connsiteX55" fmla="*/ 1419235 w 2109797"/>
                <a:gd name="connsiteY55" fmla="*/ 1359694 h 1407320"/>
                <a:gd name="connsiteX56" fmla="*/ 1421616 w 2109797"/>
                <a:gd name="connsiteY56" fmla="*/ 1371600 h 1407320"/>
                <a:gd name="connsiteX57" fmla="*/ 1419235 w 2109797"/>
                <a:gd name="connsiteY57" fmla="*/ 1404937 h 1407320"/>
                <a:gd name="connsiteX58" fmla="*/ 1412091 w 2109797"/>
                <a:gd name="connsiteY58" fmla="*/ 1407319 h 1407320"/>
                <a:gd name="connsiteX59" fmla="*/ 940603 w 2109797"/>
                <a:gd name="connsiteY59" fmla="*/ 1402556 h 1407320"/>
                <a:gd name="connsiteX60" fmla="*/ 885835 w 2109797"/>
                <a:gd name="connsiteY60" fmla="*/ 1400175 h 1407320"/>
                <a:gd name="connsiteX61" fmla="*/ 864403 w 2109797"/>
                <a:gd name="connsiteY61" fmla="*/ 1397794 h 1407320"/>
                <a:gd name="connsiteX62" fmla="*/ 795347 w 2109797"/>
                <a:gd name="connsiteY62" fmla="*/ 1390650 h 1407320"/>
                <a:gd name="connsiteX63" fmla="*/ 704860 w 2109797"/>
                <a:gd name="connsiteY63" fmla="*/ 1393031 h 1407320"/>
                <a:gd name="connsiteX64" fmla="*/ 700097 w 2109797"/>
                <a:gd name="connsiteY64" fmla="*/ 1383506 h 1407320"/>
                <a:gd name="connsiteX65" fmla="*/ 695335 w 2109797"/>
                <a:gd name="connsiteY65" fmla="*/ 1221581 h 1407320"/>
                <a:gd name="connsiteX66" fmla="*/ 692953 w 2109797"/>
                <a:gd name="connsiteY66" fmla="*/ 883444 h 1407320"/>
                <a:gd name="connsiteX67" fmla="*/ 688191 w 2109797"/>
                <a:gd name="connsiteY67" fmla="*/ 852487 h 1407320"/>
                <a:gd name="connsiteX68" fmla="*/ 685810 w 2109797"/>
                <a:gd name="connsiteY68" fmla="*/ 745331 h 1407320"/>
                <a:gd name="connsiteX69" fmla="*/ 683428 w 2109797"/>
                <a:gd name="connsiteY69" fmla="*/ 735806 h 1407320"/>
                <a:gd name="connsiteX70" fmla="*/ 685810 w 2109797"/>
                <a:gd name="connsiteY70" fmla="*/ 702469 h 1407320"/>
                <a:gd name="connsiteX71" fmla="*/ 690572 w 2109797"/>
                <a:gd name="connsiteY71" fmla="*/ 692944 h 1407320"/>
                <a:gd name="connsiteX72" fmla="*/ 695335 w 2109797"/>
                <a:gd name="connsiteY72" fmla="*/ 685800 h 1407320"/>
                <a:gd name="connsiteX73" fmla="*/ 16678 w 2109797"/>
                <a:gd name="connsiteY73" fmla="*/ 707231 h 1407320"/>
                <a:gd name="connsiteX74" fmla="*/ 10 w 2109797"/>
                <a:gd name="connsiteY74" fmla="*/ 409575 h 1407320"/>
                <a:gd name="connsiteX75" fmla="*/ 14297 w 2109797"/>
                <a:gd name="connsiteY75" fmla="*/ 7144 h 1407320"/>
                <a:gd name="connsiteX76" fmla="*/ 21441 w 2109797"/>
                <a:gd name="connsiteY76" fmla="*/ 9525 h 1407320"/>
                <a:gd name="connsiteX0" fmla="*/ 56015 w 2144371"/>
                <a:gd name="connsiteY0" fmla="*/ 9525 h 1407320"/>
                <a:gd name="connsiteX1" fmla="*/ 165552 w 2144371"/>
                <a:gd name="connsiteY1" fmla="*/ 16669 h 1407320"/>
                <a:gd name="connsiteX2" fmla="*/ 798965 w 2144371"/>
                <a:gd name="connsiteY2" fmla="*/ 14287 h 1407320"/>
                <a:gd name="connsiteX3" fmla="*/ 1115671 w 2144371"/>
                <a:gd name="connsiteY3" fmla="*/ 14287 h 1407320"/>
                <a:gd name="connsiteX4" fmla="*/ 1127577 w 2144371"/>
                <a:gd name="connsiteY4" fmla="*/ 11906 h 1407320"/>
                <a:gd name="connsiteX5" fmla="*/ 1279977 w 2144371"/>
                <a:gd name="connsiteY5" fmla="*/ 9525 h 1407320"/>
                <a:gd name="connsiteX6" fmla="*/ 1906246 w 2144371"/>
                <a:gd name="connsiteY6" fmla="*/ 7144 h 1407320"/>
                <a:gd name="connsiteX7" fmla="*/ 1913390 w 2144371"/>
                <a:gd name="connsiteY7" fmla="*/ 4762 h 1407320"/>
                <a:gd name="connsiteX8" fmla="*/ 1977684 w 2144371"/>
                <a:gd name="connsiteY8" fmla="*/ 0 h 1407320"/>
                <a:gd name="connsiteX9" fmla="*/ 2034834 w 2144371"/>
                <a:gd name="connsiteY9" fmla="*/ 2381 h 1407320"/>
                <a:gd name="connsiteX10" fmla="*/ 2051502 w 2144371"/>
                <a:gd name="connsiteY10" fmla="*/ 4762 h 1407320"/>
                <a:gd name="connsiteX11" fmla="*/ 2077696 w 2144371"/>
                <a:gd name="connsiteY11" fmla="*/ 11906 h 1407320"/>
                <a:gd name="connsiteX12" fmla="*/ 2113415 w 2144371"/>
                <a:gd name="connsiteY12" fmla="*/ 14287 h 1407320"/>
                <a:gd name="connsiteX13" fmla="*/ 2144371 w 2144371"/>
                <a:gd name="connsiteY13" fmla="*/ 19050 h 1407320"/>
                <a:gd name="connsiteX14" fmla="*/ 2141990 w 2144371"/>
                <a:gd name="connsiteY14" fmla="*/ 190500 h 1407320"/>
                <a:gd name="connsiteX15" fmla="*/ 2139609 w 2144371"/>
                <a:gd name="connsiteY15" fmla="*/ 238125 h 1407320"/>
                <a:gd name="connsiteX16" fmla="*/ 2132465 w 2144371"/>
                <a:gd name="connsiteY16" fmla="*/ 359569 h 1407320"/>
                <a:gd name="connsiteX17" fmla="*/ 2130084 w 2144371"/>
                <a:gd name="connsiteY17" fmla="*/ 390525 h 1407320"/>
                <a:gd name="connsiteX18" fmla="*/ 2125321 w 2144371"/>
                <a:gd name="connsiteY18" fmla="*/ 473869 h 1407320"/>
                <a:gd name="connsiteX19" fmla="*/ 2122940 w 2144371"/>
                <a:gd name="connsiteY19" fmla="*/ 483394 h 1407320"/>
                <a:gd name="connsiteX20" fmla="*/ 2120559 w 2144371"/>
                <a:gd name="connsiteY20" fmla="*/ 500062 h 1407320"/>
                <a:gd name="connsiteX21" fmla="*/ 2122940 w 2144371"/>
                <a:gd name="connsiteY21" fmla="*/ 583406 h 1407320"/>
                <a:gd name="connsiteX22" fmla="*/ 2125321 w 2144371"/>
                <a:gd name="connsiteY22" fmla="*/ 595312 h 1407320"/>
                <a:gd name="connsiteX23" fmla="*/ 2127702 w 2144371"/>
                <a:gd name="connsiteY23" fmla="*/ 628650 h 1407320"/>
                <a:gd name="connsiteX24" fmla="*/ 2130084 w 2144371"/>
                <a:gd name="connsiteY24" fmla="*/ 638175 h 1407320"/>
                <a:gd name="connsiteX25" fmla="*/ 2132465 w 2144371"/>
                <a:gd name="connsiteY25" fmla="*/ 652462 h 1407320"/>
                <a:gd name="connsiteX26" fmla="*/ 2139609 w 2144371"/>
                <a:gd name="connsiteY26" fmla="*/ 678656 h 1407320"/>
                <a:gd name="connsiteX27" fmla="*/ 2141990 w 2144371"/>
                <a:gd name="connsiteY27" fmla="*/ 697706 h 1407320"/>
                <a:gd name="connsiteX28" fmla="*/ 1887196 w 2144371"/>
                <a:gd name="connsiteY28" fmla="*/ 726281 h 1407320"/>
                <a:gd name="connsiteX29" fmla="*/ 1782421 w 2144371"/>
                <a:gd name="connsiteY29" fmla="*/ 731044 h 1407320"/>
                <a:gd name="connsiteX30" fmla="*/ 1768134 w 2144371"/>
                <a:gd name="connsiteY30" fmla="*/ 735806 h 1407320"/>
                <a:gd name="connsiteX31" fmla="*/ 1656215 w 2144371"/>
                <a:gd name="connsiteY31" fmla="*/ 738187 h 1407320"/>
                <a:gd name="connsiteX32" fmla="*/ 1587159 w 2144371"/>
                <a:gd name="connsiteY32" fmla="*/ 740569 h 1407320"/>
                <a:gd name="connsiteX33" fmla="*/ 1515721 w 2144371"/>
                <a:gd name="connsiteY33" fmla="*/ 738187 h 1407320"/>
                <a:gd name="connsiteX34" fmla="*/ 1503815 w 2144371"/>
                <a:gd name="connsiteY34" fmla="*/ 735806 h 1407320"/>
                <a:gd name="connsiteX35" fmla="*/ 1487146 w 2144371"/>
                <a:gd name="connsiteY35" fmla="*/ 733425 h 1407320"/>
                <a:gd name="connsiteX36" fmla="*/ 1446665 w 2144371"/>
                <a:gd name="connsiteY36" fmla="*/ 726281 h 1407320"/>
                <a:gd name="connsiteX37" fmla="*/ 1432377 w 2144371"/>
                <a:gd name="connsiteY37" fmla="*/ 731044 h 1407320"/>
                <a:gd name="connsiteX38" fmla="*/ 1429996 w 2144371"/>
                <a:gd name="connsiteY38" fmla="*/ 804862 h 1407320"/>
                <a:gd name="connsiteX39" fmla="*/ 1427615 w 2144371"/>
                <a:gd name="connsiteY39" fmla="*/ 852487 h 1407320"/>
                <a:gd name="connsiteX40" fmla="*/ 1422852 w 2144371"/>
                <a:gd name="connsiteY40" fmla="*/ 876300 h 1407320"/>
                <a:gd name="connsiteX41" fmla="*/ 1418090 w 2144371"/>
                <a:gd name="connsiteY41" fmla="*/ 900112 h 1407320"/>
                <a:gd name="connsiteX42" fmla="*/ 1415709 w 2144371"/>
                <a:gd name="connsiteY42" fmla="*/ 992981 h 1407320"/>
                <a:gd name="connsiteX43" fmla="*/ 1413327 w 2144371"/>
                <a:gd name="connsiteY43" fmla="*/ 1004887 h 1407320"/>
                <a:gd name="connsiteX44" fmla="*/ 1418090 w 2144371"/>
                <a:gd name="connsiteY44" fmla="*/ 1109662 h 1407320"/>
                <a:gd name="connsiteX45" fmla="*/ 1420471 w 2144371"/>
                <a:gd name="connsiteY45" fmla="*/ 1145381 h 1407320"/>
                <a:gd name="connsiteX46" fmla="*/ 1425234 w 2144371"/>
                <a:gd name="connsiteY46" fmla="*/ 1159669 h 1407320"/>
                <a:gd name="connsiteX47" fmla="*/ 1427615 w 2144371"/>
                <a:gd name="connsiteY47" fmla="*/ 1169194 h 1407320"/>
                <a:gd name="connsiteX48" fmla="*/ 1429996 w 2144371"/>
                <a:gd name="connsiteY48" fmla="*/ 1193006 h 1407320"/>
                <a:gd name="connsiteX49" fmla="*/ 1432377 w 2144371"/>
                <a:gd name="connsiteY49" fmla="*/ 1202531 h 1407320"/>
                <a:gd name="connsiteX50" fmla="*/ 1437140 w 2144371"/>
                <a:gd name="connsiteY50" fmla="*/ 1221581 h 1407320"/>
                <a:gd name="connsiteX51" fmla="*/ 1444284 w 2144371"/>
                <a:gd name="connsiteY51" fmla="*/ 1238250 h 1407320"/>
                <a:gd name="connsiteX52" fmla="*/ 1446665 w 2144371"/>
                <a:gd name="connsiteY52" fmla="*/ 1257300 h 1407320"/>
                <a:gd name="connsiteX53" fmla="*/ 1449046 w 2144371"/>
                <a:gd name="connsiteY53" fmla="*/ 1266825 h 1407320"/>
                <a:gd name="connsiteX54" fmla="*/ 1451427 w 2144371"/>
                <a:gd name="connsiteY54" fmla="*/ 1350169 h 1407320"/>
                <a:gd name="connsiteX55" fmla="*/ 1453809 w 2144371"/>
                <a:gd name="connsiteY55" fmla="*/ 1359694 h 1407320"/>
                <a:gd name="connsiteX56" fmla="*/ 1456190 w 2144371"/>
                <a:gd name="connsiteY56" fmla="*/ 1371600 h 1407320"/>
                <a:gd name="connsiteX57" fmla="*/ 1453809 w 2144371"/>
                <a:gd name="connsiteY57" fmla="*/ 1404937 h 1407320"/>
                <a:gd name="connsiteX58" fmla="*/ 1446665 w 2144371"/>
                <a:gd name="connsiteY58" fmla="*/ 1407319 h 1407320"/>
                <a:gd name="connsiteX59" fmla="*/ 975177 w 2144371"/>
                <a:gd name="connsiteY59" fmla="*/ 1402556 h 1407320"/>
                <a:gd name="connsiteX60" fmla="*/ 920409 w 2144371"/>
                <a:gd name="connsiteY60" fmla="*/ 1400175 h 1407320"/>
                <a:gd name="connsiteX61" fmla="*/ 898977 w 2144371"/>
                <a:gd name="connsiteY61" fmla="*/ 1397794 h 1407320"/>
                <a:gd name="connsiteX62" fmla="*/ 829921 w 2144371"/>
                <a:gd name="connsiteY62" fmla="*/ 1390650 h 1407320"/>
                <a:gd name="connsiteX63" fmla="*/ 739434 w 2144371"/>
                <a:gd name="connsiteY63" fmla="*/ 1393031 h 1407320"/>
                <a:gd name="connsiteX64" fmla="*/ 734671 w 2144371"/>
                <a:gd name="connsiteY64" fmla="*/ 1383506 h 1407320"/>
                <a:gd name="connsiteX65" fmla="*/ 729909 w 2144371"/>
                <a:gd name="connsiteY65" fmla="*/ 1221581 h 1407320"/>
                <a:gd name="connsiteX66" fmla="*/ 727527 w 2144371"/>
                <a:gd name="connsiteY66" fmla="*/ 883444 h 1407320"/>
                <a:gd name="connsiteX67" fmla="*/ 722765 w 2144371"/>
                <a:gd name="connsiteY67" fmla="*/ 852487 h 1407320"/>
                <a:gd name="connsiteX68" fmla="*/ 720384 w 2144371"/>
                <a:gd name="connsiteY68" fmla="*/ 745331 h 1407320"/>
                <a:gd name="connsiteX69" fmla="*/ 718002 w 2144371"/>
                <a:gd name="connsiteY69" fmla="*/ 735806 h 1407320"/>
                <a:gd name="connsiteX70" fmla="*/ 720384 w 2144371"/>
                <a:gd name="connsiteY70" fmla="*/ 702469 h 1407320"/>
                <a:gd name="connsiteX71" fmla="*/ 725146 w 2144371"/>
                <a:gd name="connsiteY71" fmla="*/ 692944 h 1407320"/>
                <a:gd name="connsiteX72" fmla="*/ 729909 w 2144371"/>
                <a:gd name="connsiteY72" fmla="*/ 685800 h 1407320"/>
                <a:gd name="connsiteX73" fmla="*/ 51252 w 2144371"/>
                <a:gd name="connsiteY73" fmla="*/ 707231 h 1407320"/>
                <a:gd name="connsiteX74" fmla="*/ 48871 w 2144371"/>
                <a:gd name="connsiteY74" fmla="*/ 7144 h 1407320"/>
                <a:gd name="connsiteX75" fmla="*/ 56015 w 2144371"/>
                <a:gd name="connsiteY75" fmla="*/ 9525 h 1407320"/>
                <a:gd name="connsiteX0" fmla="*/ 48871 w 2144371"/>
                <a:gd name="connsiteY0" fmla="*/ 49039 h 1449215"/>
                <a:gd name="connsiteX1" fmla="*/ 165552 w 2144371"/>
                <a:gd name="connsiteY1" fmla="*/ 58564 h 1449215"/>
                <a:gd name="connsiteX2" fmla="*/ 798965 w 2144371"/>
                <a:gd name="connsiteY2" fmla="*/ 56182 h 1449215"/>
                <a:gd name="connsiteX3" fmla="*/ 1115671 w 2144371"/>
                <a:gd name="connsiteY3" fmla="*/ 56182 h 1449215"/>
                <a:gd name="connsiteX4" fmla="*/ 1127577 w 2144371"/>
                <a:gd name="connsiteY4" fmla="*/ 53801 h 1449215"/>
                <a:gd name="connsiteX5" fmla="*/ 1279977 w 2144371"/>
                <a:gd name="connsiteY5" fmla="*/ 51420 h 1449215"/>
                <a:gd name="connsiteX6" fmla="*/ 1906246 w 2144371"/>
                <a:gd name="connsiteY6" fmla="*/ 49039 h 1449215"/>
                <a:gd name="connsiteX7" fmla="*/ 1913390 w 2144371"/>
                <a:gd name="connsiteY7" fmla="*/ 46657 h 1449215"/>
                <a:gd name="connsiteX8" fmla="*/ 1977684 w 2144371"/>
                <a:gd name="connsiteY8" fmla="*/ 41895 h 1449215"/>
                <a:gd name="connsiteX9" fmla="*/ 2034834 w 2144371"/>
                <a:gd name="connsiteY9" fmla="*/ 44276 h 1449215"/>
                <a:gd name="connsiteX10" fmla="*/ 2051502 w 2144371"/>
                <a:gd name="connsiteY10" fmla="*/ 46657 h 1449215"/>
                <a:gd name="connsiteX11" fmla="*/ 2077696 w 2144371"/>
                <a:gd name="connsiteY11" fmla="*/ 53801 h 1449215"/>
                <a:gd name="connsiteX12" fmla="*/ 2113415 w 2144371"/>
                <a:gd name="connsiteY12" fmla="*/ 56182 h 1449215"/>
                <a:gd name="connsiteX13" fmla="*/ 2144371 w 2144371"/>
                <a:gd name="connsiteY13" fmla="*/ 60945 h 1449215"/>
                <a:gd name="connsiteX14" fmla="*/ 2141990 w 2144371"/>
                <a:gd name="connsiteY14" fmla="*/ 232395 h 1449215"/>
                <a:gd name="connsiteX15" fmla="*/ 2139609 w 2144371"/>
                <a:gd name="connsiteY15" fmla="*/ 280020 h 1449215"/>
                <a:gd name="connsiteX16" fmla="*/ 2132465 w 2144371"/>
                <a:gd name="connsiteY16" fmla="*/ 401464 h 1449215"/>
                <a:gd name="connsiteX17" fmla="*/ 2130084 w 2144371"/>
                <a:gd name="connsiteY17" fmla="*/ 432420 h 1449215"/>
                <a:gd name="connsiteX18" fmla="*/ 2125321 w 2144371"/>
                <a:gd name="connsiteY18" fmla="*/ 515764 h 1449215"/>
                <a:gd name="connsiteX19" fmla="*/ 2122940 w 2144371"/>
                <a:gd name="connsiteY19" fmla="*/ 525289 h 1449215"/>
                <a:gd name="connsiteX20" fmla="*/ 2120559 w 2144371"/>
                <a:gd name="connsiteY20" fmla="*/ 541957 h 1449215"/>
                <a:gd name="connsiteX21" fmla="*/ 2122940 w 2144371"/>
                <a:gd name="connsiteY21" fmla="*/ 625301 h 1449215"/>
                <a:gd name="connsiteX22" fmla="*/ 2125321 w 2144371"/>
                <a:gd name="connsiteY22" fmla="*/ 637207 h 1449215"/>
                <a:gd name="connsiteX23" fmla="*/ 2127702 w 2144371"/>
                <a:gd name="connsiteY23" fmla="*/ 670545 h 1449215"/>
                <a:gd name="connsiteX24" fmla="*/ 2130084 w 2144371"/>
                <a:gd name="connsiteY24" fmla="*/ 680070 h 1449215"/>
                <a:gd name="connsiteX25" fmla="*/ 2132465 w 2144371"/>
                <a:gd name="connsiteY25" fmla="*/ 694357 h 1449215"/>
                <a:gd name="connsiteX26" fmla="*/ 2139609 w 2144371"/>
                <a:gd name="connsiteY26" fmla="*/ 720551 h 1449215"/>
                <a:gd name="connsiteX27" fmla="*/ 2141990 w 2144371"/>
                <a:gd name="connsiteY27" fmla="*/ 739601 h 1449215"/>
                <a:gd name="connsiteX28" fmla="*/ 1887196 w 2144371"/>
                <a:gd name="connsiteY28" fmla="*/ 768176 h 1449215"/>
                <a:gd name="connsiteX29" fmla="*/ 1782421 w 2144371"/>
                <a:gd name="connsiteY29" fmla="*/ 772939 h 1449215"/>
                <a:gd name="connsiteX30" fmla="*/ 1768134 w 2144371"/>
                <a:gd name="connsiteY30" fmla="*/ 777701 h 1449215"/>
                <a:gd name="connsiteX31" fmla="*/ 1656215 w 2144371"/>
                <a:gd name="connsiteY31" fmla="*/ 780082 h 1449215"/>
                <a:gd name="connsiteX32" fmla="*/ 1587159 w 2144371"/>
                <a:gd name="connsiteY32" fmla="*/ 782464 h 1449215"/>
                <a:gd name="connsiteX33" fmla="*/ 1515721 w 2144371"/>
                <a:gd name="connsiteY33" fmla="*/ 780082 h 1449215"/>
                <a:gd name="connsiteX34" fmla="*/ 1503815 w 2144371"/>
                <a:gd name="connsiteY34" fmla="*/ 777701 h 1449215"/>
                <a:gd name="connsiteX35" fmla="*/ 1487146 w 2144371"/>
                <a:gd name="connsiteY35" fmla="*/ 775320 h 1449215"/>
                <a:gd name="connsiteX36" fmla="*/ 1446665 w 2144371"/>
                <a:gd name="connsiteY36" fmla="*/ 768176 h 1449215"/>
                <a:gd name="connsiteX37" fmla="*/ 1432377 w 2144371"/>
                <a:gd name="connsiteY37" fmla="*/ 772939 h 1449215"/>
                <a:gd name="connsiteX38" fmla="*/ 1429996 w 2144371"/>
                <a:gd name="connsiteY38" fmla="*/ 846757 h 1449215"/>
                <a:gd name="connsiteX39" fmla="*/ 1427615 w 2144371"/>
                <a:gd name="connsiteY39" fmla="*/ 894382 h 1449215"/>
                <a:gd name="connsiteX40" fmla="*/ 1422852 w 2144371"/>
                <a:gd name="connsiteY40" fmla="*/ 918195 h 1449215"/>
                <a:gd name="connsiteX41" fmla="*/ 1418090 w 2144371"/>
                <a:gd name="connsiteY41" fmla="*/ 942007 h 1449215"/>
                <a:gd name="connsiteX42" fmla="*/ 1415709 w 2144371"/>
                <a:gd name="connsiteY42" fmla="*/ 1034876 h 1449215"/>
                <a:gd name="connsiteX43" fmla="*/ 1413327 w 2144371"/>
                <a:gd name="connsiteY43" fmla="*/ 1046782 h 1449215"/>
                <a:gd name="connsiteX44" fmla="*/ 1418090 w 2144371"/>
                <a:gd name="connsiteY44" fmla="*/ 1151557 h 1449215"/>
                <a:gd name="connsiteX45" fmla="*/ 1420471 w 2144371"/>
                <a:gd name="connsiteY45" fmla="*/ 1187276 h 1449215"/>
                <a:gd name="connsiteX46" fmla="*/ 1425234 w 2144371"/>
                <a:gd name="connsiteY46" fmla="*/ 1201564 h 1449215"/>
                <a:gd name="connsiteX47" fmla="*/ 1427615 w 2144371"/>
                <a:gd name="connsiteY47" fmla="*/ 1211089 h 1449215"/>
                <a:gd name="connsiteX48" fmla="*/ 1429996 w 2144371"/>
                <a:gd name="connsiteY48" fmla="*/ 1234901 h 1449215"/>
                <a:gd name="connsiteX49" fmla="*/ 1432377 w 2144371"/>
                <a:gd name="connsiteY49" fmla="*/ 1244426 h 1449215"/>
                <a:gd name="connsiteX50" fmla="*/ 1437140 w 2144371"/>
                <a:gd name="connsiteY50" fmla="*/ 1263476 h 1449215"/>
                <a:gd name="connsiteX51" fmla="*/ 1444284 w 2144371"/>
                <a:gd name="connsiteY51" fmla="*/ 1280145 h 1449215"/>
                <a:gd name="connsiteX52" fmla="*/ 1446665 w 2144371"/>
                <a:gd name="connsiteY52" fmla="*/ 1299195 h 1449215"/>
                <a:gd name="connsiteX53" fmla="*/ 1449046 w 2144371"/>
                <a:gd name="connsiteY53" fmla="*/ 1308720 h 1449215"/>
                <a:gd name="connsiteX54" fmla="*/ 1451427 w 2144371"/>
                <a:gd name="connsiteY54" fmla="*/ 1392064 h 1449215"/>
                <a:gd name="connsiteX55" fmla="*/ 1453809 w 2144371"/>
                <a:gd name="connsiteY55" fmla="*/ 1401589 h 1449215"/>
                <a:gd name="connsiteX56" fmla="*/ 1456190 w 2144371"/>
                <a:gd name="connsiteY56" fmla="*/ 1413495 h 1449215"/>
                <a:gd name="connsiteX57" fmla="*/ 1453809 w 2144371"/>
                <a:gd name="connsiteY57" fmla="*/ 1446832 h 1449215"/>
                <a:gd name="connsiteX58" fmla="*/ 1446665 w 2144371"/>
                <a:gd name="connsiteY58" fmla="*/ 1449214 h 1449215"/>
                <a:gd name="connsiteX59" fmla="*/ 975177 w 2144371"/>
                <a:gd name="connsiteY59" fmla="*/ 1444451 h 1449215"/>
                <a:gd name="connsiteX60" fmla="*/ 920409 w 2144371"/>
                <a:gd name="connsiteY60" fmla="*/ 1442070 h 1449215"/>
                <a:gd name="connsiteX61" fmla="*/ 898977 w 2144371"/>
                <a:gd name="connsiteY61" fmla="*/ 1439689 h 1449215"/>
                <a:gd name="connsiteX62" fmla="*/ 829921 w 2144371"/>
                <a:gd name="connsiteY62" fmla="*/ 1432545 h 1449215"/>
                <a:gd name="connsiteX63" fmla="*/ 739434 w 2144371"/>
                <a:gd name="connsiteY63" fmla="*/ 1434926 h 1449215"/>
                <a:gd name="connsiteX64" fmla="*/ 734671 w 2144371"/>
                <a:gd name="connsiteY64" fmla="*/ 1425401 h 1449215"/>
                <a:gd name="connsiteX65" fmla="*/ 729909 w 2144371"/>
                <a:gd name="connsiteY65" fmla="*/ 1263476 h 1449215"/>
                <a:gd name="connsiteX66" fmla="*/ 727527 w 2144371"/>
                <a:gd name="connsiteY66" fmla="*/ 925339 h 1449215"/>
                <a:gd name="connsiteX67" fmla="*/ 722765 w 2144371"/>
                <a:gd name="connsiteY67" fmla="*/ 894382 h 1449215"/>
                <a:gd name="connsiteX68" fmla="*/ 720384 w 2144371"/>
                <a:gd name="connsiteY68" fmla="*/ 787226 h 1449215"/>
                <a:gd name="connsiteX69" fmla="*/ 718002 w 2144371"/>
                <a:gd name="connsiteY69" fmla="*/ 777701 h 1449215"/>
                <a:gd name="connsiteX70" fmla="*/ 720384 w 2144371"/>
                <a:gd name="connsiteY70" fmla="*/ 744364 h 1449215"/>
                <a:gd name="connsiteX71" fmla="*/ 725146 w 2144371"/>
                <a:gd name="connsiteY71" fmla="*/ 734839 h 1449215"/>
                <a:gd name="connsiteX72" fmla="*/ 729909 w 2144371"/>
                <a:gd name="connsiteY72" fmla="*/ 727695 h 1449215"/>
                <a:gd name="connsiteX73" fmla="*/ 51252 w 2144371"/>
                <a:gd name="connsiteY73" fmla="*/ 749126 h 1449215"/>
                <a:gd name="connsiteX74" fmla="*/ 48871 w 2144371"/>
                <a:gd name="connsiteY74" fmla="*/ 49039 h 1449215"/>
                <a:gd name="connsiteX0" fmla="*/ 75459 w 2170959"/>
                <a:gd name="connsiteY0" fmla="*/ 7144 h 1407320"/>
                <a:gd name="connsiteX1" fmla="*/ 192140 w 2170959"/>
                <a:gd name="connsiteY1" fmla="*/ 16669 h 1407320"/>
                <a:gd name="connsiteX2" fmla="*/ 825553 w 2170959"/>
                <a:gd name="connsiteY2" fmla="*/ 14287 h 1407320"/>
                <a:gd name="connsiteX3" fmla="*/ 1142259 w 2170959"/>
                <a:gd name="connsiteY3" fmla="*/ 14287 h 1407320"/>
                <a:gd name="connsiteX4" fmla="*/ 1154165 w 2170959"/>
                <a:gd name="connsiteY4" fmla="*/ 11906 h 1407320"/>
                <a:gd name="connsiteX5" fmla="*/ 1306565 w 2170959"/>
                <a:gd name="connsiteY5" fmla="*/ 9525 h 1407320"/>
                <a:gd name="connsiteX6" fmla="*/ 1932834 w 2170959"/>
                <a:gd name="connsiteY6" fmla="*/ 7144 h 1407320"/>
                <a:gd name="connsiteX7" fmla="*/ 1939978 w 2170959"/>
                <a:gd name="connsiteY7" fmla="*/ 4762 h 1407320"/>
                <a:gd name="connsiteX8" fmla="*/ 2004272 w 2170959"/>
                <a:gd name="connsiteY8" fmla="*/ 0 h 1407320"/>
                <a:gd name="connsiteX9" fmla="*/ 2061422 w 2170959"/>
                <a:gd name="connsiteY9" fmla="*/ 2381 h 1407320"/>
                <a:gd name="connsiteX10" fmla="*/ 2078090 w 2170959"/>
                <a:gd name="connsiteY10" fmla="*/ 4762 h 1407320"/>
                <a:gd name="connsiteX11" fmla="*/ 2104284 w 2170959"/>
                <a:gd name="connsiteY11" fmla="*/ 11906 h 1407320"/>
                <a:gd name="connsiteX12" fmla="*/ 2140003 w 2170959"/>
                <a:gd name="connsiteY12" fmla="*/ 14287 h 1407320"/>
                <a:gd name="connsiteX13" fmla="*/ 2170959 w 2170959"/>
                <a:gd name="connsiteY13" fmla="*/ 19050 h 1407320"/>
                <a:gd name="connsiteX14" fmla="*/ 2168578 w 2170959"/>
                <a:gd name="connsiteY14" fmla="*/ 190500 h 1407320"/>
                <a:gd name="connsiteX15" fmla="*/ 2166197 w 2170959"/>
                <a:gd name="connsiteY15" fmla="*/ 238125 h 1407320"/>
                <a:gd name="connsiteX16" fmla="*/ 2159053 w 2170959"/>
                <a:gd name="connsiteY16" fmla="*/ 359569 h 1407320"/>
                <a:gd name="connsiteX17" fmla="*/ 2156672 w 2170959"/>
                <a:gd name="connsiteY17" fmla="*/ 390525 h 1407320"/>
                <a:gd name="connsiteX18" fmla="*/ 2151909 w 2170959"/>
                <a:gd name="connsiteY18" fmla="*/ 473869 h 1407320"/>
                <a:gd name="connsiteX19" fmla="*/ 2149528 w 2170959"/>
                <a:gd name="connsiteY19" fmla="*/ 483394 h 1407320"/>
                <a:gd name="connsiteX20" fmla="*/ 2147147 w 2170959"/>
                <a:gd name="connsiteY20" fmla="*/ 500062 h 1407320"/>
                <a:gd name="connsiteX21" fmla="*/ 2149528 w 2170959"/>
                <a:gd name="connsiteY21" fmla="*/ 583406 h 1407320"/>
                <a:gd name="connsiteX22" fmla="*/ 2151909 w 2170959"/>
                <a:gd name="connsiteY22" fmla="*/ 595312 h 1407320"/>
                <a:gd name="connsiteX23" fmla="*/ 2154290 w 2170959"/>
                <a:gd name="connsiteY23" fmla="*/ 628650 h 1407320"/>
                <a:gd name="connsiteX24" fmla="*/ 2156672 w 2170959"/>
                <a:gd name="connsiteY24" fmla="*/ 638175 h 1407320"/>
                <a:gd name="connsiteX25" fmla="*/ 2159053 w 2170959"/>
                <a:gd name="connsiteY25" fmla="*/ 652462 h 1407320"/>
                <a:gd name="connsiteX26" fmla="*/ 2166197 w 2170959"/>
                <a:gd name="connsiteY26" fmla="*/ 678656 h 1407320"/>
                <a:gd name="connsiteX27" fmla="*/ 2168578 w 2170959"/>
                <a:gd name="connsiteY27" fmla="*/ 697706 h 1407320"/>
                <a:gd name="connsiteX28" fmla="*/ 1913784 w 2170959"/>
                <a:gd name="connsiteY28" fmla="*/ 726281 h 1407320"/>
                <a:gd name="connsiteX29" fmla="*/ 1809009 w 2170959"/>
                <a:gd name="connsiteY29" fmla="*/ 731044 h 1407320"/>
                <a:gd name="connsiteX30" fmla="*/ 1794722 w 2170959"/>
                <a:gd name="connsiteY30" fmla="*/ 735806 h 1407320"/>
                <a:gd name="connsiteX31" fmla="*/ 1682803 w 2170959"/>
                <a:gd name="connsiteY31" fmla="*/ 738187 h 1407320"/>
                <a:gd name="connsiteX32" fmla="*/ 1613747 w 2170959"/>
                <a:gd name="connsiteY32" fmla="*/ 740569 h 1407320"/>
                <a:gd name="connsiteX33" fmla="*/ 1542309 w 2170959"/>
                <a:gd name="connsiteY33" fmla="*/ 738187 h 1407320"/>
                <a:gd name="connsiteX34" fmla="*/ 1530403 w 2170959"/>
                <a:gd name="connsiteY34" fmla="*/ 735806 h 1407320"/>
                <a:gd name="connsiteX35" fmla="*/ 1513734 w 2170959"/>
                <a:gd name="connsiteY35" fmla="*/ 733425 h 1407320"/>
                <a:gd name="connsiteX36" fmla="*/ 1473253 w 2170959"/>
                <a:gd name="connsiteY36" fmla="*/ 726281 h 1407320"/>
                <a:gd name="connsiteX37" fmla="*/ 1458965 w 2170959"/>
                <a:gd name="connsiteY37" fmla="*/ 731044 h 1407320"/>
                <a:gd name="connsiteX38" fmla="*/ 1456584 w 2170959"/>
                <a:gd name="connsiteY38" fmla="*/ 804862 h 1407320"/>
                <a:gd name="connsiteX39" fmla="*/ 1454203 w 2170959"/>
                <a:gd name="connsiteY39" fmla="*/ 852487 h 1407320"/>
                <a:gd name="connsiteX40" fmla="*/ 1449440 w 2170959"/>
                <a:gd name="connsiteY40" fmla="*/ 876300 h 1407320"/>
                <a:gd name="connsiteX41" fmla="*/ 1444678 w 2170959"/>
                <a:gd name="connsiteY41" fmla="*/ 900112 h 1407320"/>
                <a:gd name="connsiteX42" fmla="*/ 1442297 w 2170959"/>
                <a:gd name="connsiteY42" fmla="*/ 992981 h 1407320"/>
                <a:gd name="connsiteX43" fmla="*/ 1439915 w 2170959"/>
                <a:gd name="connsiteY43" fmla="*/ 1004887 h 1407320"/>
                <a:gd name="connsiteX44" fmla="*/ 1444678 w 2170959"/>
                <a:gd name="connsiteY44" fmla="*/ 1109662 h 1407320"/>
                <a:gd name="connsiteX45" fmla="*/ 1447059 w 2170959"/>
                <a:gd name="connsiteY45" fmla="*/ 1145381 h 1407320"/>
                <a:gd name="connsiteX46" fmla="*/ 1451822 w 2170959"/>
                <a:gd name="connsiteY46" fmla="*/ 1159669 h 1407320"/>
                <a:gd name="connsiteX47" fmla="*/ 1454203 w 2170959"/>
                <a:gd name="connsiteY47" fmla="*/ 1169194 h 1407320"/>
                <a:gd name="connsiteX48" fmla="*/ 1456584 w 2170959"/>
                <a:gd name="connsiteY48" fmla="*/ 1193006 h 1407320"/>
                <a:gd name="connsiteX49" fmla="*/ 1458965 w 2170959"/>
                <a:gd name="connsiteY49" fmla="*/ 1202531 h 1407320"/>
                <a:gd name="connsiteX50" fmla="*/ 1463728 w 2170959"/>
                <a:gd name="connsiteY50" fmla="*/ 1221581 h 1407320"/>
                <a:gd name="connsiteX51" fmla="*/ 1470872 w 2170959"/>
                <a:gd name="connsiteY51" fmla="*/ 1238250 h 1407320"/>
                <a:gd name="connsiteX52" fmla="*/ 1473253 w 2170959"/>
                <a:gd name="connsiteY52" fmla="*/ 1257300 h 1407320"/>
                <a:gd name="connsiteX53" fmla="*/ 1475634 w 2170959"/>
                <a:gd name="connsiteY53" fmla="*/ 1266825 h 1407320"/>
                <a:gd name="connsiteX54" fmla="*/ 1478015 w 2170959"/>
                <a:gd name="connsiteY54" fmla="*/ 1350169 h 1407320"/>
                <a:gd name="connsiteX55" fmla="*/ 1480397 w 2170959"/>
                <a:gd name="connsiteY55" fmla="*/ 1359694 h 1407320"/>
                <a:gd name="connsiteX56" fmla="*/ 1482778 w 2170959"/>
                <a:gd name="connsiteY56" fmla="*/ 1371600 h 1407320"/>
                <a:gd name="connsiteX57" fmla="*/ 1480397 w 2170959"/>
                <a:gd name="connsiteY57" fmla="*/ 1404937 h 1407320"/>
                <a:gd name="connsiteX58" fmla="*/ 1473253 w 2170959"/>
                <a:gd name="connsiteY58" fmla="*/ 1407319 h 1407320"/>
                <a:gd name="connsiteX59" fmla="*/ 1001765 w 2170959"/>
                <a:gd name="connsiteY59" fmla="*/ 1402556 h 1407320"/>
                <a:gd name="connsiteX60" fmla="*/ 946997 w 2170959"/>
                <a:gd name="connsiteY60" fmla="*/ 1400175 h 1407320"/>
                <a:gd name="connsiteX61" fmla="*/ 925565 w 2170959"/>
                <a:gd name="connsiteY61" fmla="*/ 1397794 h 1407320"/>
                <a:gd name="connsiteX62" fmla="*/ 856509 w 2170959"/>
                <a:gd name="connsiteY62" fmla="*/ 1390650 h 1407320"/>
                <a:gd name="connsiteX63" fmla="*/ 766022 w 2170959"/>
                <a:gd name="connsiteY63" fmla="*/ 1393031 h 1407320"/>
                <a:gd name="connsiteX64" fmla="*/ 761259 w 2170959"/>
                <a:gd name="connsiteY64" fmla="*/ 1383506 h 1407320"/>
                <a:gd name="connsiteX65" fmla="*/ 756497 w 2170959"/>
                <a:gd name="connsiteY65" fmla="*/ 1221581 h 1407320"/>
                <a:gd name="connsiteX66" fmla="*/ 754115 w 2170959"/>
                <a:gd name="connsiteY66" fmla="*/ 883444 h 1407320"/>
                <a:gd name="connsiteX67" fmla="*/ 749353 w 2170959"/>
                <a:gd name="connsiteY67" fmla="*/ 852487 h 1407320"/>
                <a:gd name="connsiteX68" fmla="*/ 746972 w 2170959"/>
                <a:gd name="connsiteY68" fmla="*/ 745331 h 1407320"/>
                <a:gd name="connsiteX69" fmla="*/ 744590 w 2170959"/>
                <a:gd name="connsiteY69" fmla="*/ 735806 h 1407320"/>
                <a:gd name="connsiteX70" fmla="*/ 746972 w 2170959"/>
                <a:gd name="connsiteY70" fmla="*/ 702469 h 1407320"/>
                <a:gd name="connsiteX71" fmla="*/ 751734 w 2170959"/>
                <a:gd name="connsiteY71" fmla="*/ 692944 h 1407320"/>
                <a:gd name="connsiteX72" fmla="*/ 756497 w 2170959"/>
                <a:gd name="connsiteY72" fmla="*/ 685800 h 1407320"/>
                <a:gd name="connsiteX73" fmla="*/ 77840 w 2170959"/>
                <a:gd name="connsiteY73" fmla="*/ 707231 h 1407320"/>
                <a:gd name="connsiteX74" fmla="*/ 75459 w 2170959"/>
                <a:gd name="connsiteY74" fmla="*/ 7144 h 1407320"/>
                <a:gd name="connsiteX0" fmla="*/ 49236 w 2144736"/>
                <a:gd name="connsiteY0" fmla="*/ 17424 h 1417600"/>
                <a:gd name="connsiteX1" fmla="*/ 165917 w 2144736"/>
                <a:gd name="connsiteY1" fmla="*/ 26949 h 1417600"/>
                <a:gd name="connsiteX2" fmla="*/ 799330 w 2144736"/>
                <a:gd name="connsiteY2" fmla="*/ 24567 h 1417600"/>
                <a:gd name="connsiteX3" fmla="*/ 1116036 w 2144736"/>
                <a:gd name="connsiteY3" fmla="*/ 24567 h 1417600"/>
                <a:gd name="connsiteX4" fmla="*/ 1127942 w 2144736"/>
                <a:gd name="connsiteY4" fmla="*/ 22186 h 1417600"/>
                <a:gd name="connsiteX5" fmla="*/ 1280342 w 2144736"/>
                <a:gd name="connsiteY5" fmla="*/ 19805 h 1417600"/>
                <a:gd name="connsiteX6" fmla="*/ 1906611 w 2144736"/>
                <a:gd name="connsiteY6" fmla="*/ 17424 h 1417600"/>
                <a:gd name="connsiteX7" fmla="*/ 1913755 w 2144736"/>
                <a:gd name="connsiteY7" fmla="*/ 15042 h 1417600"/>
                <a:gd name="connsiteX8" fmla="*/ 1978049 w 2144736"/>
                <a:gd name="connsiteY8" fmla="*/ 10280 h 1417600"/>
                <a:gd name="connsiteX9" fmla="*/ 2035199 w 2144736"/>
                <a:gd name="connsiteY9" fmla="*/ 12661 h 1417600"/>
                <a:gd name="connsiteX10" fmla="*/ 2051867 w 2144736"/>
                <a:gd name="connsiteY10" fmla="*/ 15042 h 1417600"/>
                <a:gd name="connsiteX11" fmla="*/ 2078061 w 2144736"/>
                <a:gd name="connsiteY11" fmla="*/ 22186 h 1417600"/>
                <a:gd name="connsiteX12" fmla="*/ 2113780 w 2144736"/>
                <a:gd name="connsiteY12" fmla="*/ 24567 h 1417600"/>
                <a:gd name="connsiteX13" fmla="*/ 2144736 w 2144736"/>
                <a:gd name="connsiteY13" fmla="*/ 29330 h 1417600"/>
                <a:gd name="connsiteX14" fmla="*/ 2142355 w 2144736"/>
                <a:gd name="connsiteY14" fmla="*/ 200780 h 1417600"/>
                <a:gd name="connsiteX15" fmla="*/ 2139974 w 2144736"/>
                <a:gd name="connsiteY15" fmla="*/ 248405 h 1417600"/>
                <a:gd name="connsiteX16" fmla="*/ 2132830 w 2144736"/>
                <a:gd name="connsiteY16" fmla="*/ 369849 h 1417600"/>
                <a:gd name="connsiteX17" fmla="*/ 2130449 w 2144736"/>
                <a:gd name="connsiteY17" fmla="*/ 400805 h 1417600"/>
                <a:gd name="connsiteX18" fmla="*/ 2125686 w 2144736"/>
                <a:gd name="connsiteY18" fmla="*/ 484149 h 1417600"/>
                <a:gd name="connsiteX19" fmla="*/ 2123305 w 2144736"/>
                <a:gd name="connsiteY19" fmla="*/ 493674 h 1417600"/>
                <a:gd name="connsiteX20" fmla="*/ 2120924 w 2144736"/>
                <a:gd name="connsiteY20" fmla="*/ 510342 h 1417600"/>
                <a:gd name="connsiteX21" fmla="*/ 2123305 w 2144736"/>
                <a:gd name="connsiteY21" fmla="*/ 593686 h 1417600"/>
                <a:gd name="connsiteX22" fmla="*/ 2125686 w 2144736"/>
                <a:gd name="connsiteY22" fmla="*/ 605592 h 1417600"/>
                <a:gd name="connsiteX23" fmla="*/ 2128067 w 2144736"/>
                <a:gd name="connsiteY23" fmla="*/ 638930 h 1417600"/>
                <a:gd name="connsiteX24" fmla="*/ 2130449 w 2144736"/>
                <a:gd name="connsiteY24" fmla="*/ 648455 h 1417600"/>
                <a:gd name="connsiteX25" fmla="*/ 2132830 w 2144736"/>
                <a:gd name="connsiteY25" fmla="*/ 662742 h 1417600"/>
                <a:gd name="connsiteX26" fmla="*/ 2139974 w 2144736"/>
                <a:gd name="connsiteY26" fmla="*/ 688936 h 1417600"/>
                <a:gd name="connsiteX27" fmla="*/ 2142355 w 2144736"/>
                <a:gd name="connsiteY27" fmla="*/ 707986 h 1417600"/>
                <a:gd name="connsiteX28" fmla="*/ 1887561 w 2144736"/>
                <a:gd name="connsiteY28" fmla="*/ 736561 h 1417600"/>
                <a:gd name="connsiteX29" fmla="*/ 1782786 w 2144736"/>
                <a:gd name="connsiteY29" fmla="*/ 741324 h 1417600"/>
                <a:gd name="connsiteX30" fmla="*/ 1768499 w 2144736"/>
                <a:gd name="connsiteY30" fmla="*/ 746086 h 1417600"/>
                <a:gd name="connsiteX31" fmla="*/ 1656580 w 2144736"/>
                <a:gd name="connsiteY31" fmla="*/ 748467 h 1417600"/>
                <a:gd name="connsiteX32" fmla="*/ 1587524 w 2144736"/>
                <a:gd name="connsiteY32" fmla="*/ 750849 h 1417600"/>
                <a:gd name="connsiteX33" fmla="*/ 1516086 w 2144736"/>
                <a:gd name="connsiteY33" fmla="*/ 748467 h 1417600"/>
                <a:gd name="connsiteX34" fmla="*/ 1504180 w 2144736"/>
                <a:gd name="connsiteY34" fmla="*/ 746086 h 1417600"/>
                <a:gd name="connsiteX35" fmla="*/ 1487511 w 2144736"/>
                <a:gd name="connsiteY35" fmla="*/ 743705 h 1417600"/>
                <a:gd name="connsiteX36" fmla="*/ 1447030 w 2144736"/>
                <a:gd name="connsiteY36" fmla="*/ 736561 h 1417600"/>
                <a:gd name="connsiteX37" fmla="*/ 1432742 w 2144736"/>
                <a:gd name="connsiteY37" fmla="*/ 741324 h 1417600"/>
                <a:gd name="connsiteX38" fmla="*/ 1430361 w 2144736"/>
                <a:gd name="connsiteY38" fmla="*/ 815142 h 1417600"/>
                <a:gd name="connsiteX39" fmla="*/ 1427980 w 2144736"/>
                <a:gd name="connsiteY39" fmla="*/ 862767 h 1417600"/>
                <a:gd name="connsiteX40" fmla="*/ 1423217 w 2144736"/>
                <a:gd name="connsiteY40" fmla="*/ 886580 h 1417600"/>
                <a:gd name="connsiteX41" fmla="*/ 1418455 w 2144736"/>
                <a:gd name="connsiteY41" fmla="*/ 910392 h 1417600"/>
                <a:gd name="connsiteX42" fmla="*/ 1416074 w 2144736"/>
                <a:gd name="connsiteY42" fmla="*/ 1003261 h 1417600"/>
                <a:gd name="connsiteX43" fmla="*/ 1413692 w 2144736"/>
                <a:gd name="connsiteY43" fmla="*/ 1015167 h 1417600"/>
                <a:gd name="connsiteX44" fmla="*/ 1418455 w 2144736"/>
                <a:gd name="connsiteY44" fmla="*/ 1119942 h 1417600"/>
                <a:gd name="connsiteX45" fmla="*/ 1420836 w 2144736"/>
                <a:gd name="connsiteY45" fmla="*/ 1155661 h 1417600"/>
                <a:gd name="connsiteX46" fmla="*/ 1425599 w 2144736"/>
                <a:gd name="connsiteY46" fmla="*/ 1169949 h 1417600"/>
                <a:gd name="connsiteX47" fmla="*/ 1427980 w 2144736"/>
                <a:gd name="connsiteY47" fmla="*/ 1179474 h 1417600"/>
                <a:gd name="connsiteX48" fmla="*/ 1430361 w 2144736"/>
                <a:gd name="connsiteY48" fmla="*/ 1203286 h 1417600"/>
                <a:gd name="connsiteX49" fmla="*/ 1432742 w 2144736"/>
                <a:gd name="connsiteY49" fmla="*/ 1212811 h 1417600"/>
                <a:gd name="connsiteX50" fmla="*/ 1437505 w 2144736"/>
                <a:gd name="connsiteY50" fmla="*/ 1231861 h 1417600"/>
                <a:gd name="connsiteX51" fmla="*/ 1444649 w 2144736"/>
                <a:gd name="connsiteY51" fmla="*/ 1248530 h 1417600"/>
                <a:gd name="connsiteX52" fmla="*/ 1447030 w 2144736"/>
                <a:gd name="connsiteY52" fmla="*/ 1267580 h 1417600"/>
                <a:gd name="connsiteX53" fmla="*/ 1449411 w 2144736"/>
                <a:gd name="connsiteY53" fmla="*/ 1277105 h 1417600"/>
                <a:gd name="connsiteX54" fmla="*/ 1451792 w 2144736"/>
                <a:gd name="connsiteY54" fmla="*/ 1360449 h 1417600"/>
                <a:gd name="connsiteX55" fmla="*/ 1454174 w 2144736"/>
                <a:gd name="connsiteY55" fmla="*/ 1369974 h 1417600"/>
                <a:gd name="connsiteX56" fmla="*/ 1456555 w 2144736"/>
                <a:gd name="connsiteY56" fmla="*/ 1381880 h 1417600"/>
                <a:gd name="connsiteX57" fmla="*/ 1454174 w 2144736"/>
                <a:gd name="connsiteY57" fmla="*/ 1415217 h 1417600"/>
                <a:gd name="connsiteX58" fmla="*/ 1447030 w 2144736"/>
                <a:gd name="connsiteY58" fmla="*/ 1417599 h 1417600"/>
                <a:gd name="connsiteX59" fmla="*/ 975542 w 2144736"/>
                <a:gd name="connsiteY59" fmla="*/ 1412836 h 1417600"/>
                <a:gd name="connsiteX60" fmla="*/ 920774 w 2144736"/>
                <a:gd name="connsiteY60" fmla="*/ 1410455 h 1417600"/>
                <a:gd name="connsiteX61" fmla="*/ 899342 w 2144736"/>
                <a:gd name="connsiteY61" fmla="*/ 1408074 h 1417600"/>
                <a:gd name="connsiteX62" fmla="*/ 830286 w 2144736"/>
                <a:gd name="connsiteY62" fmla="*/ 1400930 h 1417600"/>
                <a:gd name="connsiteX63" fmla="*/ 739799 w 2144736"/>
                <a:gd name="connsiteY63" fmla="*/ 1403311 h 1417600"/>
                <a:gd name="connsiteX64" fmla="*/ 735036 w 2144736"/>
                <a:gd name="connsiteY64" fmla="*/ 1393786 h 1417600"/>
                <a:gd name="connsiteX65" fmla="*/ 730274 w 2144736"/>
                <a:gd name="connsiteY65" fmla="*/ 1231861 h 1417600"/>
                <a:gd name="connsiteX66" fmla="*/ 727892 w 2144736"/>
                <a:gd name="connsiteY66" fmla="*/ 893724 h 1417600"/>
                <a:gd name="connsiteX67" fmla="*/ 723130 w 2144736"/>
                <a:gd name="connsiteY67" fmla="*/ 862767 h 1417600"/>
                <a:gd name="connsiteX68" fmla="*/ 720749 w 2144736"/>
                <a:gd name="connsiteY68" fmla="*/ 755611 h 1417600"/>
                <a:gd name="connsiteX69" fmla="*/ 718367 w 2144736"/>
                <a:gd name="connsiteY69" fmla="*/ 746086 h 1417600"/>
                <a:gd name="connsiteX70" fmla="*/ 720749 w 2144736"/>
                <a:gd name="connsiteY70" fmla="*/ 712749 h 1417600"/>
                <a:gd name="connsiteX71" fmla="*/ 725511 w 2144736"/>
                <a:gd name="connsiteY71" fmla="*/ 703224 h 1417600"/>
                <a:gd name="connsiteX72" fmla="*/ 730274 w 2144736"/>
                <a:gd name="connsiteY72" fmla="*/ 696080 h 1417600"/>
                <a:gd name="connsiteX73" fmla="*/ 51617 w 2144736"/>
                <a:gd name="connsiteY73" fmla="*/ 717511 h 1417600"/>
                <a:gd name="connsiteX74" fmla="*/ 49236 w 2144736"/>
                <a:gd name="connsiteY74" fmla="*/ 17424 h 1417600"/>
                <a:gd name="connsiteX0" fmla="*/ 78040 w 2173540"/>
                <a:gd name="connsiteY0" fmla="*/ 17424 h 1417600"/>
                <a:gd name="connsiteX1" fmla="*/ 194721 w 2173540"/>
                <a:gd name="connsiteY1" fmla="*/ 26949 h 1417600"/>
                <a:gd name="connsiteX2" fmla="*/ 828134 w 2173540"/>
                <a:gd name="connsiteY2" fmla="*/ 24567 h 1417600"/>
                <a:gd name="connsiteX3" fmla="*/ 1144840 w 2173540"/>
                <a:gd name="connsiteY3" fmla="*/ 24567 h 1417600"/>
                <a:gd name="connsiteX4" fmla="*/ 1156746 w 2173540"/>
                <a:gd name="connsiteY4" fmla="*/ 22186 h 1417600"/>
                <a:gd name="connsiteX5" fmla="*/ 1309146 w 2173540"/>
                <a:gd name="connsiteY5" fmla="*/ 19805 h 1417600"/>
                <a:gd name="connsiteX6" fmla="*/ 1935415 w 2173540"/>
                <a:gd name="connsiteY6" fmla="*/ 17424 h 1417600"/>
                <a:gd name="connsiteX7" fmla="*/ 1942559 w 2173540"/>
                <a:gd name="connsiteY7" fmla="*/ 15042 h 1417600"/>
                <a:gd name="connsiteX8" fmla="*/ 2006853 w 2173540"/>
                <a:gd name="connsiteY8" fmla="*/ 10280 h 1417600"/>
                <a:gd name="connsiteX9" fmla="*/ 2064003 w 2173540"/>
                <a:gd name="connsiteY9" fmla="*/ 12661 h 1417600"/>
                <a:gd name="connsiteX10" fmla="*/ 2080671 w 2173540"/>
                <a:gd name="connsiteY10" fmla="*/ 15042 h 1417600"/>
                <a:gd name="connsiteX11" fmla="*/ 2106865 w 2173540"/>
                <a:gd name="connsiteY11" fmla="*/ 22186 h 1417600"/>
                <a:gd name="connsiteX12" fmla="*/ 2142584 w 2173540"/>
                <a:gd name="connsiteY12" fmla="*/ 24567 h 1417600"/>
                <a:gd name="connsiteX13" fmla="*/ 2173540 w 2173540"/>
                <a:gd name="connsiteY13" fmla="*/ 29330 h 1417600"/>
                <a:gd name="connsiteX14" fmla="*/ 2171159 w 2173540"/>
                <a:gd name="connsiteY14" fmla="*/ 200780 h 1417600"/>
                <a:gd name="connsiteX15" fmla="*/ 2168778 w 2173540"/>
                <a:gd name="connsiteY15" fmla="*/ 248405 h 1417600"/>
                <a:gd name="connsiteX16" fmla="*/ 2161634 w 2173540"/>
                <a:gd name="connsiteY16" fmla="*/ 369849 h 1417600"/>
                <a:gd name="connsiteX17" fmla="*/ 2159253 w 2173540"/>
                <a:gd name="connsiteY17" fmla="*/ 400805 h 1417600"/>
                <a:gd name="connsiteX18" fmla="*/ 2154490 w 2173540"/>
                <a:gd name="connsiteY18" fmla="*/ 484149 h 1417600"/>
                <a:gd name="connsiteX19" fmla="*/ 2152109 w 2173540"/>
                <a:gd name="connsiteY19" fmla="*/ 493674 h 1417600"/>
                <a:gd name="connsiteX20" fmla="*/ 2149728 w 2173540"/>
                <a:gd name="connsiteY20" fmla="*/ 510342 h 1417600"/>
                <a:gd name="connsiteX21" fmla="*/ 2152109 w 2173540"/>
                <a:gd name="connsiteY21" fmla="*/ 593686 h 1417600"/>
                <a:gd name="connsiteX22" fmla="*/ 2154490 w 2173540"/>
                <a:gd name="connsiteY22" fmla="*/ 605592 h 1417600"/>
                <a:gd name="connsiteX23" fmla="*/ 2156871 w 2173540"/>
                <a:gd name="connsiteY23" fmla="*/ 638930 h 1417600"/>
                <a:gd name="connsiteX24" fmla="*/ 2159253 w 2173540"/>
                <a:gd name="connsiteY24" fmla="*/ 648455 h 1417600"/>
                <a:gd name="connsiteX25" fmla="*/ 2161634 w 2173540"/>
                <a:gd name="connsiteY25" fmla="*/ 662742 h 1417600"/>
                <a:gd name="connsiteX26" fmla="*/ 2168778 w 2173540"/>
                <a:gd name="connsiteY26" fmla="*/ 688936 h 1417600"/>
                <a:gd name="connsiteX27" fmla="*/ 2171159 w 2173540"/>
                <a:gd name="connsiteY27" fmla="*/ 707986 h 1417600"/>
                <a:gd name="connsiteX28" fmla="*/ 1916365 w 2173540"/>
                <a:gd name="connsiteY28" fmla="*/ 736561 h 1417600"/>
                <a:gd name="connsiteX29" fmla="*/ 1811590 w 2173540"/>
                <a:gd name="connsiteY29" fmla="*/ 741324 h 1417600"/>
                <a:gd name="connsiteX30" fmla="*/ 1797303 w 2173540"/>
                <a:gd name="connsiteY30" fmla="*/ 746086 h 1417600"/>
                <a:gd name="connsiteX31" fmla="*/ 1685384 w 2173540"/>
                <a:gd name="connsiteY31" fmla="*/ 748467 h 1417600"/>
                <a:gd name="connsiteX32" fmla="*/ 1616328 w 2173540"/>
                <a:gd name="connsiteY32" fmla="*/ 750849 h 1417600"/>
                <a:gd name="connsiteX33" fmla="*/ 1544890 w 2173540"/>
                <a:gd name="connsiteY33" fmla="*/ 748467 h 1417600"/>
                <a:gd name="connsiteX34" fmla="*/ 1532984 w 2173540"/>
                <a:gd name="connsiteY34" fmla="*/ 746086 h 1417600"/>
                <a:gd name="connsiteX35" fmla="*/ 1516315 w 2173540"/>
                <a:gd name="connsiteY35" fmla="*/ 743705 h 1417600"/>
                <a:gd name="connsiteX36" fmla="*/ 1475834 w 2173540"/>
                <a:gd name="connsiteY36" fmla="*/ 736561 h 1417600"/>
                <a:gd name="connsiteX37" fmla="*/ 1461546 w 2173540"/>
                <a:gd name="connsiteY37" fmla="*/ 741324 h 1417600"/>
                <a:gd name="connsiteX38" fmla="*/ 1459165 w 2173540"/>
                <a:gd name="connsiteY38" fmla="*/ 815142 h 1417600"/>
                <a:gd name="connsiteX39" fmla="*/ 1456784 w 2173540"/>
                <a:gd name="connsiteY39" fmla="*/ 862767 h 1417600"/>
                <a:gd name="connsiteX40" fmla="*/ 1452021 w 2173540"/>
                <a:gd name="connsiteY40" fmla="*/ 886580 h 1417600"/>
                <a:gd name="connsiteX41" fmla="*/ 1447259 w 2173540"/>
                <a:gd name="connsiteY41" fmla="*/ 910392 h 1417600"/>
                <a:gd name="connsiteX42" fmla="*/ 1444878 w 2173540"/>
                <a:gd name="connsiteY42" fmla="*/ 1003261 h 1417600"/>
                <a:gd name="connsiteX43" fmla="*/ 1442496 w 2173540"/>
                <a:gd name="connsiteY43" fmla="*/ 1015167 h 1417600"/>
                <a:gd name="connsiteX44" fmla="*/ 1447259 w 2173540"/>
                <a:gd name="connsiteY44" fmla="*/ 1119942 h 1417600"/>
                <a:gd name="connsiteX45" fmla="*/ 1449640 w 2173540"/>
                <a:gd name="connsiteY45" fmla="*/ 1155661 h 1417600"/>
                <a:gd name="connsiteX46" fmla="*/ 1454403 w 2173540"/>
                <a:gd name="connsiteY46" fmla="*/ 1169949 h 1417600"/>
                <a:gd name="connsiteX47" fmla="*/ 1456784 w 2173540"/>
                <a:gd name="connsiteY47" fmla="*/ 1179474 h 1417600"/>
                <a:gd name="connsiteX48" fmla="*/ 1459165 w 2173540"/>
                <a:gd name="connsiteY48" fmla="*/ 1203286 h 1417600"/>
                <a:gd name="connsiteX49" fmla="*/ 1461546 w 2173540"/>
                <a:gd name="connsiteY49" fmla="*/ 1212811 h 1417600"/>
                <a:gd name="connsiteX50" fmla="*/ 1466309 w 2173540"/>
                <a:gd name="connsiteY50" fmla="*/ 1231861 h 1417600"/>
                <a:gd name="connsiteX51" fmla="*/ 1473453 w 2173540"/>
                <a:gd name="connsiteY51" fmla="*/ 1248530 h 1417600"/>
                <a:gd name="connsiteX52" fmla="*/ 1475834 w 2173540"/>
                <a:gd name="connsiteY52" fmla="*/ 1267580 h 1417600"/>
                <a:gd name="connsiteX53" fmla="*/ 1478215 w 2173540"/>
                <a:gd name="connsiteY53" fmla="*/ 1277105 h 1417600"/>
                <a:gd name="connsiteX54" fmla="*/ 1480596 w 2173540"/>
                <a:gd name="connsiteY54" fmla="*/ 1360449 h 1417600"/>
                <a:gd name="connsiteX55" fmla="*/ 1482978 w 2173540"/>
                <a:gd name="connsiteY55" fmla="*/ 1369974 h 1417600"/>
                <a:gd name="connsiteX56" fmla="*/ 1485359 w 2173540"/>
                <a:gd name="connsiteY56" fmla="*/ 1381880 h 1417600"/>
                <a:gd name="connsiteX57" fmla="*/ 1482978 w 2173540"/>
                <a:gd name="connsiteY57" fmla="*/ 1415217 h 1417600"/>
                <a:gd name="connsiteX58" fmla="*/ 1475834 w 2173540"/>
                <a:gd name="connsiteY58" fmla="*/ 1417599 h 1417600"/>
                <a:gd name="connsiteX59" fmla="*/ 1004346 w 2173540"/>
                <a:gd name="connsiteY59" fmla="*/ 1412836 h 1417600"/>
                <a:gd name="connsiteX60" fmla="*/ 949578 w 2173540"/>
                <a:gd name="connsiteY60" fmla="*/ 1410455 h 1417600"/>
                <a:gd name="connsiteX61" fmla="*/ 928146 w 2173540"/>
                <a:gd name="connsiteY61" fmla="*/ 1408074 h 1417600"/>
                <a:gd name="connsiteX62" fmla="*/ 859090 w 2173540"/>
                <a:gd name="connsiteY62" fmla="*/ 1400930 h 1417600"/>
                <a:gd name="connsiteX63" fmla="*/ 768603 w 2173540"/>
                <a:gd name="connsiteY63" fmla="*/ 1403311 h 1417600"/>
                <a:gd name="connsiteX64" fmla="*/ 763840 w 2173540"/>
                <a:gd name="connsiteY64" fmla="*/ 1393786 h 1417600"/>
                <a:gd name="connsiteX65" fmla="*/ 759078 w 2173540"/>
                <a:gd name="connsiteY65" fmla="*/ 1231861 h 1417600"/>
                <a:gd name="connsiteX66" fmla="*/ 756696 w 2173540"/>
                <a:gd name="connsiteY66" fmla="*/ 893724 h 1417600"/>
                <a:gd name="connsiteX67" fmla="*/ 751934 w 2173540"/>
                <a:gd name="connsiteY67" fmla="*/ 862767 h 1417600"/>
                <a:gd name="connsiteX68" fmla="*/ 749553 w 2173540"/>
                <a:gd name="connsiteY68" fmla="*/ 755611 h 1417600"/>
                <a:gd name="connsiteX69" fmla="*/ 747171 w 2173540"/>
                <a:gd name="connsiteY69" fmla="*/ 746086 h 1417600"/>
                <a:gd name="connsiteX70" fmla="*/ 749553 w 2173540"/>
                <a:gd name="connsiteY70" fmla="*/ 712749 h 1417600"/>
                <a:gd name="connsiteX71" fmla="*/ 754315 w 2173540"/>
                <a:gd name="connsiteY71" fmla="*/ 703224 h 1417600"/>
                <a:gd name="connsiteX72" fmla="*/ 759078 w 2173540"/>
                <a:gd name="connsiteY72" fmla="*/ 696080 h 1417600"/>
                <a:gd name="connsiteX73" fmla="*/ 80421 w 2173540"/>
                <a:gd name="connsiteY73" fmla="*/ 717511 h 1417600"/>
                <a:gd name="connsiteX74" fmla="*/ 78040 w 2173540"/>
                <a:gd name="connsiteY74" fmla="*/ 17424 h 1417600"/>
                <a:gd name="connsiteX0" fmla="*/ 78040 w 2173540"/>
                <a:gd name="connsiteY0" fmla="*/ 17424 h 1417600"/>
                <a:gd name="connsiteX1" fmla="*/ 194721 w 2173540"/>
                <a:gd name="connsiteY1" fmla="*/ 26949 h 1417600"/>
                <a:gd name="connsiteX2" fmla="*/ 828134 w 2173540"/>
                <a:gd name="connsiteY2" fmla="*/ 24567 h 1417600"/>
                <a:gd name="connsiteX3" fmla="*/ 1144840 w 2173540"/>
                <a:gd name="connsiteY3" fmla="*/ 24567 h 1417600"/>
                <a:gd name="connsiteX4" fmla="*/ 1156746 w 2173540"/>
                <a:gd name="connsiteY4" fmla="*/ 22186 h 1417600"/>
                <a:gd name="connsiteX5" fmla="*/ 1309146 w 2173540"/>
                <a:gd name="connsiteY5" fmla="*/ 19805 h 1417600"/>
                <a:gd name="connsiteX6" fmla="*/ 1935415 w 2173540"/>
                <a:gd name="connsiteY6" fmla="*/ 17424 h 1417600"/>
                <a:gd name="connsiteX7" fmla="*/ 1942559 w 2173540"/>
                <a:gd name="connsiteY7" fmla="*/ 15042 h 1417600"/>
                <a:gd name="connsiteX8" fmla="*/ 2006853 w 2173540"/>
                <a:gd name="connsiteY8" fmla="*/ 10280 h 1417600"/>
                <a:gd name="connsiteX9" fmla="*/ 2064003 w 2173540"/>
                <a:gd name="connsiteY9" fmla="*/ 12661 h 1417600"/>
                <a:gd name="connsiteX10" fmla="*/ 2080671 w 2173540"/>
                <a:gd name="connsiteY10" fmla="*/ 15042 h 1417600"/>
                <a:gd name="connsiteX11" fmla="*/ 2106865 w 2173540"/>
                <a:gd name="connsiteY11" fmla="*/ 22186 h 1417600"/>
                <a:gd name="connsiteX12" fmla="*/ 2142584 w 2173540"/>
                <a:gd name="connsiteY12" fmla="*/ 24567 h 1417600"/>
                <a:gd name="connsiteX13" fmla="*/ 2173540 w 2173540"/>
                <a:gd name="connsiteY13" fmla="*/ 29330 h 1417600"/>
                <a:gd name="connsiteX14" fmla="*/ 2171159 w 2173540"/>
                <a:gd name="connsiteY14" fmla="*/ 200780 h 1417600"/>
                <a:gd name="connsiteX15" fmla="*/ 2168778 w 2173540"/>
                <a:gd name="connsiteY15" fmla="*/ 248405 h 1417600"/>
                <a:gd name="connsiteX16" fmla="*/ 2161634 w 2173540"/>
                <a:gd name="connsiteY16" fmla="*/ 369849 h 1417600"/>
                <a:gd name="connsiteX17" fmla="*/ 2159253 w 2173540"/>
                <a:gd name="connsiteY17" fmla="*/ 400805 h 1417600"/>
                <a:gd name="connsiteX18" fmla="*/ 2154490 w 2173540"/>
                <a:gd name="connsiteY18" fmla="*/ 484149 h 1417600"/>
                <a:gd name="connsiteX19" fmla="*/ 2152109 w 2173540"/>
                <a:gd name="connsiteY19" fmla="*/ 493674 h 1417600"/>
                <a:gd name="connsiteX20" fmla="*/ 2149728 w 2173540"/>
                <a:gd name="connsiteY20" fmla="*/ 510342 h 1417600"/>
                <a:gd name="connsiteX21" fmla="*/ 2152109 w 2173540"/>
                <a:gd name="connsiteY21" fmla="*/ 593686 h 1417600"/>
                <a:gd name="connsiteX22" fmla="*/ 2154490 w 2173540"/>
                <a:gd name="connsiteY22" fmla="*/ 605592 h 1417600"/>
                <a:gd name="connsiteX23" fmla="*/ 2156871 w 2173540"/>
                <a:gd name="connsiteY23" fmla="*/ 638930 h 1417600"/>
                <a:gd name="connsiteX24" fmla="*/ 2159253 w 2173540"/>
                <a:gd name="connsiteY24" fmla="*/ 648455 h 1417600"/>
                <a:gd name="connsiteX25" fmla="*/ 2161634 w 2173540"/>
                <a:gd name="connsiteY25" fmla="*/ 662742 h 1417600"/>
                <a:gd name="connsiteX26" fmla="*/ 2168778 w 2173540"/>
                <a:gd name="connsiteY26" fmla="*/ 688936 h 1417600"/>
                <a:gd name="connsiteX27" fmla="*/ 2171159 w 2173540"/>
                <a:gd name="connsiteY27" fmla="*/ 707986 h 1417600"/>
                <a:gd name="connsiteX28" fmla="*/ 1916365 w 2173540"/>
                <a:gd name="connsiteY28" fmla="*/ 736561 h 1417600"/>
                <a:gd name="connsiteX29" fmla="*/ 1811590 w 2173540"/>
                <a:gd name="connsiteY29" fmla="*/ 741324 h 1417600"/>
                <a:gd name="connsiteX30" fmla="*/ 1797303 w 2173540"/>
                <a:gd name="connsiteY30" fmla="*/ 746086 h 1417600"/>
                <a:gd name="connsiteX31" fmla="*/ 1685384 w 2173540"/>
                <a:gd name="connsiteY31" fmla="*/ 748467 h 1417600"/>
                <a:gd name="connsiteX32" fmla="*/ 1616328 w 2173540"/>
                <a:gd name="connsiteY32" fmla="*/ 750849 h 1417600"/>
                <a:gd name="connsiteX33" fmla="*/ 1544890 w 2173540"/>
                <a:gd name="connsiteY33" fmla="*/ 748467 h 1417600"/>
                <a:gd name="connsiteX34" fmla="*/ 1532984 w 2173540"/>
                <a:gd name="connsiteY34" fmla="*/ 746086 h 1417600"/>
                <a:gd name="connsiteX35" fmla="*/ 1516315 w 2173540"/>
                <a:gd name="connsiteY35" fmla="*/ 743705 h 1417600"/>
                <a:gd name="connsiteX36" fmla="*/ 1475834 w 2173540"/>
                <a:gd name="connsiteY36" fmla="*/ 736561 h 1417600"/>
                <a:gd name="connsiteX37" fmla="*/ 1461546 w 2173540"/>
                <a:gd name="connsiteY37" fmla="*/ 741324 h 1417600"/>
                <a:gd name="connsiteX38" fmla="*/ 1459165 w 2173540"/>
                <a:gd name="connsiteY38" fmla="*/ 815142 h 1417600"/>
                <a:gd name="connsiteX39" fmla="*/ 1456784 w 2173540"/>
                <a:gd name="connsiteY39" fmla="*/ 862767 h 1417600"/>
                <a:gd name="connsiteX40" fmla="*/ 1452021 w 2173540"/>
                <a:gd name="connsiteY40" fmla="*/ 886580 h 1417600"/>
                <a:gd name="connsiteX41" fmla="*/ 1447259 w 2173540"/>
                <a:gd name="connsiteY41" fmla="*/ 910392 h 1417600"/>
                <a:gd name="connsiteX42" fmla="*/ 1444878 w 2173540"/>
                <a:gd name="connsiteY42" fmla="*/ 1003261 h 1417600"/>
                <a:gd name="connsiteX43" fmla="*/ 1442496 w 2173540"/>
                <a:gd name="connsiteY43" fmla="*/ 1015167 h 1417600"/>
                <a:gd name="connsiteX44" fmla="*/ 1447259 w 2173540"/>
                <a:gd name="connsiteY44" fmla="*/ 1119942 h 1417600"/>
                <a:gd name="connsiteX45" fmla="*/ 1449640 w 2173540"/>
                <a:gd name="connsiteY45" fmla="*/ 1155661 h 1417600"/>
                <a:gd name="connsiteX46" fmla="*/ 1454403 w 2173540"/>
                <a:gd name="connsiteY46" fmla="*/ 1169949 h 1417600"/>
                <a:gd name="connsiteX47" fmla="*/ 1456784 w 2173540"/>
                <a:gd name="connsiteY47" fmla="*/ 1179474 h 1417600"/>
                <a:gd name="connsiteX48" fmla="*/ 1459165 w 2173540"/>
                <a:gd name="connsiteY48" fmla="*/ 1203286 h 1417600"/>
                <a:gd name="connsiteX49" fmla="*/ 1461546 w 2173540"/>
                <a:gd name="connsiteY49" fmla="*/ 1212811 h 1417600"/>
                <a:gd name="connsiteX50" fmla="*/ 1466309 w 2173540"/>
                <a:gd name="connsiteY50" fmla="*/ 1231861 h 1417600"/>
                <a:gd name="connsiteX51" fmla="*/ 1473453 w 2173540"/>
                <a:gd name="connsiteY51" fmla="*/ 1248530 h 1417600"/>
                <a:gd name="connsiteX52" fmla="*/ 1475834 w 2173540"/>
                <a:gd name="connsiteY52" fmla="*/ 1267580 h 1417600"/>
                <a:gd name="connsiteX53" fmla="*/ 1478215 w 2173540"/>
                <a:gd name="connsiteY53" fmla="*/ 1277105 h 1417600"/>
                <a:gd name="connsiteX54" fmla="*/ 1480596 w 2173540"/>
                <a:gd name="connsiteY54" fmla="*/ 1360449 h 1417600"/>
                <a:gd name="connsiteX55" fmla="*/ 1482978 w 2173540"/>
                <a:gd name="connsiteY55" fmla="*/ 1369974 h 1417600"/>
                <a:gd name="connsiteX56" fmla="*/ 1485359 w 2173540"/>
                <a:gd name="connsiteY56" fmla="*/ 1381880 h 1417600"/>
                <a:gd name="connsiteX57" fmla="*/ 1482978 w 2173540"/>
                <a:gd name="connsiteY57" fmla="*/ 1415217 h 1417600"/>
                <a:gd name="connsiteX58" fmla="*/ 1475834 w 2173540"/>
                <a:gd name="connsiteY58" fmla="*/ 1417599 h 1417600"/>
                <a:gd name="connsiteX59" fmla="*/ 1004346 w 2173540"/>
                <a:gd name="connsiteY59" fmla="*/ 1412836 h 1417600"/>
                <a:gd name="connsiteX60" fmla="*/ 949578 w 2173540"/>
                <a:gd name="connsiteY60" fmla="*/ 1410455 h 1417600"/>
                <a:gd name="connsiteX61" fmla="*/ 928146 w 2173540"/>
                <a:gd name="connsiteY61" fmla="*/ 1408074 h 1417600"/>
                <a:gd name="connsiteX62" fmla="*/ 859090 w 2173540"/>
                <a:gd name="connsiteY62" fmla="*/ 1400930 h 1417600"/>
                <a:gd name="connsiteX63" fmla="*/ 768603 w 2173540"/>
                <a:gd name="connsiteY63" fmla="*/ 1403311 h 1417600"/>
                <a:gd name="connsiteX64" fmla="*/ 763840 w 2173540"/>
                <a:gd name="connsiteY64" fmla="*/ 1393786 h 1417600"/>
                <a:gd name="connsiteX65" fmla="*/ 759078 w 2173540"/>
                <a:gd name="connsiteY65" fmla="*/ 1231861 h 1417600"/>
                <a:gd name="connsiteX66" fmla="*/ 756696 w 2173540"/>
                <a:gd name="connsiteY66" fmla="*/ 893724 h 1417600"/>
                <a:gd name="connsiteX67" fmla="*/ 751934 w 2173540"/>
                <a:gd name="connsiteY67" fmla="*/ 862767 h 1417600"/>
                <a:gd name="connsiteX68" fmla="*/ 749553 w 2173540"/>
                <a:gd name="connsiteY68" fmla="*/ 755611 h 1417600"/>
                <a:gd name="connsiteX69" fmla="*/ 747171 w 2173540"/>
                <a:gd name="connsiteY69" fmla="*/ 746086 h 1417600"/>
                <a:gd name="connsiteX70" fmla="*/ 749553 w 2173540"/>
                <a:gd name="connsiteY70" fmla="*/ 712749 h 1417600"/>
                <a:gd name="connsiteX71" fmla="*/ 754315 w 2173540"/>
                <a:gd name="connsiteY71" fmla="*/ 703224 h 1417600"/>
                <a:gd name="connsiteX72" fmla="*/ 759078 w 2173540"/>
                <a:gd name="connsiteY72" fmla="*/ 696080 h 1417600"/>
                <a:gd name="connsiteX73" fmla="*/ 80421 w 2173540"/>
                <a:gd name="connsiteY73" fmla="*/ 717511 h 1417600"/>
                <a:gd name="connsiteX74" fmla="*/ 78040 w 2173540"/>
                <a:gd name="connsiteY74" fmla="*/ 17424 h 1417600"/>
                <a:gd name="connsiteX0" fmla="*/ 78040 w 2173540"/>
                <a:gd name="connsiteY0" fmla="*/ 7144 h 1407320"/>
                <a:gd name="connsiteX1" fmla="*/ 194721 w 2173540"/>
                <a:gd name="connsiteY1" fmla="*/ 16669 h 1407320"/>
                <a:gd name="connsiteX2" fmla="*/ 828134 w 2173540"/>
                <a:gd name="connsiteY2" fmla="*/ 14287 h 1407320"/>
                <a:gd name="connsiteX3" fmla="*/ 1144840 w 2173540"/>
                <a:gd name="connsiteY3" fmla="*/ 14287 h 1407320"/>
                <a:gd name="connsiteX4" fmla="*/ 1156746 w 2173540"/>
                <a:gd name="connsiteY4" fmla="*/ 11906 h 1407320"/>
                <a:gd name="connsiteX5" fmla="*/ 1309146 w 2173540"/>
                <a:gd name="connsiteY5" fmla="*/ 9525 h 1407320"/>
                <a:gd name="connsiteX6" fmla="*/ 1935415 w 2173540"/>
                <a:gd name="connsiteY6" fmla="*/ 7144 h 1407320"/>
                <a:gd name="connsiteX7" fmla="*/ 1942559 w 2173540"/>
                <a:gd name="connsiteY7" fmla="*/ 4762 h 1407320"/>
                <a:gd name="connsiteX8" fmla="*/ 2006853 w 2173540"/>
                <a:gd name="connsiteY8" fmla="*/ 0 h 1407320"/>
                <a:gd name="connsiteX9" fmla="*/ 2064003 w 2173540"/>
                <a:gd name="connsiteY9" fmla="*/ 2381 h 1407320"/>
                <a:gd name="connsiteX10" fmla="*/ 2080671 w 2173540"/>
                <a:gd name="connsiteY10" fmla="*/ 4762 h 1407320"/>
                <a:gd name="connsiteX11" fmla="*/ 2106865 w 2173540"/>
                <a:gd name="connsiteY11" fmla="*/ 11906 h 1407320"/>
                <a:gd name="connsiteX12" fmla="*/ 2142584 w 2173540"/>
                <a:gd name="connsiteY12" fmla="*/ 14287 h 1407320"/>
                <a:gd name="connsiteX13" fmla="*/ 2173540 w 2173540"/>
                <a:gd name="connsiteY13" fmla="*/ 19050 h 1407320"/>
                <a:gd name="connsiteX14" fmla="*/ 2171159 w 2173540"/>
                <a:gd name="connsiteY14" fmla="*/ 190500 h 1407320"/>
                <a:gd name="connsiteX15" fmla="*/ 2168778 w 2173540"/>
                <a:gd name="connsiteY15" fmla="*/ 238125 h 1407320"/>
                <a:gd name="connsiteX16" fmla="*/ 2161634 w 2173540"/>
                <a:gd name="connsiteY16" fmla="*/ 359569 h 1407320"/>
                <a:gd name="connsiteX17" fmla="*/ 2159253 w 2173540"/>
                <a:gd name="connsiteY17" fmla="*/ 390525 h 1407320"/>
                <a:gd name="connsiteX18" fmla="*/ 2154490 w 2173540"/>
                <a:gd name="connsiteY18" fmla="*/ 473869 h 1407320"/>
                <a:gd name="connsiteX19" fmla="*/ 2152109 w 2173540"/>
                <a:gd name="connsiteY19" fmla="*/ 483394 h 1407320"/>
                <a:gd name="connsiteX20" fmla="*/ 2149728 w 2173540"/>
                <a:gd name="connsiteY20" fmla="*/ 500062 h 1407320"/>
                <a:gd name="connsiteX21" fmla="*/ 2152109 w 2173540"/>
                <a:gd name="connsiteY21" fmla="*/ 583406 h 1407320"/>
                <a:gd name="connsiteX22" fmla="*/ 2154490 w 2173540"/>
                <a:gd name="connsiteY22" fmla="*/ 595312 h 1407320"/>
                <a:gd name="connsiteX23" fmla="*/ 2156871 w 2173540"/>
                <a:gd name="connsiteY23" fmla="*/ 628650 h 1407320"/>
                <a:gd name="connsiteX24" fmla="*/ 2159253 w 2173540"/>
                <a:gd name="connsiteY24" fmla="*/ 638175 h 1407320"/>
                <a:gd name="connsiteX25" fmla="*/ 2161634 w 2173540"/>
                <a:gd name="connsiteY25" fmla="*/ 652462 h 1407320"/>
                <a:gd name="connsiteX26" fmla="*/ 2168778 w 2173540"/>
                <a:gd name="connsiteY26" fmla="*/ 678656 h 1407320"/>
                <a:gd name="connsiteX27" fmla="*/ 2171159 w 2173540"/>
                <a:gd name="connsiteY27" fmla="*/ 697706 h 1407320"/>
                <a:gd name="connsiteX28" fmla="*/ 1916365 w 2173540"/>
                <a:gd name="connsiteY28" fmla="*/ 726281 h 1407320"/>
                <a:gd name="connsiteX29" fmla="*/ 1811590 w 2173540"/>
                <a:gd name="connsiteY29" fmla="*/ 731044 h 1407320"/>
                <a:gd name="connsiteX30" fmla="*/ 1797303 w 2173540"/>
                <a:gd name="connsiteY30" fmla="*/ 735806 h 1407320"/>
                <a:gd name="connsiteX31" fmla="*/ 1685384 w 2173540"/>
                <a:gd name="connsiteY31" fmla="*/ 738187 h 1407320"/>
                <a:gd name="connsiteX32" fmla="*/ 1616328 w 2173540"/>
                <a:gd name="connsiteY32" fmla="*/ 740569 h 1407320"/>
                <a:gd name="connsiteX33" fmla="*/ 1544890 w 2173540"/>
                <a:gd name="connsiteY33" fmla="*/ 738187 h 1407320"/>
                <a:gd name="connsiteX34" fmla="*/ 1532984 w 2173540"/>
                <a:gd name="connsiteY34" fmla="*/ 735806 h 1407320"/>
                <a:gd name="connsiteX35" fmla="*/ 1516315 w 2173540"/>
                <a:gd name="connsiteY35" fmla="*/ 733425 h 1407320"/>
                <a:gd name="connsiteX36" fmla="*/ 1475834 w 2173540"/>
                <a:gd name="connsiteY36" fmla="*/ 726281 h 1407320"/>
                <a:gd name="connsiteX37" fmla="*/ 1461546 w 2173540"/>
                <a:gd name="connsiteY37" fmla="*/ 731044 h 1407320"/>
                <a:gd name="connsiteX38" fmla="*/ 1459165 w 2173540"/>
                <a:gd name="connsiteY38" fmla="*/ 804862 h 1407320"/>
                <a:gd name="connsiteX39" fmla="*/ 1456784 w 2173540"/>
                <a:gd name="connsiteY39" fmla="*/ 852487 h 1407320"/>
                <a:gd name="connsiteX40" fmla="*/ 1452021 w 2173540"/>
                <a:gd name="connsiteY40" fmla="*/ 876300 h 1407320"/>
                <a:gd name="connsiteX41" fmla="*/ 1447259 w 2173540"/>
                <a:gd name="connsiteY41" fmla="*/ 900112 h 1407320"/>
                <a:gd name="connsiteX42" fmla="*/ 1444878 w 2173540"/>
                <a:gd name="connsiteY42" fmla="*/ 992981 h 1407320"/>
                <a:gd name="connsiteX43" fmla="*/ 1442496 w 2173540"/>
                <a:gd name="connsiteY43" fmla="*/ 1004887 h 1407320"/>
                <a:gd name="connsiteX44" fmla="*/ 1447259 w 2173540"/>
                <a:gd name="connsiteY44" fmla="*/ 1109662 h 1407320"/>
                <a:gd name="connsiteX45" fmla="*/ 1449640 w 2173540"/>
                <a:gd name="connsiteY45" fmla="*/ 1145381 h 1407320"/>
                <a:gd name="connsiteX46" fmla="*/ 1454403 w 2173540"/>
                <a:gd name="connsiteY46" fmla="*/ 1159669 h 1407320"/>
                <a:gd name="connsiteX47" fmla="*/ 1456784 w 2173540"/>
                <a:gd name="connsiteY47" fmla="*/ 1169194 h 1407320"/>
                <a:gd name="connsiteX48" fmla="*/ 1459165 w 2173540"/>
                <a:gd name="connsiteY48" fmla="*/ 1193006 h 1407320"/>
                <a:gd name="connsiteX49" fmla="*/ 1461546 w 2173540"/>
                <a:gd name="connsiteY49" fmla="*/ 1202531 h 1407320"/>
                <a:gd name="connsiteX50" fmla="*/ 1466309 w 2173540"/>
                <a:gd name="connsiteY50" fmla="*/ 1221581 h 1407320"/>
                <a:gd name="connsiteX51" fmla="*/ 1473453 w 2173540"/>
                <a:gd name="connsiteY51" fmla="*/ 1238250 h 1407320"/>
                <a:gd name="connsiteX52" fmla="*/ 1475834 w 2173540"/>
                <a:gd name="connsiteY52" fmla="*/ 1257300 h 1407320"/>
                <a:gd name="connsiteX53" fmla="*/ 1478215 w 2173540"/>
                <a:gd name="connsiteY53" fmla="*/ 1266825 h 1407320"/>
                <a:gd name="connsiteX54" fmla="*/ 1480596 w 2173540"/>
                <a:gd name="connsiteY54" fmla="*/ 1350169 h 1407320"/>
                <a:gd name="connsiteX55" fmla="*/ 1482978 w 2173540"/>
                <a:gd name="connsiteY55" fmla="*/ 1359694 h 1407320"/>
                <a:gd name="connsiteX56" fmla="*/ 1485359 w 2173540"/>
                <a:gd name="connsiteY56" fmla="*/ 1371600 h 1407320"/>
                <a:gd name="connsiteX57" fmla="*/ 1482978 w 2173540"/>
                <a:gd name="connsiteY57" fmla="*/ 1404937 h 1407320"/>
                <a:gd name="connsiteX58" fmla="*/ 1475834 w 2173540"/>
                <a:gd name="connsiteY58" fmla="*/ 1407319 h 1407320"/>
                <a:gd name="connsiteX59" fmla="*/ 1004346 w 2173540"/>
                <a:gd name="connsiteY59" fmla="*/ 1402556 h 1407320"/>
                <a:gd name="connsiteX60" fmla="*/ 949578 w 2173540"/>
                <a:gd name="connsiteY60" fmla="*/ 1400175 h 1407320"/>
                <a:gd name="connsiteX61" fmla="*/ 928146 w 2173540"/>
                <a:gd name="connsiteY61" fmla="*/ 1397794 h 1407320"/>
                <a:gd name="connsiteX62" fmla="*/ 859090 w 2173540"/>
                <a:gd name="connsiteY62" fmla="*/ 1390650 h 1407320"/>
                <a:gd name="connsiteX63" fmla="*/ 768603 w 2173540"/>
                <a:gd name="connsiteY63" fmla="*/ 1393031 h 1407320"/>
                <a:gd name="connsiteX64" fmla="*/ 763840 w 2173540"/>
                <a:gd name="connsiteY64" fmla="*/ 1383506 h 1407320"/>
                <a:gd name="connsiteX65" fmla="*/ 759078 w 2173540"/>
                <a:gd name="connsiteY65" fmla="*/ 1221581 h 1407320"/>
                <a:gd name="connsiteX66" fmla="*/ 756696 w 2173540"/>
                <a:gd name="connsiteY66" fmla="*/ 883444 h 1407320"/>
                <a:gd name="connsiteX67" fmla="*/ 751934 w 2173540"/>
                <a:gd name="connsiteY67" fmla="*/ 852487 h 1407320"/>
                <a:gd name="connsiteX68" fmla="*/ 749553 w 2173540"/>
                <a:gd name="connsiteY68" fmla="*/ 745331 h 1407320"/>
                <a:gd name="connsiteX69" fmla="*/ 747171 w 2173540"/>
                <a:gd name="connsiteY69" fmla="*/ 735806 h 1407320"/>
                <a:gd name="connsiteX70" fmla="*/ 749553 w 2173540"/>
                <a:gd name="connsiteY70" fmla="*/ 702469 h 1407320"/>
                <a:gd name="connsiteX71" fmla="*/ 754315 w 2173540"/>
                <a:gd name="connsiteY71" fmla="*/ 692944 h 1407320"/>
                <a:gd name="connsiteX72" fmla="*/ 759078 w 2173540"/>
                <a:gd name="connsiteY72" fmla="*/ 685800 h 1407320"/>
                <a:gd name="connsiteX73" fmla="*/ 80421 w 2173540"/>
                <a:gd name="connsiteY73" fmla="*/ 707231 h 1407320"/>
                <a:gd name="connsiteX74" fmla="*/ 78040 w 2173540"/>
                <a:gd name="connsiteY74" fmla="*/ 7144 h 1407320"/>
                <a:gd name="connsiteX0" fmla="*/ 47628 w 2143128"/>
                <a:gd name="connsiteY0" fmla="*/ 7144 h 1407320"/>
                <a:gd name="connsiteX1" fmla="*/ 164309 w 2143128"/>
                <a:gd name="connsiteY1" fmla="*/ 16669 h 1407320"/>
                <a:gd name="connsiteX2" fmla="*/ 797722 w 2143128"/>
                <a:gd name="connsiteY2" fmla="*/ 14287 h 1407320"/>
                <a:gd name="connsiteX3" fmla="*/ 1114428 w 2143128"/>
                <a:gd name="connsiteY3" fmla="*/ 14287 h 1407320"/>
                <a:gd name="connsiteX4" fmla="*/ 1126334 w 2143128"/>
                <a:gd name="connsiteY4" fmla="*/ 11906 h 1407320"/>
                <a:gd name="connsiteX5" fmla="*/ 1278734 w 2143128"/>
                <a:gd name="connsiteY5" fmla="*/ 9525 h 1407320"/>
                <a:gd name="connsiteX6" fmla="*/ 1905003 w 2143128"/>
                <a:gd name="connsiteY6" fmla="*/ 7144 h 1407320"/>
                <a:gd name="connsiteX7" fmla="*/ 1912147 w 2143128"/>
                <a:gd name="connsiteY7" fmla="*/ 4762 h 1407320"/>
                <a:gd name="connsiteX8" fmla="*/ 1976441 w 2143128"/>
                <a:gd name="connsiteY8" fmla="*/ 0 h 1407320"/>
                <a:gd name="connsiteX9" fmla="*/ 2033591 w 2143128"/>
                <a:gd name="connsiteY9" fmla="*/ 2381 h 1407320"/>
                <a:gd name="connsiteX10" fmla="*/ 2050259 w 2143128"/>
                <a:gd name="connsiteY10" fmla="*/ 4762 h 1407320"/>
                <a:gd name="connsiteX11" fmla="*/ 2076453 w 2143128"/>
                <a:gd name="connsiteY11" fmla="*/ 11906 h 1407320"/>
                <a:gd name="connsiteX12" fmla="*/ 2112172 w 2143128"/>
                <a:gd name="connsiteY12" fmla="*/ 14287 h 1407320"/>
                <a:gd name="connsiteX13" fmla="*/ 2143128 w 2143128"/>
                <a:gd name="connsiteY13" fmla="*/ 19050 h 1407320"/>
                <a:gd name="connsiteX14" fmla="*/ 2140747 w 2143128"/>
                <a:gd name="connsiteY14" fmla="*/ 190500 h 1407320"/>
                <a:gd name="connsiteX15" fmla="*/ 2138366 w 2143128"/>
                <a:gd name="connsiteY15" fmla="*/ 238125 h 1407320"/>
                <a:gd name="connsiteX16" fmla="*/ 2131222 w 2143128"/>
                <a:gd name="connsiteY16" fmla="*/ 359569 h 1407320"/>
                <a:gd name="connsiteX17" fmla="*/ 2128841 w 2143128"/>
                <a:gd name="connsiteY17" fmla="*/ 390525 h 1407320"/>
                <a:gd name="connsiteX18" fmla="*/ 2124078 w 2143128"/>
                <a:gd name="connsiteY18" fmla="*/ 473869 h 1407320"/>
                <a:gd name="connsiteX19" fmla="*/ 2121697 w 2143128"/>
                <a:gd name="connsiteY19" fmla="*/ 483394 h 1407320"/>
                <a:gd name="connsiteX20" fmla="*/ 2119316 w 2143128"/>
                <a:gd name="connsiteY20" fmla="*/ 500062 h 1407320"/>
                <a:gd name="connsiteX21" fmla="*/ 2121697 w 2143128"/>
                <a:gd name="connsiteY21" fmla="*/ 583406 h 1407320"/>
                <a:gd name="connsiteX22" fmla="*/ 2124078 w 2143128"/>
                <a:gd name="connsiteY22" fmla="*/ 595312 h 1407320"/>
                <a:gd name="connsiteX23" fmla="*/ 2126459 w 2143128"/>
                <a:gd name="connsiteY23" fmla="*/ 628650 h 1407320"/>
                <a:gd name="connsiteX24" fmla="*/ 2128841 w 2143128"/>
                <a:gd name="connsiteY24" fmla="*/ 638175 h 1407320"/>
                <a:gd name="connsiteX25" fmla="*/ 2131222 w 2143128"/>
                <a:gd name="connsiteY25" fmla="*/ 652462 h 1407320"/>
                <a:gd name="connsiteX26" fmla="*/ 2138366 w 2143128"/>
                <a:gd name="connsiteY26" fmla="*/ 678656 h 1407320"/>
                <a:gd name="connsiteX27" fmla="*/ 2140747 w 2143128"/>
                <a:gd name="connsiteY27" fmla="*/ 697706 h 1407320"/>
                <a:gd name="connsiteX28" fmla="*/ 1885953 w 2143128"/>
                <a:gd name="connsiteY28" fmla="*/ 726281 h 1407320"/>
                <a:gd name="connsiteX29" fmla="*/ 1781178 w 2143128"/>
                <a:gd name="connsiteY29" fmla="*/ 731044 h 1407320"/>
                <a:gd name="connsiteX30" fmla="*/ 1766891 w 2143128"/>
                <a:gd name="connsiteY30" fmla="*/ 735806 h 1407320"/>
                <a:gd name="connsiteX31" fmla="*/ 1654972 w 2143128"/>
                <a:gd name="connsiteY31" fmla="*/ 738187 h 1407320"/>
                <a:gd name="connsiteX32" fmla="*/ 1585916 w 2143128"/>
                <a:gd name="connsiteY32" fmla="*/ 740569 h 1407320"/>
                <a:gd name="connsiteX33" fmla="*/ 1514478 w 2143128"/>
                <a:gd name="connsiteY33" fmla="*/ 738187 h 1407320"/>
                <a:gd name="connsiteX34" fmla="*/ 1502572 w 2143128"/>
                <a:gd name="connsiteY34" fmla="*/ 735806 h 1407320"/>
                <a:gd name="connsiteX35" fmla="*/ 1485903 w 2143128"/>
                <a:gd name="connsiteY35" fmla="*/ 733425 h 1407320"/>
                <a:gd name="connsiteX36" fmla="*/ 1445422 w 2143128"/>
                <a:gd name="connsiteY36" fmla="*/ 726281 h 1407320"/>
                <a:gd name="connsiteX37" fmla="*/ 1431134 w 2143128"/>
                <a:gd name="connsiteY37" fmla="*/ 731044 h 1407320"/>
                <a:gd name="connsiteX38" fmla="*/ 1428753 w 2143128"/>
                <a:gd name="connsiteY38" fmla="*/ 804862 h 1407320"/>
                <a:gd name="connsiteX39" fmla="*/ 1426372 w 2143128"/>
                <a:gd name="connsiteY39" fmla="*/ 852487 h 1407320"/>
                <a:gd name="connsiteX40" fmla="*/ 1421609 w 2143128"/>
                <a:gd name="connsiteY40" fmla="*/ 876300 h 1407320"/>
                <a:gd name="connsiteX41" fmla="*/ 1416847 w 2143128"/>
                <a:gd name="connsiteY41" fmla="*/ 900112 h 1407320"/>
                <a:gd name="connsiteX42" fmla="*/ 1414466 w 2143128"/>
                <a:gd name="connsiteY42" fmla="*/ 992981 h 1407320"/>
                <a:gd name="connsiteX43" fmla="*/ 1412084 w 2143128"/>
                <a:gd name="connsiteY43" fmla="*/ 1004887 h 1407320"/>
                <a:gd name="connsiteX44" fmla="*/ 1416847 w 2143128"/>
                <a:gd name="connsiteY44" fmla="*/ 1109662 h 1407320"/>
                <a:gd name="connsiteX45" fmla="*/ 1419228 w 2143128"/>
                <a:gd name="connsiteY45" fmla="*/ 1145381 h 1407320"/>
                <a:gd name="connsiteX46" fmla="*/ 1423991 w 2143128"/>
                <a:gd name="connsiteY46" fmla="*/ 1159669 h 1407320"/>
                <a:gd name="connsiteX47" fmla="*/ 1426372 w 2143128"/>
                <a:gd name="connsiteY47" fmla="*/ 1169194 h 1407320"/>
                <a:gd name="connsiteX48" fmla="*/ 1428753 w 2143128"/>
                <a:gd name="connsiteY48" fmla="*/ 1193006 h 1407320"/>
                <a:gd name="connsiteX49" fmla="*/ 1431134 w 2143128"/>
                <a:gd name="connsiteY49" fmla="*/ 1202531 h 1407320"/>
                <a:gd name="connsiteX50" fmla="*/ 1435897 w 2143128"/>
                <a:gd name="connsiteY50" fmla="*/ 1221581 h 1407320"/>
                <a:gd name="connsiteX51" fmla="*/ 1443041 w 2143128"/>
                <a:gd name="connsiteY51" fmla="*/ 1238250 h 1407320"/>
                <a:gd name="connsiteX52" fmla="*/ 1445422 w 2143128"/>
                <a:gd name="connsiteY52" fmla="*/ 1257300 h 1407320"/>
                <a:gd name="connsiteX53" fmla="*/ 1447803 w 2143128"/>
                <a:gd name="connsiteY53" fmla="*/ 1266825 h 1407320"/>
                <a:gd name="connsiteX54" fmla="*/ 1450184 w 2143128"/>
                <a:gd name="connsiteY54" fmla="*/ 1350169 h 1407320"/>
                <a:gd name="connsiteX55" fmla="*/ 1452566 w 2143128"/>
                <a:gd name="connsiteY55" fmla="*/ 1359694 h 1407320"/>
                <a:gd name="connsiteX56" fmla="*/ 1454947 w 2143128"/>
                <a:gd name="connsiteY56" fmla="*/ 1371600 h 1407320"/>
                <a:gd name="connsiteX57" fmla="*/ 1452566 w 2143128"/>
                <a:gd name="connsiteY57" fmla="*/ 1404937 h 1407320"/>
                <a:gd name="connsiteX58" fmla="*/ 1445422 w 2143128"/>
                <a:gd name="connsiteY58" fmla="*/ 1407319 h 1407320"/>
                <a:gd name="connsiteX59" fmla="*/ 973934 w 2143128"/>
                <a:gd name="connsiteY59" fmla="*/ 1402556 h 1407320"/>
                <a:gd name="connsiteX60" fmla="*/ 919166 w 2143128"/>
                <a:gd name="connsiteY60" fmla="*/ 1400175 h 1407320"/>
                <a:gd name="connsiteX61" fmla="*/ 897734 w 2143128"/>
                <a:gd name="connsiteY61" fmla="*/ 1397794 h 1407320"/>
                <a:gd name="connsiteX62" fmla="*/ 828678 w 2143128"/>
                <a:gd name="connsiteY62" fmla="*/ 1390650 h 1407320"/>
                <a:gd name="connsiteX63" fmla="*/ 738191 w 2143128"/>
                <a:gd name="connsiteY63" fmla="*/ 1393031 h 1407320"/>
                <a:gd name="connsiteX64" fmla="*/ 733428 w 2143128"/>
                <a:gd name="connsiteY64" fmla="*/ 1383506 h 1407320"/>
                <a:gd name="connsiteX65" fmla="*/ 728666 w 2143128"/>
                <a:gd name="connsiteY65" fmla="*/ 1221581 h 1407320"/>
                <a:gd name="connsiteX66" fmla="*/ 726284 w 2143128"/>
                <a:gd name="connsiteY66" fmla="*/ 883444 h 1407320"/>
                <a:gd name="connsiteX67" fmla="*/ 721522 w 2143128"/>
                <a:gd name="connsiteY67" fmla="*/ 852487 h 1407320"/>
                <a:gd name="connsiteX68" fmla="*/ 719141 w 2143128"/>
                <a:gd name="connsiteY68" fmla="*/ 745331 h 1407320"/>
                <a:gd name="connsiteX69" fmla="*/ 716759 w 2143128"/>
                <a:gd name="connsiteY69" fmla="*/ 735806 h 1407320"/>
                <a:gd name="connsiteX70" fmla="*/ 719141 w 2143128"/>
                <a:gd name="connsiteY70" fmla="*/ 702469 h 1407320"/>
                <a:gd name="connsiteX71" fmla="*/ 723903 w 2143128"/>
                <a:gd name="connsiteY71" fmla="*/ 692944 h 1407320"/>
                <a:gd name="connsiteX72" fmla="*/ 728666 w 2143128"/>
                <a:gd name="connsiteY72" fmla="*/ 685800 h 1407320"/>
                <a:gd name="connsiteX73" fmla="*/ 50009 w 2143128"/>
                <a:gd name="connsiteY73" fmla="*/ 707231 h 1407320"/>
                <a:gd name="connsiteX74" fmla="*/ 47628 w 2143128"/>
                <a:gd name="connsiteY74" fmla="*/ 7144 h 1407320"/>
                <a:gd name="connsiteX0" fmla="*/ 53005 w 2141361"/>
                <a:gd name="connsiteY0" fmla="*/ 16669 h 1407320"/>
                <a:gd name="connsiteX1" fmla="*/ 162542 w 2141361"/>
                <a:gd name="connsiteY1" fmla="*/ 16669 h 1407320"/>
                <a:gd name="connsiteX2" fmla="*/ 795955 w 2141361"/>
                <a:gd name="connsiteY2" fmla="*/ 14287 h 1407320"/>
                <a:gd name="connsiteX3" fmla="*/ 1112661 w 2141361"/>
                <a:gd name="connsiteY3" fmla="*/ 14287 h 1407320"/>
                <a:gd name="connsiteX4" fmla="*/ 1124567 w 2141361"/>
                <a:gd name="connsiteY4" fmla="*/ 11906 h 1407320"/>
                <a:gd name="connsiteX5" fmla="*/ 1276967 w 2141361"/>
                <a:gd name="connsiteY5" fmla="*/ 9525 h 1407320"/>
                <a:gd name="connsiteX6" fmla="*/ 1903236 w 2141361"/>
                <a:gd name="connsiteY6" fmla="*/ 7144 h 1407320"/>
                <a:gd name="connsiteX7" fmla="*/ 1910380 w 2141361"/>
                <a:gd name="connsiteY7" fmla="*/ 4762 h 1407320"/>
                <a:gd name="connsiteX8" fmla="*/ 1974674 w 2141361"/>
                <a:gd name="connsiteY8" fmla="*/ 0 h 1407320"/>
                <a:gd name="connsiteX9" fmla="*/ 2031824 w 2141361"/>
                <a:gd name="connsiteY9" fmla="*/ 2381 h 1407320"/>
                <a:gd name="connsiteX10" fmla="*/ 2048492 w 2141361"/>
                <a:gd name="connsiteY10" fmla="*/ 4762 h 1407320"/>
                <a:gd name="connsiteX11" fmla="*/ 2074686 w 2141361"/>
                <a:gd name="connsiteY11" fmla="*/ 11906 h 1407320"/>
                <a:gd name="connsiteX12" fmla="*/ 2110405 w 2141361"/>
                <a:gd name="connsiteY12" fmla="*/ 14287 h 1407320"/>
                <a:gd name="connsiteX13" fmla="*/ 2141361 w 2141361"/>
                <a:gd name="connsiteY13" fmla="*/ 19050 h 1407320"/>
                <a:gd name="connsiteX14" fmla="*/ 2138980 w 2141361"/>
                <a:gd name="connsiteY14" fmla="*/ 190500 h 1407320"/>
                <a:gd name="connsiteX15" fmla="*/ 2136599 w 2141361"/>
                <a:gd name="connsiteY15" fmla="*/ 238125 h 1407320"/>
                <a:gd name="connsiteX16" fmla="*/ 2129455 w 2141361"/>
                <a:gd name="connsiteY16" fmla="*/ 359569 h 1407320"/>
                <a:gd name="connsiteX17" fmla="*/ 2127074 w 2141361"/>
                <a:gd name="connsiteY17" fmla="*/ 390525 h 1407320"/>
                <a:gd name="connsiteX18" fmla="*/ 2122311 w 2141361"/>
                <a:gd name="connsiteY18" fmla="*/ 473869 h 1407320"/>
                <a:gd name="connsiteX19" fmla="*/ 2119930 w 2141361"/>
                <a:gd name="connsiteY19" fmla="*/ 483394 h 1407320"/>
                <a:gd name="connsiteX20" fmla="*/ 2117549 w 2141361"/>
                <a:gd name="connsiteY20" fmla="*/ 500062 h 1407320"/>
                <a:gd name="connsiteX21" fmla="*/ 2119930 w 2141361"/>
                <a:gd name="connsiteY21" fmla="*/ 583406 h 1407320"/>
                <a:gd name="connsiteX22" fmla="*/ 2122311 w 2141361"/>
                <a:gd name="connsiteY22" fmla="*/ 595312 h 1407320"/>
                <a:gd name="connsiteX23" fmla="*/ 2124692 w 2141361"/>
                <a:gd name="connsiteY23" fmla="*/ 628650 h 1407320"/>
                <a:gd name="connsiteX24" fmla="*/ 2127074 w 2141361"/>
                <a:gd name="connsiteY24" fmla="*/ 638175 h 1407320"/>
                <a:gd name="connsiteX25" fmla="*/ 2129455 w 2141361"/>
                <a:gd name="connsiteY25" fmla="*/ 652462 h 1407320"/>
                <a:gd name="connsiteX26" fmla="*/ 2136599 w 2141361"/>
                <a:gd name="connsiteY26" fmla="*/ 678656 h 1407320"/>
                <a:gd name="connsiteX27" fmla="*/ 2138980 w 2141361"/>
                <a:gd name="connsiteY27" fmla="*/ 697706 h 1407320"/>
                <a:gd name="connsiteX28" fmla="*/ 1884186 w 2141361"/>
                <a:gd name="connsiteY28" fmla="*/ 726281 h 1407320"/>
                <a:gd name="connsiteX29" fmla="*/ 1779411 w 2141361"/>
                <a:gd name="connsiteY29" fmla="*/ 731044 h 1407320"/>
                <a:gd name="connsiteX30" fmla="*/ 1765124 w 2141361"/>
                <a:gd name="connsiteY30" fmla="*/ 735806 h 1407320"/>
                <a:gd name="connsiteX31" fmla="*/ 1653205 w 2141361"/>
                <a:gd name="connsiteY31" fmla="*/ 738187 h 1407320"/>
                <a:gd name="connsiteX32" fmla="*/ 1584149 w 2141361"/>
                <a:gd name="connsiteY32" fmla="*/ 740569 h 1407320"/>
                <a:gd name="connsiteX33" fmla="*/ 1512711 w 2141361"/>
                <a:gd name="connsiteY33" fmla="*/ 738187 h 1407320"/>
                <a:gd name="connsiteX34" fmla="*/ 1500805 w 2141361"/>
                <a:gd name="connsiteY34" fmla="*/ 735806 h 1407320"/>
                <a:gd name="connsiteX35" fmla="*/ 1484136 w 2141361"/>
                <a:gd name="connsiteY35" fmla="*/ 733425 h 1407320"/>
                <a:gd name="connsiteX36" fmla="*/ 1443655 w 2141361"/>
                <a:gd name="connsiteY36" fmla="*/ 726281 h 1407320"/>
                <a:gd name="connsiteX37" fmla="*/ 1429367 w 2141361"/>
                <a:gd name="connsiteY37" fmla="*/ 731044 h 1407320"/>
                <a:gd name="connsiteX38" fmla="*/ 1426986 w 2141361"/>
                <a:gd name="connsiteY38" fmla="*/ 804862 h 1407320"/>
                <a:gd name="connsiteX39" fmla="*/ 1424605 w 2141361"/>
                <a:gd name="connsiteY39" fmla="*/ 852487 h 1407320"/>
                <a:gd name="connsiteX40" fmla="*/ 1419842 w 2141361"/>
                <a:gd name="connsiteY40" fmla="*/ 876300 h 1407320"/>
                <a:gd name="connsiteX41" fmla="*/ 1415080 w 2141361"/>
                <a:gd name="connsiteY41" fmla="*/ 900112 h 1407320"/>
                <a:gd name="connsiteX42" fmla="*/ 1412699 w 2141361"/>
                <a:gd name="connsiteY42" fmla="*/ 992981 h 1407320"/>
                <a:gd name="connsiteX43" fmla="*/ 1410317 w 2141361"/>
                <a:gd name="connsiteY43" fmla="*/ 1004887 h 1407320"/>
                <a:gd name="connsiteX44" fmla="*/ 1415080 w 2141361"/>
                <a:gd name="connsiteY44" fmla="*/ 1109662 h 1407320"/>
                <a:gd name="connsiteX45" fmla="*/ 1417461 w 2141361"/>
                <a:gd name="connsiteY45" fmla="*/ 1145381 h 1407320"/>
                <a:gd name="connsiteX46" fmla="*/ 1422224 w 2141361"/>
                <a:gd name="connsiteY46" fmla="*/ 1159669 h 1407320"/>
                <a:gd name="connsiteX47" fmla="*/ 1424605 w 2141361"/>
                <a:gd name="connsiteY47" fmla="*/ 1169194 h 1407320"/>
                <a:gd name="connsiteX48" fmla="*/ 1426986 w 2141361"/>
                <a:gd name="connsiteY48" fmla="*/ 1193006 h 1407320"/>
                <a:gd name="connsiteX49" fmla="*/ 1429367 w 2141361"/>
                <a:gd name="connsiteY49" fmla="*/ 1202531 h 1407320"/>
                <a:gd name="connsiteX50" fmla="*/ 1434130 w 2141361"/>
                <a:gd name="connsiteY50" fmla="*/ 1221581 h 1407320"/>
                <a:gd name="connsiteX51" fmla="*/ 1441274 w 2141361"/>
                <a:gd name="connsiteY51" fmla="*/ 1238250 h 1407320"/>
                <a:gd name="connsiteX52" fmla="*/ 1443655 w 2141361"/>
                <a:gd name="connsiteY52" fmla="*/ 1257300 h 1407320"/>
                <a:gd name="connsiteX53" fmla="*/ 1446036 w 2141361"/>
                <a:gd name="connsiteY53" fmla="*/ 1266825 h 1407320"/>
                <a:gd name="connsiteX54" fmla="*/ 1448417 w 2141361"/>
                <a:gd name="connsiteY54" fmla="*/ 1350169 h 1407320"/>
                <a:gd name="connsiteX55" fmla="*/ 1450799 w 2141361"/>
                <a:gd name="connsiteY55" fmla="*/ 1359694 h 1407320"/>
                <a:gd name="connsiteX56" fmla="*/ 1453180 w 2141361"/>
                <a:gd name="connsiteY56" fmla="*/ 1371600 h 1407320"/>
                <a:gd name="connsiteX57" fmla="*/ 1450799 w 2141361"/>
                <a:gd name="connsiteY57" fmla="*/ 1404937 h 1407320"/>
                <a:gd name="connsiteX58" fmla="*/ 1443655 w 2141361"/>
                <a:gd name="connsiteY58" fmla="*/ 1407319 h 1407320"/>
                <a:gd name="connsiteX59" fmla="*/ 972167 w 2141361"/>
                <a:gd name="connsiteY59" fmla="*/ 1402556 h 1407320"/>
                <a:gd name="connsiteX60" fmla="*/ 917399 w 2141361"/>
                <a:gd name="connsiteY60" fmla="*/ 1400175 h 1407320"/>
                <a:gd name="connsiteX61" fmla="*/ 895967 w 2141361"/>
                <a:gd name="connsiteY61" fmla="*/ 1397794 h 1407320"/>
                <a:gd name="connsiteX62" fmla="*/ 826911 w 2141361"/>
                <a:gd name="connsiteY62" fmla="*/ 1390650 h 1407320"/>
                <a:gd name="connsiteX63" fmla="*/ 736424 w 2141361"/>
                <a:gd name="connsiteY63" fmla="*/ 1393031 h 1407320"/>
                <a:gd name="connsiteX64" fmla="*/ 731661 w 2141361"/>
                <a:gd name="connsiteY64" fmla="*/ 1383506 h 1407320"/>
                <a:gd name="connsiteX65" fmla="*/ 726899 w 2141361"/>
                <a:gd name="connsiteY65" fmla="*/ 1221581 h 1407320"/>
                <a:gd name="connsiteX66" fmla="*/ 724517 w 2141361"/>
                <a:gd name="connsiteY66" fmla="*/ 883444 h 1407320"/>
                <a:gd name="connsiteX67" fmla="*/ 719755 w 2141361"/>
                <a:gd name="connsiteY67" fmla="*/ 852487 h 1407320"/>
                <a:gd name="connsiteX68" fmla="*/ 717374 w 2141361"/>
                <a:gd name="connsiteY68" fmla="*/ 745331 h 1407320"/>
                <a:gd name="connsiteX69" fmla="*/ 714992 w 2141361"/>
                <a:gd name="connsiteY69" fmla="*/ 735806 h 1407320"/>
                <a:gd name="connsiteX70" fmla="*/ 717374 w 2141361"/>
                <a:gd name="connsiteY70" fmla="*/ 702469 h 1407320"/>
                <a:gd name="connsiteX71" fmla="*/ 722136 w 2141361"/>
                <a:gd name="connsiteY71" fmla="*/ 692944 h 1407320"/>
                <a:gd name="connsiteX72" fmla="*/ 726899 w 2141361"/>
                <a:gd name="connsiteY72" fmla="*/ 685800 h 1407320"/>
                <a:gd name="connsiteX73" fmla="*/ 48242 w 2141361"/>
                <a:gd name="connsiteY73" fmla="*/ 707231 h 1407320"/>
                <a:gd name="connsiteX74" fmla="*/ 53005 w 2141361"/>
                <a:gd name="connsiteY74" fmla="*/ 16669 h 1407320"/>
                <a:gd name="connsiteX0" fmla="*/ 53005 w 2141361"/>
                <a:gd name="connsiteY0" fmla="*/ 51864 h 1442515"/>
                <a:gd name="connsiteX1" fmla="*/ 795955 w 2141361"/>
                <a:gd name="connsiteY1" fmla="*/ 49482 h 1442515"/>
                <a:gd name="connsiteX2" fmla="*/ 1112661 w 2141361"/>
                <a:gd name="connsiteY2" fmla="*/ 49482 h 1442515"/>
                <a:gd name="connsiteX3" fmla="*/ 1124567 w 2141361"/>
                <a:gd name="connsiteY3" fmla="*/ 47101 h 1442515"/>
                <a:gd name="connsiteX4" fmla="*/ 1276967 w 2141361"/>
                <a:gd name="connsiteY4" fmla="*/ 44720 h 1442515"/>
                <a:gd name="connsiteX5" fmla="*/ 1903236 w 2141361"/>
                <a:gd name="connsiteY5" fmla="*/ 42339 h 1442515"/>
                <a:gd name="connsiteX6" fmla="*/ 1910380 w 2141361"/>
                <a:gd name="connsiteY6" fmla="*/ 39957 h 1442515"/>
                <a:gd name="connsiteX7" fmla="*/ 1974674 w 2141361"/>
                <a:gd name="connsiteY7" fmla="*/ 35195 h 1442515"/>
                <a:gd name="connsiteX8" fmla="*/ 2031824 w 2141361"/>
                <a:gd name="connsiteY8" fmla="*/ 37576 h 1442515"/>
                <a:gd name="connsiteX9" fmla="*/ 2048492 w 2141361"/>
                <a:gd name="connsiteY9" fmla="*/ 39957 h 1442515"/>
                <a:gd name="connsiteX10" fmla="*/ 2074686 w 2141361"/>
                <a:gd name="connsiteY10" fmla="*/ 47101 h 1442515"/>
                <a:gd name="connsiteX11" fmla="*/ 2110405 w 2141361"/>
                <a:gd name="connsiteY11" fmla="*/ 49482 h 1442515"/>
                <a:gd name="connsiteX12" fmla="*/ 2141361 w 2141361"/>
                <a:gd name="connsiteY12" fmla="*/ 54245 h 1442515"/>
                <a:gd name="connsiteX13" fmla="*/ 2138980 w 2141361"/>
                <a:gd name="connsiteY13" fmla="*/ 225695 h 1442515"/>
                <a:gd name="connsiteX14" fmla="*/ 2136599 w 2141361"/>
                <a:gd name="connsiteY14" fmla="*/ 273320 h 1442515"/>
                <a:gd name="connsiteX15" fmla="*/ 2129455 w 2141361"/>
                <a:gd name="connsiteY15" fmla="*/ 394764 h 1442515"/>
                <a:gd name="connsiteX16" fmla="*/ 2127074 w 2141361"/>
                <a:gd name="connsiteY16" fmla="*/ 425720 h 1442515"/>
                <a:gd name="connsiteX17" fmla="*/ 2122311 w 2141361"/>
                <a:gd name="connsiteY17" fmla="*/ 509064 h 1442515"/>
                <a:gd name="connsiteX18" fmla="*/ 2119930 w 2141361"/>
                <a:gd name="connsiteY18" fmla="*/ 518589 h 1442515"/>
                <a:gd name="connsiteX19" fmla="*/ 2117549 w 2141361"/>
                <a:gd name="connsiteY19" fmla="*/ 535257 h 1442515"/>
                <a:gd name="connsiteX20" fmla="*/ 2119930 w 2141361"/>
                <a:gd name="connsiteY20" fmla="*/ 618601 h 1442515"/>
                <a:gd name="connsiteX21" fmla="*/ 2122311 w 2141361"/>
                <a:gd name="connsiteY21" fmla="*/ 630507 h 1442515"/>
                <a:gd name="connsiteX22" fmla="*/ 2124692 w 2141361"/>
                <a:gd name="connsiteY22" fmla="*/ 663845 h 1442515"/>
                <a:gd name="connsiteX23" fmla="*/ 2127074 w 2141361"/>
                <a:gd name="connsiteY23" fmla="*/ 673370 h 1442515"/>
                <a:gd name="connsiteX24" fmla="*/ 2129455 w 2141361"/>
                <a:gd name="connsiteY24" fmla="*/ 687657 h 1442515"/>
                <a:gd name="connsiteX25" fmla="*/ 2136599 w 2141361"/>
                <a:gd name="connsiteY25" fmla="*/ 713851 h 1442515"/>
                <a:gd name="connsiteX26" fmla="*/ 2138980 w 2141361"/>
                <a:gd name="connsiteY26" fmla="*/ 732901 h 1442515"/>
                <a:gd name="connsiteX27" fmla="*/ 1884186 w 2141361"/>
                <a:gd name="connsiteY27" fmla="*/ 761476 h 1442515"/>
                <a:gd name="connsiteX28" fmla="*/ 1779411 w 2141361"/>
                <a:gd name="connsiteY28" fmla="*/ 766239 h 1442515"/>
                <a:gd name="connsiteX29" fmla="*/ 1765124 w 2141361"/>
                <a:gd name="connsiteY29" fmla="*/ 771001 h 1442515"/>
                <a:gd name="connsiteX30" fmla="*/ 1653205 w 2141361"/>
                <a:gd name="connsiteY30" fmla="*/ 773382 h 1442515"/>
                <a:gd name="connsiteX31" fmla="*/ 1584149 w 2141361"/>
                <a:gd name="connsiteY31" fmla="*/ 775764 h 1442515"/>
                <a:gd name="connsiteX32" fmla="*/ 1512711 w 2141361"/>
                <a:gd name="connsiteY32" fmla="*/ 773382 h 1442515"/>
                <a:gd name="connsiteX33" fmla="*/ 1500805 w 2141361"/>
                <a:gd name="connsiteY33" fmla="*/ 771001 h 1442515"/>
                <a:gd name="connsiteX34" fmla="*/ 1484136 w 2141361"/>
                <a:gd name="connsiteY34" fmla="*/ 768620 h 1442515"/>
                <a:gd name="connsiteX35" fmla="*/ 1443655 w 2141361"/>
                <a:gd name="connsiteY35" fmla="*/ 761476 h 1442515"/>
                <a:gd name="connsiteX36" fmla="*/ 1429367 w 2141361"/>
                <a:gd name="connsiteY36" fmla="*/ 766239 h 1442515"/>
                <a:gd name="connsiteX37" fmla="*/ 1426986 w 2141361"/>
                <a:gd name="connsiteY37" fmla="*/ 840057 h 1442515"/>
                <a:gd name="connsiteX38" fmla="*/ 1424605 w 2141361"/>
                <a:gd name="connsiteY38" fmla="*/ 887682 h 1442515"/>
                <a:gd name="connsiteX39" fmla="*/ 1419842 w 2141361"/>
                <a:gd name="connsiteY39" fmla="*/ 911495 h 1442515"/>
                <a:gd name="connsiteX40" fmla="*/ 1415080 w 2141361"/>
                <a:gd name="connsiteY40" fmla="*/ 935307 h 1442515"/>
                <a:gd name="connsiteX41" fmla="*/ 1412699 w 2141361"/>
                <a:gd name="connsiteY41" fmla="*/ 1028176 h 1442515"/>
                <a:gd name="connsiteX42" fmla="*/ 1410317 w 2141361"/>
                <a:gd name="connsiteY42" fmla="*/ 1040082 h 1442515"/>
                <a:gd name="connsiteX43" fmla="*/ 1415080 w 2141361"/>
                <a:gd name="connsiteY43" fmla="*/ 1144857 h 1442515"/>
                <a:gd name="connsiteX44" fmla="*/ 1417461 w 2141361"/>
                <a:gd name="connsiteY44" fmla="*/ 1180576 h 1442515"/>
                <a:gd name="connsiteX45" fmla="*/ 1422224 w 2141361"/>
                <a:gd name="connsiteY45" fmla="*/ 1194864 h 1442515"/>
                <a:gd name="connsiteX46" fmla="*/ 1424605 w 2141361"/>
                <a:gd name="connsiteY46" fmla="*/ 1204389 h 1442515"/>
                <a:gd name="connsiteX47" fmla="*/ 1426986 w 2141361"/>
                <a:gd name="connsiteY47" fmla="*/ 1228201 h 1442515"/>
                <a:gd name="connsiteX48" fmla="*/ 1429367 w 2141361"/>
                <a:gd name="connsiteY48" fmla="*/ 1237726 h 1442515"/>
                <a:gd name="connsiteX49" fmla="*/ 1434130 w 2141361"/>
                <a:gd name="connsiteY49" fmla="*/ 1256776 h 1442515"/>
                <a:gd name="connsiteX50" fmla="*/ 1441274 w 2141361"/>
                <a:gd name="connsiteY50" fmla="*/ 1273445 h 1442515"/>
                <a:gd name="connsiteX51" fmla="*/ 1443655 w 2141361"/>
                <a:gd name="connsiteY51" fmla="*/ 1292495 h 1442515"/>
                <a:gd name="connsiteX52" fmla="*/ 1446036 w 2141361"/>
                <a:gd name="connsiteY52" fmla="*/ 1302020 h 1442515"/>
                <a:gd name="connsiteX53" fmla="*/ 1448417 w 2141361"/>
                <a:gd name="connsiteY53" fmla="*/ 1385364 h 1442515"/>
                <a:gd name="connsiteX54" fmla="*/ 1450799 w 2141361"/>
                <a:gd name="connsiteY54" fmla="*/ 1394889 h 1442515"/>
                <a:gd name="connsiteX55" fmla="*/ 1453180 w 2141361"/>
                <a:gd name="connsiteY55" fmla="*/ 1406795 h 1442515"/>
                <a:gd name="connsiteX56" fmla="*/ 1450799 w 2141361"/>
                <a:gd name="connsiteY56" fmla="*/ 1440132 h 1442515"/>
                <a:gd name="connsiteX57" fmla="*/ 1443655 w 2141361"/>
                <a:gd name="connsiteY57" fmla="*/ 1442514 h 1442515"/>
                <a:gd name="connsiteX58" fmla="*/ 972167 w 2141361"/>
                <a:gd name="connsiteY58" fmla="*/ 1437751 h 1442515"/>
                <a:gd name="connsiteX59" fmla="*/ 917399 w 2141361"/>
                <a:gd name="connsiteY59" fmla="*/ 1435370 h 1442515"/>
                <a:gd name="connsiteX60" fmla="*/ 895967 w 2141361"/>
                <a:gd name="connsiteY60" fmla="*/ 1432989 h 1442515"/>
                <a:gd name="connsiteX61" fmla="*/ 826911 w 2141361"/>
                <a:gd name="connsiteY61" fmla="*/ 1425845 h 1442515"/>
                <a:gd name="connsiteX62" fmla="*/ 736424 w 2141361"/>
                <a:gd name="connsiteY62" fmla="*/ 1428226 h 1442515"/>
                <a:gd name="connsiteX63" fmla="*/ 731661 w 2141361"/>
                <a:gd name="connsiteY63" fmla="*/ 1418701 h 1442515"/>
                <a:gd name="connsiteX64" fmla="*/ 726899 w 2141361"/>
                <a:gd name="connsiteY64" fmla="*/ 1256776 h 1442515"/>
                <a:gd name="connsiteX65" fmla="*/ 724517 w 2141361"/>
                <a:gd name="connsiteY65" fmla="*/ 918639 h 1442515"/>
                <a:gd name="connsiteX66" fmla="*/ 719755 w 2141361"/>
                <a:gd name="connsiteY66" fmla="*/ 887682 h 1442515"/>
                <a:gd name="connsiteX67" fmla="*/ 717374 w 2141361"/>
                <a:gd name="connsiteY67" fmla="*/ 780526 h 1442515"/>
                <a:gd name="connsiteX68" fmla="*/ 714992 w 2141361"/>
                <a:gd name="connsiteY68" fmla="*/ 771001 h 1442515"/>
                <a:gd name="connsiteX69" fmla="*/ 717374 w 2141361"/>
                <a:gd name="connsiteY69" fmla="*/ 737664 h 1442515"/>
                <a:gd name="connsiteX70" fmla="*/ 722136 w 2141361"/>
                <a:gd name="connsiteY70" fmla="*/ 728139 h 1442515"/>
                <a:gd name="connsiteX71" fmla="*/ 726899 w 2141361"/>
                <a:gd name="connsiteY71" fmla="*/ 720995 h 1442515"/>
                <a:gd name="connsiteX72" fmla="*/ 48242 w 2141361"/>
                <a:gd name="connsiteY72" fmla="*/ 742426 h 1442515"/>
                <a:gd name="connsiteX73" fmla="*/ 53005 w 2141361"/>
                <a:gd name="connsiteY73" fmla="*/ 51864 h 1442515"/>
                <a:gd name="connsiteX0" fmla="*/ 4764 w 2093120"/>
                <a:gd name="connsiteY0" fmla="*/ 51864 h 1442515"/>
                <a:gd name="connsiteX1" fmla="*/ 747714 w 2093120"/>
                <a:gd name="connsiteY1" fmla="*/ 49482 h 1442515"/>
                <a:gd name="connsiteX2" fmla="*/ 1064420 w 2093120"/>
                <a:gd name="connsiteY2" fmla="*/ 49482 h 1442515"/>
                <a:gd name="connsiteX3" fmla="*/ 1076326 w 2093120"/>
                <a:gd name="connsiteY3" fmla="*/ 47101 h 1442515"/>
                <a:gd name="connsiteX4" fmla="*/ 1228726 w 2093120"/>
                <a:gd name="connsiteY4" fmla="*/ 44720 h 1442515"/>
                <a:gd name="connsiteX5" fmla="*/ 1854995 w 2093120"/>
                <a:gd name="connsiteY5" fmla="*/ 42339 h 1442515"/>
                <a:gd name="connsiteX6" fmla="*/ 1862139 w 2093120"/>
                <a:gd name="connsiteY6" fmla="*/ 39957 h 1442515"/>
                <a:gd name="connsiteX7" fmla="*/ 1926433 w 2093120"/>
                <a:gd name="connsiteY7" fmla="*/ 35195 h 1442515"/>
                <a:gd name="connsiteX8" fmla="*/ 1983583 w 2093120"/>
                <a:gd name="connsiteY8" fmla="*/ 37576 h 1442515"/>
                <a:gd name="connsiteX9" fmla="*/ 2000251 w 2093120"/>
                <a:gd name="connsiteY9" fmla="*/ 39957 h 1442515"/>
                <a:gd name="connsiteX10" fmla="*/ 2026445 w 2093120"/>
                <a:gd name="connsiteY10" fmla="*/ 47101 h 1442515"/>
                <a:gd name="connsiteX11" fmla="*/ 2062164 w 2093120"/>
                <a:gd name="connsiteY11" fmla="*/ 49482 h 1442515"/>
                <a:gd name="connsiteX12" fmla="*/ 2093120 w 2093120"/>
                <a:gd name="connsiteY12" fmla="*/ 54245 h 1442515"/>
                <a:gd name="connsiteX13" fmla="*/ 2090739 w 2093120"/>
                <a:gd name="connsiteY13" fmla="*/ 225695 h 1442515"/>
                <a:gd name="connsiteX14" fmla="*/ 2088358 w 2093120"/>
                <a:gd name="connsiteY14" fmla="*/ 273320 h 1442515"/>
                <a:gd name="connsiteX15" fmla="*/ 2081214 w 2093120"/>
                <a:gd name="connsiteY15" fmla="*/ 394764 h 1442515"/>
                <a:gd name="connsiteX16" fmla="*/ 2078833 w 2093120"/>
                <a:gd name="connsiteY16" fmla="*/ 425720 h 1442515"/>
                <a:gd name="connsiteX17" fmla="*/ 2074070 w 2093120"/>
                <a:gd name="connsiteY17" fmla="*/ 509064 h 1442515"/>
                <a:gd name="connsiteX18" fmla="*/ 2071689 w 2093120"/>
                <a:gd name="connsiteY18" fmla="*/ 518589 h 1442515"/>
                <a:gd name="connsiteX19" fmla="*/ 2069308 w 2093120"/>
                <a:gd name="connsiteY19" fmla="*/ 535257 h 1442515"/>
                <a:gd name="connsiteX20" fmla="*/ 2071689 w 2093120"/>
                <a:gd name="connsiteY20" fmla="*/ 618601 h 1442515"/>
                <a:gd name="connsiteX21" fmla="*/ 2074070 w 2093120"/>
                <a:gd name="connsiteY21" fmla="*/ 630507 h 1442515"/>
                <a:gd name="connsiteX22" fmla="*/ 2076451 w 2093120"/>
                <a:gd name="connsiteY22" fmla="*/ 663845 h 1442515"/>
                <a:gd name="connsiteX23" fmla="*/ 2078833 w 2093120"/>
                <a:gd name="connsiteY23" fmla="*/ 673370 h 1442515"/>
                <a:gd name="connsiteX24" fmla="*/ 2081214 w 2093120"/>
                <a:gd name="connsiteY24" fmla="*/ 687657 h 1442515"/>
                <a:gd name="connsiteX25" fmla="*/ 2088358 w 2093120"/>
                <a:gd name="connsiteY25" fmla="*/ 713851 h 1442515"/>
                <a:gd name="connsiteX26" fmla="*/ 2090739 w 2093120"/>
                <a:gd name="connsiteY26" fmla="*/ 732901 h 1442515"/>
                <a:gd name="connsiteX27" fmla="*/ 1835945 w 2093120"/>
                <a:gd name="connsiteY27" fmla="*/ 761476 h 1442515"/>
                <a:gd name="connsiteX28" fmla="*/ 1731170 w 2093120"/>
                <a:gd name="connsiteY28" fmla="*/ 766239 h 1442515"/>
                <a:gd name="connsiteX29" fmla="*/ 1716883 w 2093120"/>
                <a:gd name="connsiteY29" fmla="*/ 771001 h 1442515"/>
                <a:gd name="connsiteX30" fmla="*/ 1604964 w 2093120"/>
                <a:gd name="connsiteY30" fmla="*/ 773382 h 1442515"/>
                <a:gd name="connsiteX31" fmla="*/ 1535908 w 2093120"/>
                <a:gd name="connsiteY31" fmla="*/ 775764 h 1442515"/>
                <a:gd name="connsiteX32" fmla="*/ 1464470 w 2093120"/>
                <a:gd name="connsiteY32" fmla="*/ 773382 h 1442515"/>
                <a:gd name="connsiteX33" fmla="*/ 1452564 w 2093120"/>
                <a:gd name="connsiteY33" fmla="*/ 771001 h 1442515"/>
                <a:gd name="connsiteX34" fmla="*/ 1435895 w 2093120"/>
                <a:gd name="connsiteY34" fmla="*/ 768620 h 1442515"/>
                <a:gd name="connsiteX35" fmla="*/ 1395414 w 2093120"/>
                <a:gd name="connsiteY35" fmla="*/ 761476 h 1442515"/>
                <a:gd name="connsiteX36" fmla="*/ 1381126 w 2093120"/>
                <a:gd name="connsiteY36" fmla="*/ 766239 h 1442515"/>
                <a:gd name="connsiteX37" fmla="*/ 1378745 w 2093120"/>
                <a:gd name="connsiteY37" fmla="*/ 840057 h 1442515"/>
                <a:gd name="connsiteX38" fmla="*/ 1376364 w 2093120"/>
                <a:gd name="connsiteY38" fmla="*/ 887682 h 1442515"/>
                <a:gd name="connsiteX39" fmla="*/ 1371601 w 2093120"/>
                <a:gd name="connsiteY39" fmla="*/ 911495 h 1442515"/>
                <a:gd name="connsiteX40" fmla="*/ 1366839 w 2093120"/>
                <a:gd name="connsiteY40" fmla="*/ 935307 h 1442515"/>
                <a:gd name="connsiteX41" fmla="*/ 1364458 w 2093120"/>
                <a:gd name="connsiteY41" fmla="*/ 1028176 h 1442515"/>
                <a:gd name="connsiteX42" fmla="*/ 1362076 w 2093120"/>
                <a:gd name="connsiteY42" fmla="*/ 1040082 h 1442515"/>
                <a:gd name="connsiteX43" fmla="*/ 1366839 w 2093120"/>
                <a:gd name="connsiteY43" fmla="*/ 1144857 h 1442515"/>
                <a:gd name="connsiteX44" fmla="*/ 1369220 w 2093120"/>
                <a:gd name="connsiteY44" fmla="*/ 1180576 h 1442515"/>
                <a:gd name="connsiteX45" fmla="*/ 1373983 w 2093120"/>
                <a:gd name="connsiteY45" fmla="*/ 1194864 h 1442515"/>
                <a:gd name="connsiteX46" fmla="*/ 1376364 w 2093120"/>
                <a:gd name="connsiteY46" fmla="*/ 1204389 h 1442515"/>
                <a:gd name="connsiteX47" fmla="*/ 1378745 w 2093120"/>
                <a:gd name="connsiteY47" fmla="*/ 1228201 h 1442515"/>
                <a:gd name="connsiteX48" fmla="*/ 1381126 w 2093120"/>
                <a:gd name="connsiteY48" fmla="*/ 1237726 h 1442515"/>
                <a:gd name="connsiteX49" fmla="*/ 1385889 w 2093120"/>
                <a:gd name="connsiteY49" fmla="*/ 1256776 h 1442515"/>
                <a:gd name="connsiteX50" fmla="*/ 1393033 w 2093120"/>
                <a:gd name="connsiteY50" fmla="*/ 1273445 h 1442515"/>
                <a:gd name="connsiteX51" fmla="*/ 1395414 w 2093120"/>
                <a:gd name="connsiteY51" fmla="*/ 1292495 h 1442515"/>
                <a:gd name="connsiteX52" fmla="*/ 1397795 w 2093120"/>
                <a:gd name="connsiteY52" fmla="*/ 1302020 h 1442515"/>
                <a:gd name="connsiteX53" fmla="*/ 1400176 w 2093120"/>
                <a:gd name="connsiteY53" fmla="*/ 1385364 h 1442515"/>
                <a:gd name="connsiteX54" fmla="*/ 1402558 w 2093120"/>
                <a:gd name="connsiteY54" fmla="*/ 1394889 h 1442515"/>
                <a:gd name="connsiteX55" fmla="*/ 1404939 w 2093120"/>
                <a:gd name="connsiteY55" fmla="*/ 1406795 h 1442515"/>
                <a:gd name="connsiteX56" fmla="*/ 1402558 w 2093120"/>
                <a:gd name="connsiteY56" fmla="*/ 1440132 h 1442515"/>
                <a:gd name="connsiteX57" fmla="*/ 1395414 w 2093120"/>
                <a:gd name="connsiteY57" fmla="*/ 1442514 h 1442515"/>
                <a:gd name="connsiteX58" fmla="*/ 923926 w 2093120"/>
                <a:gd name="connsiteY58" fmla="*/ 1437751 h 1442515"/>
                <a:gd name="connsiteX59" fmla="*/ 869158 w 2093120"/>
                <a:gd name="connsiteY59" fmla="*/ 1435370 h 1442515"/>
                <a:gd name="connsiteX60" fmla="*/ 847726 w 2093120"/>
                <a:gd name="connsiteY60" fmla="*/ 1432989 h 1442515"/>
                <a:gd name="connsiteX61" fmla="*/ 778670 w 2093120"/>
                <a:gd name="connsiteY61" fmla="*/ 1425845 h 1442515"/>
                <a:gd name="connsiteX62" fmla="*/ 688183 w 2093120"/>
                <a:gd name="connsiteY62" fmla="*/ 1428226 h 1442515"/>
                <a:gd name="connsiteX63" fmla="*/ 683420 w 2093120"/>
                <a:gd name="connsiteY63" fmla="*/ 1418701 h 1442515"/>
                <a:gd name="connsiteX64" fmla="*/ 678658 w 2093120"/>
                <a:gd name="connsiteY64" fmla="*/ 1256776 h 1442515"/>
                <a:gd name="connsiteX65" fmla="*/ 676276 w 2093120"/>
                <a:gd name="connsiteY65" fmla="*/ 918639 h 1442515"/>
                <a:gd name="connsiteX66" fmla="*/ 671514 w 2093120"/>
                <a:gd name="connsiteY66" fmla="*/ 887682 h 1442515"/>
                <a:gd name="connsiteX67" fmla="*/ 669133 w 2093120"/>
                <a:gd name="connsiteY67" fmla="*/ 780526 h 1442515"/>
                <a:gd name="connsiteX68" fmla="*/ 666751 w 2093120"/>
                <a:gd name="connsiteY68" fmla="*/ 771001 h 1442515"/>
                <a:gd name="connsiteX69" fmla="*/ 669133 w 2093120"/>
                <a:gd name="connsiteY69" fmla="*/ 737664 h 1442515"/>
                <a:gd name="connsiteX70" fmla="*/ 673895 w 2093120"/>
                <a:gd name="connsiteY70" fmla="*/ 728139 h 1442515"/>
                <a:gd name="connsiteX71" fmla="*/ 678658 w 2093120"/>
                <a:gd name="connsiteY71" fmla="*/ 720995 h 1442515"/>
                <a:gd name="connsiteX72" fmla="*/ 1 w 2093120"/>
                <a:gd name="connsiteY72" fmla="*/ 742426 h 1442515"/>
                <a:gd name="connsiteX73" fmla="*/ 4764 w 2093120"/>
                <a:gd name="connsiteY73" fmla="*/ 51864 h 1442515"/>
                <a:gd name="connsiteX0" fmla="*/ 90010 w 2178366"/>
                <a:gd name="connsiteY0" fmla="*/ 51864 h 1442515"/>
                <a:gd name="connsiteX1" fmla="*/ 832960 w 2178366"/>
                <a:gd name="connsiteY1" fmla="*/ 49482 h 1442515"/>
                <a:gd name="connsiteX2" fmla="*/ 1149666 w 2178366"/>
                <a:gd name="connsiteY2" fmla="*/ 49482 h 1442515"/>
                <a:gd name="connsiteX3" fmla="*/ 1161572 w 2178366"/>
                <a:gd name="connsiteY3" fmla="*/ 47101 h 1442515"/>
                <a:gd name="connsiteX4" fmla="*/ 1313972 w 2178366"/>
                <a:gd name="connsiteY4" fmla="*/ 44720 h 1442515"/>
                <a:gd name="connsiteX5" fmla="*/ 1940241 w 2178366"/>
                <a:gd name="connsiteY5" fmla="*/ 42339 h 1442515"/>
                <a:gd name="connsiteX6" fmla="*/ 1947385 w 2178366"/>
                <a:gd name="connsiteY6" fmla="*/ 39957 h 1442515"/>
                <a:gd name="connsiteX7" fmla="*/ 2011679 w 2178366"/>
                <a:gd name="connsiteY7" fmla="*/ 35195 h 1442515"/>
                <a:gd name="connsiteX8" fmla="*/ 2068829 w 2178366"/>
                <a:gd name="connsiteY8" fmla="*/ 37576 h 1442515"/>
                <a:gd name="connsiteX9" fmla="*/ 2085497 w 2178366"/>
                <a:gd name="connsiteY9" fmla="*/ 39957 h 1442515"/>
                <a:gd name="connsiteX10" fmla="*/ 2111691 w 2178366"/>
                <a:gd name="connsiteY10" fmla="*/ 47101 h 1442515"/>
                <a:gd name="connsiteX11" fmla="*/ 2147410 w 2178366"/>
                <a:gd name="connsiteY11" fmla="*/ 49482 h 1442515"/>
                <a:gd name="connsiteX12" fmla="*/ 2178366 w 2178366"/>
                <a:gd name="connsiteY12" fmla="*/ 54245 h 1442515"/>
                <a:gd name="connsiteX13" fmla="*/ 2175985 w 2178366"/>
                <a:gd name="connsiteY13" fmla="*/ 225695 h 1442515"/>
                <a:gd name="connsiteX14" fmla="*/ 2173604 w 2178366"/>
                <a:gd name="connsiteY14" fmla="*/ 273320 h 1442515"/>
                <a:gd name="connsiteX15" fmla="*/ 2166460 w 2178366"/>
                <a:gd name="connsiteY15" fmla="*/ 394764 h 1442515"/>
                <a:gd name="connsiteX16" fmla="*/ 2164079 w 2178366"/>
                <a:gd name="connsiteY16" fmla="*/ 425720 h 1442515"/>
                <a:gd name="connsiteX17" fmla="*/ 2159316 w 2178366"/>
                <a:gd name="connsiteY17" fmla="*/ 509064 h 1442515"/>
                <a:gd name="connsiteX18" fmla="*/ 2156935 w 2178366"/>
                <a:gd name="connsiteY18" fmla="*/ 518589 h 1442515"/>
                <a:gd name="connsiteX19" fmla="*/ 2154554 w 2178366"/>
                <a:gd name="connsiteY19" fmla="*/ 535257 h 1442515"/>
                <a:gd name="connsiteX20" fmla="*/ 2156935 w 2178366"/>
                <a:gd name="connsiteY20" fmla="*/ 618601 h 1442515"/>
                <a:gd name="connsiteX21" fmla="*/ 2159316 w 2178366"/>
                <a:gd name="connsiteY21" fmla="*/ 630507 h 1442515"/>
                <a:gd name="connsiteX22" fmla="*/ 2161697 w 2178366"/>
                <a:gd name="connsiteY22" fmla="*/ 663845 h 1442515"/>
                <a:gd name="connsiteX23" fmla="*/ 2164079 w 2178366"/>
                <a:gd name="connsiteY23" fmla="*/ 673370 h 1442515"/>
                <a:gd name="connsiteX24" fmla="*/ 2166460 w 2178366"/>
                <a:gd name="connsiteY24" fmla="*/ 687657 h 1442515"/>
                <a:gd name="connsiteX25" fmla="*/ 2173604 w 2178366"/>
                <a:gd name="connsiteY25" fmla="*/ 713851 h 1442515"/>
                <a:gd name="connsiteX26" fmla="*/ 2175985 w 2178366"/>
                <a:gd name="connsiteY26" fmla="*/ 732901 h 1442515"/>
                <a:gd name="connsiteX27" fmla="*/ 1921191 w 2178366"/>
                <a:gd name="connsiteY27" fmla="*/ 761476 h 1442515"/>
                <a:gd name="connsiteX28" fmla="*/ 1816416 w 2178366"/>
                <a:gd name="connsiteY28" fmla="*/ 766239 h 1442515"/>
                <a:gd name="connsiteX29" fmla="*/ 1802129 w 2178366"/>
                <a:gd name="connsiteY29" fmla="*/ 771001 h 1442515"/>
                <a:gd name="connsiteX30" fmla="*/ 1690210 w 2178366"/>
                <a:gd name="connsiteY30" fmla="*/ 773382 h 1442515"/>
                <a:gd name="connsiteX31" fmla="*/ 1621154 w 2178366"/>
                <a:gd name="connsiteY31" fmla="*/ 775764 h 1442515"/>
                <a:gd name="connsiteX32" fmla="*/ 1549716 w 2178366"/>
                <a:gd name="connsiteY32" fmla="*/ 773382 h 1442515"/>
                <a:gd name="connsiteX33" fmla="*/ 1537810 w 2178366"/>
                <a:gd name="connsiteY33" fmla="*/ 771001 h 1442515"/>
                <a:gd name="connsiteX34" fmla="*/ 1521141 w 2178366"/>
                <a:gd name="connsiteY34" fmla="*/ 768620 h 1442515"/>
                <a:gd name="connsiteX35" fmla="*/ 1480660 w 2178366"/>
                <a:gd name="connsiteY35" fmla="*/ 761476 h 1442515"/>
                <a:gd name="connsiteX36" fmla="*/ 1466372 w 2178366"/>
                <a:gd name="connsiteY36" fmla="*/ 766239 h 1442515"/>
                <a:gd name="connsiteX37" fmla="*/ 1463991 w 2178366"/>
                <a:gd name="connsiteY37" fmla="*/ 840057 h 1442515"/>
                <a:gd name="connsiteX38" fmla="*/ 1461610 w 2178366"/>
                <a:gd name="connsiteY38" fmla="*/ 887682 h 1442515"/>
                <a:gd name="connsiteX39" fmla="*/ 1456847 w 2178366"/>
                <a:gd name="connsiteY39" fmla="*/ 911495 h 1442515"/>
                <a:gd name="connsiteX40" fmla="*/ 1452085 w 2178366"/>
                <a:gd name="connsiteY40" fmla="*/ 935307 h 1442515"/>
                <a:gd name="connsiteX41" fmla="*/ 1449704 w 2178366"/>
                <a:gd name="connsiteY41" fmla="*/ 1028176 h 1442515"/>
                <a:gd name="connsiteX42" fmla="*/ 1447322 w 2178366"/>
                <a:gd name="connsiteY42" fmla="*/ 1040082 h 1442515"/>
                <a:gd name="connsiteX43" fmla="*/ 1452085 w 2178366"/>
                <a:gd name="connsiteY43" fmla="*/ 1144857 h 1442515"/>
                <a:gd name="connsiteX44" fmla="*/ 1454466 w 2178366"/>
                <a:gd name="connsiteY44" fmla="*/ 1180576 h 1442515"/>
                <a:gd name="connsiteX45" fmla="*/ 1459229 w 2178366"/>
                <a:gd name="connsiteY45" fmla="*/ 1194864 h 1442515"/>
                <a:gd name="connsiteX46" fmla="*/ 1461610 w 2178366"/>
                <a:gd name="connsiteY46" fmla="*/ 1204389 h 1442515"/>
                <a:gd name="connsiteX47" fmla="*/ 1463991 w 2178366"/>
                <a:gd name="connsiteY47" fmla="*/ 1228201 h 1442515"/>
                <a:gd name="connsiteX48" fmla="*/ 1466372 w 2178366"/>
                <a:gd name="connsiteY48" fmla="*/ 1237726 h 1442515"/>
                <a:gd name="connsiteX49" fmla="*/ 1471135 w 2178366"/>
                <a:gd name="connsiteY49" fmla="*/ 1256776 h 1442515"/>
                <a:gd name="connsiteX50" fmla="*/ 1478279 w 2178366"/>
                <a:gd name="connsiteY50" fmla="*/ 1273445 h 1442515"/>
                <a:gd name="connsiteX51" fmla="*/ 1480660 w 2178366"/>
                <a:gd name="connsiteY51" fmla="*/ 1292495 h 1442515"/>
                <a:gd name="connsiteX52" fmla="*/ 1483041 w 2178366"/>
                <a:gd name="connsiteY52" fmla="*/ 1302020 h 1442515"/>
                <a:gd name="connsiteX53" fmla="*/ 1485422 w 2178366"/>
                <a:gd name="connsiteY53" fmla="*/ 1385364 h 1442515"/>
                <a:gd name="connsiteX54" fmla="*/ 1487804 w 2178366"/>
                <a:gd name="connsiteY54" fmla="*/ 1394889 h 1442515"/>
                <a:gd name="connsiteX55" fmla="*/ 1490185 w 2178366"/>
                <a:gd name="connsiteY55" fmla="*/ 1406795 h 1442515"/>
                <a:gd name="connsiteX56" fmla="*/ 1487804 w 2178366"/>
                <a:gd name="connsiteY56" fmla="*/ 1440132 h 1442515"/>
                <a:gd name="connsiteX57" fmla="*/ 1480660 w 2178366"/>
                <a:gd name="connsiteY57" fmla="*/ 1442514 h 1442515"/>
                <a:gd name="connsiteX58" fmla="*/ 1009172 w 2178366"/>
                <a:gd name="connsiteY58" fmla="*/ 1437751 h 1442515"/>
                <a:gd name="connsiteX59" fmla="*/ 954404 w 2178366"/>
                <a:gd name="connsiteY59" fmla="*/ 1435370 h 1442515"/>
                <a:gd name="connsiteX60" fmla="*/ 932972 w 2178366"/>
                <a:gd name="connsiteY60" fmla="*/ 1432989 h 1442515"/>
                <a:gd name="connsiteX61" fmla="*/ 863916 w 2178366"/>
                <a:gd name="connsiteY61" fmla="*/ 1425845 h 1442515"/>
                <a:gd name="connsiteX62" fmla="*/ 773429 w 2178366"/>
                <a:gd name="connsiteY62" fmla="*/ 1428226 h 1442515"/>
                <a:gd name="connsiteX63" fmla="*/ 768666 w 2178366"/>
                <a:gd name="connsiteY63" fmla="*/ 1418701 h 1442515"/>
                <a:gd name="connsiteX64" fmla="*/ 763904 w 2178366"/>
                <a:gd name="connsiteY64" fmla="*/ 1256776 h 1442515"/>
                <a:gd name="connsiteX65" fmla="*/ 761522 w 2178366"/>
                <a:gd name="connsiteY65" fmla="*/ 918639 h 1442515"/>
                <a:gd name="connsiteX66" fmla="*/ 756760 w 2178366"/>
                <a:gd name="connsiteY66" fmla="*/ 887682 h 1442515"/>
                <a:gd name="connsiteX67" fmla="*/ 754379 w 2178366"/>
                <a:gd name="connsiteY67" fmla="*/ 780526 h 1442515"/>
                <a:gd name="connsiteX68" fmla="*/ 751997 w 2178366"/>
                <a:gd name="connsiteY68" fmla="*/ 771001 h 1442515"/>
                <a:gd name="connsiteX69" fmla="*/ 754379 w 2178366"/>
                <a:gd name="connsiteY69" fmla="*/ 737664 h 1442515"/>
                <a:gd name="connsiteX70" fmla="*/ 759141 w 2178366"/>
                <a:gd name="connsiteY70" fmla="*/ 728139 h 1442515"/>
                <a:gd name="connsiteX71" fmla="*/ 763904 w 2178366"/>
                <a:gd name="connsiteY71" fmla="*/ 720995 h 1442515"/>
                <a:gd name="connsiteX72" fmla="*/ 85247 w 2178366"/>
                <a:gd name="connsiteY72" fmla="*/ 742426 h 1442515"/>
                <a:gd name="connsiteX73" fmla="*/ 90010 w 2178366"/>
                <a:gd name="connsiteY73" fmla="*/ 51864 h 1442515"/>
                <a:gd name="connsiteX0" fmla="*/ 90010 w 2178366"/>
                <a:gd name="connsiteY0" fmla="*/ 51864 h 1442515"/>
                <a:gd name="connsiteX1" fmla="*/ 832960 w 2178366"/>
                <a:gd name="connsiteY1" fmla="*/ 49482 h 1442515"/>
                <a:gd name="connsiteX2" fmla="*/ 1149666 w 2178366"/>
                <a:gd name="connsiteY2" fmla="*/ 49482 h 1442515"/>
                <a:gd name="connsiteX3" fmla="*/ 1161572 w 2178366"/>
                <a:gd name="connsiteY3" fmla="*/ 47101 h 1442515"/>
                <a:gd name="connsiteX4" fmla="*/ 1313972 w 2178366"/>
                <a:gd name="connsiteY4" fmla="*/ 44720 h 1442515"/>
                <a:gd name="connsiteX5" fmla="*/ 1940241 w 2178366"/>
                <a:gd name="connsiteY5" fmla="*/ 42339 h 1442515"/>
                <a:gd name="connsiteX6" fmla="*/ 1947385 w 2178366"/>
                <a:gd name="connsiteY6" fmla="*/ 39957 h 1442515"/>
                <a:gd name="connsiteX7" fmla="*/ 2011679 w 2178366"/>
                <a:gd name="connsiteY7" fmla="*/ 35195 h 1442515"/>
                <a:gd name="connsiteX8" fmla="*/ 2068829 w 2178366"/>
                <a:gd name="connsiteY8" fmla="*/ 37576 h 1442515"/>
                <a:gd name="connsiteX9" fmla="*/ 2085497 w 2178366"/>
                <a:gd name="connsiteY9" fmla="*/ 39957 h 1442515"/>
                <a:gd name="connsiteX10" fmla="*/ 2111691 w 2178366"/>
                <a:gd name="connsiteY10" fmla="*/ 47101 h 1442515"/>
                <a:gd name="connsiteX11" fmla="*/ 2147410 w 2178366"/>
                <a:gd name="connsiteY11" fmla="*/ 49482 h 1442515"/>
                <a:gd name="connsiteX12" fmla="*/ 2178366 w 2178366"/>
                <a:gd name="connsiteY12" fmla="*/ 54245 h 1442515"/>
                <a:gd name="connsiteX13" fmla="*/ 2175985 w 2178366"/>
                <a:gd name="connsiteY13" fmla="*/ 225695 h 1442515"/>
                <a:gd name="connsiteX14" fmla="*/ 2173604 w 2178366"/>
                <a:gd name="connsiteY14" fmla="*/ 273320 h 1442515"/>
                <a:gd name="connsiteX15" fmla="*/ 2166460 w 2178366"/>
                <a:gd name="connsiteY15" fmla="*/ 394764 h 1442515"/>
                <a:gd name="connsiteX16" fmla="*/ 2164079 w 2178366"/>
                <a:gd name="connsiteY16" fmla="*/ 425720 h 1442515"/>
                <a:gd name="connsiteX17" fmla="*/ 2159316 w 2178366"/>
                <a:gd name="connsiteY17" fmla="*/ 509064 h 1442515"/>
                <a:gd name="connsiteX18" fmla="*/ 2156935 w 2178366"/>
                <a:gd name="connsiteY18" fmla="*/ 518589 h 1442515"/>
                <a:gd name="connsiteX19" fmla="*/ 2154554 w 2178366"/>
                <a:gd name="connsiteY19" fmla="*/ 535257 h 1442515"/>
                <a:gd name="connsiteX20" fmla="*/ 2156935 w 2178366"/>
                <a:gd name="connsiteY20" fmla="*/ 618601 h 1442515"/>
                <a:gd name="connsiteX21" fmla="*/ 2159316 w 2178366"/>
                <a:gd name="connsiteY21" fmla="*/ 630507 h 1442515"/>
                <a:gd name="connsiteX22" fmla="*/ 2161697 w 2178366"/>
                <a:gd name="connsiteY22" fmla="*/ 663845 h 1442515"/>
                <a:gd name="connsiteX23" fmla="*/ 2164079 w 2178366"/>
                <a:gd name="connsiteY23" fmla="*/ 673370 h 1442515"/>
                <a:gd name="connsiteX24" fmla="*/ 2166460 w 2178366"/>
                <a:gd name="connsiteY24" fmla="*/ 687657 h 1442515"/>
                <a:gd name="connsiteX25" fmla="*/ 2173604 w 2178366"/>
                <a:gd name="connsiteY25" fmla="*/ 713851 h 1442515"/>
                <a:gd name="connsiteX26" fmla="*/ 2175985 w 2178366"/>
                <a:gd name="connsiteY26" fmla="*/ 732901 h 1442515"/>
                <a:gd name="connsiteX27" fmla="*/ 1921191 w 2178366"/>
                <a:gd name="connsiteY27" fmla="*/ 761476 h 1442515"/>
                <a:gd name="connsiteX28" fmla="*/ 1816416 w 2178366"/>
                <a:gd name="connsiteY28" fmla="*/ 766239 h 1442515"/>
                <a:gd name="connsiteX29" fmla="*/ 1802129 w 2178366"/>
                <a:gd name="connsiteY29" fmla="*/ 771001 h 1442515"/>
                <a:gd name="connsiteX30" fmla="*/ 1690210 w 2178366"/>
                <a:gd name="connsiteY30" fmla="*/ 773382 h 1442515"/>
                <a:gd name="connsiteX31" fmla="*/ 1621154 w 2178366"/>
                <a:gd name="connsiteY31" fmla="*/ 775764 h 1442515"/>
                <a:gd name="connsiteX32" fmla="*/ 1549716 w 2178366"/>
                <a:gd name="connsiteY32" fmla="*/ 773382 h 1442515"/>
                <a:gd name="connsiteX33" fmla="*/ 1537810 w 2178366"/>
                <a:gd name="connsiteY33" fmla="*/ 771001 h 1442515"/>
                <a:gd name="connsiteX34" fmla="*/ 1521141 w 2178366"/>
                <a:gd name="connsiteY34" fmla="*/ 768620 h 1442515"/>
                <a:gd name="connsiteX35" fmla="*/ 1480660 w 2178366"/>
                <a:gd name="connsiteY35" fmla="*/ 761476 h 1442515"/>
                <a:gd name="connsiteX36" fmla="*/ 1466372 w 2178366"/>
                <a:gd name="connsiteY36" fmla="*/ 766239 h 1442515"/>
                <a:gd name="connsiteX37" fmla="*/ 1463991 w 2178366"/>
                <a:gd name="connsiteY37" fmla="*/ 840057 h 1442515"/>
                <a:gd name="connsiteX38" fmla="*/ 1461610 w 2178366"/>
                <a:gd name="connsiteY38" fmla="*/ 887682 h 1442515"/>
                <a:gd name="connsiteX39" fmla="*/ 1456847 w 2178366"/>
                <a:gd name="connsiteY39" fmla="*/ 911495 h 1442515"/>
                <a:gd name="connsiteX40" fmla="*/ 1452085 w 2178366"/>
                <a:gd name="connsiteY40" fmla="*/ 935307 h 1442515"/>
                <a:gd name="connsiteX41" fmla="*/ 1449704 w 2178366"/>
                <a:gd name="connsiteY41" fmla="*/ 1028176 h 1442515"/>
                <a:gd name="connsiteX42" fmla="*/ 1447322 w 2178366"/>
                <a:gd name="connsiteY42" fmla="*/ 1040082 h 1442515"/>
                <a:gd name="connsiteX43" fmla="*/ 1452085 w 2178366"/>
                <a:gd name="connsiteY43" fmla="*/ 1144857 h 1442515"/>
                <a:gd name="connsiteX44" fmla="*/ 1454466 w 2178366"/>
                <a:gd name="connsiteY44" fmla="*/ 1180576 h 1442515"/>
                <a:gd name="connsiteX45" fmla="*/ 1459229 w 2178366"/>
                <a:gd name="connsiteY45" fmla="*/ 1194864 h 1442515"/>
                <a:gd name="connsiteX46" fmla="*/ 1461610 w 2178366"/>
                <a:gd name="connsiteY46" fmla="*/ 1204389 h 1442515"/>
                <a:gd name="connsiteX47" fmla="*/ 1463991 w 2178366"/>
                <a:gd name="connsiteY47" fmla="*/ 1228201 h 1442515"/>
                <a:gd name="connsiteX48" fmla="*/ 1466372 w 2178366"/>
                <a:gd name="connsiteY48" fmla="*/ 1237726 h 1442515"/>
                <a:gd name="connsiteX49" fmla="*/ 1471135 w 2178366"/>
                <a:gd name="connsiteY49" fmla="*/ 1256776 h 1442515"/>
                <a:gd name="connsiteX50" fmla="*/ 1478279 w 2178366"/>
                <a:gd name="connsiteY50" fmla="*/ 1273445 h 1442515"/>
                <a:gd name="connsiteX51" fmla="*/ 1480660 w 2178366"/>
                <a:gd name="connsiteY51" fmla="*/ 1292495 h 1442515"/>
                <a:gd name="connsiteX52" fmla="*/ 1483041 w 2178366"/>
                <a:gd name="connsiteY52" fmla="*/ 1302020 h 1442515"/>
                <a:gd name="connsiteX53" fmla="*/ 1485422 w 2178366"/>
                <a:gd name="connsiteY53" fmla="*/ 1385364 h 1442515"/>
                <a:gd name="connsiteX54" fmla="*/ 1487804 w 2178366"/>
                <a:gd name="connsiteY54" fmla="*/ 1394889 h 1442515"/>
                <a:gd name="connsiteX55" fmla="*/ 1490185 w 2178366"/>
                <a:gd name="connsiteY55" fmla="*/ 1406795 h 1442515"/>
                <a:gd name="connsiteX56" fmla="*/ 1487804 w 2178366"/>
                <a:gd name="connsiteY56" fmla="*/ 1440132 h 1442515"/>
                <a:gd name="connsiteX57" fmla="*/ 1480660 w 2178366"/>
                <a:gd name="connsiteY57" fmla="*/ 1442514 h 1442515"/>
                <a:gd name="connsiteX58" fmla="*/ 1009172 w 2178366"/>
                <a:gd name="connsiteY58" fmla="*/ 1437751 h 1442515"/>
                <a:gd name="connsiteX59" fmla="*/ 954404 w 2178366"/>
                <a:gd name="connsiteY59" fmla="*/ 1435370 h 1442515"/>
                <a:gd name="connsiteX60" fmla="*/ 932972 w 2178366"/>
                <a:gd name="connsiteY60" fmla="*/ 1432989 h 1442515"/>
                <a:gd name="connsiteX61" fmla="*/ 863916 w 2178366"/>
                <a:gd name="connsiteY61" fmla="*/ 1425845 h 1442515"/>
                <a:gd name="connsiteX62" fmla="*/ 773429 w 2178366"/>
                <a:gd name="connsiteY62" fmla="*/ 1428226 h 1442515"/>
                <a:gd name="connsiteX63" fmla="*/ 768666 w 2178366"/>
                <a:gd name="connsiteY63" fmla="*/ 1418701 h 1442515"/>
                <a:gd name="connsiteX64" fmla="*/ 763904 w 2178366"/>
                <a:gd name="connsiteY64" fmla="*/ 1256776 h 1442515"/>
                <a:gd name="connsiteX65" fmla="*/ 761522 w 2178366"/>
                <a:gd name="connsiteY65" fmla="*/ 918639 h 1442515"/>
                <a:gd name="connsiteX66" fmla="*/ 756760 w 2178366"/>
                <a:gd name="connsiteY66" fmla="*/ 887682 h 1442515"/>
                <a:gd name="connsiteX67" fmla="*/ 754379 w 2178366"/>
                <a:gd name="connsiteY67" fmla="*/ 780526 h 1442515"/>
                <a:gd name="connsiteX68" fmla="*/ 751997 w 2178366"/>
                <a:gd name="connsiteY68" fmla="*/ 771001 h 1442515"/>
                <a:gd name="connsiteX69" fmla="*/ 754379 w 2178366"/>
                <a:gd name="connsiteY69" fmla="*/ 737664 h 1442515"/>
                <a:gd name="connsiteX70" fmla="*/ 759141 w 2178366"/>
                <a:gd name="connsiteY70" fmla="*/ 728139 h 1442515"/>
                <a:gd name="connsiteX71" fmla="*/ 763904 w 2178366"/>
                <a:gd name="connsiteY71" fmla="*/ 720995 h 1442515"/>
                <a:gd name="connsiteX72" fmla="*/ 85247 w 2178366"/>
                <a:gd name="connsiteY72" fmla="*/ 742426 h 1442515"/>
                <a:gd name="connsiteX73" fmla="*/ 90010 w 2178366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1523 w 2094642"/>
                <a:gd name="connsiteY71" fmla="*/ 742426 h 1442515"/>
                <a:gd name="connsiteX72" fmla="*/ 6286 w 2094642"/>
                <a:gd name="connsiteY72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1523 w 2094642"/>
                <a:gd name="connsiteY70" fmla="*/ 742426 h 1442515"/>
                <a:gd name="connsiteX71" fmla="*/ 6286 w 2094642"/>
                <a:gd name="connsiteY71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70655 w 2094642"/>
                <a:gd name="connsiteY68" fmla="*/ 737664 h 1442515"/>
                <a:gd name="connsiteX69" fmla="*/ 1523 w 2094642"/>
                <a:gd name="connsiteY69" fmla="*/ 742426 h 1442515"/>
                <a:gd name="connsiteX70" fmla="*/ 6286 w 2094642"/>
                <a:gd name="connsiteY70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37664 h 1442515"/>
                <a:gd name="connsiteX68" fmla="*/ 1523 w 2094642"/>
                <a:gd name="connsiteY68" fmla="*/ 742426 h 1442515"/>
                <a:gd name="connsiteX69" fmla="*/ 6286 w 2094642"/>
                <a:gd name="connsiteY69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0655 w 2094642"/>
                <a:gd name="connsiteY66" fmla="*/ 737664 h 1442515"/>
                <a:gd name="connsiteX67" fmla="*/ 1523 w 2094642"/>
                <a:gd name="connsiteY67" fmla="*/ 742426 h 1442515"/>
                <a:gd name="connsiteX68" fmla="*/ 6286 w 2094642"/>
                <a:gd name="connsiteY68" fmla="*/ 51864 h 1442515"/>
                <a:gd name="connsiteX0" fmla="*/ 6286 w 2094642"/>
                <a:gd name="connsiteY0" fmla="*/ 51775 h 1442426"/>
                <a:gd name="connsiteX1" fmla="*/ 1065942 w 2094642"/>
                <a:gd name="connsiteY1" fmla="*/ 49393 h 1442426"/>
                <a:gd name="connsiteX2" fmla="*/ 1077848 w 2094642"/>
                <a:gd name="connsiteY2" fmla="*/ 47012 h 1442426"/>
                <a:gd name="connsiteX3" fmla="*/ 1230248 w 2094642"/>
                <a:gd name="connsiteY3" fmla="*/ 44631 h 1442426"/>
                <a:gd name="connsiteX4" fmla="*/ 1856517 w 2094642"/>
                <a:gd name="connsiteY4" fmla="*/ 42250 h 1442426"/>
                <a:gd name="connsiteX5" fmla="*/ 1863661 w 2094642"/>
                <a:gd name="connsiteY5" fmla="*/ 39868 h 1442426"/>
                <a:gd name="connsiteX6" fmla="*/ 1927955 w 2094642"/>
                <a:gd name="connsiteY6" fmla="*/ 35106 h 1442426"/>
                <a:gd name="connsiteX7" fmla="*/ 1985105 w 2094642"/>
                <a:gd name="connsiteY7" fmla="*/ 37487 h 1442426"/>
                <a:gd name="connsiteX8" fmla="*/ 2001773 w 2094642"/>
                <a:gd name="connsiteY8" fmla="*/ 39868 h 1442426"/>
                <a:gd name="connsiteX9" fmla="*/ 2027967 w 2094642"/>
                <a:gd name="connsiteY9" fmla="*/ 47012 h 1442426"/>
                <a:gd name="connsiteX10" fmla="*/ 2063686 w 2094642"/>
                <a:gd name="connsiteY10" fmla="*/ 49393 h 1442426"/>
                <a:gd name="connsiteX11" fmla="*/ 2094642 w 2094642"/>
                <a:gd name="connsiteY11" fmla="*/ 54156 h 1442426"/>
                <a:gd name="connsiteX12" fmla="*/ 2092261 w 2094642"/>
                <a:gd name="connsiteY12" fmla="*/ 225606 h 1442426"/>
                <a:gd name="connsiteX13" fmla="*/ 2089880 w 2094642"/>
                <a:gd name="connsiteY13" fmla="*/ 273231 h 1442426"/>
                <a:gd name="connsiteX14" fmla="*/ 2082736 w 2094642"/>
                <a:gd name="connsiteY14" fmla="*/ 394675 h 1442426"/>
                <a:gd name="connsiteX15" fmla="*/ 2080355 w 2094642"/>
                <a:gd name="connsiteY15" fmla="*/ 425631 h 1442426"/>
                <a:gd name="connsiteX16" fmla="*/ 2075592 w 2094642"/>
                <a:gd name="connsiteY16" fmla="*/ 508975 h 1442426"/>
                <a:gd name="connsiteX17" fmla="*/ 2073211 w 2094642"/>
                <a:gd name="connsiteY17" fmla="*/ 518500 h 1442426"/>
                <a:gd name="connsiteX18" fmla="*/ 2070830 w 2094642"/>
                <a:gd name="connsiteY18" fmla="*/ 535168 h 1442426"/>
                <a:gd name="connsiteX19" fmla="*/ 2073211 w 2094642"/>
                <a:gd name="connsiteY19" fmla="*/ 618512 h 1442426"/>
                <a:gd name="connsiteX20" fmla="*/ 2075592 w 2094642"/>
                <a:gd name="connsiteY20" fmla="*/ 630418 h 1442426"/>
                <a:gd name="connsiteX21" fmla="*/ 2077973 w 2094642"/>
                <a:gd name="connsiteY21" fmla="*/ 663756 h 1442426"/>
                <a:gd name="connsiteX22" fmla="*/ 2080355 w 2094642"/>
                <a:gd name="connsiteY22" fmla="*/ 673281 h 1442426"/>
                <a:gd name="connsiteX23" fmla="*/ 2082736 w 2094642"/>
                <a:gd name="connsiteY23" fmla="*/ 687568 h 1442426"/>
                <a:gd name="connsiteX24" fmla="*/ 2089880 w 2094642"/>
                <a:gd name="connsiteY24" fmla="*/ 713762 h 1442426"/>
                <a:gd name="connsiteX25" fmla="*/ 2092261 w 2094642"/>
                <a:gd name="connsiteY25" fmla="*/ 732812 h 1442426"/>
                <a:gd name="connsiteX26" fmla="*/ 1837467 w 2094642"/>
                <a:gd name="connsiteY26" fmla="*/ 761387 h 1442426"/>
                <a:gd name="connsiteX27" fmla="*/ 1732692 w 2094642"/>
                <a:gd name="connsiteY27" fmla="*/ 766150 h 1442426"/>
                <a:gd name="connsiteX28" fmla="*/ 1718405 w 2094642"/>
                <a:gd name="connsiteY28" fmla="*/ 770912 h 1442426"/>
                <a:gd name="connsiteX29" fmla="*/ 1606486 w 2094642"/>
                <a:gd name="connsiteY29" fmla="*/ 773293 h 1442426"/>
                <a:gd name="connsiteX30" fmla="*/ 1537430 w 2094642"/>
                <a:gd name="connsiteY30" fmla="*/ 775675 h 1442426"/>
                <a:gd name="connsiteX31" fmla="*/ 1465992 w 2094642"/>
                <a:gd name="connsiteY31" fmla="*/ 773293 h 1442426"/>
                <a:gd name="connsiteX32" fmla="*/ 1454086 w 2094642"/>
                <a:gd name="connsiteY32" fmla="*/ 770912 h 1442426"/>
                <a:gd name="connsiteX33" fmla="*/ 1437417 w 2094642"/>
                <a:gd name="connsiteY33" fmla="*/ 768531 h 1442426"/>
                <a:gd name="connsiteX34" fmla="*/ 1396936 w 2094642"/>
                <a:gd name="connsiteY34" fmla="*/ 761387 h 1442426"/>
                <a:gd name="connsiteX35" fmla="*/ 1382648 w 2094642"/>
                <a:gd name="connsiteY35" fmla="*/ 766150 h 1442426"/>
                <a:gd name="connsiteX36" fmla="*/ 1380267 w 2094642"/>
                <a:gd name="connsiteY36" fmla="*/ 839968 h 1442426"/>
                <a:gd name="connsiteX37" fmla="*/ 1377886 w 2094642"/>
                <a:gd name="connsiteY37" fmla="*/ 887593 h 1442426"/>
                <a:gd name="connsiteX38" fmla="*/ 1373123 w 2094642"/>
                <a:gd name="connsiteY38" fmla="*/ 911406 h 1442426"/>
                <a:gd name="connsiteX39" fmla="*/ 1368361 w 2094642"/>
                <a:gd name="connsiteY39" fmla="*/ 935218 h 1442426"/>
                <a:gd name="connsiteX40" fmla="*/ 1365980 w 2094642"/>
                <a:gd name="connsiteY40" fmla="*/ 1028087 h 1442426"/>
                <a:gd name="connsiteX41" fmla="*/ 1363598 w 2094642"/>
                <a:gd name="connsiteY41" fmla="*/ 1039993 h 1442426"/>
                <a:gd name="connsiteX42" fmla="*/ 1368361 w 2094642"/>
                <a:gd name="connsiteY42" fmla="*/ 1144768 h 1442426"/>
                <a:gd name="connsiteX43" fmla="*/ 1370742 w 2094642"/>
                <a:gd name="connsiteY43" fmla="*/ 1180487 h 1442426"/>
                <a:gd name="connsiteX44" fmla="*/ 1375505 w 2094642"/>
                <a:gd name="connsiteY44" fmla="*/ 1194775 h 1442426"/>
                <a:gd name="connsiteX45" fmla="*/ 1377886 w 2094642"/>
                <a:gd name="connsiteY45" fmla="*/ 1204300 h 1442426"/>
                <a:gd name="connsiteX46" fmla="*/ 1380267 w 2094642"/>
                <a:gd name="connsiteY46" fmla="*/ 1228112 h 1442426"/>
                <a:gd name="connsiteX47" fmla="*/ 1382648 w 2094642"/>
                <a:gd name="connsiteY47" fmla="*/ 1237637 h 1442426"/>
                <a:gd name="connsiteX48" fmla="*/ 1387411 w 2094642"/>
                <a:gd name="connsiteY48" fmla="*/ 1256687 h 1442426"/>
                <a:gd name="connsiteX49" fmla="*/ 1394555 w 2094642"/>
                <a:gd name="connsiteY49" fmla="*/ 1273356 h 1442426"/>
                <a:gd name="connsiteX50" fmla="*/ 1396936 w 2094642"/>
                <a:gd name="connsiteY50" fmla="*/ 1292406 h 1442426"/>
                <a:gd name="connsiteX51" fmla="*/ 1399317 w 2094642"/>
                <a:gd name="connsiteY51" fmla="*/ 1301931 h 1442426"/>
                <a:gd name="connsiteX52" fmla="*/ 1401698 w 2094642"/>
                <a:gd name="connsiteY52" fmla="*/ 1385275 h 1442426"/>
                <a:gd name="connsiteX53" fmla="*/ 1404080 w 2094642"/>
                <a:gd name="connsiteY53" fmla="*/ 1394800 h 1442426"/>
                <a:gd name="connsiteX54" fmla="*/ 1406461 w 2094642"/>
                <a:gd name="connsiteY54" fmla="*/ 1406706 h 1442426"/>
                <a:gd name="connsiteX55" fmla="*/ 1404080 w 2094642"/>
                <a:gd name="connsiteY55" fmla="*/ 1440043 h 1442426"/>
                <a:gd name="connsiteX56" fmla="*/ 1396936 w 2094642"/>
                <a:gd name="connsiteY56" fmla="*/ 1442425 h 1442426"/>
                <a:gd name="connsiteX57" fmla="*/ 925448 w 2094642"/>
                <a:gd name="connsiteY57" fmla="*/ 1437662 h 1442426"/>
                <a:gd name="connsiteX58" fmla="*/ 870680 w 2094642"/>
                <a:gd name="connsiteY58" fmla="*/ 1435281 h 1442426"/>
                <a:gd name="connsiteX59" fmla="*/ 849248 w 2094642"/>
                <a:gd name="connsiteY59" fmla="*/ 1432900 h 1442426"/>
                <a:gd name="connsiteX60" fmla="*/ 780192 w 2094642"/>
                <a:gd name="connsiteY60" fmla="*/ 1425756 h 1442426"/>
                <a:gd name="connsiteX61" fmla="*/ 689705 w 2094642"/>
                <a:gd name="connsiteY61" fmla="*/ 1428137 h 1442426"/>
                <a:gd name="connsiteX62" fmla="*/ 684942 w 2094642"/>
                <a:gd name="connsiteY62" fmla="*/ 1418612 h 1442426"/>
                <a:gd name="connsiteX63" fmla="*/ 680180 w 2094642"/>
                <a:gd name="connsiteY63" fmla="*/ 1256687 h 1442426"/>
                <a:gd name="connsiteX64" fmla="*/ 677798 w 2094642"/>
                <a:gd name="connsiteY64" fmla="*/ 918550 h 1442426"/>
                <a:gd name="connsiteX65" fmla="*/ 670655 w 2094642"/>
                <a:gd name="connsiteY65" fmla="*/ 737575 h 1442426"/>
                <a:gd name="connsiteX66" fmla="*/ 1523 w 2094642"/>
                <a:gd name="connsiteY66" fmla="*/ 742337 h 1442426"/>
                <a:gd name="connsiteX67" fmla="*/ 6286 w 2094642"/>
                <a:gd name="connsiteY67" fmla="*/ 51775 h 1442426"/>
                <a:gd name="connsiteX0" fmla="*/ 6286 w 2094642"/>
                <a:gd name="connsiteY0" fmla="*/ 51686 h 1442337"/>
                <a:gd name="connsiteX1" fmla="*/ 1065942 w 2094642"/>
                <a:gd name="connsiteY1" fmla="*/ 49304 h 1442337"/>
                <a:gd name="connsiteX2" fmla="*/ 1230248 w 2094642"/>
                <a:gd name="connsiteY2" fmla="*/ 44542 h 1442337"/>
                <a:gd name="connsiteX3" fmla="*/ 1856517 w 2094642"/>
                <a:gd name="connsiteY3" fmla="*/ 42161 h 1442337"/>
                <a:gd name="connsiteX4" fmla="*/ 1863661 w 2094642"/>
                <a:gd name="connsiteY4" fmla="*/ 39779 h 1442337"/>
                <a:gd name="connsiteX5" fmla="*/ 1927955 w 2094642"/>
                <a:gd name="connsiteY5" fmla="*/ 35017 h 1442337"/>
                <a:gd name="connsiteX6" fmla="*/ 1985105 w 2094642"/>
                <a:gd name="connsiteY6" fmla="*/ 37398 h 1442337"/>
                <a:gd name="connsiteX7" fmla="*/ 2001773 w 2094642"/>
                <a:gd name="connsiteY7" fmla="*/ 39779 h 1442337"/>
                <a:gd name="connsiteX8" fmla="*/ 2027967 w 2094642"/>
                <a:gd name="connsiteY8" fmla="*/ 46923 h 1442337"/>
                <a:gd name="connsiteX9" fmla="*/ 2063686 w 2094642"/>
                <a:gd name="connsiteY9" fmla="*/ 49304 h 1442337"/>
                <a:gd name="connsiteX10" fmla="*/ 2094642 w 2094642"/>
                <a:gd name="connsiteY10" fmla="*/ 54067 h 1442337"/>
                <a:gd name="connsiteX11" fmla="*/ 2092261 w 2094642"/>
                <a:gd name="connsiteY11" fmla="*/ 225517 h 1442337"/>
                <a:gd name="connsiteX12" fmla="*/ 2089880 w 2094642"/>
                <a:gd name="connsiteY12" fmla="*/ 273142 h 1442337"/>
                <a:gd name="connsiteX13" fmla="*/ 2082736 w 2094642"/>
                <a:gd name="connsiteY13" fmla="*/ 394586 h 1442337"/>
                <a:gd name="connsiteX14" fmla="*/ 2080355 w 2094642"/>
                <a:gd name="connsiteY14" fmla="*/ 425542 h 1442337"/>
                <a:gd name="connsiteX15" fmla="*/ 2075592 w 2094642"/>
                <a:gd name="connsiteY15" fmla="*/ 508886 h 1442337"/>
                <a:gd name="connsiteX16" fmla="*/ 2073211 w 2094642"/>
                <a:gd name="connsiteY16" fmla="*/ 518411 h 1442337"/>
                <a:gd name="connsiteX17" fmla="*/ 2070830 w 2094642"/>
                <a:gd name="connsiteY17" fmla="*/ 535079 h 1442337"/>
                <a:gd name="connsiteX18" fmla="*/ 2073211 w 2094642"/>
                <a:gd name="connsiteY18" fmla="*/ 618423 h 1442337"/>
                <a:gd name="connsiteX19" fmla="*/ 2075592 w 2094642"/>
                <a:gd name="connsiteY19" fmla="*/ 630329 h 1442337"/>
                <a:gd name="connsiteX20" fmla="*/ 2077973 w 2094642"/>
                <a:gd name="connsiteY20" fmla="*/ 663667 h 1442337"/>
                <a:gd name="connsiteX21" fmla="*/ 2080355 w 2094642"/>
                <a:gd name="connsiteY21" fmla="*/ 673192 h 1442337"/>
                <a:gd name="connsiteX22" fmla="*/ 2082736 w 2094642"/>
                <a:gd name="connsiteY22" fmla="*/ 687479 h 1442337"/>
                <a:gd name="connsiteX23" fmla="*/ 2089880 w 2094642"/>
                <a:gd name="connsiteY23" fmla="*/ 713673 h 1442337"/>
                <a:gd name="connsiteX24" fmla="*/ 2092261 w 2094642"/>
                <a:gd name="connsiteY24" fmla="*/ 732723 h 1442337"/>
                <a:gd name="connsiteX25" fmla="*/ 1837467 w 2094642"/>
                <a:gd name="connsiteY25" fmla="*/ 761298 h 1442337"/>
                <a:gd name="connsiteX26" fmla="*/ 1732692 w 2094642"/>
                <a:gd name="connsiteY26" fmla="*/ 766061 h 1442337"/>
                <a:gd name="connsiteX27" fmla="*/ 1718405 w 2094642"/>
                <a:gd name="connsiteY27" fmla="*/ 770823 h 1442337"/>
                <a:gd name="connsiteX28" fmla="*/ 1606486 w 2094642"/>
                <a:gd name="connsiteY28" fmla="*/ 773204 h 1442337"/>
                <a:gd name="connsiteX29" fmla="*/ 1537430 w 2094642"/>
                <a:gd name="connsiteY29" fmla="*/ 775586 h 1442337"/>
                <a:gd name="connsiteX30" fmla="*/ 1465992 w 2094642"/>
                <a:gd name="connsiteY30" fmla="*/ 773204 h 1442337"/>
                <a:gd name="connsiteX31" fmla="*/ 1454086 w 2094642"/>
                <a:gd name="connsiteY31" fmla="*/ 770823 h 1442337"/>
                <a:gd name="connsiteX32" fmla="*/ 1437417 w 2094642"/>
                <a:gd name="connsiteY32" fmla="*/ 768442 h 1442337"/>
                <a:gd name="connsiteX33" fmla="*/ 1396936 w 2094642"/>
                <a:gd name="connsiteY33" fmla="*/ 761298 h 1442337"/>
                <a:gd name="connsiteX34" fmla="*/ 1382648 w 2094642"/>
                <a:gd name="connsiteY34" fmla="*/ 766061 h 1442337"/>
                <a:gd name="connsiteX35" fmla="*/ 1380267 w 2094642"/>
                <a:gd name="connsiteY35" fmla="*/ 839879 h 1442337"/>
                <a:gd name="connsiteX36" fmla="*/ 1377886 w 2094642"/>
                <a:gd name="connsiteY36" fmla="*/ 887504 h 1442337"/>
                <a:gd name="connsiteX37" fmla="*/ 1373123 w 2094642"/>
                <a:gd name="connsiteY37" fmla="*/ 911317 h 1442337"/>
                <a:gd name="connsiteX38" fmla="*/ 1368361 w 2094642"/>
                <a:gd name="connsiteY38" fmla="*/ 935129 h 1442337"/>
                <a:gd name="connsiteX39" fmla="*/ 1365980 w 2094642"/>
                <a:gd name="connsiteY39" fmla="*/ 1027998 h 1442337"/>
                <a:gd name="connsiteX40" fmla="*/ 1363598 w 2094642"/>
                <a:gd name="connsiteY40" fmla="*/ 1039904 h 1442337"/>
                <a:gd name="connsiteX41" fmla="*/ 1368361 w 2094642"/>
                <a:gd name="connsiteY41" fmla="*/ 1144679 h 1442337"/>
                <a:gd name="connsiteX42" fmla="*/ 1370742 w 2094642"/>
                <a:gd name="connsiteY42" fmla="*/ 1180398 h 1442337"/>
                <a:gd name="connsiteX43" fmla="*/ 1375505 w 2094642"/>
                <a:gd name="connsiteY43" fmla="*/ 1194686 h 1442337"/>
                <a:gd name="connsiteX44" fmla="*/ 1377886 w 2094642"/>
                <a:gd name="connsiteY44" fmla="*/ 1204211 h 1442337"/>
                <a:gd name="connsiteX45" fmla="*/ 1380267 w 2094642"/>
                <a:gd name="connsiteY45" fmla="*/ 1228023 h 1442337"/>
                <a:gd name="connsiteX46" fmla="*/ 1382648 w 2094642"/>
                <a:gd name="connsiteY46" fmla="*/ 1237548 h 1442337"/>
                <a:gd name="connsiteX47" fmla="*/ 1387411 w 2094642"/>
                <a:gd name="connsiteY47" fmla="*/ 1256598 h 1442337"/>
                <a:gd name="connsiteX48" fmla="*/ 1394555 w 2094642"/>
                <a:gd name="connsiteY48" fmla="*/ 1273267 h 1442337"/>
                <a:gd name="connsiteX49" fmla="*/ 1396936 w 2094642"/>
                <a:gd name="connsiteY49" fmla="*/ 1292317 h 1442337"/>
                <a:gd name="connsiteX50" fmla="*/ 1399317 w 2094642"/>
                <a:gd name="connsiteY50" fmla="*/ 1301842 h 1442337"/>
                <a:gd name="connsiteX51" fmla="*/ 1401698 w 2094642"/>
                <a:gd name="connsiteY51" fmla="*/ 1385186 h 1442337"/>
                <a:gd name="connsiteX52" fmla="*/ 1404080 w 2094642"/>
                <a:gd name="connsiteY52" fmla="*/ 1394711 h 1442337"/>
                <a:gd name="connsiteX53" fmla="*/ 1406461 w 2094642"/>
                <a:gd name="connsiteY53" fmla="*/ 1406617 h 1442337"/>
                <a:gd name="connsiteX54" fmla="*/ 1404080 w 2094642"/>
                <a:gd name="connsiteY54" fmla="*/ 1439954 h 1442337"/>
                <a:gd name="connsiteX55" fmla="*/ 1396936 w 2094642"/>
                <a:gd name="connsiteY55" fmla="*/ 1442336 h 1442337"/>
                <a:gd name="connsiteX56" fmla="*/ 925448 w 2094642"/>
                <a:gd name="connsiteY56" fmla="*/ 1437573 h 1442337"/>
                <a:gd name="connsiteX57" fmla="*/ 870680 w 2094642"/>
                <a:gd name="connsiteY57" fmla="*/ 1435192 h 1442337"/>
                <a:gd name="connsiteX58" fmla="*/ 849248 w 2094642"/>
                <a:gd name="connsiteY58" fmla="*/ 1432811 h 1442337"/>
                <a:gd name="connsiteX59" fmla="*/ 780192 w 2094642"/>
                <a:gd name="connsiteY59" fmla="*/ 1425667 h 1442337"/>
                <a:gd name="connsiteX60" fmla="*/ 689705 w 2094642"/>
                <a:gd name="connsiteY60" fmla="*/ 1428048 h 1442337"/>
                <a:gd name="connsiteX61" fmla="*/ 684942 w 2094642"/>
                <a:gd name="connsiteY61" fmla="*/ 1418523 h 1442337"/>
                <a:gd name="connsiteX62" fmla="*/ 680180 w 2094642"/>
                <a:gd name="connsiteY62" fmla="*/ 1256598 h 1442337"/>
                <a:gd name="connsiteX63" fmla="*/ 677798 w 2094642"/>
                <a:gd name="connsiteY63" fmla="*/ 918461 h 1442337"/>
                <a:gd name="connsiteX64" fmla="*/ 670655 w 2094642"/>
                <a:gd name="connsiteY64" fmla="*/ 737486 h 1442337"/>
                <a:gd name="connsiteX65" fmla="*/ 1523 w 2094642"/>
                <a:gd name="connsiteY65" fmla="*/ 742248 h 1442337"/>
                <a:gd name="connsiteX66" fmla="*/ 6286 w 2094642"/>
                <a:gd name="connsiteY66" fmla="*/ 51686 h 1442337"/>
                <a:gd name="connsiteX0" fmla="*/ 6286 w 2094642"/>
                <a:gd name="connsiteY0" fmla="*/ 53227 h 1443878"/>
                <a:gd name="connsiteX1" fmla="*/ 1230248 w 2094642"/>
                <a:gd name="connsiteY1" fmla="*/ 46083 h 1443878"/>
                <a:gd name="connsiteX2" fmla="*/ 1856517 w 2094642"/>
                <a:gd name="connsiteY2" fmla="*/ 43702 h 1443878"/>
                <a:gd name="connsiteX3" fmla="*/ 1863661 w 2094642"/>
                <a:gd name="connsiteY3" fmla="*/ 41320 h 1443878"/>
                <a:gd name="connsiteX4" fmla="*/ 1927955 w 2094642"/>
                <a:gd name="connsiteY4" fmla="*/ 36558 h 1443878"/>
                <a:gd name="connsiteX5" fmla="*/ 1985105 w 2094642"/>
                <a:gd name="connsiteY5" fmla="*/ 38939 h 1443878"/>
                <a:gd name="connsiteX6" fmla="*/ 2001773 w 2094642"/>
                <a:gd name="connsiteY6" fmla="*/ 41320 h 1443878"/>
                <a:gd name="connsiteX7" fmla="*/ 2027967 w 2094642"/>
                <a:gd name="connsiteY7" fmla="*/ 48464 h 1443878"/>
                <a:gd name="connsiteX8" fmla="*/ 2063686 w 2094642"/>
                <a:gd name="connsiteY8" fmla="*/ 50845 h 1443878"/>
                <a:gd name="connsiteX9" fmla="*/ 2094642 w 2094642"/>
                <a:gd name="connsiteY9" fmla="*/ 55608 h 1443878"/>
                <a:gd name="connsiteX10" fmla="*/ 2092261 w 2094642"/>
                <a:gd name="connsiteY10" fmla="*/ 227058 h 1443878"/>
                <a:gd name="connsiteX11" fmla="*/ 2089880 w 2094642"/>
                <a:gd name="connsiteY11" fmla="*/ 274683 h 1443878"/>
                <a:gd name="connsiteX12" fmla="*/ 2082736 w 2094642"/>
                <a:gd name="connsiteY12" fmla="*/ 396127 h 1443878"/>
                <a:gd name="connsiteX13" fmla="*/ 2080355 w 2094642"/>
                <a:gd name="connsiteY13" fmla="*/ 427083 h 1443878"/>
                <a:gd name="connsiteX14" fmla="*/ 2075592 w 2094642"/>
                <a:gd name="connsiteY14" fmla="*/ 510427 h 1443878"/>
                <a:gd name="connsiteX15" fmla="*/ 2073211 w 2094642"/>
                <a:gd name="connsiteY15" fmla="*/ 519952 h 1443878"/>
                <a:gd name="connsiteX16" fmla="*/ 2070830 w 2094642"/>
                <a:gd name="connsiteY16" fmla="*/ 536620 h 1443878"/>
                <a:gd name="connsiteX17" fmla="*/ 2073211 w 2094642"/>
                <a:gd name="connsiteY17" fmla="*/ 619964 h 1443878"/>
                <a:gd name="connsiteX18" fmla="*/ 2075592 w 2094642"/>
                <a:gd name="connsiteY18" fmla="*/ 631870 h 1443878"/>
                <a:gd name="connsiteX19" fmla="*/ 2077973 w 2094642"/>
                <a:gd name="connsiteY19" fmla="*/ 665208 h 1443878"/>
                <a:gd name="connsiteX20" fmla="*/ 2080355 w 2094642"/>
                <a:gd name="connsiteY20" fmla="*/ 674733 h 1443878"/>
                <a:gd name="connsiteX21" fmla="*/ 2082736 w 2094642"/>
                <a:gd name="connsiteY21" fmla="*/ 689020 h 1443878"/>
                <a:gd name="connsiteX22" fmla="*/ 2089880 w 2094642"/>
                <a:gd name="connsiteY22" fmla="*/ 715214 h 1443878"/>
                <a:gd name="connsiteX23" fmla="*/ 2092261 w 2094642"/>
                <a:gd name="connsiteY23" fmla="*/ 734264 h 1443878"/>
                <a:gd name="connsiteX24" fmla="*/ 1837467 w 2094642"/>
                <a:gd name="connsiteY24" fmla="*/ 762839 h 1443878"/>
                <a:gd name="connsiteX25" fmla="*/ 1732692 w 2094642"/>
                <a:gd name="connsiteY25" fmla="*/ 767602 h 1443878"/>
                <a:gd name="connsiteX26" fmla="*/ 1718405 w 2094642"/>
                <a:gd name="connsiteY26" fmla="*/ 772364 h 1443878"/>
                <a:gd name="connsiteX27" fmla="*/ 1606486 w 2094642"/>
                <a:gd name="connsiteY27" fmla="*/ 774745 h 1443878"/>
                <a:gd name="connsiteX28" fmla="*/ 1537430 w 2094642"/>
                <a:gd name="connsiteY28" fmla="*/ 777127 h 1443878"/>
                <a:gd name="connsiteX29" fmla="*/ 1465992 w 2094642"/>
                <a:gd name="connsiteY29" fmla="*/ 774745 h 1443878"/>
                <a:gd name="connsiteX30" fmla="*/ 1454086 w 2094642"/>
                <a:gd name="connsiteY30" fmla="*/ 772364 h 1443878"/>
                <a:gd name="connsiteX31" fmla="*/ 1437417 w 2094642"/>
                <a:gd name="connsiteY31" fmla="*/ 769983 h 1443878"/>
                <a:gd name="connsiteX32" fmla="*/ 1396936 w 2094642"/>
                <a:gd name="connsiteY32" fmla="*/ 762839 h 1443878"/>
                <a:gd name="connsiteX33" fmla="*/ 1382648 w 2094642"/>
                <a:gd name="connsiteY33" fmla="*/ 767602 h 1443878"/>
                <a:gd name="connsiteX34" fmla="*/ 1380267 w 2094642"/>
                <a:gd name="connsiteY34" fmla="*/ 841420 h 1443878"/>
                <a:gd name="connsiteX35" fmla="*/ 1377886 w 2094642"/>
                <a:gd name="connsiteY35" fmla="*/ 889045 h 1443878"/>
                <a:gd name="connsiteX36" fmla="*/ 1373123 w 2094642"/>
                <a:gd name="connsiteY36" fmla="*/ 912858 h 1443878"/>
                <a:gd name="connsiteX37" fmla="*/ 1368361 w 2094642"/>
                <a:gd name="connsiteY37" fmla="*/ 936670 h 1443878"/>
                <a:gd name="connsiteX38" fmla="*/ 1365980 w 2094642"/>
                <a:gd name="connsiteY38" fmla="*/ 1029539 h 1443878"/>
                <a:gd name="connsiteX39" fmla="*/ 1363598 w 2094642"/>
                <a:gd name="connsiteY39" fmla="*/ 1041445 h 1443878"/>
                <a:gd name="connsiteX40" fmla="*/ 1368361 w 2094642"/>
                <a:gd name="connsiteY40" fmla="*/ 1146220 h 1443878"/>
                <a:gd name="connsiteX41" fmla="*/ 1370742 w 2094642"/>
                <a:gd name="connsiteY41" fmla="*/ 1181939 h 1443878"/>
                <a:gd name="connsiteX42" fmla="*/ 1375505 w 2094642"/>
                <a:gd name="connsiteY42" fmla="*/ 1196227 h 1443878"/>
                <a:gd name="connsiteX43" fmla="*/ 1377886 w 2094642"/>
                <a:gd name="connsiteY43" fmla="*/ 1205752 h 1443878"/>
                <a:gd name="connsiteX44" fmla="*/ 1380267 w 2094642"/>
                <a:gd name="connsiteY44" fmla="*/ 1229564 h 1443878"/>
                <a:gd name="connsiteX45" fmla="*/ 1382648 w 2094642"/>
                <a:gd name="connsiteY45" fmla="*/ 1239089 h 1443878"/>
                <a:gd name="connsiteX46" fmla="*/ 1387411 w 2094642"/>
                <a:gd name="connsiteY46" fmla="*/ 1258139 h 1443878"/>
                <a:gd name="connsiteX47" fmla="*/ 1394555 w 2094642"/>
                <a:gd name="connsiteY47" fmla="*/ 1274808 h 1443878"/>
                <a:gd name="connsiteX48" fmla="*/ 1396936 w 2094642"/>
                <a:gd name="connsiteY48" fmla="*/ 1293858 h 1443878"/>
                <a:gd name="connsiteX49" fmla="*/ 1399317 w 2094642"/>
                <a:gd name="connsiteY49" fmla="*/ 1303383 h 1443878"/>
                <a:gd name="connsiteX50" fmla="*/ 1401698 w 2094642"/>
                <a:gd name="connsiteY50" fmla="*/ 1386727 h 1443878"/>
                <a:gd name="connsiteX51" fmla="*/ 1404080 w 2094642"/>
                <a:gd name="connsiteY51" fmla="*/ 1396252 h 1443878"/>
                <a:gd name="connsiteX52" fmla="*/ 1406461 w 2094642"/>
                <a:gd name="connsiteY52" fmla="*/ 1408158 h 1443878"/>
                <a:gd name="connsiteX53" fmla="*/ 1404080 w 2094642"/>
                <a:gd name="connsiteY53" fmla="*/ 1441495 h 1443878"/>
                <a:gd name="connsiteX54" fmla="*/ 1396936 w 2094642"/>
                <a:gd name="connsiteY54" fmla="*/ 1443877 h 1443878"/>
                <a:gd name="connsiteX55" fmla="*/ 925448 w 2094642"/>
                <a:gd name="connsiteY55" fmla="*/ 1439114 h 1443878"/>
                <a:gd name="connsiteX56" fmla="*/ 870680 w 2094642"/>
                <a:gd name="connsiteY56" fmla="*/ 1436733 h 1443878"/>
                <a:gd name="connsiteX57" fmla="*/ 849248 w 2094642"/>
                <a:gd name="connsiteY57" fmla="*/ 1434352 h 1443878"/>
                <a:gd name="connsiteX58" fmla="*/ 780192 w 2094642"/>
                <a:gd name="connsiteY58" fmla="*/ 1427208 h 1443878"/>
                <a:gd name="connsiteX59" fmla="*/ 689705 w 2094642"/>
                <a:gd name="connsiteY59" fmla="*/ 1429589 h 1443878"/>
                <a:gd name="connsiteX60" fmla="*/ 684942 w 2094642"/>
                <a:gd name="connsiteY60" fmla="*/ 1420064 h 1443878"/>
                <a:gd name="connsiteX61" fmla="*/ 680180 w 2094642"/>
                <a:gd name="connsiteY61" fmla="*/ 1258139 h 1443878"/>
                <a:gd name="connsiteX62" fmla="*/ 677798 w 2094642"/>
                <a:gd name="connsiteY62" fmla="*/ 920002 h 1443878"/>
                <a:gd name="connsiteX63" fmla="*/ 670655 w 2094642"/>
                <a:gd name="connsiteY63" fmla="*/ 739027 h 1443878"/>
                <a:gd name="connsiteX64" fmla="*/ 1523 w 2094642"/>
                <a:gd name="connsiteY64" fmla="*/ 743789 h 1443878"/>
                <a:gd name="connsiteX65" fmla="*/ 6286 w 2094642"/>
                <a:gd name="connsiteY65" fmla="*/ 53227 h 1443878"/>
                <a:gd name="connsiteX0" fmla="*/ 6286 w 2094642"/>
                <a:gd name="connsiteY0" fmla="*/ 53972 h 1444623"/>
                <a:gd name="connsiteX1" fmla="*/ 1856517 w 2094642"/>
                <a:gd name="connsiteY1" fmla="*/ 44447 h 1444623"/>
                <a:gd name="connsiteX2" fmla="*/ 1863661 w 2094642"/>
                <a:gd name="connsiteY2" fmla="*/ 42065 h 1444623"/>
                <a:gd name="connsiteX3" fmla="*/ 1927955 w 2094642"/>
                <a:gd name="connsiteY3" fmla="*/ 37303 h 1444623"/>
                <a:gd name="connsiteX4" fmla="*/ 1985105 w 2094642"/>
                <a:gd name="connsiteY4" fmla="*/ 39684 h 1444623"/>
                <a:gd name="connsiteX5" fmla="*/ 2001773 w 2094642"/>
                <a:gd name="connsiteY5" fmla="*/ 42065 h 1444623"/>
                <a:gd name="connsiteX6" fmla="*/ 2027967 w 2094642"/>
                <a:gd name="connsiteY6" fmla="*/ 49209 h 1444623"/>
                <a:gd name="connsiteX7" fmla="*/ 2063686 w 2094642"/>
                <a:gd name="connsiteY7" fmla="*/ 51590 h 1444623"/>
                <a:gd name="connsiteX8" fmla="*/ 2094642 w 2094642"/>
                <a:gd name="connsiteY8" fmla="*/ 56353 h 1444623"/>
                <a:gd name="connsiteX9" fmla="*/ 2092261 w 2094642"/>
                <a:gd name="connsiteY9" fmla="*/ 227803 h 1444623"/>
                <a:gd name="connsiteX10" fmla="*/ 2089880 w 2094642"/>
                <a:gd name="connsiteY10" fmla="*/ 275428 h 1444623"/>
                <a:gd name="connsiteX11" fmla="*/ 2082736 w 2094642"/>
                <a:gd name="connsiteY11" fmla="*/ 396872 h 1444623"/>
                <a:gd name="connsiteX12" fmla="*/ 2080355 w 2094642"/>
                <a:gd name="connsiteY12" fmla="*/ 427828 h 1444623"/>
                <a:gd name="connsiteX13" fmla="*/ 2075592 w 2094642"/>
                <a:gd name="connsiteY13" fmla="*/ 511172 h 1444623"/>
                <a:gd name="connsiteX14" fmla="*/ 2073211 w 2094642"/>
                <a:gd name="connsiteY14" fmla="*/ 520697 h 1444623"/>
                <a:gd name="connsiteX15" fmla="*/ 2070830 w 2094642"/>
                <a:gd name="connsiteY15" fmla="*/ 537365 h 1444623"/>
                <a:gd name="connsiteX16" fmla="*/ 2073211 w 2094642"/>
                <a:gd name="connsiteY16" fmla="*/ 620709 h 1444623"/>
                <a:gd name="connsiteX17" fmla="*/ 2075592 w 2094642"/>
                <a:gd name="connsiteY17" fmla="*/ 632615 h 1444623"/>
                <a:gd name="connsiteX18" fmla="*/ 2077973 w 2094642"/>
                <a:gd name="connsiteY18" fmla="*/ 665953 h 1444623"/>
                <a:gd name="connsiteX19" fmla="*/ 2080355 w 2094642"/>
                <a:gd name="connsiteY19" fmla="*/ 675478 h 1444623"/>
                <a:gd name="connsiteX20" fmla="*/ 2082736 w 2094642"/>
                <a:gd name="connsiteY20" fmla="*/ 689765 h 1444623"/>
                <a:gd name="connsiteX21" fmla="*/ 2089880 w 2094642"/>
                <a:gd name="connsiteY21" fmla="*/ 715959 h 1444623"/>
                <a:gd name="connsiteX22" fmla="*/ 2092261 w 2094642"/>
                <a:gd name="connsiteY22" fmla="*/ 735009 h 1444623"/>
                <a:gd name="connsiteX23" fmla="*/ 1837467 w 2094642"/>
                <a:gd name="connsiteY23" fmla="*/ 763584 h 1444623"/>
                <a:gd name="connsiteX24" fmla="*/ 1732692 w 2094642"/>
                <a:gd name="connsiteY24" fmla="*/ 768347 h 1444623"/>
                <a:gd name="connsiteX25" fmla="*/ 1718405 w 2094642"/>
                <a:gd name="connsiteY25" fmla="*/ 773109 h 1444623"/>
                <a:gd name="connsiteX26" fmla="*/ 1606486 w 2094642"/>
                <a:gd name="connsiteY26" fmla="*/ 775490 h 1444623"/>
                <a:gd name="connsiteX27" fmla="*/ 1537430 w 2094642"/>
                <a:gd name="connsiteY27" fmla="*/ 777872 h 1444623"/>
                <a:gd name="connsiteX28" fmla="*/ 1465992 w 2094642"/>
                <a:gd name="connsiteY28" fmla="*/ 775490 h 1444623"/>
                <a:gd name="connsiteX29" fmla="*/ 1454086 w 2094642"/>
                <a:gd name="connsiteY29" fmla="*/ 773109 h 1444623"/>
                <a:gd name="connsiteX30" fmla="*/ 1437417 w 2094642"/>
                <a:gd name="connsiteY30" fmla="*/ 770728 h 1444623"/>
                <a:gd name="connsiteX31" fmla="*/ 1396936 w 2094642"/>
                <a:gd name="connsiteY31" fmla="*/ 763584 h 1444623"/>
                <a:gd name="connsiteX32" fmla="*/ 1382648 w 2094642"/>
                <a:gd name="connsiteY32" fmla="*/ 768347 h 1444623"/>
                <a:gd name="connsiteX33" fmla="*/ 1380267 w 2094642"/>
                <a:gd name="connsiteY33" fmla="*/ 842165 h 1444623"/>
                <a:gd name="connsiteX34" fmla="*/ 1377886 w 2094642"/>
                <a:gd name="connsiteY34" fmla="*/ 889790 h 1444623"/>
                <a:gd name="connsiteX35" fmla="*/ 1373123 w 2094642"/>
                <a:gd name="connsiteY35" fmla="*/ 913603 h 1444623"/>
                <a:gd name="connsiteX36" fmla="*/ 1368361 w 2094642"/>
                <a:gd name="connsiteY36" fmla="*/ 937415 h 1444623"/>
                <a:gd name="connsiteX37" fmla="*/ 1365980 w 2094642"/>
                <a:gd name="connsiteY37" fmla="*/ 1030284 h 1444623"/>
                <a:gd name="connsiteX38" fmla="*/ 1363598 w 2094642"/>
                <a:gd name="connsiteY38" fmla="*/ 1042190 h 1444623"/>
                <a:gd name="connsiteX39" fmla="*/ 1368361 w 2094642"/>
                <a:gd name="connsiteY39" fmla="*/ 1146965 h 1444623"/>
                <a:gd name="connsiteX40" fmla="*/ 1370742 w 2094642"/>
                <a:gd name="connsiteY40" fmla="*/ 1182684 h 1444623"/>
                <a:gd name="connsiteX41" fmla="*/ 1375505 w 2094642"/>
                <a:gd name="connsiteY41" fmla="*/ 1196972 h 1444623"/>
                <a:gd name="connsiteX42" fmla="*/ 1377886 w 2094642"/>
                <a:gd name="connsiteY42" fmla="*/ 1206497 h 1444623"/>
                <a:gd name="connsiteX43" fmla="*/ 1380267 w 2094642"/>
                <a:gd name="connsiteY43" fmla="*/ 1230309 h 1444623"/>
                <a:gd name="connsiteX44" fmla="*/ 1382648 w 2094642"/>
                <a:gd name="connsiteY44" fmla="*/ 1239834 h 1444623"/>
                <a:gd name="connsiteX45" fmla="*/ 1387411 w 2094642"/>
                <a:gd name="connsiteY45" fmla="*/ 1258884 h 1444623"/>
                <a:gd name="connsiteX46" fmla="*/ 1394555 w 2094642"/>
                <a:gd name="connsiteY46" fmla="*/ 1275553 h 1444623"/>
                <a:gd name="connsiteX47" fmla="*/ 1396936 w 2094642"/>
                <a:gd name="connsiteY47" fmla="*/ 1294603 h 1444623"/>
                <a:gd name="connsiteX48" fmla="*/ 1399317 w 2094642"/>
                <a:gd name="connsiteY48" fmla="*/ 1304128 h 1444623"/>
                <a:gd name="connsiteX49" fmla="*/ 1401698 w 2094642"/>
                <a:gd name="connsiteY49" fmla="*/ 1387472 h 1444623"/>
                <a:gd name="connsiteX50" fmla="*/ 1404080 w 2094642"/>
                <a:gd name="connsiteY50" fmla="*/ 1396997 h 1444623"/>
                <a:gd name="connsiteX51" fmla="*/ 1406461 w 2094642"/>
                <a:gd name="connsiteY51" fmla="*/ 1408903 h 1444623"/>
                <a:gd name="connsiteX52" fmla="*/ 1404080 w 2094642"/>
                <a:gd name="connsiteY52" fmla="*/ 1442240 h 1444623"/>
                <a:gd name="connsiteX53" fmla="*/ 1396936 w 2094642"/>
                <a:gd name="connsiteY53" fmla="*/ 1444622 h 1444623"/>
                <a:gd name="connsiteX54" fmla="*/ 925448 w 2094642"/>
                <a:gd name="connsiteY54" fmla="*/ 1439859 h 1444623"/>
                <a:gd name="connsiteX55" fmla="*/ 870680 w 2094642"/>
                <a:gd name="connsiteY55" fmla="*/ 1437478 h 1444623"/>
                <a:gd name="connsiteX56" fmla="*/ 849248 w 2094642"/>
                <a:gd name="connsiteY56" fmla="*/ 1435097 h 1444623"/>
                <a:gd name="connsiteX57" fmla="*/ 780192 w 2094642"/>
                <a:gd name="connsiteY57" fmla="*/ 1427953 h 1444623"/>
                <a:gd name="connsiteX58" fmla="*/ 689705 w 2094642"/>
                <a:gd name="connsiteY58" fmla="*/ 1430334 h 1444623"/>
                <a:gd name="connsiteX59" fmla="*/ 684942 w 2094642"/>
                <a:gd name="connsiteY59" fmla="*/ 1420809 h 1444623"/>
                <a:gd name="connsiteX60" fmla="*/ 680180 w 2094642"/>
                <a:gd name="connsiteY60" fmla="*/ 1258884 h 1444623"/>
                <a:gd name="connsiteX61" fmla="*/ 677798 w 2094642"/>
                <a:gd name="connsiteY61" fmla="*/ 920747 h 1444623"/>
                <a:gd name="connsiteX62" fmla="*/ 670655 w 2094642"/>
                <a:gd name="connsiteY62" fmla="*/ 739772 h 1444623"/>
                <a:gd name="connsiteX63" fmla="*/ 1523 w 2094642"/>
                <a:gd name="connsiteY63" fmla="*/ 744534 h 1444623"/>
                <a:gd name="connsiteX64" fmla="*/ 6286 w 2094642"/>
                <a:gd name="connsiteY64" fmla="*/ 53972 h 1444623"/>
                <a:gd name="connsiteX0" fmla="*/ 6286 w 2094642"/>
                <a:gd name="connsiteY0" fmla="*/ 53972 h 1444623"/>
                <a:gd name="connsiteX1" fmla="*/ 1856517 w 2094642"/>
                <a:gd name="connsiteY1" fmla="*/ 44447 h 1444623"/>
                <a:gd name="connsiteX2" fmla="*/ 1927955 w 2094642"/>
                <a:gd name="connsiteY2" fmla="*/ 37303 h 1444623"/>
                <a:gd name="connsiteX3" fmla="*/ 1985105 w 2094642"/>
                <a:gd name="connsiteY3" fmla="*/ 39684 h 1444623"/>
                <a:gd name="connsiteX4" fmla="*/ 2001773 w 2094642"/>
                <a:gd name="connsiteY4" fmla="*/ 42065 h 1444623"/>
                <a:gd name="connsiteX5" fmla="*/ 2027967 w 2094642"/>
                <a:gd name="connsiteY5" fmla="*/ 49209 h 1444623"/>
                <a:gd name="connsiteX6" fmla="*/ 2063686 w 2094642"/>
                <a:gd name="connsiteY6" fmla="*/ 51590 h 1444623"/>
                <a:gd name="connsiteX7" fmla="*/ 2094642 w 2094642"/>
                <a:gd name="connsiteY7" fmla="*/ 56353 h 1444623"/>
                <a:gd name="connsiteX8" fmla="*/ 2092261 w 2094642"/>
                <a:gd name="connsiteY8" fmla="*/ 227803 h 1444623"/>
                <a:gd name="connsiteX9" fmla="*/ 2089880 w 2094642"/>
                <a:gd name="connsiteY9" fmla="*/ 275428 h 1444623"/>
                <a:gd name="connsiteX10" fmla="*/ 2082736 w 2094642"/>
                <a:gd name="connsiteY10" fmla="*/ 396872 h 1444623"/>
                <a:gd name="connsiteX11" fmla="*/ 2080355 w 2094642"/>
                <a:gd name="connsiteY11" fmla="*/ 427828 h 1444623"/>
                <a:gd name="connsiteX12" fmla="*/ 2075592 w 2094642"/>
                <a:gd name="connsiteY12" fmla="*/ 511172 h 1444623"/>
                <a:gd name="connsiteX13" fmla="*/ 2073211 w 2094642"/>
                <a:gd name="connsiteY13" fmla="*/ 520697 h 1444623"/>
                <a:gd name="connsiteX14" fmla="*/ 2070830 w 2094642"/>
                <a:gd name="connsiteY14" fmla="*/ 537365 h 1444623"/>
                <a:gd name="connsiteX15" fmla="*/ 2073211 w 2094642"/>
                <a:gd name="connsiteY15" fmla="*/ 620709 h 1444623"/>
                <a:gd name="connsiteX16" fmla="*/ 2075592 w 2094642"/>
                <a:gd name="connsiteY16" fmla="*/ 632615 h 1444623"/>
                <a:gd name="connsiteX17" fmla="*/ 2077973 w 2094642"/>
                <a:gd name="connsiteY17" fmla="*/ 665953 h 1444623"/>
                <a:gd name="connsiteX18" fmla="*/ 2080355 w 2094642"/>
                <a:gd name="connsiteY18" fmla="*/ 675478 h 1444623"/>
                <a:gd name="connsiteX19" fmla="*/ 2082736 w 2094642"/>
                <a:gd name="connsiteY19" fmla="*/ 689765 h 1444623"/>
                <a:gd name="connsiteX20" fmla="*/ 2089880 w 2094642"/>
                <a:gd name="connsiteY20" fmla="*/ 715959 h 1444623"/>
                <a:gd name="connsiteX21" fmla="*/ 2092261 w 2094642"/>
                <a:gd name="connsiteY21" fmla="*/ 735009 h 1444623"/>
                <a:gd name="connsiteX22" fmla="*/ 1837467 w 2094642"/>
                <a:gd name="connsiteY22" fmla="*/ 763584 h 1444623"/>
                <a:gd name="connsiteX23" fmla="*/ 1732692 w 2094642"/>
                <a:gd name="connsiteY23" fmla="*/ 768347 h 1444623"/>
                <a:gd name="connsiteX24" fmla="*/ 1718405 w 2094642"/>
                <a:gd name="connsiteY24" fmla="*/ 773109 h 1444623"/>
                <a:gd name="connsiteX25" fmla="*/ 1606486 w 2094642"/>
                <a:gd name="connsiteY25" fmla="*/ 775490 h 1444623"/>
                <a:gd name="connsiteX26" fmla="*/ 1537430 w 2094642"/>
                <a:gd name="connsiteY26" fmla="*/ 777872 h 1444623"/>
                <a:gd name="connsiteX27" fmla="*/ 1465992 w 2094642"/>
                <a:gd name="connsiteY27" fmla="*/ 775490 h 1444623"/>
                <a:gd name="connsiteX28" fmla="*/ 1454086 w 2094642"/>
                <a:gd name="connsiteY28" fmla="*/ 773109 h 1444623"/>
                <a:gd name="connsiteX29" fmla="*/ 1437417 w 2094642"/>
                <a:gd name="connsiteY29" fmla="*/ 770728 h 1444623"/>
                <a:gd name="connsiteX30" fmla="*/ 1396936 w 2094642"/>
                <a:gd name="connsiteY30" fmla="*/ 763584 h 1444623"/>
                <a:gd name="connsiteX31" fmla="*/ 1382648 w 2094642"/>
                <a:gd name="connsiteY31" fmla="*/ 768347 h 1444623"/>
                <a:gd name="connsiteX32" fmla="*/ 1380267 w 2094642"/>
                <a:gd name="connsiteY32" fmla="*/ 842165 h 1444623"/>
                <a:gd name="connsiteX33" fmla="*/ 1377886 w 2094642"/>
                <a:gd name="connsiteY33" fmla="*/ 889790 h 1444623"/>
                <a:gd name="connsiteX34" fmla="*/ 1373123 w 2094642"/>
                <a:gd name="connsiteY34" fmla="*/ 913603 h 1444623"/>
                <a:gd name="connsiteX35" fmla="*/ 1368361 w 2094642"/>
                <a:gd name="connsiteY35" fmla="*/ 937415 h 1444623"/>
                <a:gd name="connsiteX36" fmla="*/ 1365980 w 2094642"/>
                <a:gd name="connsiteY36" fmla="*/ 1030284 h 1444623"/>
                <a:gd name="connsiteX37" fmla="*/ 1363598 w 2094642"/>
                <a:gd name="connsiteY37" fmla="*/ 1042190 h 1444623"/>
                <a:gd name="connsiteX38" fmla="*/ 1368361 w 2094642"/>
                <a:gd name="connsiteY38" fmla="*/ 1146965 h 1444623"/>
                <a:gd name="connsiteX39" fmla="*/ 1370742 w 2094642"/>
                <a:gd name="connsiteY39" fmla="*/ 1182684 h 1444623"/>
                <a:gd name="connsiteX40" fmla="*/ 1375505 w 2094642"/>
                <a:gd name="connsiteY40" fmla="*/ 1196972 h 1444623"/>
                <a:gd name="connsiteX41" fmla="*/ 1377886 w 2094642"/>
                <a:gd name="connsiteY41" fmla="*/ 1206497 h 1444623"/>
                <a:gd name="connsiteX42" fmla="*/ 1380267 w 2094642"/>
                <a:gd name="connsiteY42" fmla="*/ 1230309 h 1444623"/>
                <a:gd name="connsiteX43" fmla="*/ 1382648 w 2094642"/>
                <a:gd name="connsiteY43" fmla="*/ 1239834 h 1444623"/>
                <a:gd name="connsiteX44" fmla="*/ 1387411 w 2094642"/>
                <a:gd name="connsiteY44" fmla="*/ 1258884 h 1444623"/>
                <a:gd name="connsiteX45" fmla="*/ 1394555 w 2094642"/>
                <a:gd name="connsiteY45" fmla="*/ 1275553 h 1444623"/>
                <a:gd name="connsiteX46" fmla="*/ 1396936 w 2094642"/>
                <a:gd name="connsiteY46" fmla="*/ 1294603 h 1444623"/>
                <a:gd name="connsiteX47" fmla="*/ 1399317 w 2094642"/>
                <a:gd name="connsiteY47" fmla="*/ 1304128 h 1444623"/>
                <a:gd name="connsiteX48" fmla="*/ 1401698 w 2094642"/>
                <a:gd name="connsiteY48" fmla="*/ 1387472 h 1444623"/>
                <a:gd name="connsiteX49" fmla="*/ 1404080 w 2094642"/>
                <a:gd name="connsiteY49" fmla="*/ 1396997 h 1444623"/>
                <a:gd name="connsiteX50" fmla="*/ 1406461 w 2094642"/>
                <a:gd name="connsiteY50" fmla="*/ 1408903 h 1444623"/>
                <a:gd name="connsiteX51" fmla="*/ 1404080 w 2094642"/>
                <a:gd name="connsiteY51" fmla="*/ 1442240 h 1444623"/>
                <a:gd name="connsiteX52" fmla="*/ 1396936 w 2094642"/>
                <a:gd name="connsiteY52" fmla="*/ 1444622 h 1444623"/>
                <a:gd name="connsiteX53" fmla="*/ 925448 w 2094642"/>
                <a:gd name="connsiteY53" fmla="*/ 1439859 h 1444623"/>
                <a:gd name="connsiteX54" fmla="*/ 870680 w 2094642"/>
                <a:gd name="connsiteY54" fmla="*/ 1437478 h 1444623"/>
                <a:gd name="connsiteX55" fmla="*/ 849248 w 2094642"/>
                <a:gd name="connsiteY55" fmla="*/ 1435097 h 1444623"/>
                <a:gd name="connsiteX56" fmla="*/ 780192 w 2094642"/>
                <a:gd name="connsiteY56" fmla="*/ 1427953 h 1444623"/>
                <a:gd name="connsiteX57" fmla="*/ 689705 w 2094642"/>
                <a:gd name="connsiteY57" fmla="*/ 1430334 h 1444623"/>
                <a:gd name="connsiteX58" fmla="*/ 684942 w 2094642"/>
                <a:gd name="connsiteY58" fmla="*/ 1420809 h 1444623"/>
                <a:gd name="connsiteX59" fmla="*/ 680180 w 2094642"/>
                <a:gd name="connsiteY59" fmla="*/ 1258884 h 1444623"/>
                <a:gd name="connsiteX60" fmla="*/ 677798 w 2094642"/>
                <a:gd name="connsiteY60" fmla="*/ 920747 h 1444623"/>
                <a:gd name="connsiteX61" fmla="*/ 670655 w 2094642"/>
                <a:gd name="connsiteY61" fmla="*/ 739772 h 1444623"/>
                <a:gd name="connsiteX62" fmla="*/ 1523 w 2094642"/>
                <a:gd name="connsiteY62" fmla="*/ 744534 h 1444623"/>
                <a:gd name="connsiteX63" fmla="*/ 6286 w 2094642"/>
                <a:gd name="connsiteY63" fmla="*/ 53972 h 1444623"/>
                <a:gd name="connsiteX0" fmla="*/ 6286 w 2094642"/>
                <a:gd name="connsiteY0" fmla="*/ 56481 h 1447132"/>
                <a:gd name="connsiteX1" fmla="*/ 1927955 w 2094642"/>
                <a:gd name="connsiteY1" fmla="*/ 39812 h 1447132"/>
                <a:gd name="connsiteX2" fmla="*/ 1985105 w 2094642"/>
                <a:gd name="connsiteY2" fmla="*/ 42193 h 1447132"/>
                <a:gd name="connsiteX3" fmla="*/ 2001773 w 2094642"/>
                <a:gd name="connsiteY3" fmla="*/ 44574 h 1447132"/>
                <a:gd name="connsiteX4" fmla="*/ 2027967 w 2094642"/>
                <a:gd name="connsiteY4" fmla="*/ 51718 h 1447132"/>
                <a:gd name="connsiteX5" fmla="*/ 2063686 w 2094642"/>
                <a:gd name="connsiteY5" fmla="*/ 54099 h 1447132"/>
                <a:gd name="connsiteX6" fmla="*/ 2094642 w 2094642"/>
                <a:gd name="connsiteY6" fmla="*/ 58862 h 1447132"/>
                <a:gd name="connsiteX7" fmla="*/ 2092261 w 2094642"/>
                <a:gd name="connsiteY7" fmla="*/ 230312 h 1447132"/>
                <a:gd name="connsiteX8" fmla="*/ 2089880 w 2094642"/>
                <a:gd name="connsiteY8" fmla="*/ 277937 h 1447132"/>
                <a:gd name="connsiteX9" fmla="*/ 2082736 w 2094642"/>
                <a:gd name="connsiteY9" fmla="*/ 399381 h 1447132"/>
                <a:gd name="connsiteX10" fmla="*/ 2080355 w 2094642"/>
                <a:gd name="connsiteY10" fmla="*/ 430337 h 1447132"/>
                <a:gd name="connsiteX11" fmla="*/ 2075592 w 2094642"/>
                <a:gd name="connsiteY11" fmla="*/ 513681 h 1447132"/>
                <a:gd name="connsiteX12" fmla="*/ 2073211 w 2094642"/>
                <a:gd name="connsiteY12" fmla="*/ 523206 h 1447132"/>
                <a:gd name="connsiteX13" fmla="*/ 2070830 w 2094642"/>
                <a:gd name="connsiteY13" fmla="*/ 539874 h 1447132"/>
                <a:gd name="connsiteX14" fmla="*/ 2073211 w 2094642"/>
                <a:gd name="connsiteY14" fmla="*/ 623218 h 1447132"/>
                <a:gd name="connsiteX15" fmla="*/ 2075592 w 2094642"/>
                <a:gd name="connsiteY15" fmla="*/ 635124 h 1447132"/>
                <a:gd name="connsiteX16" fmla="*/ 2077973 w 2094642"/>
                <a:gd name="connsiteY16" fmla="*/ 668462 h 1447132"/>
                <a:gd name="connsiteX17" fmla="*/ 2080355 w 2094642"/>
                <a:gd name="connsiteY17" fmla="*/ 677987 h 1447132"/>
                <a:gd name="connsiteX18" fmla="*/ 2082736 w 2094642"/>
                <a:gd name="connsiteY18" fmla="*/ 692274 h 1447132"/>
                <a:gd name="connsiteX19" fmla="*/ 2089880 w 2094642"/>
                <a:gd name="connsiteY19" fmla="*/ 718468 h 1447132"/>
                <a:gd name="connsiteX20" fmla="*/ 2092261 w 2094642"/>
                <a:gd name="connsiteY20" fmla="*/ 737518 h 1447132"/>
                <a:gd name="connsiteX21" fmla="*/ 1837467 w 2094642"/>
                <a:gd name="connsiteY21" fmla="*/ 766093 h 1447132"/>
                <a:gd name="connsiteX22" fmla="*/ 1732692 w 2094642"/>
                <a:gd name="connsiteY22" fmla="*/ 770856 h 1447132"/>
                <a:gd name="connsiteX23" fmla="*/ 1718405 w 2094642"/>
                <a:gd name="connsiteY23" fmla="*/ 775618 h 1447132"/>
                <a:gd name="connsiteX24" fmla="*/ 1606486 w 2094642"/>
                <a:gd name="connsiteY24" fmla="*/ 777999 h 1447132"/>
                <a:gd name="connsiteX25" fmla="*/ 1537430 w 2094642"/>
                <a:gd name="connsiteY25" fmla="*/ 780381 h 1447132"/>
                <a:gd name="connsiteX26" fmla="*/ 1465992 w 2094642"/>
                <a:gd name="connsiteY26" fmla="*/ 777999 h 1447132"/>
                <a:gd name="connsiteX27" fmla="*/ 1454086 w 2094642"/>
                <a:gd name="connsiteY27" fmla="*/ 775618 h 1447132"/>
                <a:gd name="connsiteX28" fmla="*/ 1437417 w 2094642"/>
                <a:gd name="connsiteY28" fmla="*/ 773237 h 1447132"/>
                <a:gd name="connsiteX29" fmla="*/ 1396936 w 2094642"/>
                <a:gd name="connsiteY29" fmla="*/ 766093 h 1447132"/>
                <a:gd name="connsiteX30" fmla="*/ 1382648 w 2094642"/>
                <a:gd name="connsiteY30" fmla="*/ 770856 h 1447132"/>
                <a:gd name="connsiteX31" fmla="*/ 1380267 w 2094642"/>
                <a:gd name="connsiteY31" fmla="*/ 844674 h 1447132"/>
                <a:gd name="connsiteX32" fmla="*/ 1377886 w 2094642"/>
                <a:gd name="connsiteY32" fmla="*/ 892299 h 1447132"/>
                <a:gd name="connsiteX33" fmla="*/ 1373123 w 2094642"/>
                <a:gd name="connsiteY33" fmla="*/ 916112 h 1447132"/>
                <a:gd name="connsiteX34" fmla="*/ 1368361 w 2094642"/>
                <a:gd name="connsiteY34" fmla="*/ 939924 h 1447132"/>
                <a:gd name="connsiteX35" fmla="*/ 1365980 w 2094642"/>
                <a:gd name="connsiteY35" fmla="*/ 1032793 h 1447132"/>
                <a:gd name="connsiteX36" fmla="*/ 1363598 w 2094642"/>
                <a:gd name="connsiteY36" fmla="*/ 1044699 h 1447132"/>
                <a:gd name="connsiteX37" fmla="*/ 1368361 w 2094642"/>
                <a:gd name="connsiteY37" fmla="*/ 1149474 h 1447132"/>
                <a:gd name="connsiteX38" fmla="*/ 1370742 w 2094642"/>
                <a:gd name="connsiteY38" fmla="*/ 1185193 h 1447132"/>
                <a:gd name="connsiteX39" fmla="*/ 1375505 w 2094642"/>
                <a:gd name="connsiteY39" fmla="*/ 1199481 h 1447132"/>
                <a:gd name="connsiteX40" fmla="*/ 1377886 w 2094642"/>
                <a:gd name="connsiteY40" fmla="*/ 1209006 h 1447132"/>
                <a:gd name="connsiteX41" fmla="*/ 1380267 w 2094642"/>
                <a:gd name="connsiteY41" fmla="*/ 1232818 h 1447132"/>
                <a:gd name="connsiteX42" fmla="*/ 1382648 w 2094642"/>
                <a:gd name="connsiteY42" fmla="*/ 1242343 h 1447132"/>
                <a:gd name="connsiteX43" fmla="*/ 1387411 w 2094642"/>
                <a:gd name="connsiteY43" fmla="*/ 1261393 h 1447132"/>
                <a:gd name="connsiteX44" fmla="*/ 1394555 w 2094642"/>
                <a:gd name="connsiteY44" fmla="*/ 1278062 h 1447132"/>
                <a:gd name="connsiteX45" fmla="*/ 1396936 w 2094642"/>
                <a:gd name="connsiteY45" fmla="*/ 1297112 h 1447132"/>
                <a:gd name="connsiteX46" fmla="*/ 1399317 w 2094642"/>
                <a:gd name="connsiteY46" fmla="*/ 1306637 h 1447132"/>
                <a:gd name="connsiteX47" fmla="*/ 1401698 w 2094642"/>
                <a:gd name="connsiteY47" fmla="*/ 1389981 h 1447132"/>
                <a:gd name="connsiteX48" fmla="*/ 1404080 w 2094642"/>
                <a:gd name="connsiteY48" fmla="*/ 1399506 h 1447132"/>
                <a:gd name="connsiteX49" fmla="*/ 1406461 w 2094642"/>
                <a:gd name="connsiteY49" fmla="*/ 1411412 h 1447132"/>
                <a:gd name="connsiteX50" fmla="*/ 1404080 w 2094642"/>
                <a:gd name="connsiteY50" fmla="*/ 1444749 h 1447132"/>
                <a:gd name="connsiteX51" fmla="*/ 1396936 w 2094642"/>
                <a:gd name="connsiteY51" fmla="*/ 1447131 h 1447132"/>
                <a:gd name="connsiteX52" fmla="*/ 925448 w 2094642"/>
                <a:gd name="connsiteY52" fmla="*/ 1442368 h 1447132"/>
                <a:gd name="connsiteX53" fmla="*/ 870680 w 2094642"/>
                <a:gd name="connsiteY53" fmla="*/ 1439987 h 1447132"/>
                <a:gd name="connsiteX54" fmla="*/ 849248 w 2094642"/>
                <a:gd name="connsiteY54" fmla="*/ 1437606 h 1447132"/>
                <a:gd name="connsiteX55" fmla="*/ 780192 w 2094642"/>
                <a:gd name="connsiteY55" fmla="*/ 1430462 h 1447132"/>
                <a:gd name="connsiteX56" fmla="*/ 689705 w 2094642"/>
                <a:gd name="connsiteY56" fmla="*/ 1432843 h 1447132"/>
                <a:gd name="connsiteX57" fmla="*/ 684942 w 2094642"/>
                <a:gd name="connsiteY57" fmla="*/ 1423318 h 1447132"/>
                <a:gd name="connsiteX58" fmla="*/ 680180 w 2094642"/>
                <a:gd name="connsiteY58" fmla="*/ 1261393 h 1447132"/>
                <a:gd name="connsiteX59" fmla="*/ 677798 w 2094642"/>
                <a:gd name="connsiteY59" fmla="*/ 923256 h 1447132"/>
                <a:gd name="connsiteX60" fmla="*/ 670655 w 2094642"/>
                <a:gd name="connsiteY60" fmla="*/ 742281 h 1447132"/>
                <a:gd name="connsiteX61" fmla="*/ 1523 w 2094642"/>
                <a:gd name="connsiteY61" fmla="*/ 747043 h 1447132"/>
                <a:gd name="connsiteX62" fmla="*/ 6286 w 2094642"/>
                <a:gd name="connsiteY62" fmla="*/ 56481 h 1447132"/>
                <a:gd name="connsiteX0" fmla="*/ 6286 w 2136118"/>
                <a:gd name="connsiteY0" fmla="*/ 55696 h 1446347"/>
                <a:gd name="connsiteX1" fmla="*/ 1985105 w 2136118"/>
                <a:gd name="connsiteY1" fmla="*/ 41408 h 1446347"/>
                <a:gd name="connsiteX2" fmla="*/ 2001773 w 2136118"/>
                <a:gd name="connsiteY2" fmla="*/ 43789 h 1446347"/>
                <a:gd name="connsiteX3" fmla="*/ 2027967 w 2136118"/>
                <a:gd name="connsiteY3" fmla="*/ 50933 h 1446347"/>
                <a:gd name="connsiteX4" fmla="*/ 2063686 w 2136118"/>
                <a:gd name="connsiteY4" fmla="*/ 53314 h 1446347"/>
                <a:gd name="connsiteX5" fmla="*/ 2094642 w 2136118"/>
                <a:gd name="connsiteY5" fmla="*/ 58077 h 1446347"/>
                <a:gd name="connsiteX6" fmla="*/ 2092261 w 2136118"/>
                <a:gd name="connsiteY6" fmla="*/ 229527 h 1446347"/>
                <a:gd name="connsiteX7" fmla="*/ 2089880 w 2136118"/>
                <a:gd name="connsiteY7" fmla="*/ 277152 h 1446347"/>
                <a:gd name="connsiteX8" fmla="*/ 2082736 w 2136118"/>
                <a:gd name="connsiteY8" fmla="*/ 398596 h 1446347"/>
                <a:gd name="connsiteX9" fmla="*/ 2080355 w 2136118"/>
                <a:gd name="connsiteY9" fmla="*/ 429552 h 1446347"/>
                <a:gd name="connsiteX10" fmla="*/ 2075592 w 2136118"/>
                <a:gd name="connsiteY10" fmla="*/ 512896 h 1446347"/>
                <a:gd name="connsiteX11" fmla="*/ 2073211 w 2136118"/>
                <a:gd name="connsiteY11" fmla="*/ 522421 h 1446347"/>
                <a:gd name="connsiteX12" fmla="*/ 2070830 w 2136118"/>
                <a:gd name="connsiteY12" fmla="*/ 539089 h 1446347"/>
                <a:gd name="connsiteX13" fmla="*/ 2073211 w 2136118"/>
                <a:gd name="connsiteY13" fmla="*/ 622433 h 1446347"/>
                <a:gd name="connsiteX14" fmla="*/ 2075592 w 2136118"/>
                <a:gd name="connsiteY14" fmla="*/ 634339 h 1446347"/>
                <a:gd name="connsiteX15" fmla="*/ 2077973 w 2136118"/>
                <a:gd name="connsiteY15" fmla="*/ 667677 h 1446347"/>
                <a:gd name="connsiteX16" fmla="*/ 2080355 w 2136118"/>
                <a:gd name="connsiteY16" fmla="*/ 677202 h 1446347"/>
                <a:gd name="connsiteX17" fmla="*/ 2082736 w 2136118"/>
                <a:gd name="connsiteY17" fmla="*/ 691489 h 1446347"/>
                <a:gd name="connsiteX18" fmla="*/ 2089880 w 2136118"/>
                <a:gd name="connsiteY18" fmla="*/ 717683 h 1446347"/>
                <a:gd name="connsiteX19" fmla="*/ 2092261 w 2136118"/>
                <a:gd name="connsiteY19" fmla="*/ 736733 h 1446347"/>
                <a:gd name="connsiteX20" fmla="*/ 1837467 w 2136118"/>
                <a:gd name="connsiteY20" fmla="*/ 765308 h 1446347"/>
                <a:gd name="connsiteX21" fmla="*/ 1732692 w 2136118"/>
                <a:gd name="connsiteY21" fmla="*/ 770071 h 1446347"/>
                <a:gd name="connsiteX22" fmla="*/ 1718405 w 2136118"/>
                <a:gd name="connsiteY22" fmla="*/ 774833 h 1446347"/>
                <a:gd name="connsiteX23" fmla="*/ 1606486 w 2136118"/>
                <a:gd name="connsiteY23" fmla="*/ 777214 h 1446347"/>
                <a:gd name="connsiteX24" fmla="*/ 1537430 w 2136118"/>
                <a:gd name="connsiteY24" fmla="*/ 779596 h 1446347"/>
                <a:gd name="connsiteX25" fmla="*/ 1465992 w 2136118"/>
                <a:gd name="connsiteY25" fmla="*/ 777214 h 1446347"/>
                <a:gd name="connsiteX26" fmla="*/ 1454086 w 2136118"/>
                <a:gd name="connsiteY26" fmla="*/ 774833 h 1446347"/>
                <a:gd name="connsiteX27" fmla="*/ 1437417 w 2136118"/>
                <a:gd name="connsiteY27" fmla="*/ 772452 h 1446347"/>
                <a:gd name="connsiteX28" fmla="*/ 1396936 w 2136118"/>
                <a:gd name="connsiteY28" fmla="*/ 765308 h 1446347"/>
                <a:gd name="connsiteX29" fmla="*/ 1382648 w 2136118"/>
                <a:gd name="connsiteY29" fmla="*/ 770071 h 1446347"/>
                <a:gd name="connsiteX30" fmla="*/ 1380267 w 2136118"/>
                <a:gd name="connsiteY30" fmla="*/ 843889 h 1446347"/>
                <a:gd name="connsiteX31" fmla="*/ 1377886 w 2136118"/>
                <a:gd name="connsiteY31" fmla="*/ 891514 h 1446347"/>
                <a:gd name="connsiteX32" fmla="*/ 1373123 w 2136118"/>
                <a:gd name="connsiteY32" fmla="*/ 915327 h 1446347"/>
                <a:gd name="connsiteX33" fmla="*/ 1368361 w 2136118"/>
                <a:gd name="connsiteY33" fmla="*/ 939139 h 1446347"/>
                <a:gd name="connsiteX34" fmla="*/ 1365980 w 2136118"/>
                <a:gd name="connsiteY34" fmla="*/ 1032008 h 1446347"/>
                <a:gd name="connsiteX35" fmla="*/ 1363598 w 2136118"/>
                <a:gd name="connsiteY35" fmla="*/ 1043914 h 1446347"/>
                <a:gd name="connsiteX36" fmla="*/ 1368361 w 2136118"/>
                <a:gd name="connsiteY36" fmla="*/ 1148689 h 1446347"/>
                <a:gd name="connsiteX37" fmla="*/ 1370742 w 2136118"/>
                <a:gd name="connsiteY37" fmla="*/ 1184408 h 1446347"/>
                <a:gd name="connsiteX38" fmla="*/ 1375505 w 2136118"/>
                <a:gd name="connsiteY38" fmla="*/ 1198696 h 1446347"/>
                <a:gd name="connsiteX39" fmla="*/ 1377886 w 2136118"/>
                <a:gd name="connsiteY39" fmla="*/ 1208221 h 1446347"/>
                <a:gd name="connsiteX40" fmla="*/ 1380267 w 2136118"/>
                <a:gd name="connsiteY40" fmla="*/ 1232033 h 1446347"/>
                <a:gd name="connsiteX41" fmla="*/ 1382648 w 2136118"/>
                <a:gd name="connsiteY41" fmla="*/ 1241558 h 1446347"/>
                <a:gd name="connsiteX42" fmla="*/ 1387411 w 2136118"/>
                <a:gd name="connsiteY42" fmla="*/ 1260608 h 1446347"/>
                <a:gd name="connsiteX43" fmla="*/ 1394555 w 2136118"/>
                <a:gd name="connsiteY43" fmla="*/ 1277277 h 1446347"/>
                <a:gd name="connsiteX44" fmla="*/ 1396936 w 2136118"/>
                <a:gd name="connsiteY44" fmla="*/ 1296327 h 1446347"/>
                <a:gd name="connsiteX45" fmla="*/ 1399317 w 2136118"/>
                <a:gd name="connsiteY45" fmla="*/ 1305852 h 1446347"/>
                <a:gd name="connsiteX46" fmla="*/ 1401698 w 2136118"/>
                <a:gd name="connsiteY46" fmla="*/ 1389196 h 1446347"/>
                <a:gd name="connsiteX47" fmla="*/ 1404080 w 2136118"/>
                <a:gd name="connsiteY47" fmla="*/ 1398721 h 1446347"/>
                <a:gd name="connsiteX48" fmla="*/ 1406461 w 2136118"/>
                <a:gd name="connsiteY48" fmla="*/ 1410627 h 1446347"/>
                <a:gd name="connsiteX49" fmla="*/ 1404080 w 2136118"/>
                <a:gd name="connsiteY49" fmla="*/ 1443964 h 1446347"/>
                <a:gd name="connsiteX50" fmla="*/ 1396936 w 2136118"/>
                <a:gd name="connsiteY50" fmla="*/ 1446346 h 1446347"/>
                <a:gd name="connsiteX51" fmla="*/ 925448 w 2136118"/>
                <a:gd name="connsiteY51" fmla="*/ 1441583 h 1446347"/>
                <a:gd name="connsiteX52" fmla="*/ 870680 w 2136118"/>
                <a:gd name="connsiteY52" fmla="*/ 1439202 h 1446347"/>
                <a:gd name="connsiteX53" fmla="*/ 849248 w 2136118"/>
                <a:gd name="connsiteY53" fmla="*/ 1436821 h 1446347"/>
                <a:gd name="connsiteX54" fmla="*/ 780192 w 2136118"/>
                <a:gd name="connsiteY54" fmla="*/ 1429677 h 1446347"/>
                <a:gd name="connsiteX55" fmla="*/ 689705 w 2136118"/>
                <a:gd name="connsiteY55" fmla="*/ 1432058 h 1446347"/>
                <a:gd name="connsiteX56" fmla="*/ 684942 w 2136118"/>
                <a:gd name="connsiteY56" fmla="*/ 1422533 h 1446347"/>
                <a:gd name="connsiteX57" fmla="*/ 680180 w 2136118"/>
                <a:gd name="connsiteY57" fmla="*/ 1260608 h 1446347"/>
                <a:gd name="connsiteX58" fmla="*/ 677798 w 2136118"/>
                <a:gd name="connsiteY58" fmla="*/ 922471 h 1446347"/>
                <a:gd name="connsiteX59" fmla="*/ 670655 w 2136118"/>
                <a:gd name="connsiteY59" fmla="*/ 741496 h 1446347"/>
                <a:gd name="connsiteX60" fmla="*/ 1523 w 2136118"/>
                <a:gd name="connsiteY60" fmla="*/ 746258 h 1446347"/>
                <a:gd name="connsiteX61" fmla="*/ 6286 w 2136118"/>
                <a:gd name="connsiteY61" fmla="*/ 55696 h 1446347"/>
                <a:gd name="connsiteX0" fmla="*/ 6286 w 2143900"/>
                <a:gd name="connsiteY0" fmla="*/ 55117 h 1445768"/>
                <a:gd name="connsiteX1" fmla="*/ 2001773 w 2143900"/>
                <a:gd name="connsiteY1" fmla="*/ 43210 h 1445768"/>
                <a:gd name="connsiteX2" fmla="*/ 2027967 w 2143900"/>
                <a:gd name="connsiteY2" fmla="*/ 50354 h 1445768"/>
                <a:gd name="connsiteX3" fmla="*/ 2063686 w 2143900"/>
                <a:gd name="connsiteY3" fmla="*/ 52735 h 1445768"/>
                <a:gd name="connsiteX4" fmla="*/ 2094642 w 2143900"/>
                <a:gd name="connsiteY4" fmla="*/ 57498 h 1445768"/>
                <a:gd name="connsiteX5" fmla="*/ 2092261 w 2143900"/>
                <a:gd name="connsiteY5" fmla="*/ 228948 h 1445768"/>
                <a:gd name="connsiteX6" fmla="*/ 2089880 w 2143900"/>
                <a:gd name="connsiteY6" fmla="*/ 276573 h 1445768"/>
                <a:gd name="connsiteX7" fmla="*/ 2082736 w 2143900"/>
                <a:gd name="connsiteY7" fmla="*/ 398017 h 1445768"/>
                <a:gd name="connsiteX8" fmla="*/ 2080355 w 2143900"/>
                <a:gd name="connsiteY8" fmla="*/ 428973 h 1445768"/>
                <a:gd name="connsiteX9" fmla="*/ 2075592 w 2143900"/>
                <a:gd name="connsiteY9" fmla="*/ 512317 h 1445768"/>
                <a:gd name="connsiteX10" fmla="*/ 2073211 w 2143900"/>
                <a:gd name="connsiteY10" fmla="*/ 521842 h 1445768"/>
                <a:gd name="connsiteX11" fmla="*/ 2070830 w 2143900"/>
                <a:gd name="connsiteY11" fmla="*/ 538510 h 1445768"/>
                <a:gd name="connsiteX12" fmla="*/ 2073211 w 2143900"/>
                <a:gd name="connsiteY12" fmla="*/ 621854 h 1445768"/>
                <a:gd name="connsiteX13" fmla="*/ 2075592 w 2143900"/>
                <a:gd name="connsiteY13" fmla="*/ 633760 h 1445768"/>
                <a:gd name="connsiteX14" fmla="*/ 2077973 w 2143900"/>
                <a:gd name="connsiteY14" fmla="*/ 667098 h 1445768"/>
                <a:gd name="connsiteX15" fmla="*/ 2080355 w 2143900"/>
                <a:gd name="connsiteY15" fmla="*/ 676623 h 1445768"/>
                <a:gd name="connsiteX16" fmla="*/ 2082736 w 2143900"/>
                <a:gd name="connsiteY16" fmla="*/ 690910 h 1445768"/>
                <a:gd name="connsiteX17" fmla="*/ 2089880 w 2143900"/>
                <a:gd name="connsiteY17" fmla="*/ 717104 h 1445768"/>
                <a:gd name="connsiteX18" fmla="*/ 2092261 w 2143900"/>
                <a:gd name="connsiteY18" fmla="*/ 736154 h 1445768"/>
                <a:gd name="connsiteX19" fmla="*/ 1837467 w 2143900"/>
                <a:gd name="connsiteY19" fmla="*/ 764729 h 1445768"/>
                <a:gd name="connsiteX20" fmla="*/ 1732692 w 2143900"/>
                <a:gd name="connsiteY20" fmla="*/ 769492 h 1445768"/>
                <a:gd name="connsiteX21" fmla="*/ 1718405 w 2143900"/>
                <a:gd name="connsiteY21" fmla="*/ 774254 h 1445768"/>
                <a:gd name="connsiteX22" fmla="*/ 1606486 w 2143900"/>
                <a:gd name="connsiteY22" fmla="*/ 776635 h 1445768"/>
                <a:gd name="connsiteX23" fmla="*/ 1537430 w 2143900"/>
                <a:gd name="connsiteY23" fmla="*/ 779017 h 1445768"/>
                <a:gd name="connsiteX24" fmla="*/ 1465992 w 2143900"/>
                <a:gd name="connsiteY24" fmla="*/ 776635 h 1445768"/>
                <a:gd name="connsiteX25" fmla="*/ 1454086 w 2143900"/>
                <a:gd name="connsiteY25" fmla="*/ 774254 h 1445768"/>
                <a:gd name="connsiteX26" fmla="*/ 1437417 w 2143900"/>
                <a:gd name="connsiteY26" fmla="*/ 771873 h 1445768"/>
                <a:gd name="connsiteX27" fmla="*/ 1396936 w 2143900"/>
                <a:gd name="connsiteY27" fmla="*/ 764729 h 1445768"/>
                <a:gd name="connsiteX28" fmla="*/ 1382648 w 2143900"/>
                <a:gd name="connsiteY28" fmla="*/ 769492 h 1445768"/>
                <a:gd name="connsiteX29" fmla="*/ 1380267 w 2143900"/>
                <a:gd name="connsiteY29" fmla="*/ 843310 h 1445768"/>
                <a:gd name="connsiteX30" fmla="*/ 1377886 w 2143900"/>
                <a:gd name="connsiteY30" fmla="*/ 890935 h 1445768"/>
                <a:gd name="connsiteX31" fmla="*/ 1373123 w 2143900"/>
                <a:gd name="connsiteY31" fmla="*/ 914748 h 1445768"/>
                <a:gd name="connsiteX32" fmla="*/ 1368361 w 2143900"/>
                <a:gd name="connsiteY32" fmla="*/ 938560 h 1445768"/>
                <a:gd name="connsiteX33" fmla="*/ 1365980 w 2143900"/>
                <a:gd name="connsiteY33" fmla="*/ 1031429 h 1445768"/>
                <a:gd name="connsiteX34" fmla="*/ 1363598 w 2143900"/>
                <a:gd name="connsiteY34" fmla="*/ 1043335 h 1445768"/>
                <a:gd name="connsiteX35" fmla="*/ 1368361 w 2143900"/>
                <a:gd name="connsiteY35" fmla="*/ 1148110 h 1445768"/>
                <a:gd name="connsiteX36" fmla="*/ 1370742 w 2143900"/>
                <a:gd name="connsiteY36" fmla="*/ 1183829 h 1445768"/>
                <a:gd name="connsiteX37" fmla="*/ 1375505 w 2143900"/>
                <a:gd name="connsiteY37" fmla="*/ 1198117 h 1445768"/>
                <a:gd name="connsiteX38" fmla="*/ 1377886 w 2143900"/>
                <a:gd name="connsiteY38" fmla="*/ 1207642 h 1445768"/>
                <a:gd name="connsiteX39" fmla="*/ 1380267 w 2143900"/>
                <a:gd name="connsiteY39" fmla="*/ 1231454 h 1445768"/>
                <a:gd name="connsiteX40" fmla="*/ 1382648 w 2143900"/>
                <a:gd name="connsiteY40" fmla="*/ 1240979 h 1445768"/>
                <a:gd name="connsiteX41" fmla="*/ 1387411 w 2143900"/>
                <a:gd name="connsiteY41" fmla="*/ 1260029 h 1445768"/>
                <a:gd name="connsiteX42" fmla="*/ 1394555 w 2143900"/>
                <a:gd name="connsiteY42" fmla="*/ 1276698 h 1445768"/>
                <a:gd name="connsiteX43" fmla="*/ 1396936 w 2143900"/>
                <a:gd name="connsiteY43" fmla="*/ 1295748 h 1445768"/>
                <a:gd name="connsiteX44" fmla="*/ 1399317 w 2143900"/>
                <a:gd name="connsiteY44" fmla="*/ 1305273 h 1445768"/>
                <a:gd name="connsiteX45" fmla="*/ 1401698 w 2143900"/>
                <a:gd name="connsiteY45" fmla="*/ 1388617 h 1445768"/>
                <a:gd name="connsiteX46" fmla="*/ 1404080 w 2143900"/>
                <a:gd name="connsiteY46" fmla="*/ 1398142 h 1445768"/>
                <a:gd name="connsiteX47" fmla="*/ 1406461 w 2143900"/>
                <a:gd name="connsiteY47" fmla="*/ 1410048 h 1445768"/>
                <a:gd name="connsiteX48" fmla="*/ 1404080 w 2143900"/>
                <a:gd name="connsiteY48" fmla="*/ 1443385 h 1445768"/>
                <a:gd name="connsiteX49" fmla="*/ 1396936 w 2143900"/>
                <a:gd name="connsiteY49" fmla="*/ 1445767 h 1445768"/>
                <a:gd name="connsiteX50" fmla="*/ 925448 w 2143900"/>
                <a:gd name="connsiteY50" fmla="*/ 1441004 h 1445768"/>
                <a:gd name="connsiteX51" fmla="*/ 870680 w 2143900"/>
                <a:gd name="connsiteY51" fmla="*/ 1438623 h 1445768"/>
                <a:gd name="connsiteX52" fmla="*/ 849248 w 2143900"/>
                <a:gd name="connsiteY52" fmla="*/ 1436242 h 1445768"/>
                <a:gd name="connsiteX53" fmla="*/ 780192 w 2143900"/>
                <a:gd name="connsiteY53" fmla="*/ 1429098 h 1445768"/>
                <a:gd name="connsiteX54" fmla="*/ 689705 w 2143900"/>
                <a:gd name="connsiteY54" fmla="*/ 1431479 h 1445768"/>
                <a:gd name="connsiteX55" fmla="*/ 684942 w 2143900"/>
                <a:gd name="connsiteY55" fmla="*/ 1421954 h 1445768"/>
                <a:gd name="connsiteX56" fmla="*/ 680180 w 2143900"/>
                <a:gd name="connsiteY56" fmla="*/ 1260029 h 1445768"/>
                <a:gd name="connsiteX57" fmla="*/ 677798 w 2143900"/>
                <a:gd name="connsiteY57" fmla="*/ 921892 h 1445768"/>
                <a:gd name="connsiteX58" fmla="*/ 670655 w 2143900"/>
                <a:gd name="connsiteY58" fmla="*/ 740917 h 1445768"/>
                <a:gd name="connsiteX59" fmla="*/ 1523 w 2143900"/>
                <a:gd name="connsiteY59" fmla="*/ 745679 h 1445768"/>
                <a:gd name="connsiteX60" fmla="*/ 6286 w 2143900"/>
                <a:gd name="connsiteY60" fmla="*/ 55117 h 1445768"/>
                <a:gd name="connsiteX0" fmla="*/ 6286 w 2187313"/>
                <a:gd name="connsiteY0" fmla="*/ 52679 h 1443330"/>
                <a:gd name="connsiteX1" fmla="*/ 2027967 w 2187313"/>
                <a:gd name="connsiteY1" fmla="*/ 47916 h 1443330"/>
                <a:gd name="connsiteX2" fmla="*/ 2063686 w 2187313"/>
                <a:gd name="connsiteY2" fmla="*/ 50297 h 1443330"/>
                <a:gd name="connsiteX3" fmla="*/ 2094642 w 2187313"/>
                <a:gd name="connsiteY3" fmla="*/ 55060 h 1443330"/>
                <a:gd name="connsiteX4" fmla="*/ 2092261 w 2187313"/>
                <a:gd name="connsiteY4" fmla="*/ 226510 h 1443330"/>
                <a:gd name="connsiteX5" fmla="*/ 2089880 w 2187313"/>
                <a:gd name="connsiteY5" fmla="*/ 274135 h 1443330"/>
                <a:gd name="connsiteX6" fmla="*/ 2082736 w 2187313"/>
                <a:gd name="connsiteY6" fmla="*/ 395579 h 1443330"/>
                <a:gd name="connsiteX7" fmla="*/ 2080355 w 2187313"/>
                <a:gd name="connsiteY7" fmla="*/ 426535 h 1443330"/>
                <a:gd name="connsiteX8" fmla="*/ 2075592 w 2187313"/>
                <a:gd name="connsiteY8" fmla="*/ 509879 h 1443330"/>
                <a:gd name="connsiteX9" fmla="*/ 2073211 w 2187313"/>
                <a:gd name="connsiteY9" fmla="*/ 519404 h 1443330"/>
                <a:gd name="connsiteX10" fmla="*/ 2070830 w 2187313"/>
                <a:gd name="connsiteY10" fmla="*/ 536072 h 1443330"/>
                <a:gd name="connsiteX11" fmla="*/ 2073211 w 2187313"/>
                <a:gd name="connsiteY11" fmla="*/ 619416 h 1443330"/>
                <a:gd name="connsiteX12" fmla="*/ 2075592 w 2187313"/>
                <a:gd name="connsiteY12" fmla="*/ 631322 h 1443330"/>
                <a:gd name="connsiteX13" fmla="*/ 2077973 w 2187313"/>
                <a:gd name="connsiteY13" fmla="*/ 664660 h 1443330"/>
                <a:gd name="connsiteX14" fmla="*/ 2080355 w 2187313"/>
                <a:gd name="connsiteY14" fmla="*/ 674185 h 1443330"/>
                <a:gd name="connsiteX15" fmla="*/ 2082736 w 2187313"/>
                <a:gd name="connsiteY15" fmla="*/ 688472 h 1443330"/>
                <a:gd name="connsiteX16" fmla="*/ 2089880 w 2187313"/>
                <a:gd name="connsiteY16" fmla="*/ 714666 h 1443330"/>
                <a:gd name="connsiteX17" fmla="*/ 2092261 w 2187313"/>
                <a:gd name="connsiteY17" fmla="*/ 733716 h 1443330"/>
                <a:gd name="connsiteX18" fmla="*/ 1837467 w 2187313"/>
                <a:gd name="connsiteY18" fmla="*/ 762291 h 1443330"/>
                <a:gd name="connsiteX19" fmla="*/ 1732692 w 2187313"/>
                <a:gd name="connsiteY19" fmla="*/ 767054 h 1443330"/>
                <a:gd name="connsiteX20" fmla="*/ 1718405 w 2187313"/>
                <a:gd name="connsiteY20" fmla="*/ 771816 h 1443330"/>
                <a:gd name="connsiteX21" fmla="*/ 1606486 w 2187313"/>
                <a:gd name="connsiteY21" fmla="*/ 774197 h 1443330"/>
                <a:gd name="connsiteX22" fmla="*/ 1537430 w 2187313"/>
                <a:gd name="connsiteY22" fmla="*/ 776579 h 1443330"/>
                <a:gd name="connsiteX23" fmla="*/ 1465992 w 2187313"/>
                <a:gd name="connsiteY23" fmla="*/ 774197 h 1443330"/>
                <a:gd name="connsiteX24" fmla="*/ 1454086 w 2187313"/>
                <a:gd name="connsiteY24" fmla="*/ 771816 h 1443330"/>
                <a:gd name="connsiteX25" fmla="*/ 1437417 w 2187313"/>
                <a:gd name="connsiteY25" fmla="*/ 769435 h 1443330"/>
                <a:gd name="connsiteX26" fmla="*/ 1396936 w 2187313"/>
                <a:gd name="connsiteY26" fmla="*/ 762291 h 1443330"/>
                <a:gd name="connsiteX27" fmla="*/ 1382648 w 2187313"/>
                <a:gd name="connsiteY27" fmla="*/ 767054 h 1443330"/>
                <a:gd name="connsiteX28" fmla="*/ 1380267 w 2187313"/>
                <a:gd name="connsiteY28" fmla="*/ 840872 h 1443330"/>
                <a:gd name="connsiteX29" fmla="*/ 1377886 w 2187313"/>
                <a:gd name="connsiteY29" fmla="*/ 888497 h 1443330"/>
                <a:gd name="connsiteX30" fmla="*/ 1373123 w 2187313"/>
                <a:gd name="connsiteY30" fmla="*/ 912310 h 1443330"/>
                <a:gd name="connsiteX31" fmla="*/ 1368361 w 2187313"/>
                <a:gd name="connsiteY31" fmla="*/ 936122 h 1443330"/>
                <a:gd name="connsiteX32" fmla="*/ 1365980 w 2187313"/>
                <a:gd name="connsiteY32" fmla="*/ 1028991 h 1443330"/>
                <a:gd name="connsiteX33" fmla="*/ 1363598 w 2187313"/>
                <a:gd name="connsiteY33" fmla="*/ 1040897 h 1443330"/>
                <a:gd name="connsiteX34" fmla="*/ 1368361 w 2187313"/>
                <a:gd name="connsiteY34" fmla="*/ 1145672 h 1443330"/>
                <a:gd name="connsiteX35" fmla="*/ 1370742 w 2187313"/>
                <a:gd name="connsiteY35" fmla="*/ 1181391 h 1443330"/>
                <a:gd name="connsiteX36" fmla="*/ 1375505 w 2187313"/>
                <a:gd name="connsiteY36" fmla="*/ 1195679 h 1443330"/>
                <a:gd name="connsiteX37" fmla="*/ 1377886 w 2187313"/>
                <a:gd name="connsiteY37" fmla="*/ 1205204 h 1443330"/>
                <a:gd name="connsiteX38" fmla="*/ 1380267 w 2187313"/>
                <a:gd name="connsiteY38" fmla="*/ 1229016 h 1443330"/>
                <a:gd name="connsiteX39" fmla="*/ 1382648 w 2187313"/>
                <a:gd name="connsiteY39" fmla="*/ 1238541 h 1443330"/>
                <a:gd name="connsiteX40" fmla="*/ 1387411 w 2187313"/>
                <a:gd name="connsiteY40" fmla="*/ 1257591 h 1443330"/>
                <a:gd name="connsiteX41" fmla="*/ 1394555 w 2187313"/>
                <a:gd name="connsiteY41" fmla="*/ 1274260 h 1443330"/>
                <a:gd name="connsiteX42" fmla="*/ 1396936 w 2187313"/>
                <a:gd name="connsiteY42" fmla="*/ 1293310 h 1443330"/>
                <a:gd name="connsiteX43" fmla="*/ 1399317 w 2187313"/>
                <a:gd name="connsiteY43" fmla="*/ 1302835 h 1443330"/>
                <a:gd name="connsiteX44" fmla="*/ 1401698 w 2187313"/>
                <a:gd name="connsiteY44" fmla="*/ 1386179 h 1443330"/>
                <a:gd name="connsiteX45" fmla="*/ 1404080 w 2187313"/>
                <a:gd name="connsiteY45" fmla="*/ 1395704 h 1443330"/>
                <a:gd name="connsiteX46" fmla="*/ 1406461 w 2187313"/>
                <a:gd name="connsiteY46" fmla="*/ 1407610 h 1443330"/>
                <a:gd name="connsiteX47" fmla="*/ 1404080 w 2187313"/>
                <a:gd name="connsiteY47" fmla="*/ 1440947 h 1443330"/>
                <a:gd name="connsiteX48" fmla="*/ 1396936 w 2187313"/>
                <a:gd name="connsiteY48" fmla="*/ 1443329 h 1443330"/>
                <a:gd name="connsiteX49" fmla="*/ 925448 w 2187313"/>
                <a:gd name="connsiteY49" fmla="*/ 1438566 h 1443330"/>
                <a:gd name="connsiteX50" fmla="*/ 870680 w 2187313"/>
                <a:gd name="connsiteY50" fmla="*/ 1436185 h 1443330"/>
                <a:gd name="connsiteX51" fmla="*/ 849248 w 2187313"/>
                <a:gd name="connsiteY51" fmla="*/ 1433804 h 1443330"/>
                <a:gd name="connsiteX52" fmla="*/ 780192 w 2187313"/>
                <a:gd name="connsiteY52" fmla="*/ 1426660 h 1443330"/>
                <a:gd name="connsiteX53" fmla="*/ 689705 w 2187313"/>
                <a:gd name="connsiteY53" fmla="*/ 1429041 h 1443330"/>
                <a:gd name="connsiteX54" fmla="*/ 684942 w 2187313"/>
                <a:gd name="connsiteY54" fmla="*/ 1419516 h 1443330"/>
                <a:gd name="connsiteX55" fmla="*/ 680180 w 2187313"/>
                <a:gd name="connsiteY55" fmla="*/ 1257591 h 1443330"/>
                <a:gd name="connsiteX56" fmla="*/ 677798 w 2187313"/>
                <a:gd name="connsiteY56" fmla="*/ 919454 h 1443330"/>
                <a:gd name="connsiteX57" fmla="*/ 670655 w 2187313"/>
                <a:gd name="connsiteY57" fmla="*/ 738479 h 1443330"/>
                <a:gd name="connsiteX58" fmla="*/ 1523 w 2187313"/>
                <a:gd name="connsiteY58" fmla="*/ 743241 h 1443330"/>
                <a:gd name="connsiteX59" fmla="*/ 6286 w 2187313"/>
                <a:gd name="connsiteY59" fmla="*/ 52679 h 1443330"/>
                <a:gd name="connsiteX0" fmla="*/ 6286 w 2223652"/>
                <a:gd name="connsiteY0" fmla="*/ 52045 h 1442696"/>
                <a:gd name="connsiteX1" fmla="*/ 2063686 w 2223652"/>
                <a:gd name="connsiteY1" fmla="*/ 49663 h 1442696"/>
                <a:gd name="connsiteX2" fmla="*/ 2094642 w 2223652"/>
                <a:gd name="connsiteY2" fmla="*/ 54426 h 1442696"/>
                <a:gd name="connsiteX3" fmla="*/ 2092261 w 2223652"/>
                <a:gd name="connsiteY3" fmla="*/ 225876 h 1442696"/>
                <a:gd name="connsiteX4" fmla="*/ 2089880 w 2223652"/>
                <a:gd name="connsiteY4" fmla="*/ 273501 h 1442696"/>
                <a:gd name="connsiteX5" fmla="*/ 2082736 w 2223652"/>
                <a:gd name="connsiteY5" fmla="*/ 394945 h 1442696"/>
                <a:gd name="connsiteX6" fmla="*/ 2080355 w 2223652"/>
                <a:gd name="connsiteY6" fmla="*/ 425901 h 1442696"/>
                <a:gd name="connsiteX7" fmla="*/ 2075592 w 2223652"/>
                <a:gd name="connsiteY7" fmla="*/ 509245 h 1442696"/>
                <a:gd name="connsiteX8" fmla="*/ 2073211 w 2223652"/>
                <a:gd name="connsiteY8" fmla="*/ 518770 h 1442696"/>
                <a:gd name="connsiteX9" fmla="*/ 2070830 w 2223652"/>
                <a:gd name="connsiteY9" fmla="*/ 535438 h 1442696"/>
                <a:gd name="connsiteX10" fmla="*/ 2073211 w 2223652"/>
                <a:gd name="connsiteY10" fmla="*/ 618782 h 1442696"/>
                <a:gd name="connsiteX11" fmla="*/ 2075592 w 2223652"/>
                <a:gd name="connsiteY11" fmla="*/ 630688 h 1442696"/>
                <a:gd name="connsiteX12" fmla="*/ 2077973 w 2223652"/>
                <a:gd name="connsiteY12" fmla="*/ 664026 h 1442696"/>
                <a:gd name="connsiteX13" fmla="*/ 2080355 w 2223652"/>
                <a:gd name="connsiteY13" fmla="*/ 673551 h 1442696"/>
                <a:gd name="connsiteX14" fmla="*/ 2082736 w 2223652"/>
                <a:gd name="connsiteY14" fmla="*/ 687838 h 1442696"/>
                <a:gd name="connsiteX15" fmla="*/ 2089880 w 2223652"/>
                <a:gd name="connsiteY15" fmla="*/ 714032 h 1442696"/>
                <a:gd name="connsiteX16" fmla="*/ 2092261 w 2223652"/>
                <a:gd name="connsiteY16" fmla="*/ 733082 h 1442696"/>
                <a:gd name="connsiteX17" fmla="*/ 1837467 w 2223652"/>
                <a:gd name="connsiteY17" fmla="*/ 761657 h 1442696"/>
                <a:gd name="connsiteX18" fmla="*/ 1732692 w 2223652"/>
                <a:gd name="connsiteY18" fmla="*/ 766420 h 1442696"/>
                <a:gd name="connsiteX19" fmla="*/ 1718405 w 2223652"/>
                <a:gd name="connsiteY19" fmla="*/ 771182 h 1442696"/>
                <a:gd name="connsiteX20" fmla="*/ 1606486 w 2223652"/>
                <a:gd name="connsiteY20" fmla="*/ 773563 h 1442696"/>
                <a:gd name="connsiteX21" fmla="*/ 1537430 w 2223652"/>
                <a:gd name="connsiteY21" fmla="*/ 775945 h 1442696"/>
                <a:gd name="connsiteX22" fmla="*/ 1465992 w 2223652"/>
                <a:gd name="connsiteY22" fmla="*/ 773563 h 1442696"/>
                <a:gd name="connsiteX23" fmla="*/ 1454086 w 2223652"/>
                <a:gd name="connsiteY23" fmla="*/ 771182 h 1442696"/>
                <a:gd name="connsiteX24" fmla="*/ 1437417 w 2223652"/>
                <a:gd name="connsiteY24" fmla="*/ 768801 h 1442696"/>
                <a:gd name="connsiteX25" fmla="*/ 1396936 w 2223652"/>
                <a:gd name="connsiteY25" fmla="*/ 761657 h 1442696"/>
                <a:gd name="connsiteX26" fmla="*/ 1382648 w 2223652"/>
                <a:gd name="connsiteY26" fmla="*/ 766420 h 1442696"/>
                <a:gd name="connsiteX27" fmla="*/ 1380267 w 2223652"/>
                <a:gd name="connsiteY27" fmla="*/ 840238 h 1442696"/>
                <a:gd name="connsiteX28" fmla="*/ 1377886 w 2223652"/>
                <a:gd name="connsiteY28" fmla="*/ 887863 h 1442696"/>
                <a:gd name="connsiteX29" fmla="*/ 1373123 w 2223652"/>
                <a:gd name="connsiteY29" fmla="*/ 911676 h 1442696"/>
                <a:gd name="connsiteX30" fmla="*/ 1368361 w 2223652"/>
                <a:gd name="connsiteY30" fmla="*/ 935488 h 1442696"/>
                <a:gd name="connsiteX31" fmla="*/ 1365980 w 2223652"/>
                <a:gd name="connsiteY31" fmla="*/ 1028357 h 1442696"/>
                <a:gd name="connsiteX32" fmla="*/ 1363598 w 2223652"/>
                <a:gd name="connsiteY32" fmla="*/ 1040263 h 1442696"/>
                <a:gd name="connsiteX33" fmla="*/ 1368361 w 2223652"/>
                <a:gd name="connsiteY33" fmla="*/ 1145038 h 1442696"/>
                <a:gd name="connsiteX34" fmla="*/ 1370742 w 2223652"/>
                <a:gd name="connsiteY34" fmla="*/ 1180757 h 1442696"/>
                <a:gd name="connsiteX35" fmla="*/ 1375505 w 2223652"/>
                <a:gd name="connsiteY35" fmla="*/ 1195045 h 1442696"/>
                <a:gd name="connsiteX36" fmla="*/ 1377886 w 2223652"/>
                <a:gd name="connsiteY36" fmla="*/ 1204570 h 1442696"/>
                <a:gd name="connsiteX37" fmla="*/ 1380267 w 2223652"/>
                <a:gd name="connsiteY37" fmla="*/ 1228382 h 1442696"/>
                <a:gd name="connsiteX38" fmla="*/ 1382648 w 2223652"/>
                <a:gd name="connsiteY38" fmla="*/ 1237907 h 1442696"/>
                <a:gd name="connsiteX39" fmla="*/ 1387411 w 2223652"/>
                <a:gd name="connsiteY39" fmla="*/ 1256957 h 1442696"/>
                <a:gd name="connsiteX40" fmla="*/ 1394555 w 2223652"/>
                <a:gd name="connsiteY40" fmla="*/ 1273626 h 1442696"/>
                <a:gd name="connsiteX41" fmla="*/ 1396936 w 2223652"/>
                <a:gd name="connsiteY41" fmla="*/ 1292676 h 1442696"/>
                <a:gd name="connsiteX42" fmla="*/ 1399317 w 2223652"/>
                <a:gd name="connsiteY42" fmla="*/ 1302201 h 1442696"/>
                <a:gd name="connsiteX43" fmla="*/ 1401698 w 2223652"/>
                <a:gd name="connsiteY43" fmla="*/ 1385545 h 1442696"/>
                <a:gd name="connsiteX44" fmla="*/ 1404080 w 2223652"/>
                <a:gd name="connsiteY44" fmla="*/ 1395070 h 1442696"/>
                <a:gd name="connsiteX45" fmla="*/ 1406461 w 2223652"/>
                <a:gd name="connsiteY45" fmla="*/ 1406976 h 1442696"/>
                <a:gd name="connsiteX46" fmla="*/ 1404080 w 2223652"/>
                <a:gd name="connsiteY46" fmla="*/ 1440313 h 1442696"/>
                <a:gd name="connsiteX47" fmla="*/ 1396936 w 2223652"/>
                <a:gd name="connsiteY47" fmla="*/ 1442695 h 1442696"/>
                <a:gd name="connsiteX48" fmla="*/ 925448 w 2223652"/>
                <a:gd name="connsiteY48" fmla="*/ 1437932 h 1442696"/>
                <a:gd name="connsiteX49" fmla="*/ 870680 w 2223652"/>
                <a:gd name="connsiteY49" fmla="*/ 1435551 h 1442696"/>
                <a:gd name="connsiteX50" fmla="*/ 849248 w 2223652"/>
                <a:gd name="connsiteY50" fmla="*/ 1433170 h 1442696"/>
                <a:gd name="connsiteX51" fmla="*/ 780192 w 2223652"/>
                <a:gd name="connsiteY51" fmla="*/ 1426026 h 1442696"/>
                <a:gd name="connsiteX52" fmla="*/ 689705 w 2223652"/>
                <a:gd name="connsiteY52" fmla="*/ 1428407 h 1442696"/>
                <a:gd name="connsiteX53" fmla="*/ 684942 w 2223652"/>
                <a:gd name="connsiteY53" fmla="*/ 1418882 h 1442696"/>
                <a:gd name="connsiteX54" fmla="*/ 680180 w 2223652"/>
                <a:gd name="connsiteY54" fmla="*/ 1256957 h 1442696"/>
                <a:gd name="connsiteX55" fmla="*/ 677798 w 2223652"/>
                <a:gd name="connsiteY55" fmla="*/ 918820 h 1442696"/>
                <a:gd name="connsiteX56" fmla="*/ 670655 w 2223652"/>
                <a:gd name="connsiteY56" fmla="*/ 737845 h 1442696"/>
                <a:gd name="connsiteX57" fmla="*/ 1523 w 2223652"/>
                <a:gd name="connsiteY57" fmla="*/ 742607 h 1442696"/>
                <a:gd name="connsiteX58" fmla="*/ 6286 w 2223652"/>
                <a:gd name="connsiteY58" fmla="*/ 52045 h 1442696"/>
                <a:gd name="connsiteX0" fmla="*/ 6286 w 2094642"/>
                <a:gd name="connsiteY0" fmla="*/ 57292 h 1447943"/>
                <a:gd name="connsiteX1" fmla="*/ 2094642 w 2094642"/>
                <a:gd name="connsiteY1" fmla="*/ 59673 h 1447943"/>
                <a:gd name="connsiteX2" fmla="*/ 2092261 w 2094642"/>
                <a:gd name="connsiteY2" fmla="*/ 231123 h 1447943"/>
                <a:gd name="connsiteX3" fmla="*/ 2089880 w 2094642"/>
                <a:gd name="connsiteY3" fmla="*/ 278748 h 1447943"/>
                <a:gd name="connsiteX4" fmla="*/ 2082736 w 2094642"/>
                <a:gd name="connsiteY4" fmla="*/ 400192 h 1447943"/>
                <a:gd name="connsiteX5" fmla="*/ 2080355 w 2094642"/>
                <a:gd name="connsiteY5" fmla="*/ 431148 h 1447943"/>
                <a:gd name="connsiteX6" fmla="*/ 2075592 w 2094642"/>
                <a:gd name="connsiteY6" fmla="*/ 514492 h 1447943"/>
                <a:gd name="connsiteX7" fmla="*/ 2073211 w 2094642"/>
                <a:gd name="connsiteY7" fmla="*/ 524017 h 1447943"/>
                <a:gd name="connsiteX8" fmla="*/ 2070830 w 2094642"/>
                <a:gd name="connsiteY8" fmla="*/ 540685 h 1447943"/>
                <a:gd name="connsiteX9" fmla="*/ 2073211 w 2094642"/>
                <a:gd name="connsiteY9" fmla="*/ 624029 h 1447943"/>
                <a:gd name="connsiteX10" fmla="*/ 2075592 w 2094642"/>
                <a:gd name="connsiteY10" fmla="*/ 635935 h 1447943"/>
                <a:gd name="connsiteX11" fmla="*/ 2077973 w 2094642"/>
                <a:gd name="connsiteY11" fmla="*/ 669273 h 1447943"/>
                <a:gd name="connsiteX12" fmla="*/ 2080355 w 2094642"/>
                <a:gd name="connsiteY12" fmla="*/ 678798 h 1447943"/>
                <a:gd name="connsiteX13" fmla="*/ 2082736 w 2094642"/>
                <a:gd name="connsiteY13" fmla="*/ 693085 h 1447943"/>
                <a:gd name="connsiteX14" fmla="*/ 2089880 w 2094642"/>
                <a:gd name="connsiteY14" fmla="*/ 719279 h 1447943"/>
                <a:gd name="connsiteX15" fmla="*/ 2092261 w 2094642"/>
                <a:gd name="connsiteY15" fmla="*/ 738329 h 1447943"/>
                <a:gd name="connsiteX16" fmla="*/ 1837467 w 2094642"/>
                <a:gd name="connsiteY16" fmla="*/ 766904 h 1447943"/>
                <a:gd name="connsiteX17" fmla="*/ 1732692 w 2094642"/>
                <a:gd name="connsiteY17" fmla="*/ 771667 h 1447943"/>
                <a:gd name="connsiteX18" fmla="*/ 1718405 w 2094642"/>
                <a:gd name="connsiteY18" fmla="*/ 776429 h 1447943"/>
                <a:gd name="connsiteX19" fmla="*/ 1606486 w 2094642"/>
                <a:gd name="connsiteY19" fmla="*/ 778810 h 1447943"/>
                <a:gd name="connsiteX20" fmla="*/ 1537430 w 2094642"/>
                <a:gd name="connsiteY20" fmla="*/ 781192 h 1447943"/>
                <a:gd name="connsiteX21" fmla="*/ 1465992 w 2094642"/>
                <a:gd name="connsiteY21" fmla="*/ 778810 h 1447943"/>
                <a:gd name="connsiteX22" fmla="*/ 1454086 w 2094642"/>
                <a:gd name="connsiteY22" fmla="*/ 776429 h 1447943"/>
                <a:gd name="connsiteX23" fmla="*/ 1437417 w 2094642"/>
                <a:gd name="connsiteY23" fmla="*/ 774048 h 1447943"/>
                <a:gd name="connsiteX24" fmla="*/ 1396936 w 2094642"/>
                <a:gd name="connsiteY24" fmla="*/ 766904 h 1447943"/>
                <a:gd name="connsiteX25" fmla="*/ 1382648 w 2094642"/>
                <a:gd name="connsiteY25" fmla="*/ 771667 h 1447943"/>
                <a:gd name="connsiteX26" fmla="*/ 1380267 w 2094642"/>
                <a:gd name="connsiteY26" fmla="*/ 845485 h 1447943"/>
                <a:gd name="connsiteX27" fmla="*/ 1377886 w 2094642"/>
                <a:gd name="connsiteY27" fmla="*/ 893110 h 1447943"/>
                <a:gd name="connsiteX28" fmla="*/ 1373123 w 2094642"/>
                <a:gd name="connsiteY28" fmla="*/ 916923 h 1447943"/>
                <a:gd name="connsiteX29" fmla="*/ 1368361 w 2094642"/>
                <a:gd name="connsiteY29" fmla="*/ 940735 h 1447943"/>
                <a:gd name="connsiteX30" fmla="*/ 1365980 w 2094642"/>
                <a:gd name="connsiteY30" fmla="*/ 1033604 h 1447943"/>
                <a:gd name="connsiteX31" fmla="*/ 1363598 w 2094642"/>
                <a:gd name="connsiteY31" fmla="*/ 1045510 h 1447943"/>
                <a:gd name="connsiteX32" fmla="*/ 1368361 w 2094642"/>
                <a:gd name="connsiteY32" fmla="*/ 1150285 h 1447943"/>
                <a:gd name="connsiteX33" fmla="*/ 1370742 w 2094642"/>
                <a:gd name="connsiteY33" fmla="*/ 1186004 h 1447943"/>
                <a:gd name="connsiteX34" fmla="*/ 1375505 w 2094642"/>
                <a:gd name="connsiteY34" fmla="*/ 1200292 h 1447943"/>
                <a:gd name="connsiteX35" fmla="*/ 1377886 w 2094642"/>
                <a:gd name="connsiteY35" fmla="*/ 1209817 h 1447943"/>
                <a:gd name="connsiteX36" fmla="*/ 1380267 w 2094642"/>
                <a:gd name="connsiteY36" fmla="*/ 1233629 h 1447943"/>
                <a:gd name="connsiteX37" fmla="*/ 1382648 w 2094642"/>
                <a:gd name="connsiteY37" fmla="*/ 1243154 h 1447943"/>
                <a:gd name="connsiteX38" fmla="*/ 1387411 w 2094642"/>
                <a:gd name="connsiteY38" fmla="*/ 1262204 h 1447943"/>
                <a:gd name="connsiteX39" fmla="*/ 1394555 w 2094642"/>
                <a:gd name="connsiteY39" fmla="*/ 1278873 h 1447943"/>
                <a:gd name="connsiteX40" fmla="*/ 1396936 w 2094642"/>
                <a:gd name="connsiteY40" fmla="*/ 1297923 h 1447943"/>
                <a:gd name="connsiteX41" fmla="*/ 1399317 w 2094642"/>
                <a:gd name="connsiteY41" fmla="*/ 1307448 h 1447943"/>
                <a:gd name="connsiteX42" fmla="*/ 1401698 w 2094642"/>
                <a:gd name="connsiteY42" fmla="*/ 1390792 h 1447943"/>
                <a:gd name="connsiteX43" fmla="*/ 1404080 w 2094642"/>
                <a:gd name="connsiteY43" fmla="*/ 1400317 h 1447943"/>
                <a:gd name="connsiteX44" fmla="*/ 1406461 w 2094642"/>
                <a:gd name="connsiteY44" fmla="*/ 1412223 h 1447943"/>
                <a:gd name="connsiteX45" fmla="*/ 1404080 w 2094642"/>
                <a:gd name="connsiteY45" fmla="*/ 1445560 h 1447943"/>
                <a:gd name="connsiteX46" fmla="*/ 1396936 w 2094642"/>
                <a:gd name="connsiteY46" fmla="*/ 1447942 h 1447943"/>
                <a:gd name="connsiteX47" fmla="*/ 925448 w 2094642"/>
                <a:gd name="connsiteY47" fmla="*/ 1443179 h 1447943"/>
                <a:gd name="connsiteX48" fmla="*/ 870680 w 2094642"/>
                <a:gd name="connsiteY48" fmla="*/ 1440798 h 1447943"/>
                <a:gd name="connsiteX49" fmla="*/ 849248 w 2094642"/>
                <a:gd name="connsiteY49" fmla="*/ 1438417 h 1447943"/>
                <a:gd name="connsiteX50" fmla="*/ 780192 w 2094642"/>
                <a:gd name="connsiteY50" fmla="*/ 1431273 h 1447943"/>
                <a:gd name="connsiteX51" fmla="*/ 689705 w 2094642"/>
                <a:gd name="connsiteY51" fmla="*/ 1433654 h 1447943"/>
                <a:gd name="connsiteX52" fmla="*/ 684942 w 2094642"/>
                <a:gd name="connsiteY52" fmla="*/ 1424129 h 1447943"/>
                <a:gd name="connsiteX53" fmla="*/ 680180 w 2094642"/>
                <a:gd name="connsiteY53" fmla="*/ 1262204 h 1447943"/>
                <a:gd name="connsiteX54" fmla="*/ 677798 w 2094642"/>
                <a:gd name="connsiteY54" fmla="*/ 924067 h 1447943"/>
                <a:gd name="connsiteX55" fmla="*/ 670655 w 2094642"/>
                <a:gd name="connsiteY55" fmla="*/ 743092 h 1447943"/>
                <a:gd name="connsiteX56" fmla="*/ 1523 w 2094642"/>
                <a:gd name="connsiteY56" fmla="*/ 747854 h 1447943"/>
                <a:gd name="connsiteX57" fmla="*/ 6286 w 2094642"/>
                <a:gd name="connsiteY57" fmla="*/ 57292 h 1447943"/>
                <a:gd name="connsiteX0" fmla="*/ 6286 w 2248193"/>
                <a:gd name="connsiteY0" fmla="*/ 57292 h 1447943"/>
                <a:gd name="connsiteX1" fmla="*/ 2094642 w 2248193"/>
                <a:gd name="connsiteY1" fmla="*/ 59673 h 1447943"/>
                <a:gd name="connsiteX2" fmla="*/ 2089880 w 2248193"/>
                <a:gd name="connsiteY2" fmla="*/ 278748 h 1447943"/>
                <a:gd name="connsiteX3" fmla="*/ 2082736 w 2248193"/>
                <a:gd name="connsiteY3" fmla="*/ 400192 h 1447943"/>
                <a:gd name="connsiteX4" fmla="*/ 2080355 w 2248193"/>
                <a:gd name="connsiteY4" fmla="*/ 431148 h 1447943"/>
                <a:gd name="connsiteX5" fmla="*/ 2075592 w 2248193"/>
                <a:gd name="connsiteY5" fmla="*/ 514492 h 1447943"/>
                <a:gd name="connsiteX6" fmla="*/ 2073211 w 2248193"/>
                <a:gd name="connsiteY6" fmla="*/ 524017 h 1447943"/>
                <a:gd name="connsiteX7" fmla="*/ 2070830 w 2248193"/>
                <a:gd name="connsiteY7" fmla="*/ 540685 h 1447943"/>
                <a:gd name="connsiteX8" fmla="*/ 2073211 w 2248193"/>
                <a:gd name="connsiteY8" fmla="*/ 624029 h 1447943"/>
                <a:gd name="connsiteX9" fmla="*/ 2075592 w 2248193"/>
                <a:gd name="connsiteY9" fmla="*/ 635935 h 1447943"/>
                <a:gd name="connsiteX10" fmla="*/ 2077973 w 2248193"/>
                <a:gd name="connsiteY10" fmla="*/ 669273 h 1447943"/>
                <a:gd name="connsiteX11" fmla="*/ 2080355 w 2248193"/>
                <a:gd name="connsiteY11" fmla="*/ 678798 h 1447943"/>
                <a:gd name="connsiteX12" fmla="*/ 2082736 w 2248193"/>
                <a:gd name="connsiteY12" fmla="*/ 693085 h 1447943"/>
                <a:gd name="connsiteX13" fmla="*/ 2089880 w 2248193"/>
                <a:gd name="connsiteY13" fmla="*/ 719279 h 1447943"/>
                <a:gd name="connsiteX14" fmla="*/ 2092261 w 2248193"/>
                <a:gd name="connsiteY14" fmla="*/ 738329 h 1447943"/>
                <a:gd name="connsiteX15" fmla="*/ 1837467 w 2248193"/>
                <a:gd name="connsiteY15" fmla="*/ 766904 h 1447943"/>
                <a:gd name="connsiteX16" fmla="*/ 1732692 w 2248193"/>
                <a:gd name="connsiteY16" fmla="*/ 771667 h 1447943"/>
                <a:gd name="connsiteX17" fmla="*/ 1718405 w 2248193"/>
                <a:gd name="connsiteY17" fmla="*/ 776429 h 1447943"/>
                <a:gd name="connsiteX18" fmla="*/ 1606486 w 2248193"/>
                <a:gd name="connsiteY18" fmla="*/ 778810 h 1447943"/>
                <a:gd name="connsiteX19" fmla="*/ 1537430 w 2248193"/>
                <a:gd name="connsiteY19" fmla="*/ 781192 h 1447943"/>
                <a:gd name="connsiteX20" fmla="*/ 1465992 w 2248193"/>
                <a:gd name="connsiteY20" fmla="*/ 778810 h 1447943"/>
                <a:gd name="connsiteX21" fmla="*/ 1454086 w 2248193"/>
                <a:gd name="connsiteY21" fmla="*/ 776429 h 1447943"/>
                <a:gd name="connsiteX22" fmla="*/ 1437417 w 2248193"/>
                <a:gd name="connsiteY22" fmla="*/ 774048 h 1447943"/>
                <a:gd name="connsiteX23" fmla="*/ 1396936 w 2248193"/>
                <a:gd name="connsiteY23" fmla="*/ 766904 h 1447943"/>
                <a:gd name="connsiteX24" fmla="*/ 1382648 w 2248193"/>
                <a:gd name="connsiteY24" fmla="*/ 771667 h 1447943"/>
                <a:gd name="connsiteX25" fmla="*/ 1380267 w 2248193"/>
                <a:gd name="connsiteY25" fmla="*/ 845485 h 1447943"/>
                <a:gd name="connsiteX26" fmla="*/ 1377886 w 2248193"/>
                <a:gd name="connsiteY26" fmla="*/ 893110 h 1447943"/>
                <a:gd name="connsiteX27" fmla="*/ 1373123 w 2248193"/>
                <a:gd name="connsiteY27" fmla="*/ 916923 h 1447943"/>
                <a:gd name="connsiteX28" fmla="*/ 1368361 w 2248193"/>
                <a:gd name="connsiteY28" fmla="*/ 940735 h 1447943"/>
                <a:gd name="connsiteX29" fmla="*/ 1365980 w 2248193"/>
                <a:gd name="connsiteY29" fmla="*/ 1033604 h 1447943"/>
                <a:gd name="connsiteX30" fmla="*/ 1363598 w 2248193"/>
                <a:gd name="connsiteY30" fmla="*/ 1045510 h 1447943"/>
                <a:gd name="connsiteX31" fmla="*/ 1368361 w 2248193"/>
                <a:gd name="connsiteY31" fmla="*/ 1150285 h 1447943"/>
                <a:gd name="connsiteX32" fmla="*/ 1370742 w 2248193"/>
                <a:gd name="connsiteY32" fmla="*/ 1186004 h 1447943"/>
                <a:gd name="connsiteX33" fmla="*/ 1375505 w 2248193"/>
                <a:gd name="connsiteY33" fmla="*/ 1200292 h 1447943"/>
                <a:gd name="connsiteX34" fmla="*/ 1377886 w 2248193"/>
                <a:gd name="connsiteY34" fmla="*/ 1209817 h 1447943"/>
                <a:gd name="connsiteX35" fmla="*/ 1380267 w 2248193"/>
                <a:gd name="connsiteY35" fmla="*/ 1233629 h 1447943"/>
                <a:gd name="connsiteX36" fmla="*/ 1382648 w 2248193"/>
                <a:gd name="connsiteY36" fmla="*/ 1243154 h 1447943"/>
                <a:gd name="connsiteX37" fmla="*/ 1387411 w 2248193"/>
                <a:gd name="connsiteY37" fmla="*/ 1262204 h 1447943"/>
                <a:gd name="connsiteX38" fmla="*/ 1394555 w 2248193"/>
                <a:gd name="connsiteY38" fmla="*/ 1278873 h 1447943"/>
                <a:gd name="connsiteX39" fmla="*/ 1396936 w 2248193"/>
                <a:gd name="connsiteY39" fmla="*/ 1297923 h 1447943"/>
                <a:gd name="connsiteX40" fmla="*/ 1399317 w 2248193"/>
                <a:gd name="connsiteY40" fmla="*/ 1307448 h 1447943"/>
                <a:gd name="connsiteX41" fmla="*/ 1401698 w 2248193"/>
                <a:gd name="connsiteY41" fmla="*/ 1390792 h 1447943"/>
                <a:gd name="connsiteX42" fmla="*/ 1404080 w 2248193"/>
                <a:gd name="connsiteY42" fmla="*/ 1400317 h 1447943"/>
                <a:gd name="connsiteX43" fmla="*/ 1406461 w 2248193"/>
                <a:gd name="connsiteY43" fmla="*/ 1412223 h 1447943"/>
                <a:gd name="connsiteX44" fmla="*/ 1404080 w 2248193"/>
                <a:gd name="connsiteY44" fmla="*/ 1445560 h 1447943"/>
                <a:gd name="connsiteX45" fmla="*/ 1396936 w 2248193"/>
                <a:gd name="connsiteY45" fmla="*/ 1447942 h 1447943"/>
                <a:gd name="connsiteX46" fmla="*/ 925448 w 2248193"/>
                <a:gd name="connsiteY46" fmla="*/ 1443179 h 1447943"/>
                <a:gd name="connsiteX47" fmla="*/ 870680 w 2248193"/>
                <a:gd name="connsiteY47" fmla="*/ 1440798 h 1447943"/>
                <a:gd name="connsiteX48" fmla="*/ 849248 w 2248193"/>
                <a:gd name="connsiteY48" fmla="*/ 1438417 h 1447943"/>
                <a:gd name="connsiteX49" fmla="*/ 780192 w 2248193"/>
                <a:gd name="connsiteY49" fmla="*/ 1431273 h 1447943"/>
                <a:gd name="connsiteX50" fmla="*/ 689705 w 2248193"/>
                <a:gd name="connsiteY50" fmla="*/ 1433654 h 1447943"/>
                <a:gd name="connsiteX51" fmla="*/ 684942 w 2248193"/>
                <a:gd name="connsiteY51" fmla="*/ 1424129 h 1447943"/>
                <a:gd name="connsiteX52" fmla="*/ 680180 w 2248193"/>
                <a:gd name="connsiteY52" fmla="*/ 1262204 h 1447943"/>
                <a:gd name="connsiteX53" fmla="*/ 677798 w 2248193"/>
                <a:gd name="connsiteY53" fmla="*/ 924067 h 1447943"/>
                <a:gd name="connsiteX54" fmla="*/ 670655 w 2248193"/>
                <a:gd name="connsiteY54" fmla="*/ 743092 h 1447943"/>
                <a:gd name="connsiteX55" fmla="*/ 1523 w 2248193"/>
                <a:gd name="connsiteY55" fmla="*/ 747854 h 1447943"/>
                <a:gd name="connsiteX56" fmla="*/ 6286 w 2248193"/>
                <a:gd name="connsiteY56" fmla="*/ 57292 h 1447943"/>
                <a:gd name="connsiteX0" fmla="*/ 6286 w 2245938"/>
                <a:gd name="connsiteY0" fmla="*/ 57292 h 1447943"/>
                <a:gd name="connsiteX1" fmla="*/ 2094642 w 2245938"/>
                <a:gd name="connsiteY1" fmla="*/ 59673 h 1447943"/>
                <a:gd name="connsiteX2" fmla="*/ 2082736 w 2245938"/>
                <a:gd name="connsiteY2" fmla="*/ 400192 h 1447943"/>
                <a:gd name="connsiteX3" fmla="*/ 2080355 w 2245938"/>
                <a:gd name="connsiteY3" fmla="*/ 431148 h 1447943"/>
                <a:gd name="connsiteX4" fmla="*/ 2075592 w 2245938"/>
                <a:gd name="connsiteY4" fmla="*/ 514492 h 1447943"/>
                <a:gd name="connsiteX5" fmla="*/ 2073211 w 2245938"/>
                <a:gd name="connsiteY5" fmla="*/ 524017 h 1447943"/>
                <a:gd name="connsiteX6" fmla="*/ 2070830 w 2245938"/>
                <a:gd name="connsiteY6" fmla="*/ 540685 h 1447943"/>
                <a:gd name="connsiteX7" fmla="*/ 2073211 w 2245938"/>
                <a:gd name="connsiteY7" fmla="*/ 624029 h 1447943"/>
                <a:gd name="connsiteX8" fmla="*/ 2075592 w 2245938"/>
                <a:gd name="connsiteY8" fmla="*/ 635935 h 1447943"/>
                <a:gd name="connsiteX9" fmla="*/ 2077973 w 2245938"/>
                <a:gd name="connsiteY9" fmla="*/ 669273 h 1447943"/>
                <a:gd name="connsiteX10" fmla="*/ 2080355 w 2245938"/>
                <a:gd name="connsiteY10" fmla="*/ 678798 h 1447943"/>
                <a:gd name="connsiteX11" fmla="*/ 2082736 w 2245938"/>
                <a:gd name="connsiteY11" fmla="*/ 693085 h 1447943"/>
                <a:gd name="connsiteX12" fmla="*/ 2089880 w 2245938"/>
                <a:gd name="connsiteY12" fmla="*/ 719279 h 1447943"/>
                <a:gd name="connsiteX13" fmla="*/ 2092261 w 2245938"/>
                <a:gd name="connsiteY13" fmla="*/ 738329 h 1447943"/>
                <a:gd name="connsiteX14" fmla="*/ 1837467 w 2245938"/>
                <a:gd name="connsiteY14" fmla="*/ 766904 h 1447943"/>
                <a:gd name="connsiteX15" fmla="*/ 1732692 w 2245938"/>
                <a:gd name="connsiteY15" fmla="*/ 771667 h 1447943"/>
                <a:gd name="connsiteX16" fmla="*/ 1718405 w 2245938"/>
                <a:gd name="connsiteY16" fmla="*/ 776429 h 1447943"/>
                <a:gd name="connsiteX17" fmla="*/ 1606486 w 2245938"/>
                <a:gd name="connsiteY17" fmla="*/ 778810 h 1447943"/>
                <a:gd name="connsiteX18" fmla="*/ 1537430 w 2245938"/>
                <a:gd name="connsiteY18" fmla="*/ 781192 h 1447943"/>
                <a:gd name="connsiteX19" fmla="*/ 1465992 w 2245938"/>
                <a:gd name="connsiteY19" fmla="*/ 778810 h 1447943"/>
                <a:gd name="connsiteX20" fmla="*/ 1454086 w 2245938"/>
                <a:gd name="connsiteY20" fmla="*/ 776429 h 1447943"/>
                <a:gd name="connsiteX21" fmla="*/ 1437417 w 2245938"/>
                <a:gd name="connsiteY21" fmla="*/ 774048 h 1447943"/>
                <a:gd name="connsiteX22" fmla="*/ 1396936 w 2245938"/>
                <a:gd name="connsiteY22" fmla="*/ 766904 h 1447943"/>
                <a:gd name="connsiteX23" fmla="*/ 1382648 w 2245938"/>
                <a:gd name="connsiteY23" fmla="*/ 771667 h 1447943"/>
                <a:gd name="connsiteX24" fmla="*/ 1380267 w 2245938"/>
                <a:gd name="connsiteY24" fmla="*/ 845485 h 1447943"/>
                <a:gd name="connsiteX25" fmla="*/ 1377886 w 2245938"/>
                <a:gd name="connsiteY25" fmla="*/ 893110 h 1447943"/>
                <a:gd name="connsiteX26" fmla="*/ 1373123 w 2245938"/>
                <a:gd name="connsiteY26" fmla="*/ 916923 h 1447943"/>
                <a:gd name="connsiteX27" fmla="*/ 1368361 w 2245938"/>
                <a:gd name="connsiteY27" fmla="*/ 940735 h 1447943"/>
                <a:gd name="connsiteX28" fmla="*/ 1365980 w 2245938"/>
                <a:gd name="connsiteY28" fmla="*/ 1033604 h 1447943"/>
                <a:gd name="connsiteX29" fmla="*/ 1363598 w 2245938"/>
                <a:gd name="connsiteY29" fmla="*/ 1045510 h 1447943"/>
                <a:gd name="connsiteX30" fmla="*/ 1368361 w 2245938"/>
                <a:gd name="connsiteY30" fmla="*/ 1150285 h 1447943"/>
                <a:gd name="connsiteX31" fmla="*/ 1370742 w 2245938"/>
                <a:gd name="connsiteY31" fmla="*/ 1186004 h 1447943"/>
                <a:gd name="connsiteX32" fmla="*/ 1375505 w 2245938"/>
                <a:gd name="connsiteY32" fmla="*/ 1200292 h 1447943"/>
                <a:gd name="connsiteX33" fmla="*/ 1377886 w 2245938"/>
                <a:gd name="connsiteY33" fmla="*/ 1209817 h 1447943"/>
                <a:gd name="connsiteX34" fmla="*/ 1380267 w 2245938"/>
                <a:gd name="connsiteY34" fmla="*/ 1233629 h 1447943"/>
                <a:gd name="connsiteX35" fmla="*/ 1382648 w 2245938"/>
                <a:gd name="connsiteY35" fmla="*/ 1243154 h 1447943"/>
                <a:gd name="connsiteX36" fmla="*/ 1387411 w 2245938"/>
                <a:gd name="connsiteY36" fmla="*/ 1262204 h 1447943"/>
                <a:gd name="connsiteX37" fmla="*/ 1394555 w 2245938"/>
                <a:gd name="connsiteY37" fmla="*/ 1278873 h 1447943"/>
                <a:gd name="connsiteX38" fmla="*/ 1396936 w 2245938"/>
                <a:gd name="connsiteY38" fmla="*/ 1297923 h 1447943"/>
                <a:gd name="connsiteX39" fmla="*/ 1399317 w 2245938"/>
                <a:gd name="connsiteY39" fmla="*/ 1307448 h 1447943"/>
                <a:gd name="connsiteX40" fmla="*/ 1401698 w 2245938"/>
                <a:gd name="connsiteY40" fmla="*/ 1390792 h 1447943"/>
                <a:gd name="connsiteX41" fmla="*/ 1404080 w 2245938"/>
                <a:gd name="connsiteY41" fmla="*/ 1400317 h 1447943"/>
                <a:gd name="connsiteX42" fmla="*/ 1406461 w 2245938"/>
                <a:gd name="connsiteY42" fmla="*/ 1412223 h 1447943"/>
                <a:gd name="connsiteX43" fmla="*/ 1404080 w 2245938"/>
                <a:gd name="connsiteY43" fmla="*/ 1445560 h 1447943"/>
                <a:gd name="connsiteX44" fmla="*/ 1396936 w 2245938"/>
                <a:gd name="connsiteY44" fmla="*/ 1447942 h 1447943"/>
                <a:gd name="connsiteX45" fmla="*/ 925448 w 2245938"/>
                <a:gd name="connsiteY45" fmla="*/ 1443179 h 1447943"/>
                <a:gd name="connsiteX46" fmla="*/ 870680 w 2245938"/>
                <a:gd name="connsiteY46" fmla="*/ 1440798 h 1447943"/>
                <a:gd name="connsiteX47" fmla="*/ 849248 w 2245938"/>
                <a:gd name="connsiteY47" fmla="*/ 1438417 h 1447943"/>
                <a:gd name="connsiteX48" fmla="*/ 780192 w 2245938"/>
                <a:gd name="connsiteY48" fmla="*/ 1431273 h 1447943"/>
                <a:gd name="connsiteX49" fmla="*/ 689705 w 2245938"/>
                <a:gd name="connsiteY49" fmla="*/ 1433654 h 1447943"/>
                <a:gd name="connsiteX50" fmla="*/ 684942 w 2245938"/>
                <a:gd name="connsiteY50" fmla="*/ 1424129 h 1447943"/>
                <a:gd name="connsiteX51" fmla="*/ 680180 w 2245938"/>
                <a:gd name="connsiteY51" fmla="*/ 1262204 h 1447943"/>
                <a:gd name="connsiteX52" fmla="*/ 677798 w 2245938"/>
                <a:gd name="connsiteY52" fmla="*/ 924067 h 1447943"/>
                <a:gd name="connsiteX53" fmla="*/ 670655 w 2245938"/>
                <a:gd name="connsiteY53" fmla="*/ 743092 h 1447943"/>
                <a:gd name="connsiteX54" fmla="*/ 1523 w 2245938"/>
                <a:gd name="connsiteY54" fmla="*/ 747854 h 1447943"/>
                <a:gd name="connsiteX55" fmla="*/ 6286 w 2245938"/>
                <a:gd name="connsiteY55" fmla="*/ 57292 h 1447943"/>
                <a:gd name="connsiteX0" fmla="*/ 6286 w 2245337"/>
                <a:gd name="connsiteY0" fmla="*/ 57292 h 1447943"/>
                <a:gd name="connsiteX1" fmla="*/ 2094642 w 2245337"/>
                <a:gd name="connsiteY1" fmla="*/ 59673 h 1447943"/>
                <a:gd name="connsiteX2" fmla="*/ 2080355 w 2245337"/>
                <a:gd name="connsiteY2" fmla="*/ 431148 h 1447943"/>
                <a:gd name="connsiteX3" fmla="*/ 2075592 w 2245337"/>
                <a:gd name="connsiteY3" fmla="*/ 514492 h 1447943"/>
                <a:gd name="connsiteX4" fmla="*/ 2073211 w 2245337"/>
                <a:gd name="connsiteY4" fmla="*/ 524017 h 1447943"/>
                <a:gd name="connsiteX5" fmla="*/ 2070830 w 2245337"/>
                <a:gd name="connsiteY5" fmla="*/ 540685 h 1447943"/>
                <a:gd name="connsiteX6" fmla="*/ 2073211 w 2245337"/>
                <a:gd name="connsiteY6" fmla="*/ 624029 h 1447943"/>
                <a:gd name="connsiteX7" fmla="*/ 2075592 w 2245337"/>
                <a:gd name="connsiteY7" fmla="*/ 635935 h 1447943"/>
                <a:gd name="connsiteX8" fmla="*/ 2077973 w 2245337"/>
                <a:gd name="connsiteY8" fmla="*/ 669273 h 1447943"/>
                <a:gd name="connsiteX9" fmla="*/ 2080355 w 2245337"/>
                <a:gd name="connsiteY9" fmla="*/ 678798 h 1447943"/>
                <a:gd name="connsiteX10" fmla="*/ 2082736 w 2245337"/>
                <a:gd name="connsiteY10" fmla="*/ 693085 h 1447943"/>
                <a:gd name="connsiteX11" fmla="*/ 2089880 w 2245337"/>
                <a:gd name="connsiteY11" fmla="*/ 719279 h 1447943"/>
                <a:gd name="connsiteX12" fmla="*/ 2092261 w 2245337"/>
                <a:gd name="connsiteY12" fmla="*/ 738329 h 1447943"/>
                <a:gd name="connsiteX13" fmla="*/ 1837467 w 2245337"/>
                <a:gd name="connsiteY13" fmla="*/ 766904 h 1447943"/>
                <a:gd name="connsiteX14" fmla="*/ 1732692 w 2245337"/>
                <a:gd name="connsiteY14" fmla="*/ 771667 h 1447943"/>
                <a:gd name="connsiteX15" fmla="*/ 1718405 w 2245337"/>
                <a:gd name="connsiteY15" fmla="*/ 776429 h 1447943"/>
                <a:gd name="connsiteX16" fmla="*/ 1606486 w 2245337"/>
                <a:gd name="connsiteY16" fmla="*/ 778810 h 1447943"/>
                <a:gd name="connsiteX17" fmla="*/ 1537430 w 2245337"/>
                <a:gd name="connsiteY17" fmla="*/ 781192 h 1447943"/>
                <a:gd name="connsiteX18" fmla="*/ 1465992 w 2245337"/>
                <a:gd name="connsiteY18" fmla="*/ 778810 h 1447943"/>
                <a:gd name="connsiteX19" fmla="*/ 1454086 w 2245337"/>
                <a:gd name="connsiteY19" fmla="*/ 776429 h 1447943"/>
                <a:gd name="connsiteX20" fmla="*/ 1437417 w 2245337"/>
                <a:gd name="connsiteY20" fmla="*/ 774048 h 1447943"/>
                <a:gd name="connsiteX21" fmla="*/ 1396936 w 2245337"/>
                <a:gd name="connsiteY21" fmla="*/ 766904 h 1447943"/>
                <a:gd name="connsiteX22" fmla="*/ 1382648 w 2245337"/>
                <a:gd name="connsiteY22" fmla="*/ 771667 h 1447943"/>
                <a:gd name="connsiteX23" fmla="*/ 1380267 w 2245337"/>
                <a:gd name="connsiteY23" fmla="*/ 845485 h 1447943"/>
                <a:gd name="connsiteX24" fmla="*/ 1377886 w 2245337"/>
                <a:gd name="connsiteY24" fmla="*/ 893110 h 1447943"/>
                <a:gd name="connsiteX25" fmla="*/ 1373123 w 2245337"/>
                <a:gd name="connsiteY25" fmla="*/ 916923 h 1447943"/>
                <a:gd name="connsiteX26" fmla="*/ 1368361 w 2245337"/>
                <a:gd name="connsiteY26" fmla="*/ 940735 h 1447943"/>
                <a:gd name="connsiteX27" fmla="*/ 1365980 w 2245337"/>
                <a:gd name="connsiteY27" fmla="*/ 1033604 h 1447943"/>
                <a:gd name="connsiteX28" fmla="*/ 1363598 w 2245337"/>
                <a:gd name="connsiteY28" fmla="*/ 1045510 h 1447943"/>
                <a:gd name="connsiteX29" fmla="*/ 1368361 w 2245337"/>
                <a:gd name="connsiteY29" fmla="*/ 1150285 h 1447943"/>
                <a:gd name="connsiteX30" fmla="*/ 1370742 w 2245337"/>
                <a:gd name="connsiteY30" fmla="*/ 1186004 h 1447943"/>
                <a:gd name="connsiteX31" fmla="*/ 1375505 w 2245337"/>
                <a:gd name="connsiteY31" fmla="*/ 1200292 h 1447943"/>
                <a:gd name="connsiteX32" fmla="*/ 1377886 w 2245337"/>
                <a:gd name="connsiteY32" fmla="*/ 1209817 h 1447943"/>
                <a:gd name="connsiteX33" fmla="*/ 1380267 w 2245337"/>
                <a:gd name="connsiteY33" fmla="*/ 1233629 h 1447943"/>
                <a:gd name="connsiteX34" fmla="*/ 1382648 w 2245337"/>
                <a:gd name="connsiteY34" fmla="*/ 1243154 h 1447943"/>
                <a:gd name="connsiteX35" fmla="*/ 1387411 w 2245337"/>
                <a:gd name="connsiteY35" fmla="*/ 1262204 h 1447943"/>
                <a:gd name="connsiteX36" fmla="*/ 1394555 w 2245337"/>
                <a:gd name="connsiteY36" fmla="*/ 1278873 h 1447943"/>
                <a:gd name="connsiteX37" fmla="*/ 1396936 w 2245337"/>
                <a:gd name="connsiteY37" fmla="*/ 1297923 h 1447943"/>
                <a:gd name="connsiteX38" fmla="*/ 1399317 w 2245337"/>
                <a:gd name="connsiteY38" fmla="*/ 1307448 h 1447943"/>
                <a:gd name="connsiteX39" fmla="*/ 1401698 w 2245337"/>
                <a:gd name="connsiteY39" fmla="*/ 1390792 h 1447943"/>
                <a:gd name="connsiteX40" fmla="*/ 1404080 w 2245337"/>
                <a:gd name="connsiteY40" fmla="*/ 1400317 h 1447943"/>
                <a:gd name="connsiteX41" fmla="*/ 1406461 w 2245337"/>
                <a:gd name="connsiteY41" fmla="*/ 1412223 h 1447943"/>
                <a:gd name="connsiteX42" fmla="*/ 1404080 w 2245337"/>
                <a:gd name="connsiteY42" fmla="*/ 1445560 h 1447943"/>
                <a:gd name="connsiteX43" fmla="*/ 1396936 w 2245337"/>
                <a:gd name="connsiteY43" fmla="*/ 1447942 h 1447943"/>
                <a:gd name="connsiteX44" fmla="*/ 925448 w 2245337"/>
                <a:gd name="connsiteY44" fmla="*/ 1443179 h 1447943"/>
                <a:gd name="connsiteX45" fmla="*/ 870680 w 2245337"/>
                <a:gd name="connsiteY45" fmla="*/ 1440798 h 1447943"/>
                <a:gd name="connsiteX46" fmla="*/ 849248 w 2245337"/>
                <a:gd name="connsiteY46" fmla="*/ 1438417 h 1447943"/>
                <a:gd name="connsiteX47" fmla="*/ 780192 w 2245337"/>
                <a:gd name="connsiteY47" fmla="*/ 1431273 h 1447943"/>
                <a:gd name="connsiteX48" fmla="*/ 689705 w 2245337"/>
                <a:gd name="connsiteY48" fmla="*/ 1433654 h 1447943"/>
                <a:gd name="connsiteX49" fmla="*/ 684942 w 2245337"/>
                <a:gd name="connsiteY49" fmla="*/ 1424129 h 1447943"/>
                <a:gd name="connsiteX50" fmla="*/ 680180 w 2245337"/>
                <a:gd name="connsiteY50" fmla="*/ 1262204 h 1447943"/>
                <a:gd name="connsiteX51" fmla="*/ 677798 w 2245337"/>
                <a:gd name="connsiteY51" fmla="*/ 924067 h 1447943"/>
                <a:gd name="connsiteX52" fmla="*/ 670655 w 2245337"/>
                <a:gd name="connsiteY52" fmla="*/ 743092 h 1447943"/>
                <a:gd name="connsiteX53" fmla="*/ 1523 w 2245337"/>
                <a:gd name="connsiteY53" fmla="*/ 747854 h 1447943"/>
                <a:gd name="connsiteX54" fmla="*/ 6286 w 2245337"/>
                <a:gd name="connsiteY54" fmla="*/ 57292 h 1447943"/>
                <a:gd name="connsiteX0" fmla="*/ 6286 w 2243890"/>
                <a:gd name="connsiteY0" fmla="*/ 57292 h 1447943"/>
                <a:gd name="connsiteX1" fmla="*/ 2094642 w 2243890"/>
                <a:gd name="connsiteY1" fmla="*/ 59673 h 1447943"/>
                <a:gd name="connsiteX2" fmla="*/ 2075592 w 2243890"/>
                <a:gd name="connsiteY2" fmla="*/ 514492 h 1447943"/>
                <a:gd name="connsiteX3" fmla="*/ 2073211 w 2243890"/>
                <a:gd name="connsiteY3" fmla="*/ 524017 h 1447943"/>
                <a:gd name="connsiteX4" fmla="*/ 2070830 w 2243890"/>
                <a:gd name="connsiteY4" fmla="*/ 540685 h 1447943"/>
                <a:gd name="connsiteX5" fmla="*/ 2073211 w 2243890"/>
                <a:gd name="connsiteY5" fmla="*/ 624029 h 1447943"/>
                <a:gd name="connsiteX6" fmla="*/ 2075592 w 2243890"/>
                <a:gd name="connsiteY6" fmla="*/ 635935 h 1447943"/>
                <a:gd name="connsiteX7" fmla="*/ 2077973 w 2243890"/>
                <a:gd name="connsiteY7" fmla="*/ 669273 h 1447943"/>
                <a:gd name="connsiteX8" fmla="*/ 2080355 w 2243890"/>
                <a:gd name="connsiteY8" fmla="*/ 678798 h 1447943"/>
                <a:gd name="connsiteX9" fmla="*/ 2082736 w 2243890"/>
                <a:gd name="connsiteY9" fmla="*/ 693085 h 1447943"/>
                <a:gd name="connsiteX10" fmla="*/ 2089880 w 2243890"/>
                <a:gd name="connsiteY10" fmla="*/ 719279 h 1447943"/>
                <a:gd name="connsiteX11" fmla="*/ 2092261 w 2243890"/>
                <a:gd name="connsiteY11" fmla="*/ 738329 h 1447943"/>
                <a:gd name="connsiteX12" fmla="*/ 1837467 w 2243890"/>
                <a:gd name="connsiteY12" fmla="*/ 766904 h 1447943"/>
                <a:gd name="connsiteX13" fmla="*/ 1732692 w 2243890"/>
                <a:gd name="connsiteY13" fmla="*/ 771667 h 1447943"/>
                <a:gd name="connsiteX14" fmla="*/ 1718405 w 2243890"/>
                <a:gd name="connsiteY14" fmla="*/ 776429 h 1447943"/>
                <a:gd name="connsiteX15" fmla="*/ 1606486 w 2243890"/>
                <a:gd name="connsiteY15" fmla="*/ 778810 h 1447943"/>
                <a:gd name="connsiteX16" fmla="*/ 1537430 w 2243890"/>
                <a:gd name="connsiteY16" fmla="*/ 781192 h 1447943"/>
                <a:gd name="connsiteX17" fmla="*/ 1465992 w 2243890"/>
                <a:gd name="connsiteY17" fmla="*/ 778810 h 1447943"/>
                <a:gd name="connsiteX18" fmla="*/ 1454086 w 2243890"/>
                <a:gd name="connsiteY18" fmla="*/ 776429 h 1447943"/>
                <a:gd name="connsiteX19" fmla="*/ 1437417 w 2243890"/>
                <a:gd name="connsiteY19" fmla="*/ 774048 h 1447943"/>
                <a:gd name="connsiteX20" fmla="*/ 1396936 w 2243890"/>
                <a:gd name="connsiteY20" fmla="*/ 766904 h 1447943"/>
                <a:gd name="connsiteX21" fmla="*/ 1382648 w 2243890"/>
                <a:gd name="connsiteY21" fmla="*/ 771667 h 1447943"/>
                <a:gd name="connsiteX22" fmla="*/ 1380267 w 2243890"/>
                <a:gd name="connsiteY22" fmla="*/ 845485 h 1447943"/>
                <a:gd name="connsiteX23" fmla="*/ 1377886 w 2243890"/>
                <a:gd name="connsiteY23" fmla="*/ 893110 h 1447943"/>
                <a:gd name="connsiteX24" fmla="*/ 1373123 w 2243890"/>
                <a:gd name="connsiteY24" fmla="*/ 916923 h 1447943"/>
                <a:gd name="connsiteX25" fmla="*/ 1368361 w 2243890"/>
                <a:gd name="connsiteY25" fmla="*/ 940735 h 1447943"/>
                <a:gd name="connsiteX26" fmla="*/ 1365980 w 2243890"/>
                <a:gd name="connsiteY26" fmla="*/ 1033604 h 1447943"/>
                <a:gd name="connsiteX27" fmla="*/ 1363598 w 2243890"/>
                <a:gd name="connsiteY27" fmla="*/ 1045510 h 1447943"/>
                <a:gd name="connsiteX28" fmla="*/ 1368361 w 2243890"/>
                <a:gd name="connsiteY28" fmla="*/ 1150285 h 1447943"/>
                <a:gd name="connsiteX29" fmla="*/ 1370742 w 2243890"/>
                <a:gd name="connsiteY29" fmla="*/ 1186004 h 1447943"/>
                <a:gd name="connsiteX30" fmla="*/ 1375505 w 2243890"/>
                <a:gd name="connsiteY30" fmla="*/ 1200292 h 1447943"/>
                <a:gd name="connsiteX31" fmla="*/ 1377886 w 2243890"/>
                <a:gd name="connsiteY31" fmla="*/ 1209817 h 1447943"/>
                <a:gd name="connsiteX32" fmla="*/ 1380267 w 2243890"/>
                <a:gd name="connsiteY32" fmla="*/ 1233629 h 1447943"/>
                <a:gd name="connsiteX33" fmla="*/ 1382648 w 2243890"/>
                <a:gd name="connsiteY33" fmla="*/ 1243154 h 1447943"/>
                <a:gd name="connsiteX34" fmla="*/ 1387411 w 2243890"/>
                <a:gd name="connsiteY34" fmla="*/ 1262204 h 1447943"/>
                <a:gd name="connsiteX35" fmla="*/ 1394555 w 2243890"/>
                <a:gd name="connsiteY35" fmla="*/ 1278873 h 1447943"/>
                <a:gd name="connsiteX36" fmla="*/ 1396936 w 2243890"/>
                <a:gd name="connsiteY36" fmla="*/ 1297923 h 1447943"/>
                <a:gd name="connsiteX37" fmla="*/ 1399317 w 2243890"/>
                <a:gd name="connsiteY37" fmla="*/ 1307448 h 1447943"/>
                <a:gd name="connsiteX38" fmla="*/ 1401698 w 2243890"/>
                <a:gd name="connsiteY38" fmla="*/ 1390792 h 1447943"/>
                <a:gd name="connsiteX39" fmla="*/ 1404080 w 2243890"/>
                <a:gd name="connsiteY39" fmla="*/ 1400317 h 1447943"/>
                <a:gd name="connsiteX40" fmla="*/ 1406461 w 2243890"/>
                <a:gd name="connsiteY40" fmla="*/ 1412223 h 1447943"/>
                <a:gd name="connsiteX41" fmla="*/ 1404080 w 2243890"/>
                <a:gd name="connsiteY41" fmla="*/ 1445560 h 1447943"/>
                <a:gd name="connsiteX42" fmla="*/ 1396936 w 2243890"/>
                <a:gd name="connsiteY42" fmla="*/ 1447942 h 1447943"/>
                <a:gd name="connsiteX43" fmla="*/ 925448 w 2243890"/>
                <a:gd name="connsiteY43" fmla="*/ 1443179 h 1447943"/>
                <a:gd name="connsiteX44" fmla="*/ 870680 w 2243890"/>
                <a:gd name="connsiteY44" fmla="*/ 1440798 h 1447943"/>
                <a:gd name="connsiteX45" fmla="*/ 849248 w 2243890"/>
                <a:gd name="connsiteY45" fmla="*/ 1438417 h 1447943"/>
                <a:gd name="connsiteX46" fmla="*/ 780192 w 2243890"/>
                <a:gd name="connsiteY46" fmla="*/ 1431273 h 1447943"/>
                <a:gd name="connsiteX47" fmla="*/ 689705 w 2243890"/>
                <a:gd name="connsiteY47" fmla="*/ 1433654 h 1447943"/>
                <a:gd name="connsiteX48" fmla="*/ 684942 w 2243890"/>
                <a:gd name="connsiteY48" fmla="*/ 1424129 h 1447943"/>
                <a:gd name="connsiteX49" fmla="*/ 680180 w 2243890"/>
                <a:gd name="connsiteY49" fmla="*/ 1262204 h 1447943"/>
                <a:gd name="connsiteX50" fmla="*/ 677798 w 2243890"/>
                <a:gd name="connsiteY50" fmla="*/ 924067 h 1447943"/>
                <a:gd name="connsiteX51" fmla="*/ 670655 w 2243890"/>
                <a:gd name="connsiteY51" fmla="*/ 743092 h 1447943"/>
                <a:gd name="connsiteX52" fmla="*/ 1523 w 2243890"/>
                <a:gd name="connsiteY52" fmla="*/ 747854 h 1447943"/>
                <a:gd name="connsiteX53" fmla="*/ 6286 w 2243890"/>
                <a:gd name="connsiteY53" fmla="*/ 57292 h 1447943"/>
                <a:gd name="connsiteX0" fmla="*/ 6286 w 2243215"/>
                <a:gd name="connsiteY0" fmla="*/ 57292 h 1447943"/>
                <a:gd name="connsiteX1" fmla="*/ 2094642 w 2243215"/>
                <a:gd name="connsiteY1" fmla="*/ 59673 h 1447943"/>
                <a:gd name="connsiteX2" fmla="*/ 2073211 w 2243215"/>
                <a:gd name="connsiteY2" fmla="*/ 524017 h 1447943"/>
                <a:gd name="connsiteX3" fmla="*/ 2070830 w 2243215"/>
                <a:gd name="connsiteY3" fmla="*/ 540685 h 1447943"/>
                <a:gd name="connsiteX4" fmla="*/ 2073211 w 2243215"/>
                <a:gd name="connsiteY4" fmla="*/ 624029 h 1447943"/>
                <a:gd name="connsiteX5" fmla="*/ 2075592 w 2243215"/>
                <a:gd name="connsiteY5" fmla="*/ 635935 h 1447943"/>
                <a:gd name="connsiteX6" fmla="*/ 2077973 w 2243215"/>
                <a:gd name="connsiteY6" fmla="*/ 669273 h 1447943"/>
                <a:gd name="connsiteX7" fmla="*/ 2080355 w 2243215"/>
                <a:gd name="connsiteY7" fmla="*/ 678798 h 1447943"/>
                <a:gd name="connsiteX8" fmla="*/ 2082736 w 2243215"/>
                <a:gd name="connsiteY8" fmla="*/ 693085 h 1447943"/>
                <a:gd name="connsiteX9" fmla="*/ 2089880 w 2243215"/>
                <a:gd name="connsiteY9" fmla="*/ 719279 h 1447943"/>
                <a:gd name="connsiteX10" fmla="*/ 2092261 w 2243215"/>
                <a:gd name="connsiteY10" fmla="*/ 738329 h 1447943"/>
                <a:gd name="connsiteX11" fmla="*/ 1837467 w 2243215"/>
                <a:gd name="connsiteY11" fmla="*/ 766904 h 1447943"/>
                <a:gd name="connsiteX12" fmla="*/ 1732692 w 2243215"/>
                <a:gd name="connsiteY12" fmla="*/ 771667 h 1447943"/>
                <a:gd name="connsiteX13" fmla="*/ 1718405 w 2243215"/>
                <a:gd name="connsiteY13" fmla="*/ 776429 h 1447943"/>
                <a:gd name="connsiteX14" fmla="*/ 1606486 w 2243215"/>
                <a:gd name="connsiteY14" fmla="*/ 778810 h 1447943"/>
                <a:gd name="connsiteX15" fmla="*/ 1537430 w 2243215"/>
                <a:gd name="connsiteY15" fmla="*/ 781192 h 1447943"/>
                <a:gd name="connsiteX16" fmla="*/ 1465992 w 2243215"/>
                <a:gd name="connsiteY16" fmla="*/ 778810 h 1447943"/>
                <a:gd name="connsiteX17" fmla="*/ 1454086 w 2243215"/>
                <a:gd name="connsiteY17" fmla="*/ 776429 h 1447943"/>
                <a:gd name="connsiteX18" fmla="*/ 1437417 w 2243215"/>
                <a:gd name="connsiteY18" fmla="*/ 774048 h 1447943"/>
                <a:gd name="connsiteX19" fmla="*/ 1396936 w 2243215"/>
                <a:gd name="connsiteY19" fmla="*/ 766904 h 1447943"/>
                <a:gd name="connsiteX20" fmla="*/ 1382648 w 2243215"/>
                <a:gd name="connsiteY20" fmla="*/ 771667 h 1447943"/>
                <a:gd name="connsiteX21" fmla="*/ 1380267 w 2243215"/>
                <a:gd name="connsiteY21" fmla="*/ 845485 h 1447943"/>
                <a:gd name="connsiteX22" fmla="*/ 1377886 w 2243215"/>
                <a:gd name="connsiteY22" fmla="*/ 893110 h 1447943"/>
                <a:gd name="connsiteX23" fmla="*/ 1373123 w 2243215"/>
                <a:gd name="connsiteY23" fmla="*/ 916923 h 1447943"/>
                <a:gd name="connsiteX24" fmla="*/ 1368361 w 2243215"/>
                <a:gd name="connsiteY24" fmla="*/ 940735 h 1447943"/>
                <a:gd name="connsiteX25" fmla="*/ 1365980 w 2243215"/>
                <a:gd name="connsiteY25" fmla="*/ 1033604 h 1447943"/>
                <a:gd name="connsiteX26" fmla="*/ 1363598 w 2243215"/>
                <a:gd name="connsiteY26" fmla="*/ 1045510 h 1447943"/>
                <a:gd name="connsiteX27" fmla="*/ 1368361 w 2243215"/>
                <a:gd name="connsiteY27" fmla="*/ 1150285 h 1447943"/>
                <a:gd name="connsiteX28" fmla="*/ 1370742 w 2243215"/>
                <a:gd name="connsiteY28" fmla="*/ 1186004 h 1447943"/>
                <a:gd name="connsiteX29" fmla="*/ 1375505 w 2243215"/>
                <a:gd name="connsiteY29" fmla="*/ 1200292 h 1447943"/>
                <a:gd name="connsiteX30" fmla="*/ 1377886 w 2243215"/>
                <a:gd name="connsiteY30" fmla="*/ 1209817 h 1447943"/>
                <a:gd name="connsiteX31" fmla="*/ 1380267 w 2243215"/>
                <a:gd name="connsiteY31" fmla="*/ 1233629 h 1447943"/>
                <a:gd name="connsiteX32" fmla="*/ 1382648 w 2243215"/>
                <a:gd name="connsiteY32" fmla="*/ 1243154 h 1447943"/>
                <a:gd name="connsiteX33" fmla="*/ 1387411 w 2243215"/>
                <a:gd name="connsiteY33" fmla="*/ 1262204 h 1447943"/>
                <a:gd name="connsiteX34" fmla="*/ 1394555 w 2243215"/>
                <a:gd name="connsiteY34" fmla="*/ 1278873 h 1447943"/>
                <a:gd name="connsiteX35" fmla="*/ 1396936 w 2243215"/>
                <a:gd name="connsiteY35" fmla="*/ 1297923 h 1447943"/>
                <a:gd name="connsiteX36" fmla="*/ 1399317 w 2243215"/>
                <a:gd name="connsiteY36" fmla="*/ 1307448 h 1447943"/>
                <a:gd name="connsiteX37" fmla="*/ 1401698 w 2243215"/>
                <a:gd name="connsiteY37" fmla="*/ 1390792 h 1447943"/>
                <a:gd name="connsiteX38" fmla="*/ 1404080 w 2243215"/>
                <a:gd name="connsiteY38" fmla="*/ 1400317 h 1447943"/>
                <a:gd name="connsiteX39" fmla="*/ 1406461 w 2243215"/>
                <a:gd name="connsiteY39" fmla="*/ 1412223 h 1447943"/>
                <a:gd name="connsiteX40" fmla="*/ 1404080 w 2243215"/>
                <a:gd name="connsiteY40" fmla="*/ 1445560 h 1447943"/>
                <a:gd name="connsiteX41" fmla="*/ 1396936 w 2243215"/>
                <a:gd name="connsiteY41" fmla="*/ 1447942 h 1447943"/>
                <a:gd name="connsiteX42" fmla="*/ 925448 w 2243215"/>
                <a:gd name="connsiteY42" fmla="*/ 1443179 h 1447943"/>
                <a:gd name="connsiteX43" fmla="*/ 870680 w 2243215"/>
                <a:gd name="connsiteY43" fmla="*/ 1440798 h 1447943"/>
                <a:gd name="connsiteX44" fmla="*/ 849248 w 2243215"/>
                <a:gd name="connsiteY44" fmla="*/ 1438417 h 1447943"/>
                <a:gd name="connsiteX45" fmla="*/ 780192 w 2243215"/>
                <a:gd name="connsiteY45" fmla="*/ 1431273 h 1447943"/>
                <a:gd name="connsiteX46" fmla="*/ 689705 w 2243215"/>
                <a:gd name="connsiteY46" fmla="*/ 1433654 h 1447943"/>
                <a:gd name="connsiteX47" fmla="*/ 684942 w 2243215"/>
                <a:gd name="connsiteY47" fmla="*/ 1424129 h 1447943"/>
                <a:gd name="connsiteX48" fmla="*/ 680180 w 2243215"/>
                <a:gd name="connsiteY48" fmla="*/ 1262204 h 1447943"/>
                <a:gd name="connsiteX49" fmla="*/ 677798 w 2243215"/>
                <a:gd name="connsiteY49" fmla="*/ 924067 h 1447943"/>
                <a:gd name="connsiteX50" fmla="*/ 670655 w 2243215"/>
                <a:gd name="connsiteY50" fmla="*/ 743092 h 1447943"/>
                <a:gd name="connsiteX51" fmla="*/ 1523 w 2243215"/>
                <a:gd name="connsiteY51" fmla="*/ 747854 h 1447943"/>
                <a:gd name="connsiteX52" fmla="*/ 6286 w 2243215"/>
                <a:gd name="connsiteY52" fmla="*/ 57292 h 1447943"/>
                <a:gd name="connsiteX0" fmla="*/ 6286 w 2242377"/>
                <a:gd name="connsiteY0" fmla="*/ 57292 h 1447943"/>
                <a:gd name="connsiteX1" fmla="*/ 2094642 w 2242377"/>
                <a:gd name="connsiteY1" fmla="*/ 59673 h 1447943"/>
                <a:gd name="connsiteX2" fmla="*/ 2070830 w 2242377"/>
                <a:gd name="connsiteY2" fmla="*/ 540685 h 1447943"/>
                <a:gd name="connsiteX3" fmla="*/ 2073211 w 2242377"/>
                <a:gd name="connsiteY3" fmla="*/ 624029 h 1447943"/>
                <a:gd name="connsiteX4" fmla="*/ 2075592 w 2242377"/>
                <a:gd name="connsiteY4" fmla="*/ 635935 h 1447943"/>
                <a:gd name="connsiteX5" fmla="*/ 2077973 w 2242377"/>
                <a:gd name="connsiteY5" fmla="*/ 669273 h 1447943"/>
                <a:gd name="connsiteX6" fmla="*/ 2080355 w 2242377"/>
                <a:gd name="connsiteY6" fmla="*/ 678798 h 1447943"/>
                <a:gd name="connsiteX7" fmla="*/ 2082736 w 2242377"/>
                <a:gd name="connsiteY7" fmla="*/ 693085 h 1447943"/>
                <a:gd name="connsiteX8" fmla="*/ 2089880 w 2242377"/>
                <a:gd name="connsiteY8" fmla="*/ 719279 h 1447943"/>
                <a:gd name="connsiteX9" fmla="*/ 2092261 w 2242377"/>
                <a:gd name="connsiteY9" fmla="*/ 738329 h 1447943"/>
                <a:gd name="connsiteX10" fmla="*/ 1837467 w 2242377"/>
                <a:gd name="connsiteY10" fmla="*/ 766904 h 1447943"/>
                <a:gd name="connsiteX11" fmla="*/ 1732692 w 2242377"/>
                <a:gd name="connsiteY11" fmla="*/ 771667 h 1447943"/>
                <a:gd name="connsiteX12" fmla="*/ 1718405 w 2242377"/>
                <a:gd name="connsiteY12" fmla="*/ 776429 h 1447943"/>
                <a:gd name="connsiteX13" fmla="*/ 1606486 w 2242377"/>
                <a:gd name="connsiteY13" fmla="*/ 778810 h 1447943"/>
                <a:gd name="connsiteX14" fmla="*/ 1537430 w 2242377"/>
                <a:gd name="connsiteY14" fmla="*/ 781192 h 1447943"/>
                <a:gd name="connsiteX15" fmla="*/ 1465992 w 2242377"/>
                <a:gd name="connsiteY15" fmla="*/ 778810 h 1447943"/>
                <a:gd name="connsiteX16" fmla="*/ 1454086 w 2242377"/>
                <a:gd name="connsiteY16" fmla="*/ 776429 h 1447943"/>
                <a:gd name="connsiteX17" fmla="*/ 1437417 w 2242377"/>
                <a:gd name="connsiteY17" fmla="*/ 774048 h 1447943"/>
                <a:gd name="connsiteX18" fmla="*/ 1396936 w 2242377"/>
                <a:gd name="connsiteY18" fmla="*/ 766904 h 1447943"/>
                <a:gd name="connsiteX19" fmla="*/ 1382648 w 2242377"/>
                <a:gd name="connsiteY19" fmla="*/ 771667 h 1447943"/>
                <a:gd name="connsiteX20" fmla="*/ 1380267 w 2242377"/>
                <a:gd name="connsiteY20" fmla="*/ 845485 h 1447943"/>
                <a:gd name="connsiteX21" fmla="*/ 1377886 w 2242377"/>
                <a:gd name="connsiteY21" fmla="*/ 893110 h 1447943"/>
                <a:gd name="connsiteX22" fmla="*/ 1373123 w 2242377"/>
                <a:gd name="connsiteY22" fmla="*/ 916923 h 1447943"/>
                <a:gd name="connsiteX23" fmla="*/ 1368361 w 2242377"/>
                <a:gd name="connsiteY23" fmla="*/ 940735 h 1447943"/>
                <a:gd name="connsiteX24" fmla="*/ 1365980 w 2242377"/>
                <a:gd name="connsiteY24" fmla="*/ 1033604 h 1447943"/>
                <a:gd name="connsiteX25" fmla="*/ 1363598 w 2242377"/>
                <a:gd name="connsiteY25" fmla="*/ 1045510 h 1447943"/>
                <a:gd name="connsiteX26" fmla="*/ 1368361 w 2242377"/>
                <a:gd name="connsiteY26" fmla="*/ 1150285 h 1447943"/>
                <a:gd name="connsiteX27" fmla="*/ 1370742 w 2242377"/>
                <a:gd name="connsiteY27" fmla="*/ 1186004 h 1447943"/>
                <a:gd name="connsiteX28" fmla="*/ 1375505 w 2242377"/>
                <a:gd name="connsiteY28" fmla="*/ 1200292 h 1447943"/>
                <a:gd name="connsiteX29" fmla="*/ 1377886 w 2242377"/>
                <a:gd name="connsiteY29" fmla="*/ 1209817 h 1447943"/>
                <a:gd name="connsiteX30" fmla="*/ 1380267 w 2242377"/>
                <a:gd name="connsiteY30" fmla="*/ 1233629 h 1447943"/>
                <a:gd name="connsiteX31" fmla="*/ 1382648 w 2242377"/>
                <a:gd name="connsiteY31" fmla="*/ 1243154 h 1447943"/>
                <a:gd name="connsiteX32" fmla="*/ 1387411 w 2242377"/>
                <a:gd name="connsiteY32" fmla="*/ 1262204 h 1447943"/>
                <a:gd name="connsiteX33" fmla="*/ 1394555 w 2242377"/>
                <a:gd name="connsiteY33" fmla="*/ 1278873 h 1447943"/>
                <a:gd name="connsiteX34" fmla="*/ 1396936 w 2242377"/>
                <a:gd name="connsiteY34" fmla="*/ 1297923 h 1447943"/>
                <a:gd name="connsiteX35" fmla="*/ 1399317 w 2242377"/>
                <a:gd name="connsiteY35" fmla="*/ 1307448 h 1447943"/>
                <a:gd name="connsiteX36" fmla="*/ 1401698 w 2242377"/>
                <a:gd name="connsiteY36" fmla="*/ 1390792 h 1447943"/>
                <a:gd name="connsiteX37" fmla="*/ 1404080 w 2242377"/>
                <a:gd name="connsiteY37" fmla="*/ 1400317 h 1447943"/>
                <a:gd name="connsiteX38" fmla="*/ 1406461 w 2242377"/>
                <a:gd name="connsiteY38" fmla="*/ 1412223 h 1447943"/>
                <a:gd name="connsiteX39" fmla="*/ 1404080 w 2242377"/>
                <a:gd name="connsiteY39" fmla="*/ 1445560 h 1447943"/>
                <a:gd name="connsiteX40" fmla="*/ 1396936 w 2242377"/>
                <a:gd name="connsiteY40" fmla="*/ 1447942 h 1447943"/>
                <a:gd name="connsiteX41" fmla="*/ 925448 w 2242377"/>
                <a:gd name="connsiteY41" fmla="*/ 1443179 h 1447943"/>
                <a:gd name="connsiteX42" fmla="*/ 870680 w 2242377"/>
                <a:gd name="connsiteY42" fmla="*/ 1440798 h 1447943"/>
                <a:gd name="connsiteX43" fmla="*/ 849248 w 2242377"/>
                <a:gd name="connsiteY43" fmla="*/ 1438417 h 1447943"/>
                <a:gd name="connsiteX44" fmla="*/ 780192 w 2242377"/>
                <a:gd name="connsiteY44" fmla="*/ 1431273 h 1447943"/>
                <a:gd name="connsiteX45" fmla="*/ 689705 w 2242377"/>
                <a:gd name="connsiteY45" fmla="*/ 1433654 h 1447943"/>
                <a:gd name="connsiteX46" fmla="*/ 684942 w 2242377"/>
                <a:gd name="connsiteY46" fmla="*/ 1424129 h 1447943"/>
                <a:gd name="connsiteX47" fmla="*/ 680180 w 2242377"/>
                <a:gd name="connsiteY47" fmla="*/ 1262204 h 1447943"/>
                <a:gd name="connsiteX48" fmla="*/ 677798 w 2242377"/>
                <a:gd name="connsiteY48" fmla="*/ 924067 h 1447943"/>
                <a:gd name="connsiteX49" fmla="*/ 670655 w 2242377"/>
                <a:gd name="connsiteY49" fmla="*/ 743092 h 1447943"/>
                <a:gd name="connsiteX50" fmla="*/ 1523 w 2242377"/>
                <a:gd name="connsiteY50" fmla="*/ 747854 h 1447943"/>
                <a:gd name="connsiteX51" fmla="*/ 6286 w 2242377"/>
                <a:gd name="connsiteY51" fmla="*/ 57292 h 1447943"/>
                <a:gd name="connsiteX0" fmla="*/ 6286 w 2243048"/>
                <a:gd name="connsiteY0" fmla="*/ 57292 h 1447943"/>
                <a:gd name="connsiteX1" fmla="*/ 2094642 w 2243048"/>
                <a:gd name="connsiteY1" fmla="*/ 59673 h 1447943"/>
                <a:gd name="connsiteX2" fmla="*/ 2073211 w 2243048"/>
                <a:gd name="connsiteY2" fmla="*/ 624029 h 1447943"/>
                <a:gd name="connsiteX3" fmla="*/ 2075592 w 2243048"/>
                <a:gd name="connsiteY3" fmla="*/ 635935 h 1447943"/>
                <a:gd name="connsiteX4" fmla="*/ 2077973 w 2243048"/>
                <a:gd name="connsiteY4" fmla="*/ 669273 h 1447943"/>
                <a:gd name="connsiteX5" fmla="*/ 2080355 w 2243048"/>
                <a:gd name="connsiteY5" fmla="*/ 678798 h 1447943"/>
                <a:gd name="connsiteX6" fmla="*/ 2082736 w 2243048"/>
                <a:gd name="connsiteY6" fmla="*/ 693085 h 1447943"/>
                <a:gd name="connsiteX7" fmla="*/ 2089880 w 2243048"/>
                <a:gd name="connsiteY7" fmla="*/ 719279 h 1447943"/>
                <a:gd name="connsiteX8" fmla="*/ 2092261 w 2243048"/>
                <a:gd name="connsiteY8" fmla="*/ 738329 h 1447943"/>
                <a:gd name="connsiteX9" fmla="*/ 1837467 w 2243048"/>
                <a:gd name="connsiteY9" fmla="*/ 766904 h 1447943"/>
                <a:gd name="connsiteX10" fmla="*/ 1732692 w 2243048"/>
                <a:gd name="connsiteY10" fmla="*/ 771667 h 1447943"/>
                <a:gd name="connsiteX11" fmla="*/ 1718405 w 2243048"/>
                <a:gd name="connsiteY11" fmla="*/ 776429 h 1447943"/>
                <a:gd name="connsiteX12" fmla="*/ 1606486 w 2243048"/>
                <a:gd name="connsiteY12" fmla="*/ 778810 h 1447943"/>
                <a:gd name="connsiteX13" fmla="*/ 1537430 w 2243048"/>
                <a:gd name="connsiteY13" fmla="*/ 781192 h 1447943"/>
                <a:gd name="connsiteX14" fmla="*/ 1465992 w 2243048"/>
                <a:gd name="connsiteY14" fmla="*/ 778810 h 1447943"/>
                <a:gd name="connsiteX15" fmla="*/ 1454086 w 2243048"/>
                <a:gd name="connsiteY15" fmla="*/ 776429 h 1447943"/>
                <a:gd name="connsiteX16" fmla="*/ 1437417 w 2243048"/>
                <a:gd name="connsiteY16" fmla="*/ 774048 h 1447943"/>
                <a:gd name="connsiteX17" fmla="*/ 1396936 w 2243048"/>
                <a:gd name="connsiteY17" fmla="*/ 766904 h 1447943"/>
                <a:gd name="connsiteX18" fmla="*/ 1382648 w 2243048"/>
                <a:gd name="connsiteY18" fmla="*/ 771667 h 1447943"/>
                <a:gd name="connsiteX19" fmla="*/ 1380267 w 2243048"/>
                <a:gd name="connsiteY19" fmla="*/ 845485 h 1447943"/>
                <a:gd name="connsiteX20" fmla="*/ 1377886 w 2243048"/>
                <a:gd name="connsiteY20" fmla="*/ 893110 h 1447943"/>
                <a:gd name="connsiteX21" fmla="*/ 1373123 w 2243048"/>
                <a:gd name="connsiteY21" fmla="*/ 916923 h 1447943"/>
                <a:gd name="connsiteX22" fmla="*/ 1368361 w 2243048"/>
                <a:gd name="connsiteY22" fmla="*/ 940735 h 1447943"/>
                <a:gd name="connsiteX23" fmla="*/ 1365980 w 2243048"/>
                <a:gd name="connsiteY23" fmla="*/ 1033604 h 1447943"/>
                <a:gd name="connsiteX24" fmla="*/ 1363598 w 2243048"/>
                <a:gd name="connsiteY24" fmla="*/ 1045510 h 1447943"/>
                <a:gd name="connsiteX25" fmla="*/ 1368361 w 2243048"/>
                <a:gd name="connsiteY25" fmla="*/ 1150285 h 1447943"/>
                <a:gd name="connsiteX26" fmla="*/ 1370742 w 2243048"/>
                <a:gd name="connsiteY26" fmla="*/ 1186004 h 1447943"/>
                <a:gd name="connsiteX27" fmla="*/ 1375505 w 2243048"/>
                <a:gd name="connsiteY27" fmla="*/ 1200292 h 1447943"/>
                <a:gd name="connsiteX28" fmla="*/ 1377886 w 2243048"/>
                <a:gd name="connsiteY28" fmla="*/ 1209817 h 1447943"/>
                <a:gd name="connsiteX29" fmla="*/ 1380267 w 2243048"/>
                <a:gd name="connsiteY29" fmla="*/ 1233629 h 1447943"/>
                <a:gd name="connsiteX30" fmla="*/ 1382648 w 2243048"/>
                <a:gd name="connsiteY30" fmla="*/ 1243154 h 1447943"/>
                <a:gd name="connsiteX31" fmla="*/ 1387411 w 2243048"/>
                <a:gd name="connsiteY31" fmla="*/ 1262204 h 1447943"/>
                <a:gd name="connsiteX32" fmla="*/ 1394555 w 2243048"/>
                <a:gd name="connsiteY32" fmla="*/ 1278873 h 1447943"/>
                <a:gd name="connsiteX33" fmla="*/ 1396936 w 2243048"/>
                <a:gd name="connsiteY33" fmla="*/ 1297923 h 1447943"/>
                <a:gd name="connsiteX34" fmla="*/ 1399317 w 2243048"/>
                <a:gd name="connsiteY34" fmla="*/ 1307448 h 1447943"/>
                <a:gd name="connsiteX35" fmla="*/ 1401698 w 2243048"/>
                <a:gd name="connsiteY35" fmla="*/ 1390792 h 1447943"/>
                <a:gd name="connsiteX36" fmla="*/ 1404080 w 2243048"/>
                <a:gd name="connsiteY36" fmla="*/ 1400317 h 1447943"/>
                <a:gd name="connsiteX37" fmla="*/ 1406461 w 2243048"/>
                <a:gd name="connsiteY37" fmla="*/ 1412223 h 1447943"/>
                <a:gd name="connsiteX38" fmla="*/ 1404080 w 2243048"/>
                <a:gd name="connsiteY38" fmla="*/ 1445560 h 1447943"/>
                <a:gd name="connsiteX39" fmla="*/ 1396936 w 2243048"/>
                <a:gd name="connsiteY39" fmla="*/ 1447942 h 1447943"/>
                <a:gd name="connsiteX40" fmla="*/ 925448 w 2243048"/>
                <a:gd name="connsiteY40" fmla="*/ 1443179 h 1447943"/>
                <a:gd name="connsiteX41" fmla="*/ 870680 w 2243048"/>
                <a:gd name="connsiteY41" fmla="*/ 1440798 h 1447943"/>
                <a:gd name="connsiteX42" fmla="*/ 849248 w 2243048"/>
                <a:gd name="connsiteY42" fmla="*/ 1438417 h 1447943"/>
                <a:gd name="connsiteX43" fmla="*/ 780192 w 2243048"/>
                <a:gd name="connsiteY43" fmla="*/ 1431273 h 1447943"/>
                <a:gd name="connsiteX44" fmla="*/ 689705 w 2243048"/>
                <a:gd name="connsiteY44" fmla="*/ 1433654 h 1447943"/>
                <a:gd name="connsiteX45" fmla="*/ 684942 w 2243048"/>
                <a:gd name="connsiteY45" fmla="*/ 1424129 h 1447943"/>
                <a:gd name="connsiteX46" fmla="*/ 680180 w 2243048"/>
                <a:gd name="connsiteY46" fmla="*/ 1262204 h 1447943"/>
                <a:gd name="connsiteX47" fmla="*/ 677798 w 2243048"/>
                <a:gd name="connsiteY47" fmla="*/ 924067 h 1447943"/>
                <a:gd name="connsiteX48" fmla="*/ 670655 w 2243048"/>
                <a:gd name="connsiteY48" fmla="*/ 743092 h 1447943"/>
                <a:gd name="connsiteX49" fmla="*/ 1523 w 2243048"/>
                <a:gd name="connsiteY49" fmla="*/ 747854 h 1447943"/>
                <a:gd name="connsiteX50" fmla="*/ 6286 w 2243048"/>
                <a:gd name="connsiteY50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65992 w 2243722"/>
                <a:gd name="connsiteY13" fmla="*/ 778810 h 1447943"/>
                <a:gd name="connsiteX14" fmla="*/ 1454086 w 2243722"/>
                <a:gd name="connsiteY14" fmla="*/ 776429 h 1447943"/>
                <a:gd name="connsiteX15" fmla="*/ 1437417 w 2243722"/>
                <a:gd name="connsiteY15" fmla="*/ 774048 h 1447943"/>
                <a:gd name="connsiteX16" fmla="*/ 1396936 w 2243722"/>
                <a:gd name="connsiteY16" fmla="*/ 766904 h 1447943"/>
                <a:gd name="connsiteX17" fmla="*/ 1382648 w 2243722"/>
                <a:gd name="connsiteY17" fmla="*/ 771667 h 1447943"/>
                <a:gd name="connsiteX18" fmla="*/ 1380267 w 2243722"/>
                <a:gd name="connsiteY18" fmla="*/ 845485 h 1447943"/>
                <a:gd name="connsiteX19" fmla="*/ 1377886 w 2243722"/>
                <a:gd name="connsiteY19" fmla="*/ 893110 h 1447943"/>
                <a:gd name="connsiteX20" fmla="*/ 1373123 w 2243722"/>
                <a:gd name="connsiteY20" fmla="*/ 916923 h 1447943"/>
                <a:gd name="connsiteX21" fmla="*/ 1368361 w 2243722"/>
                <a:gd name="connsiteY21" fmla="*/ 940735 h 1447943"/>
                <a:gd name="connsiteX22" fmla="*/ 1365980 w 2243722"/>
                <a:gd name="connsiteY22" fmla="*/ 1033604 h 1447943"/>
                <a:gd name="connsiteX23" fmla="*/ 1363598 w 2243722"/>
                <a:gd name="connsiteY23" fmla="*/ 1045510 h 1447943"/>
                <a:gd name="connsiteX24" fmla="*/ 1368361 w 2243722"/>
                <a:gd name="connsiteY24" fmla="*/ 1150285 h 1447943"/>
                <a:gd name="connsiteX25" fmla="*/ 1370742 w 2243722"/>
                <a:gd name="connsiteY25" fmla="*/ 1186004 h 1447943"/>
                <a:gd name="connsiteX26" fmla="*/ 1375505 w 2243722"/>
                <a:gd name="connsiteY26" fmla="*/ 1200292 h 1447943"/>
                <a:gd name="connsiteX27" fmla="*/ 1377886 w 2243722"/>
                <a:gd name="connsiteY27" fmla="*/ 1209817 h 1447943"/>
                <a:gd name="connsiteX28" fmla="*/ 1380267 w 2243722"/>
                <a:gd name="connsiteY28" fmla="*/ 1233629 h 1447943"/>
                <a:gd name="connsiteX29" fmla="*/ 1382648 w 2243722"/>
                <a:gd name="connsiteY29" fmla="*/ 1243154 h 1447943"/>
                <a:gd name="connsiteX30" fmla="*/ 1387411 w 2243722"/>
                <a:gd name="connsiteY30" fmla="*/ 1262204 h 1447943"/>
                <a:gd name="connsiteX31" fmla="*/ 1394555 w 2243722"/>
                <a:gd name="connsiteY31" fmla="*/ 1278873 h 1447943"/>
                <a:gd name="connsiteX32" fmla="*/ 1396936 w 2243722"/>
                <a:gd name="connsiteY32" fmla="*/ 1297923 h 1447943"/>
                <a:gd name="connsiteX33" fmla="*/ 1399317 w 2243722"/>
                <a:gd name="connsiteY33" fmla="*/ 1307448 h 1447943"/>
                <a:gd name="connsiteX34" fmla="*/ 1401698 w 2243722"/>
                <a:gd name="connsiteY34" fmla="*/ 1390792 h 1447943"/>
                <a:gd name="connsiteX35" fmla="*/ 1404080 w 2243722"/>
                <a:gd name="connsiteY35" fmla="*/ 1400317 h 1447943"/>
                <a:gd name="connsiteX36" fmla="*/ 1406461 w 2243722"/>
                <a:gd name="connsiteY36" fmla="*/ 1412223 h 1447943"/>
                <a:gd name="connsiteX37" fmla="*/ 1404080 w 2243722"/>
                <a:gd name="connsiteY37" fmla="*/ 1445560 h 1447943"/>
                <a:gd name="connsiteX38" fmla="*/ 1396936 w 2243722"/>
                <a:gd name="connsiteY38" fmla="*/ 1447942 h 1447943"/>
                <a:gd name="connsiteX39" fmla="*/ 925448 w 2243722"/>
                <a:gd name="connsiteY39" fmla="*/ 1443179 h 1447943"/>
                <a:gd name="connsiteX40" fmla="*/ 870680 w 2243722"/>
                <a:gd name="connsiteY40" fmla="*/ 1440798 h 1447943"/>
                <a:gd name="connsiteX41" fmla="*/ 849248 w 2243722"/>
                <a:gd name="connsiteY41" fmla="*/ 1438417 h 1447943"/>
                <a:gd name="connsiteX42" fmla="*/ 780192 w 2243722"/>
                <a:gd name="connsiteY42" fmla="*/ 1431273 h 1447943"/>
                <a:gd name="connsiteX43" fmla="*/ 689705 w 2243722"/>
                <a:gd name="connsiteY43" fmla="*/ 1433654 h 1447943"/>
                <a:gd name="connsiteX44" fmla="*/ 684942 w 2243722"/>
                <a:gd name="connsiteY44" fmla="*/ 1424129 h 1447943"/>
                <a:gd name="connsiteX45" fmla="*/ 680180 w 2243722"/>
                <a:gd name="connsiteY45" fmla="*/ 1262204 h 1447943"/>
                <a:gd name="connsiteX46" fmla="*/ 677798 w 2243722"/>
                <a:gd name="connsiteY46" fmla="*/ 924067 h 1447943"/>
                <a:gd name="connsiteX47" fmla="*/ 670655 w 2243722"/>
                <a:gd name="connsiteY47" fmla="*/ 743092 h 1447943"/>
                <a:gd name="connsiteX48" fmla="*/ 1523 w 2243722"/>
                <a:gd name="connsiteY48" fmla="*/ 747854 h 1447943"/>
                <a:gd name="connsiteX49" fmla="*/ 6286 w 2243722"/>
                <a:gd name="connsiteY49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54086 w 2243722"/>
                <a:gd name="connsiteY13" fmla="*/ 776429 h 1447943"/>
                <a:gd name="connsiteX14" fmla="*/ 1437417 w 2243722"/>
                <a:gd name="connsiteY14" fmla="*/ 774048 h 1447943"/>
                <a:gd name="connsiteX15" fmla="*/ 1396936 w 2243722"/>
                <a:gd name="connsiteY15" fmla="*/ 766904 h 1447943"/>
                <a:gd name="connsiteX16" fmla="*/ 1382648 w 2243722"/>
                <a:gd name="connsiteY16" fmla="*/ 771667 h 1447943"/>
                <a:gd name="connsiteX17" fmla="*/ 1380267 w 2243722"/>
                <a:gd name="connsiteY17" fmla="*/ 845485 h 1447943"/>
                <a:gd name="connsiteX18" fmla="*/ 1377886 w 2243722"/>
                <a:gd name="connsiteY18" fmla="*/ 893110 h 1447943"/>
                <a:gd name="connsiteX19" fmla="*/ 1373123 w 2243722"/>
                <a:gd name="connsiteY19" fmla="*/ 916923 h 1447943"/>
                <a:gd name="connsiteX20" fmla="*/ 1368361 w 2243722"/>
                <a:gd name="connsiteY20" fmla="*/ 940735 h 1447943"/>
                <a:gd name="connsiteX21" fmla="*/ 1365980 w 2243722"/>
                <a:gd name="connsiteY21" fmla="*/ 1033604 h 1447943"/>
                <a:gd name="connsiteX22" fmla="*/ 1363598 w 2243722"/>
                <a:gd name="connsiteY22" fmla="*/ 1045510 h 1447943"/>
                <a:gd name="connsiteX23" fmla="*/ 1368361 w 2243722"/>
                <a:gd name="connsiteY23" fmla="*/ 1150285 h 1447943"/>
                <a:gd name="connsiteX24" fmla="*/ 1370742 w 2243722"/>
                <a:gd name="connsiteY24" fmla="*/ 1186004 h 1447943"/>
                <a:gd name="connsiteX25" fmla="*/ 1375505 w 2243722"/>
                <a:gd name="connsiteY25" fmla="*/ 1200292 h 1447943"/>
                <a:gd name="connsiteX26" fmla="*/ 1377886 w 2243722"/>
                <a:gd name="connsiteY26" fmla="*/ 1209817 h 1447943"/>
                <a:gd name="connsiteX27" fmla="*/ 1380267 w 2243722"/>
                <a:gd name="connsiteY27" fmla="*/ 1233629 h 1447943"/>
                <a:gd name="connsiteX28" fmla="*/ 1382648 w 2243722"/>
                <a:gd name="connsiteY28" fmla="*/ 1243154 h 1447943"/>
                <a:gd name="connsiteX29" fmla="*/ 1387411 w 2243722"/>
                <a:gd name="connsiteY29" fmla="*/ 1262204 h 1447943"/>
                <a:gd name="connsiteX30" fmla="*/ 1394555 w 2243722"/>
                <a:gd name="connsiteY30" fmla="*/ 1278873 h 1447943"/>
                <a:gd name="connsiteX31" fmla="*/ 1396936 w 2243722"/>
                <a:gd name="connsiteY31" fmla="*/ 1297923 h 1447943"/>
                <a:gd name="connsiteX32" fmla="*/ 1399317 w 2243722"/>
                <a:gd name="connsiteY32" fmla="*/ 1307448 h 1447943"/>
                <a:gd name="connsiteX33" fmla="*/ 1401698 w 2243722"/>
                <a:gd name="connsiteY33" fmla="*/ 1390792 h 1447943"/>
                <a:gd name="connsiteX34" fmla="*/ 1404080 w 2243722"/>
                <a:gd name="connsiteY34" fmla="*/ 1400317 h 1447943"/>
                <a:gd name="connsiteX35" fmla="*/ 1406461 w 2243722"/>
                <a:gd name="connsiteY35" fmla="*/ 1412223 h 1447943"/>
                <a:gd name="connsiteX36" fmla="*/ 1404080 w 2243722"/>
                <a:gd name="connsiteY36" fmla="*/ 1445560 h 1447943"/>
                <a:gd name="connsiteX37" fmla="*/ 1396936 w 2243722"/>
                <a:gd name="connsiteY37" fmla="*/ 1447942 h 1447943"/>
                <a:gd name="connsiteX38" fmla="*/ 925448 w 2243722"/>
                <a:gd name="connsiteY38" fmla="*/ 1443179 h 1447943"/>
                <a:gd name="connsiteX39" fmla="*/ 870680 w 2243722"/>
                <a:gd name="connsiteY39" fmla="*/ 1440798 h 1447943"/>
                <a:gd name="connsiteX40" fmla="*/ 849248 w 2243722"/>
                <a:gd name="connsiteY40" fmla="*/ 1438417 h 1447943"/>
                <a:gd name="connsiteX41" fmla="*/ 780192 w 2243722"/>
                <a:gd name="connsiteY41" fmla="*/ 1431273 h 1447943"/>
                <a:gd name="connsiteX42" fmla="*/ 689705 w 2243722"/>
                <a:gd name="connsiteY42" fmla="*/ 1433654 h 1447943"/>
                <a:gd name="connsiteX43" fmla="*/ 684942 w 2243722"/>
                <a:gd name="connsiteY43" fmla="*/ 1424129 h 1447943"/>
                <a:gd name="connsiteX44" fmla="*/ 680180 w 2243722"/>
                <a:gd name="connsiteY44" fmla="*/ 1262204 h 1447943"/>
                <a:gd name="connsiteX45" fmla="*/ 677798 w 2243722"/>
                <a:gd name="connsiteY45" fmla="*/ 924067 h 1447943"/>
                <a:gd name="connsiteX46" fmla="*/ 670655 w 2243722"/>
                <a:gd name="connsiteY46" fmla="*/ 743092 h 1447943"/>
                <a:gd name="connsiteX47" fmla="*/ 1523 w 2243722"/>
                <a:gd name="connsiteY47" fmla="*/ 747854 h 1447943"/>
                <a:gd name="connsiteX48" fmla="*/ 6286 w 2243722"/>
                <a:gd name="connsiteY48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37417 w 2243722"/>
                <a:gd name="connsiteY13" fmla="*/ 774048 h 1447943"/>
                <a:gd name="connsiteX14" fmla="*/ 1396936 w 2243722"/>
                <a:gd name="connsiteY14" fmla="*/ 766904 h 1447943"/>
                <a:gd name="connsiteX15" fmla="*/ 1382648 w 2243722"/>
                <a:gd name="connsiteY15" fmla="*/ 771667 h 1447943"/>
                <a:gd name="connsiteX16" fmla="*/ 1380267 w 2243722"/>
                <a:gd name="connsiteY16" fmla="*/ 845485 h 1447943"/>
                <a:gd name="connsiteX17" fmla="*/ 1377886 w 2243722"/>
                <a:gd name="connsiteY17" fmla="*/ 893110 h 1447943"/>
                <a:gd name="connsiteX18" fmla="*/ 1373123 w 2243722"/>
                <a:gd name="connsiteY18" fmla="*/ 916923 h 1447943"/>
                <a:gd name="connsiteX19" fmla="*/ 1368361 w 2243722"/>
                <a:gd name="connsiteY19" fmla="*/ 940735 h 1447943"/>
                <a:gd name="connsiteX20" fmla="*/ 1365980 w 2243722"/>
                <a:gd name="connsiteY20" fmla="*/ 1033604 h 1447943"/>
                <a:gd name="connsiteX21" fmla="*/ 1363598 w 2243722"/>
                <a:gd name="connsiteY21" fmla="*/ 1045510 h 1447943"/>
                <a:gd name="connsiteX22" fmla="*/ 1368361 w 2243722"/>
                <a:gd name="connsiteY22" fmla="*/ 1150285 h 1447943"/>
                <a:gd name="connsiteX23" fmla="*/ 1370742 w 2243722"/>
                <a:gd name="connsiteY23" fmla="*/ 1186004 h 1447943"/>
                <a:gd name="connsiteX24" fmla="*/ 1375505 w 2243722"/>
                <a:gd name="connsiteY24" fmla="*/ 1200292 h 1447943"/>
                <a:gd name="connsiteX25" fmla="*/ 1377886 w 2243722"/>
                <a:gd name="connsiteY25" fmla="*/ 1209817 h 1447943"/>
                <a:gd name="connsiteX26" fmla="*/ 1380267 w 2243722"/>
                <a:gd name="connsiteY26" fmla="*/ 1233629 h 1447943"/>
                <a:gd name="connsiteX27" fmla="*/ 1382648 w 2243722"/>
                <a:gd name="connsiteY27" fmla="*/ 1243154 h 1447943"/>
                <a:gd name="connsiteX28" fmla="*/ 1387411 w 2243722"/>
                <a:gd name="connsiteY28" fmla="*/ 1262204 h 1447943"/>
                <a:gd name="connsiteX29" fmla="*/ 1394555 w 2243722"/>
                <a:gd name="connsiteY29" fmla="*/ 1278873 h 1447943"/>
                <a:gd name="connsiteX30" fmla="*/ 1396936 w 2243722"/>
                <a:gd name="connsiteY30" fmla="*/ 1297923 h 1447943"/>
                <a:gd name="connsiteX31" fmla="*/ 1399317 w 2243722"/>
                <a:gd name="connsiteY31" fmla="*/ 1307448 h 1447943"/>
                <a:gd name="connsiteX32" fmla="*/ 1401698 w 2243722"/>
                <a:gd name="connsiteY32" fmla="*/ 1390792 h 1447943"/>
                <a:gd name="connsiteX33" fmla="*/ 1404080 w 2243722"/>
                <a:gd name="connsiteY33" fmla="*/ 1400317 h 1447943"/>
                <a:gd name="connsiteX34" fmla="*/ 1406461 w 2243722"/>
                <a:gd name="connsiteY34" fmla="*/ 1412223 h 1447943"/>
                <a:gd name="connsiteX35" fmla="*/ 1404080 w 2243722"/>
                <a:gd name="connsiteY35" fmla="*/ 1445560 h 1447943"/>
                <a:gd name="connsiteX36" fmla="*/ 1396936 w 2243722"/>
                <a:gd name="connsiteY36" fmla="*/ 1447942 h 1447943"/>
                <a:gd name="connsiteX37" fmla="*/ 925448 w 2243722"/>
                <a:gd name="connsiteY37" fmla="*/ 1443179 h 1447943"/>
                <a:gd name="connsiteX38" fmla="*/ 870680 w 2243722"/>
                <a:gd name="connsiteY38" fmla="*/ 1440798 h 1447943"/>
                <a:gd name="connsiteX39" fmla="*/ 849248 w 2243722"/>
                <a:gd name="connsiteY39" fmla="*/ 1438417 h 1447943"/>
                <a:gd name="connsiteX40" fmla="*/ 780192 w 2243722"/>
                <a:gd name="connsiteY40" fmla="*/ 1431273 h 1447943"/>
                <a:gd name="connsiteX41" fmla="*/ 689705 w 2243722"/>
                <a:gd name="connsiteY41" fmla="*/ 1433654 h 1447943"/>
                <a:gd name="connsiteX42" fmla="*/ 684942 w 2243722"/>
                <a:gd name="connsiteY42" fmla="*/ 1424129 h 1447943"/>
                <a:gd name="connsiteX43" fmla="*/ 680180 w 2243722"/>
                <a:gd name="connsiteY43" fmla="*/ 1262204 h 1447943"/>
                <a:gd name="connsiteX44" fmla="*/ 677798 w 2243722"/>
                <a:gd name="connsiteY44" fmla="*/ 924067 h 1447943"/>
                <a:gd name="connsiteX45" fmla="*/ 670655 w 2243722"/>
                <a:gd name="connsiteY45" fmla="*/ 743092 h 1447943"/>
                <a:gd name="connsiteX46" fmla="*/ 1523 w 2243722"/>
                <a:gd name="connsiteY46" fmla="*/ 747854 h 1447943"/>
                <a:gd name="connsiteX47" fmla="*/ 6286 w 2243722"/>
                <a:gd name="connsiteY47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82648 w 2243722"/>
                <a:gd name="connsiteY14" fmla="*/ 771667 h 1447943"/>
                <a:gd name="connsiteX15" fmla="*/ 1380267 w 2243722"/>
                <a:gd name="connsiteY15" fmla="*/ 845485 h 1447943"/>
                <a:gd name="connsiteX16" fmla="*/ 1377886 w 2243722"/>
                <a:gd name="connsiteY16" fmla="*/ 893110 h 1447943"/>
                <a:gd name="connsiteX17" fmla="*/ 1373123 w 2243722"/>
                <a:gd name="connsiteY17" fmla="*/ 916923 h 1447943"/>
                <a:gd name="connsiteX18" fmla="*/ 1368361 w 2243722"/>
                <a:gd name="connsiteY18" fmla="*/ 940735 h 1447943"/>
                <a:gd name="connsiteX19" fmla="*/ 1365980 w 2243722"/>
                <a:gd name="connsiteY19" fmla="*/ 1033604 h 1447943"/>
                <a:gd name="connsiteX20" fmla="*/ 1363598 w 2243722"/>
                <a:gd name="connsiteY20" fmla="*/ 1045510 h 1447943"/>
                <a:gd name="connsiteX21" fmla="*/ 1368361 w 2243722"/>
                <a:gd name="connsiteY21" fmla="*/ 1150285 h 1447943"/>
                <a:gd name="connsiteX22" fmla="*/ 1370742 w 2243722"/>
                <a:gd name="connsiteY22" fmla="*/ 1186004 h 1447943"/>
                <a:gd name="connsiteX23" fmla="*/ 1375505 w 2243722"/>
                <a:gd name="connsiteY23" fmla="*/ 1200292 h 1447943"/>
                <a:gd name="connsiteX24" fmla="*/ 1377886 w 2243722"/>
                <a:gd name="connsiteY24" fmla="*/ 1209817 h 1447943"/>
                <a:gd name="connsiteX25" fmla="*/ 1380267 w 2243722"/>
                <a:gd name="connsiteY25" fmla="*/ 1233629 h 1447943"/>
                <a:gd name="connsiteX26" fmla="*/ 1382648 w 2243722"/>
                <a:gd name="connsiteY26" fmla="*/ 1243154 h 1447943"/>
                <a:gd name="connsiteX27" fmla="*/ 1387411 w 2243722"/>
                <a:gd name="connsiteY27" fmla="*/ 1262204 h 1447943"/>
                <a:gd name="connsiteX28" fmla="*/ 1394555 w 2243722"/>
                <a:gd name="connsiteY28" fmla="*/ 1278873 h 1447943"/>
                <a:gd name="connsiteX29" fmla="*/ 1396936 w 2243722"/>
                <a:gd name="connsiteY29" fmla="*/ 1297923 h 1447943"/>
                <a:gd name="connsiteX30" fmla="*/ 1399317 w 2243722"/>
                <a:gd name="connsiteY30" fmla="*/ 1307448 h 1447943"/>
                <a:gd name="connsiteX31" fmla="*/ 1401698 w 2243722"/>
                <a:gd name="connsiteY31" fmla="*/ 1390792 h 1447943"/>
                <a:gd name="connsiteX32" fmla="*/ 1404080 w 2243722"/>
                <a:gd name="connsiteY32" fmla="*/ 1400317 h 1447943"/>
                <a:gd name="connsiteX33" fmla="*/ 1406461 w 2243722"/>
                <a:gd name="connsiteY33" fmla="*/ 1412223 h 1447943"/>
                <a:gd name="connsiteX34" fmla="*/ 1404080 w 2243722"/>
                <a:gd name="connsiteY34" fmla="*/ 1445560 h 1447943"/>
                <a:gd name="connsiteX35" fmla="*/ 1396936 w 2243722"/>
                <a:gd name="connsiteY35" fmla="*/ 1447942 h 1447943"/>
                <a:gd name="connsiteX36" fmla="*/ 925448 w 2243722"/>
                <a:gd name="connsiteY36" fmla="*/ 1443179 h 1447943"/>
                <a:gd name="connsiteX37" fmla="*/ 870680 w 2243722"/>
                <a:gd name="connsiteY37" fmla="*/ 1440798 h 1447943"/>
                <a:gd name="connsiteX38" fmla="*/ 849248 w 2243722"/>
                <a:gd name="connsiteY38" fmla="*/ 1438417 h 1447943"/>
                <a:gd name="connsiteX39" fmla="*/ 780192 w 2243722"/>
                <a:gd name="connsiteY39" fmla="*/ 1431273 h 1447943"/>
                <a:gd name="connsiteX40" fmla="*/ 689705 w 2243722"/>
                <a:gd name="connsiteY40" fmla="*/ 1433654 h 1447943"/>
                <a:gd name="connsiteX41" fmla="*/ 684942 w 2243722"/>
                <a:gd name="connsiteY41" fmla="*/ 1424129 h 1447943"/>
                <a:gd name="connsiteX42" fmla="*/ 680180 w 2243722"/>
                <a:gd name="connsiteY42" fmla="*/ 1262204 h 1447943"/>
                <a:gd name="connsiteX43" fmla="*/ 677798 w 2243722"/>
                <a:gd name="connsiteY43" fmla="*/ 924067 h 1447943"/>
                <a:gd name="connsiteX44" fmla="*/ 670655 w 2243722"/>
                <a:gd name="connsiteY44" fmla="*/ 743092 h 1447943"/>
                <a:gd name="connsiteX45" fmla="*/ 1523 w 2243722"/>
                <a:gd name="connsiteY45" fmla="*/ 747854 h 1447943"/>
                <a:gd name="connsiteX46" fmla="*/ 6286 w 2243722"/>
                <a:gd name="connsiteY46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80267 w 2243722"/>
                <a:gd name="connsiteY14" fmla="*/ 845485 h 1447943"/>
                <a:gd name="connsiteX15" fmla="*/ 1377886 w 2243722"/>
                <a:gd name="connsiteY15" fmla="*/ 893110 h 1447943"/>
                <a:gd name="connsiteX16" fmla="*/ 1373123 w 2243722"/>
                <a:gd name="connsiteY16" fmla="*/ 916923 h 1447943"/>
                <a:gd name="connsiteX17" fmla="*/ 1368361 w 2243722"/>
                <a:gd name="connsiteY17" fmla="*/ 940735 h 1447943"/>
                <a:gd name="connsiteX18" fmla="*/ 1365980 w 2243722"/>
                <a:gd name="connsiteY18" fmla="*/ 1033604 h 1447943"/>
                <a:gd name="connsiteX19" fmla="*/ 1363598 w 2243722"/>
                <a:gd name="connsiteY19" fmla="*/ 1045510 h 1447943"/>
                <a:gd name="connsiteX20" fmla="*/ 1368361 w 2243722"/>
                <a:gd name="connsiteY20" fmla="*/ 1150285 h 1447943"/>
                <a:gd name="connsiteX21" fmla="*/ 1370742 w 2243722"/>
                <a:gd name="connsiteY21" fmla="*/ 1186004 h 1447943"/>
                <a:gd name="connsiteX22" fmla="*/ 1375505 w 2243722"/>
                <a:gd name="connsiteY22" fmla="*/ 1200292 h 1447943"/>
                <a:gd name="connsiteX23" fmla="*/ 1377886 w 2243722"/>
                <a:gd name="connsiteY23" fmla="*/ 1209817 h 1447943"/>
                <a:gd name="connsiteX24" fmla="*/ 1380267 w 2243722"/>
                <a:gd name="connsiteY24" fmla="*/ 1233629 h 1447943"/>
                <a:gd name="connsiteX25" fmla="*/ 1382648 w 2243722"/>
                <a:gd name="connsiteY25" fmla="*/ 1243154 h 1447943"/>
                <a:gd name="connsiteX26" fmla="*/ 1387411 w 2243722"/>
                <a:gd name="connsiteY26" fmla="*/ 1262204 h 1447943"/>
                <a:gd name="connsiteX27" fmla="*/ 1394555 w 2243722"/>
                <a:gd name="connsiteY27" fmla="*/ 1278873 h 1447943"/>
                <a:gd name="connsiteX28" fmla="*/ 1396936 w 2243722"/>
                <a:gd name="connsiteY28" fmla="*/ 1297923 h 1447943"/>
                <a:gd name="connsiteX29" fmla="*/ 1399317 w 2243722"/>
                <a:gd name="connsiteY29" fmla="*/ 1307448 h 1447943"/>
                <a:gd name="connsiteX30" fmla="*/ 1401698 w 2243722"/>
                <a:gd name="connsiteY30" fmla="*/ 1390792 h 1447943"/>
                <a:gd name="connsiteX31" fmla="*/ 1404080 w 2243722"/>
                <a:gd name="connsiteY31" fmla="*/ 1400317 h 1447943"/>
                <a:gd name="connsiteX32" fmla="*/ 1406461 w 2243722"/>
                <a:gd name="connsiteY32" fmla="*/ 1412223 h 1447943"/>
                <a:gd name="connsiteX33" fmla="*/ 1404080 w 2243722"/>
                <a:gd name="connsiteY33" fmla="*/ 1445560 h 1447943"/>
                <a:gd name="connsiteX34" fmla="*/ 1396936 w 2243722"/>
                <a:gd name="connsiteY34" fmla="*/ 1447942 h 1447943"/>
                <a:gd name="connsiteX35" fmla="*/ 925448 w 2243722"/>
                <a:gd name="connsiteY35" fmla="*/ 1443179 h 1447943"/>
                <a:gd name="connsiteX36" fmla="*/ 870680 w 2243722"/>
                <a:gd name="connsiteY36" fmla="*/ 1440798 h 1447943"/>
                <a:gd name="connsiteX37" fmla="*/ 849248 w 2243722"/>
                <a:gd name="connsiteY37" fmla="*/ 1438417 h 1447943"/>
                <a:gd name="connsiteX38" fmla="*/ 780192 w 2243722"/>
                <a:gd name="connsiteY38" fmla="*/ 1431273 h 1447943"/>
                <a:gd name="connsiteX39" fmla="*/ 689705 w 2243722"/>
                <a:gd name="connsiteY39" fmla="*/ 1433654 h 1447943"/>
                <a:gd name="connsiteX40" fmla="*/ 684942 w 2243722"/>
                <a:gd name="connsiteY40" fmla="*/ 1424129 h 1447943"/>
                <a:gd name="connsiteX41" fmla="*/ 680180 w 2243722"/>
                <a:gd name="connsiteY41" fmla="*/ 1262204 h 1447943"/>
                <a:gd name="connsiteX42" fmla="*/ 677798 w 2243722"/>
                <a:gd name="connsiteY42" fmla="*/ 924067 h 1447943"/>
                <a:gd name="connsiteX43" fmla="*/ 670655 w 2243722"/>
                <a:gd name="connsiteY43" fmla="*/ 743092 h 1447943"/>
                <a:gd name="connsiteX44" fmla="*/ 1523 w 2243722"/>
                <a:gd name="connsiteY44" fmla="*/ 747854 h 1447943"/>
                <a:gd name="connsiteX45" fmla="*/ 6286 w 2243722"/>
                <a:gd name="connsiteY45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7886 w 2243722"/>
                <a:gd name="connsiteY14" fmla="*/ 893110 h 1447943"/>
                <a:gd name="connsiteX15" fmla="*/ 1373123 w 2243722"/>
                <a:gd name="connsiteY15" fmla="*/ 916923 h 1447943"/>
                <a:gd name="connsiteX16" fmla="*/ 1368361 w 2243722"/>
                <a:gd name="connsiteY16" fmla="*/ 940735 h 1447943"/>
                <a:gd name="connsiteX17" fmla="*/ 1365980 w 2243722"/>
                <a:gd name="connsiteY17" fmla="*/ 1033604 h 1447943"/>
                <a:gd name="connsiteX18" fmla="*/ 1363598 w 2243722"/>
                <a:gd name="connsiteY18" fmla="*/ 1045510 h 1447943"/>
                <a:gd name="connsiteX19" fmla="*/ 1368361 w 2243722"/>
                <a:gd name="connsiteY19" fmla="*/ 1150285 h 1447943"/>
                <a:gd name="connsiteX20" fmla="*/ 1370742 w 2243722"/>
                <a:gd name="connsiteY20" fmla="*/ 1186004 h 1447943"/>
                <a:gd name="connsiteX21" fmla="*/ 1375505 w 2243722"/>
                <a:gd name="connsiteY21" fmla="*/ 1200292 h 1447943"/>
                <a:gd name="connsiteX22" fmla="*/ 1377886 w 2243722"/>
                <a:gd name="connsiteY22" fmla="*/ 1209817 h 1447943"/>
                <a:gd name="connsiteX23" fmla="*/ 1380267 w 2243722"/>
                <a:gd name="connsiteY23" fmla="*/ 1233629 h 1447943"/>
                <a:gd name="connsiteX24" fmla="*/ 1382648 w 2243722"/>
                <a:gd name="connsiteY24" fmla="*/ 1243154 h 1447943"/>
                <a:gd name="connsiteX25" fmla="*/ 1387411 w 2243722"/>
                <a:gd name="connsiteY25" fmla="*/ 1262204 h 1447943"/>
                <a:gd name="connsiteX26" fmla="*/ 1394555 w 2243722"/>
                <a:gd name="connsiteY26" fmla="*/ 1278873 h 1447943"/>
                <a:gd name="connsiteX27" fmla="*/ 1396936 w 2243722"/>
                <a:gd name="connsiteY27" fmla="*/ 1297923 h 1447943"/>
                <a:gd name="connsiteX28" fmla="*/ 1399317 w 2243722"/>
                <a:gd name="connsiteY28" fmla="*/ 1307448 h 1447943"/>
                <a:gd name="connsiteX29" fmla="*/ 1401698 w 2243722"/>
                <a:gd name="connsiteY29" fmla="*/ 1390792 h 1447943"/>
                <a:gd name="connsiteX30" fmla="*/ 1404080 w 2243722"/>
                <a:gd name="connsiteY30" fmla="*/ 1400317 h 1447943"/>
                <a:gd name="connsiteX31" fmla="*/ 1406461 w 2243722"/>
                <a:gd name="connsiteY31" fmla="*/ 1412223 h 1447943"/>
                <a:gd name="connsiteX32" fmla="*/ 1404080 w 2243722"/>
                <a:gd name="connsiteY32" fmla="*/ 1445560 h 1447943"/>
                <a:gd name="connsiteX33" fmla="*/ 1396936 w 2243722"/>
                <a:gd name="connsiteY33" fmla="*/ 1447942 h 1447943"/>
                <a:gd name="connsiteX34" fmla="*/ 925448 w 2243722"/>
                <a:gd name="connsiteY34" fmla="*/ 1443179 h 1447943"/>
                <a:gd name="connsiteX35" fmla="*/ 870680 w 2243722"/>
                <a:gd name="connsiteY35" fmla="*/ 1440798 h 1447943"/>
                <a:gd name="connsiteX36" fmla="*/ 849248 w 2243722"/>
                <a:gd name="connsiteY36" fmla="*/ 1438417 h 1447943"/>
                <a:gd name="connsiteX37" fmla="*/ 780192 w 2243722"/>
                <a:gd name="connsiteY37" fmla="*/ 1431273 h 1447943"/>
                <a:gd name="connsiteX38" fmla="*/ 689705 w 2243722"/>
                <a:gd name="connsiteY38" fmla="*/ 1433654 h 1447943"/>
                <a:gd name="connsiteX39" fmla="*/ 684942 w 2243722"/>
                <a:gd name="connsiteY39" fmla="*/ 1424129 h 1447943"/>
                <a:gd name="connsiteX40" fmla="*/ 680180 w 2243722"/>
                <a:gd name="connsiteY40" fmla="*/ 1262204 h 1447943"/>
                <a:gd name="connsiteX41" fmla="*/ 677798 w 2243722"/>
                <a:gd name="connsiteY41" fmla="*/ 924067 h 1447943"/>
                <a:gd name="connsiteX42" fmla="*/ 670655 w 2243722"/>
                <a:gd name="connsiteY42" fmla="*/ 743092 h 1447943"/>
                <a:gd name="connsiteX43" fmla="*/ 1523 w 2243722"/>
                <a:gd name="connsiteY43" fmla="*/ 747854 h 1447943"/>
                <a:gd name="connsiteX44" fmla="*/ 6286 w 2243722"/>
                <a:gd name="connsiteY44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7798 w 2243722"/>
                <a:gd name="connsiteY40" fmla="*/ 924067 h 1447943"/>
                <a:gd name="connsiteX41" fmla="*/ 670655 w 2243722"/>
                <a:gd name="connsiteY41" fmla="*/ 743092 h 1447943"/>
                <a:gd name="connsiteX42" fmla="*/ 1523 w 2243722"/>
                <a:gd name="connsiteY42" fmla="*/ 747854 h 1447943"/>
                <a:gd name="connsiteX43" fmla="*/ 6286 w 2243722"/>
                <a:gd name="connsiteY43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0655 w 2243722"/>
                <a:gd name="connsiteY40" fmla="*/ 743092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0655 w 2243722"/>
                <a:gd name="connsiteY40" fmla="*/ 743092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11839 h 1402490"/>
                <a:gd name="connsiteX1" fmla="*/ 2094642 w 2243722"/>
                <a:gd name="connsiteY1" fmla="*/ 14220 h 1402490"/>
                <a:gd name="connsiteX2" fmla="*/ 2075592 w 2243722"/>
                <a:gd name="connsiteY2" fmla="*/ 590482 h 1402490"/>
                <a:gd name="connsiteX3" fmla="*/ 2077973 w 2243722"/>
                <a:gd name="connsiteY3" fmla="*/ 623820 h 1402490"/>
                <a:gd name="connsiteX4" fmla="*/ 2080355 w 2243722"/>
                <a:gd name="connsiteY4" fmla="*/ 633345 h 1402490"/>
                <a:gd name="connsiteX5" fmla="*/ 2082736 w 2243722"/>
                <a:gd name="connsiteY5" fmla="*/ 647632 h 1402490"/>
                <a:gd name="connsiteX6" fmla="*/ 2089880 w 2243722"/>
                <a:gd name="connsiteY6" fmla="*/ 673826 h 1402490"/>
                <a:gd name="connsiteX7" fmla="*/ 2092261 w 2243722"/>
                <a:gd name="connsiteY7" fmla="*/ 692876 h 1402490"/>
                <a:gd name="connsiteX8" fmla="*/ 1837467 w 2243722"/>
                <a:gd name="connsiteY8" fmla="*/ 721451 h 1402490"/>
                <a:gd name="connsiteX9" fmla="*/ 1732692 w 2243722"/>
                <a:gd name="connsiteY9" fmla="*/ 726214 h 1402490"/>
                <a:gd name="connsiteX10" fmla="*/ 1718405 w 2243722"/>
                <a:gd name="connsiteY10" fmla="*/ 730976 h 1402490"/>
                <a:gd name="connsiteX11" fmla="*/ 1606486 w 2243722"/>
                <a:gd name="connsiteY11" fmla="*/ 733357 h 1402490"/>
                <a:gd name="connsiteX12" fmla="*/ 1537430 w 2243722"/>
                <a:gd name="connsiteY12" fmla="*/ 735739 h 1402490"/>
                <a:gd name="connsiteX13" fmla="*/ 1396936 w 2243722"/>
                <a:gd name="connsiteY13" fmla="*/ 721451 h 1402490"/>
                <a:gd name="connsiteX14" fmla="*/ 1373123 w 2243722"/>
                <a:gd name="connsiteY14" fmla="*/ 871470 h 1402490"/>
                <a:gd name="connsiteX15" fmla="*/ 1368361 w 2243722"/>
                <a:gd name="connsiteY15" fmla="*/ 895282 h 1402490"/>
                <a:gd name="connsiteX16" fmla="*/ 1365980 w 2243722"/>
                <a:gd name="connsiteY16" fmla="*/ 988151 h 1402490"/>
                <a:gd name="connsiteX17" fmla="*/ 1363598 w 2243722"/>
                <a:gd name="connsiteY17" fmla="*/ 1000057 h 1402490"/>
                <a:gd name="connsiteX18" fmla="*/ 1368361 w 2243722"/>
                <a:gd name="connsiteY18" fmla="*/ 1104832 h 1402490"/>
                <a:gd name="connsiteX19" fmla="*/ 1370742 w 2243722"/>
                <a:gd name="connsiteY19" fmla="*/ 1140551 h 1402490"/>
                <a:gd name="connsiteX20" fmla="*/ 1375505 w 2243722"/>
                <a:gd name="connsiteY20" fmla="*/ 1154839 h 1402490"/>
                <a:gd name="connsiteX21" fmla="*/ 1377886 w 2243722"/>
                <a:gd name="connsiteY21" fmla="*/ 1164364 h 1402490"/>
                <a:gd name="connsiteX22" fmla="*/ 1380267 w 2243722"/>
                <a:gd name="connsiteY22" fmla="*/ 1188176 h 1402490"/>
                <a:gd name="connsiteX23" fmla="*/ 1382648 w 2243722"/>
                <a:gd name="connsiteY23" fmla="*/ 1197701 h 1402490"/>
                <a:gd name="connsiteX24" fmla="*/ 1387411 w 2243722"/>
                <a:gd name="connsiteY24" fmla="*/ 1216751 h 1402490"/>
                <a:gd name="connsiteX25" fmla="*/ 1394555 w 2243722"/>
                <a:gd name="connsiteY25" fmla="*/ 1233420 h 1402490"/>
                <a:gd name="connsiteX26" fmla="*/ 1396936 w 2243722"/>
                <a:gd name="connsiteY26" fmla="*/ 1252470 h 1402490"/>
                <a:gd name="connsiteX27" fmla="*/ 1399317 w 2243722"/>
                <a:gd name="connsiteY27" fmla="*/ 1261995 h 1402490"/>
                <a:gd name="connsiteX28" fmla="*/ 1401698 w 2243722"/>
                <a:gd name="connsiteY28" fmla="*/ 1345339 h 1402490"/>
                <a:gd name="connsiteX29" fmla="*/ 1404080 w 2243722"/>
                <a:gd name="connsiteY29" fmla="*/ 1354864 h 1402490"/>
                <a:gd name="connsiteX30" fmla="*/ 1406461 w 2243722"/>
                <a:gd name="connsiteY30" fmla="*/ 1366770 h 1402490"/>
                <a:gd name="connsiteX31" fmla="*/ 1404080 w 2243722"/>
                <a:gd name="connsiteY31" fmla="*/ 1400107 h 1402490"/>
                <a:gd name="connsiteX32" fmla="*/ 1396936 w 2243722"/>
                <a:gd name="connsiteY32" fmla="*/ 1402489 h 1402490"/>
                <a:gd name="connsiteX33" fmla="*/ 925448 w 2243722"/>
                <a:gd name="connsiteY33" fmla="*/ 1397726 h 1402490"/>
                <a:gd name="connsiteX34" fmla="*/ 870680 w 2243722"/>
                <a:gd name="connsiteY34" fmla="*/ 1395345 h 1402490"/>
                <a:gd name="connsiteX35" fmla="*/ 849248 w 2243722"/>
                <a:gd name="connsiteY35" fmla="*/ 1392964 h 1402490"/>
                <a:gd name="connsiteX36" fmla="*/ 780192 w 2243722"/>
                <a:gd name="connsiteY36" fmla="*/ 1385820 h 1402490"/>
                <a:gd name="connsiteX37" fmla="*/ 689705 w 2243722"/>
                <a:gd name="connsiteY37" fmla="*/ 1388201 h 1402490"/>
                <a:gd name="connsiteX38" fmla="*/ 684942 w 2243722"/>
                <a:gd name="connsiteY38" fmla="*/ 1378676 h 1402490"/>
                <a:gd name="connsiteX39" fmla="*/ 680180 w 2243722"/>
                <a:gd name="connsiteY39" fmla="*/ 1216751 h 1402490"/>
                <a:gd name="connsiteX40" fmla="*/ 701611 w 2243722"/>
                <a:gd name="connsiteY40" fmla="*/ 702402 h 1402490"/>
                <a:gd name="connsiteX41" fmla="*/ 1523 w 2243722"/>
                <a:gd name="connsiteY41" fmla="*/ 702401 h 1402490"/>
                <a:gd name="connsiteX42" fmla="*/ 6286 w 2243722"/>
                <a:gd name="connsiteY42" fmla="*/ 11839 h 1402490"/>
                <a:gd name="connsiteX0" fmla="*/ 7944 w 2245380"/>
                <a:gd name="connsiteY0" fmla="*/ 11839 h 1402490"/>
                <a:gd name="connsiteX1" fmla="*/ 2096300 w 2245380"/>
                <a:gd name="connsiteY1" fmla="*/ 14220 h 1402490"/>
                <a:gd name="connsiteX2" fmla="*/ 2077250 w 2245380"/>
                <a:gd name="connsiteY2" fmla="*/ 590482 h 1402490"/>
                <a:gd name="connsiteX3" fmla="*/ 2079631 w 2245380"/>
                <a:gd name="connsiteY3" fmla="*/ 623820 h 1402490"/>
                <a:gd name="connsiteX4" fmla="*/ 2082013 w 2245380"/>
                <a:gd name="connsiteY4" fmla="*/ 633345 h 1402490"/>
                <a:gd name="connsiteX5" fmla="*/ 2084394 w 2245380"/>
                <a:gd name="connsiteY5" fmla="*/ 647632 h 1402490"/>
                <a:gd name="connsiteX6" fmla="*/ 2091538 w 2245380"/>
                <a:gd name="connsiteY6" fmla="*/ 673826 h 1402490"/>
                <a:gd name="connsiteX7" fmla="*/ 2093919 w 2245380"/>
                <a:gd name="connsiteY7" fmla="*/ 692876 h 1402490"/>
                <a:gd name="connsiteX8" fmla="*/ 1839125 w 2245380"/>
                <a:gd name="connsiteY8" fmla="*/ 721451 h 1402490"/>
                <a:gd name="connsiteX9" fmla="*/ 1734350 w 2245380"/>
                <a:gd name="connsiteY9" fmla="*/ 726214 h 1402490"/>
                <a:gd name="connsiteX10" fmla="*/ 1720063 w 2245380"/>
                <a:gd name="connsiteY10" fmla="*/ 730976 h 1402490"/>
                <a:gd name="connsiteX11" fmla="*/ 1608144 w 2245380"/>
                <a:gd name="connsiteY11" fmla="*/ 733357 h 1402490"/>
                <a:gd name="connsiteX12" fmla="*/ 1539088 w 2245380"/>
                <a:gd name="connsiteY12" fmla="*/ 735739 h 1402490"/>
                <a:gd name="connsiteX13" fmla="*/ 1398594 w 2245380"/>
                <a:gd name="connsiteY13" fmla="*/ 721451 h 1402490"/>
                <a:gd name="connsiteX14" fmla="*/ 1374781 w 2245380"/>
                <a:gd name="connsiteY14" fmla="*/ 871470 h 1402490"/>
                <a:gd name="connsiteX15" fmla="*/ 1370019 w 2245380"/>
                <a:gd name="connsiteY15" fmla="*/ 895282 h 1402490"/>
                <a:gd name="connsiteX16" fmla="*/ 1367638 w 2245380"/>
                <a:gd name="connsiteY16" fmla="*/ 988151 h 1402490"/>
                <a:gd name="connsiteX17" fmla="*/ 1365256 w 2245380"/>
                <a:gd name="connsiteY17" fmla="*/ 1000057 h 1402490"/>
                <a:gd name="connsiteX18" fmla="*/ 1370019 w 2245380"/>
                <a:gd name="connsiteY18" fmla="*/ 1104832 h 1402490"/>
                <a:gd name="connsiteX19" fmla="*/ 1372400 w 2245380"/>
                <a:gd name="connsiteY19" fmla="*/ 1140551 h 1402490"/>
                <a:gd name="connsiteX20" fmla="*/ 1377163 w 2245380"/>
                <a:gd name="connsiteY20" fmla="*/ 1154839 h 1402490"/>
                <a:gd name="connsiteX21" fmla="*/ 1379544 w 2245380"/>
                <a:gd name="connsiteY21" fmla="*/ 1164364 h 1402490"/>
                <a:gd name="connsiteX22" fmla="*/ 1381925 w 2245380"/>
                <a:gd name="connsiteY22" fmla="*/ 1188176 h 1402490"/>
                <a:gd name="connsiteX23" fmla="*/ 1384306 w 2245380"/>
                <a:gd name="connsiteY23" fmla="*/ 1197701 h 1402490"/>
                <a:gd name="connsiteX24" fmla="*/ 1389069 w 2245380"/>
                <a:gd name="connsiteY24" fmla="*/ 1216751 h 1402490"/>
                <a:gd name="connsiteX25" fmla="*/ 1396213 w 2245380"/>
                <a:gd name="connsiteY25" fmla="*/ 1233420 h 1402490"/>
                <a:gd name="connsiteX26" fmla="*/ 1398594 w 2245380"/>
                <a:gd name="connsiteY26" fmla="*/ 1252470 h 1402490"/>
                <a:gd name="connsiteX27" fmla="*/ 1400975 w 2245380"/>
                <a:gd name="connsiteY27" fmla="*/ 1261995 h 1402490"/>
                <a:gd name="connsiteX28" fmla="*/ 1403356 w 2245380"/>
                <a:gd name="connsiteY28" fmla="*/ 1345339 h 1402490"/>
                <a:gd name="connsiteX29" fmla="*/ 1405738 w 2245380"/>
                <a:gd name="connsiteY29" fmla="*/ 1354864 h 1402490"/>
                <a:gd name="connsiteX30" fmla="*/ 1408119 w 2245380"/>
                <a:gd name="connsiteY30" fmla="*/ 1366770 h 1402490"/>
                <a:gd name="connsiteX31" fmla="*/ 1405738 w 2245380"/>
                <a:gd name="connsiteY31" fmla="*/ 1400107 h 1402490"/>
                <a:gd name="connsiteX32" fmla="*/ 1398594 w 2245380"/>
                <a:gd name="connsiteY32" fmla="*/ 1402489 h 1402490"/>
                <a:gd name="connsiteX33" fmla="*/ 927106 w 2245380"/>
                <a:gd name="connsiteY33" fmla="*/ 1397726 h 1402490"/>
                <a:gd name="connsiteX34" fmla="*/ 872338 w 2245380"/>
                <a:gd name="connsiteY34" fmla="*/ 1395345 h 1402490"/>
                <a:gd name="connsiteX35" fmla="*/ 850906 w 2245380"/>
                <a:gd name="connsiteY35" fmla="*/ 1392964 h 1402490"/>
                <a:gd name="connsiteX36" fmla="*/ 781850 w 2245380"/>
                <a:gd name="connsiteY36" fmla="*/ 1385820 h 1402490"/>
                <a:gd name="connsiteX37" fmla="*/ 691363 w 2245380"/>
                <a:gd name="connsiteY37" fmla="*/ 1388201 h 1402490"/>
                <a:gd name="connsiteX38" fmla="*/ 686600 w 2245380"/>
                <a:gd name="connsiteY38" fmla="*/ 1378676 h 1402490"/>
                <a:gd name="connsiteX39" fmla="*/ 681838 w 2245380"/>
                <a:gd name="connsiteY39" fmla="*/ 1216751 h 1402490"/>
                <a:gd name="connsiteX40" fmla="*/ 703269 w 2245380"/>
                <a:gd name="connsiteY40" fmla="*/ 702402 h 1402490"/>
                <a:gd name="connsiteX41" fmla="*/ 3181 w 2245380"/>
                <a:gd name="connsiteY41" fmla="*/ 702401 h 1402490"/>
                <a:gd name="connsiteX42" fmla="*/ 7944 w 2245380"/>
                <a:gd name="connsiteY42" fmla="*/ 11839 h 1402490"/>
                <a:gd name="connsiteX0" fmla="*/ 109806 w 2242467"/>
                <a:gd name="connsiteY0" fmla="*/ 49949 h 1395356"/>
                <a:gd name="connsiteX1" fmla="*/ 2093387 w 2242467"/>
                <a:gd name="connsiteY1" fmla="*/ 7086 h 1395356"/>
                <a:gd name="connsiteX2" fmla="*/ 2074337 w 2242467"/>
                <a:gd name="connsiteY2" fmla="*/ 583348 h 1395356"/>
                <a:gd name="connsiteX3" fmla="*/ 2076718 w 2242467"/>
                <a:gd name="connsiteY3" fmla="*/ 616686 h 1395356"/>
                <a:gd name="connsiteX4" fmla="*/ 2079100 w 2242467"/>
                <a:gd name="connsiteY4" fmla="*/ 626211 h 1395356"/>
                <a:gd name="connsiteX5" fmla="*/ 2081481 w 2242467"/>
                <a:gd name="connsiteY5" fmla="*/ 640498 h 1395356"/>
                <a:gd name="connsiteX6" fmla="*/ 2088625 w 2242467"/>
                <a:gd name="connsiteY6" fmla="*/ 666692 h 1395356"/>
                <a:gd name="connsiteX7" fmla="*/ 2091006 w 2242467"/>
                <a:gd name="connsiteY7" fmla="*/ 685742 h 1395356"/>
                <a:gd name="connsiteX8" fmla="*/ 1836212 w 2242467"/>
                <a:gd name="connsiteY8" fmla="*/ 714317 h 1395356"/>
                <a:gd name="connsiteX9" fmla="*/ 1731437 w 2242467"/>
                <a:gd name="connsiteY9" fmla="*/ 719080 h 1395356"/>
                <a:gd name="connsiteX10" fmla="*/ 1717150 w 2242467"/>
                <a:gd name="connsiteY10" fmla="*/ 723842 h 1395356"/>
                <a:gd name="connsiteX11" fmla="*/ 1605231 w 2242467"/>
                <a:gd name="connsiteY11" fmla="*/ 726223 h 1395356"/>
                <a:gd name="connsiteX12" fmla="*/ 1536175 w 2242467"/>
                <a:gd name="connsiteY12" fmla="*/ 728605 h 1395356"/>
                <a:gd name="connsiteX13" fmla="*/ 1395681 w 2242467"/>
                <a:gd name="connsiteY13" fmla="*/ 714317 h 1395356"/>
                <a:gd name="connsiteX14" fmla="*/ 1371868 w 2242467"/>
                <a:gd name="connsiteY14" fmla="*/ 864336 h 1395356"/>
                <a:gd name="connsiteX15" fmla="*/ 1367106 w 2242467"/>
                <a:gd name="connsiteY15" fmla="*/ 888148 h 1395356"/>
                <a:gd name="connsiteX16" fmla="*/ 1364725 w 2242467"/>
                <a:gd name="connsiteY16" fmla="*/ 981017 h 1395356"/>
                <a:gd name="connsiteX17" fmla="*/ 1362343 w 2242467"/>
                <a:gd name="connsiteY17" fmla="*/ 992923 h 1395356"/>
                <a:gd name="connsiteX18" fmla="*/ 1367106 w 2242467"/>
                <a:gd name="connsiteY18" fmla="*/ 1097698 h 1395356"/>
                <a:gd name="connsiteX19" fmla="*/ 1369487 w 2242467"/>
                <a:gd name="connsiteY19" fmla="*/ 1133417 h 1395356"/>
                <a:gd name="connsiteX20" fmla="*/ 1374250 w 2242467"/>
                <a:gd name="connsiteY20" fmla="*/ 1147705 h 1395356"/>
                <a:gd name="connsiteX21" fmla="*/ 1376631 w 2242467"/>
                <a:gd name="connsiteY21" fmla="*/ 1157230 h 1395356"/>
                <a:gd name="connsiteX22" fmla="*/ 1379012 w 2242467"/>
                <a:gd name="connsiteY22" fmla="*/ 1181042 h 1395356"/>
                <a:gd name="connsiteX23" fmla="*/ 1381393 w 2242467"/>
                <a:gd name="connsiteY23" fmla="*/ 1190567 h 1395356"/>
                <a:gd name="connsiteX24" fmla="*/ 1386156 w 2242467"/>
                <a:gd name="connsiteY24" fmla="*/ 1209617 h 1395356"/>
                <a:gd name="connsiteX25" fmla="*/ 1393300 w 2242467"/>
                <a:gd name="connsiteY25" fmla="*/ 1226286 h 1395356"/>
                <a:gd name="connsiteX26" fmla="*/ 1395681 w 2242467"/>
                <a:gd name="connsiteY26" fmla="*/ 1245336 h 1395356"/>
                <a:gd name="connsiteX27" fmla="*/ 1398062 w 2242467"/>
                <a:gd name="connsiteY27" fmla="*/ 1254861 h 1395356"/>
                <a:gd name="connsiteX28" fmla="*/ 1400443 w 2242467"/>
                <a:gd name="connsiteY28" fmla="*/ 1338205 h 1395356"/>
                <a:gd name="connsiteX29" fmla="*/ 1402825 w 2242467"/>
                <a:gd name="connsiteY29" fmla="*/ 1347730 h 1395356"/>
                <a:gd name="connsiteX30" fmla="*/ 1405206 w 2242467"/>
                <a:gd name="connsiteY30" fmla="*/ 1359636 h 1395356"/>
                <a:gd name="connsiteX31" fmla="*/ 1402825 w 2242467"/>
                <a:gd name="connsiteY31" fmla="*/ 1392973 h 1395356"/>
                <a:gd name="connsiteX32" fmla="*/ 1395681 w 2242467"/>
                <a:gd name="connsiteY32" fmla="*/ 1395355 h 1395356"/>
                <a:gd name="connsiteX33" fmla="*/ 924193 w 2242467"/>
                <a:gd name="connsiteY33" fmla="*/ 1390592 h 1395356"/>
                <a:gd name="connsiteX34" fmla="*/ 869425 w 2242467"/>
                <a:gd name="connsiteY34" fmla="*/ 1388211 h 1395356"/>
                <a:gd name="connsiteX35" fmla="*/ 847993 w 2242467"/>
                <a:gd name="connsiteY35" fmla="*/ 1385830 h 1395356"/>
                <a:gd name="connsiteX36" fmla="*/ 778937 w 2242467"/>
                <a:gd name="connsiteY36" fmla="*/ 1378686 h 1395356"/>
                <a:gd name="connsiteX37" fmla="*/ 688450 w 2242467"/>
                <a:gd name="connsiteY37" fmla="*/ 1381067 h 1395356"/>
                <a:gd name="connsiteX38" fmla="*/ 683687 w 2242467"/>
                <a:gd name="connsiteY38" fmla="*/ 1371542 h 1395356"/>
                <a:gd name="connsiteX39" fmla="*/ 678925 w 2242467"/>
                <a:gd name="connsiteY39" fmla="*/ 1209617 h 1395356"/>
                <a:gd name="connsiteX40" fmla="*/ 700356 w 2242467"/>
                <a:gd name="connsiteY40" fmla="*/ 695268 h 1395356"/>
                <a:gd name="connsiteX41" fmla="*/ 268 w 2242467"/>
                <a:gd name="connsiteY41" fmla="*/ 695267 h 1395356"/>
                <a:gd name="connsiteX42" fmla="*/ 109806 w 2242467"/>
                <a:gd name="connsiteY42" fmla="*/ 49949 h 1395356"/>
                <a:gd name="connsiteX0" fmla="*/ 6360 w 2246177"/>
                <a:gd name="connsiteY0" fmla="*/ 10233 h 1403265"/>
                <a:gd name="connsiteX1" fmla="*/ 2097097 w 2246177"/>
                <a:gd name="connsiteY1" fmla="*/ 14995 h 1403265"/>
                <a:gd name="connsiteX2" fmla="*/ 2078047 w 2246177"/>
                <a:gd name="connsiteY2" fmla="*/ 591257 h 1403265"/>
                <a:gd name="connsiteX3" fmla="*/ 2080428 w 2246177"/>
                <a:gd name="connsiteY3" fmla="*/ 624595 h 1403265"/>
                <a:gd name="connsiteX4" fmla="*/ 2082810 w 2246177"/>
                <a:gd name="connsiteY4" fmla="*/ 634120 h 1403265"/>
                <a:gd name="connsiteX5" fmla="*/ 2085191 w 2246177"/>
                <a:gd name="connsiteY5" fmla="*/ 648407 h 1403265"/>
                <a:gd name="connsiteX6" fmla="*/ 2092335 w 2246177"/>
                <a:gd name="connsiteY6" fmla="*/ 674601 h 1403265"/>
                <a:gd name="connsiteX7" fmla="*/ 2094716 w 2246177"/>
                <a:gd name="connsiteY7" fmla="*/ 693651 h 1403265"/>
                <a:gd name="connsiteX8" fmla="*/ 1839922 w 2246177"/>
                <a:gd name="connsiteY8" fmla="*/ 722226 h 1403265"/>
                <a:gd name="connsiteX9" fmla="*/ 1735147 w 2246177"/>
                <a:gd name="connsiteY9" fmla="*/ 726989 h 1403265"/>
                <a:gd name="connsiteX10" fmla="*/ 1720860 w 2246177"/>
                <a:gd name="connsiteY10" fmla="*/ 731751 h 1403265"/>
                <a:gd name="connsiteX11" fmla="*/ 1608941 w 2246177"/>
                <a:gd name="connsiteY11" fmla="*/ 734132 h 1403265"/>
                <a:gd name="connsiteX12" fmla="*/ 1539885 w 2246177"/>
                <a:gd name="connsiteY12" fmla="*/ 736514 h 1403265"/>
                <a:gd name="connsiteX13" fmla="*/ 1399391 w 2246177"/>
                <a:gd name="connsiteY13" fmla="*/ 722226 h 1403265"/>
                <a:gd name="connsiteX14" fmla="*/ 1375578 w 2246177"/>
                <a:gd name="connsiteY14" fmla="*/ 872245 h 1403265"/>
                <a:gd name="connsiteX15" fmla="*/ 1370816 w 2246177"/>
                <a:gd name="connsiteY15" fmla="*/ 896057 h 1403265"/>
                <a:gd name="connsiteX16" fmla="*/ 1368435 w 2246177"/>
                <a:gd name="connsiteY16" fmla="*/ 988926 h 1403265"/>
                <a:gd name="connsiteX17" fmla="*/ 1366053 w 2246177"/>
                <a:gd name="connsiteY17" fmla="*/ 1000832 h 1403265"/>
                <a:gd name="connsiteX18" fmla="*/ 1370816 w 2246177"/>
                <a:gd name="connsiteY18" fmla="*/ 1105607 h 1403265"/>
                <a:gd name="connsiteX19" fmla="*/ 1373197 w 2246177"/>
                <a:gd name="connsiteY19" fmla="*/ 1141326 h 1403265"/>
                <a:gd name="connsiteX20" fmla="*/ 1377960 w 2246177"/>
                <a:gd name="connsiteY20" fmla="*/ 1155614 h 1403265"/>
                <a:gd name="connsiteX21" fmla="*/ 1380341 w 2246177"/>
                <a:gd name="connsiteY21" fmla="*/ 1165139 h 1403265"/>
                <a:gd name="connsiteX22" fmla="*/ 1382722 w 2246177"/>
                <a:gd name="connsiteY22" fmla="*/ 1188951 h 1403265"/>
                <a:gd name="connsiteX23" fmla="*/ 1385103 w 2246177"/>
                <a:gd name="connsiteY23" fmla="*/ 1198476 h 1403265"/>
                <a:gd name="connsiteX24" fmla="*/ 1389866 w 2246177"/>
                <a:gd name="connsiteY24" fmla="*/ 1217526 h 1403265"/>
                <a:gd name="connsiteX25" fmla="*/ 1397010 w 2246177"/>
                <a:gd name="connsiteY25" fmla="*/ 1234195 h 1403265"/>
                <a:gd name="connsiteX26" fmla="*/ 1399391 w 2246177"/>
                <a:gd name="connsiteY26" fmla="*/ 1253245 h 1403265"/>
                <a:gd name="connsiteX27" fmla="*/ 1401772 w 2246177"/>
                <a:gd name="connsiteY27" fmla="*/ 1262770 h 1403265"/>
                <a:gd name="connsiteX28" fmla="*/ 1404153 w 2246177"/>
                <a:gd name="connsiteY28" fmla="*/ 1346114 h 1403265"/>
                <a:gd name="connsiteX29" fmla="*/ 1406535 w 2246177"/>
                <a:gd name="connsiteY29" fmla="*/ 1355639 h 1403265"/>
                <a:gd name="connsiteX30" fmla="*/ 1408916 w 2246177"/>
                <a:gd name="connsiteY30" fmla="*/ 1367545 h 1403265"/>
                <a:gd name="connsiteX31" fmla="*/ 1406535 w 2246177"/>
                <a:gd name="connsiteY31" fmla="*/ 1400882 h 1403265"/>
                <a:gd name="connsiteX32" fmla="*/ 1399391 w 2246177"/>
                <a:gd name="connsiteY32" fmla="*/ 1403264 h 1403265"/>
                <a:gd name="connsiteX33" fmla="*/ 927903 w 2246177"/>
                <a:gd name="connsiteY33" fmla="*/ 1398501 h 1403265"/>
                <a:gd name="connsiteX34" fmla="*/ 873135 w 2246177"/>
                <a:gd name="connsiteY34" fmla="*/ 1396120 h 1403265"/>
                <a:gd name="connsiteX35" fmla="*/ 851703 w 2246177"/>
                <a:gd name="connsiteY35" fmla="*/ 1393739 h 1403265"/>
                <a:gd name="connsiteX36" fmla="*/ 782647 w 2246177"/>
                <a:gd name="connsiteY36" fmla="*/ 1386595 h 1403265"/>
                <a:gd name="connsiteX37" fmla="*/ 692160 w 2246177"/>
                <a:gd name="connsiteY37" fmla="*/ 1388976 h 1403265"/>
                <a:gd name="connsiteX38" fmla="*/ 687397 w 2246177"/>
                <a:gd name="connsiteY38" fmla="*/ 1379451 h 1403265"/>
                <a:gd name="connsiteX39" fmla="*/ 682635 w 2246177"/>
                <a:gd name="connsiteY39" fmla="*/ 1217526 h 1403265"/>
                <a:gd name="connsiteX40" fmla="*/ 704066 w 2246177"/>
                <a:gd name="connsiteY40" fmla="*/ 703177 h 1403265"/>
                <a:gd name="connsiteX41" fmla="*/ 3978 w 2246177"/>
                <a:gd name="connsiteY41" fmla="*/ 703176 h 1403265"/>
                <a:gd name="connsiteX42" fmla="*/ 6360 w 2246177"/>
                <a:gd name="connsiteY42" fmla="*/ 10233 h 1403265"/>
                <a:gd name="connsiteX0" fmla="*/ 4697 w 2244514"/>
                <a:gd name="connsiteY0" fmla="*/ 10233 h 1403265"/>
                <a:gd name="connsiteX1" fmla="*/ 2095434 w 2244514"/>
                <a:gd name="connsiteY1" fmla="*/ 14995 h 1403265"/>
                <a:gd name="connsiteX2" fmla="*/ 2076384 w 2244514"/>
                <a:gd name="connsiteY2" fmla="*/ 591257 h 1403265"/>
                <a:gd name="connsiteX3" fmla="*/ 2078765 w 2244514"/>
                <a:gd name="connsiteY3" fmla="*/ 624595 h 1403265"/>
                <a:gd name="connsiteX4" fmla="*/ 2081147 w 2244514"/>
                <a:gd name="connsiteY4" fmla="*/ 634120 h 1403265"/>
                <a:gd name="connsiteX5" fmla="*/ 2083528 w 2244514"/>
                <a:gd name="connsiteY5" fmla="*/ 648407 h 1403265"/>
                <a:gd name="connsiteX6" fmla="*/ 2090672 w 2244514"/>
                <a:gd name="connsiteY6" fmla="*/ 674601 h 1403265"/>
                <a:gd name="connsiteX7" fmla="*/ 2093053 w 2244514"/>
                <a:gd name="connsiteY7" fmla="*/ 693651 h 1403265"/>
                <a:gd name="connsiteX8" fmla="*/ 1838259 w 2244514"/>
                <a:gd name="connsiteY8" fmla="*/ 722226 h 1403265"/>
                <a:gd name="connsiteX9" fmla="*/ 1733484 w 2244514"/>
                <a:gd name="connsiteY9" fmla="*/ 726989 h 1403265"/>
                <a:gd name="connsiteX10" fmla="*/ 1719197 w 2244514"/>
                <a:gd name="connsiteY10" fmla="*/ 731751 h 1403265"/>
                <a:gd name="connsiteX11" fmla="*/ 1607278 w 2244514"/>
                <a:gd name="connsiteY11" fmla="*/ 734132 h 1403265"/>
                <a:gd name="connsiteX12" fmla="*/ 1538222 w 2244514"/>
                <a:gd name="connsiteY12" fmla="*/ 736514 h 1403265"/>
                <a:gd name="connsiteX13" fmla="*/ 1397728 w 2244514"/>
                <a:gd name="connsiteY13" fmla="*/ 722226 h 1403265"/>
                <a:gd name="connsiteX14" fmla="*/ 1373915 w 2244514"/>
                <a:gd name="connsiteY14" fmla="*/ 872245 h 1403265"/>
                <a:gd name="connsiteX15" fmla="*/ 1369153 w 2244514"/>
                <a:gd name="connsiteY15" fmla="*/ 896057 h 1403265"/>
                <a:gd name="connsiteX16" fmla="*/ 1366772 w 2244514"/>
                <a:gd name="connsiteY16" fmla="*/ 988926 h 1403265"/>
                <a:gd name="connsiteX17" fmla="*/ 1364390 w 2244514"/>
                <a:gd name="connsiteY17" fmla="*/ 1000832 h 1403265"/>
                <a:gd name="connsiteX18" fmla="*/ 1369153 w 2244514"/>
                <a:gd name="connsiteY18" fmla="*/ 1105607 h 1403265"/>
                <a:gd name="connsiteX19" fmla="*/ 1371534 w 2244514"/>
                <a:gd name="connsiteY19" fmla="*/ 1141326 h 1403265"/>
                <a:gd name="connsiteX20" fmla="*/ 1376297 w 2244514"/>
                <a:gd name="connsiteY20" fmla="*/ 1155614 h 1403265"/>
                <a:gd name="connsiteX21" fmla="*/ 1378678 w 2244514"/>
                <a:gd name="connsiteY21" fmla="*/ 1165139 h 1403265"/>
                <a:gd name="connsiteX22" fmla="*/ 1381059 w 2244514"/>
                <a:gd name="connsiteY22" fmla="*/ 1188951 h 1403265"/>
                <a:gd name="connsiteX23" fmla="*/ 1383440 w 2244514"/>
                <a:gd name="connsiteY23" fmla="*/ 1198476 h 1403265"/>
                <a:gd name="connsiteX24" fmla="*/ 1388203 w 2244514"/>
                <a:gd name="connsiteY24" fmla="*/ 1217526 h 1403265"/>
                <a:gd name="connsiteX25" fmla="*/ 1395347 w 2244514"/>
                <a:gd name="connsiteY25" fmla="*/ 1234195 h 1403265"/>
                <a:gd name="connsiteX26" fmla="*/ 1397728 w 2244514"/>
                <a:gd name="connsiteY26" fmla="*/ 1253245 h 1403265"/>
                <a:gd name="connsiteX27" fmla="*/ 1400109 w 2244514"/>
                <a:gd name="connsiteY27" fmla="*/ 1262770 h 1403265"/>
                <a:gd name="connsiteX28" fmla="*/ 1402490 w 2244514"/>
                <a:gd name="connsiteY28" fmla="*/ 1346114 h 1403265"/>
                <a:gd name="connsiteX29" fmla="*/ 1404872 w 2244514"/>
                <a:gd name="connsiteY29" fmla="*/ 1355639 h 1403265"/>
                <a:gd name="connsiteX30" fmla="*/ 1407253 w 2244514"/>
                <a:gd name="connsiteY30" fmla="*/ 1367545 h 1403265"/>
                <a:gd name="connsiteX31" fmla="*/ 1404872 w 2244514"/>
                <a:gd name="connsiteY31" fmla="*/ 1400882 h 1403265"/>
                <a:gd name="connsiteX32" fmla="*/ 1397728 w 2244514"/>
                <a:gd name="connsiteY32" fmla="*/ 1403264 h 1403265"/>
                <a:gd name="connsiteX33" fmla="*/ 926240 w 2244514"/>
                <a:gd name="connsiteY33" fmla="*/ 1398501 h 1403265"/>
                <a:gd name="connsiteX34" fmla="*/ 871472 w 2244514"/>
                <a:gd name="connsiteY34" fmla="*/ 1396120 h 1403265"/>
                <a:gd name="connsiteX35" fmla="*/ 850040 w 2244514"/>
                <a:gd name="connsiteY35" fmla="*/ 1393739 h 1403265"/>
                <a:gd name="connsiteX36" fmla="*/ 780984 w 2244514"/>
                <a:gd name="connsiteY36" fmla="*/ 1386595 h 1403265"/>
                <a:gd name="connsiteX37" fmla="*/ 690497 w 2244514"/>
                <a:gd name="connsiteY37" fmla="*/ 1388976 h 1403265"/>
                <a:gd name="connsiteX38" fmla="*/ 685734 w 2244514"/>
                <a:gd name="connsiteY38" fmla="*/ 1379451 h 1403265"/>
                <a:gd name="connsiteX39" fmla="*/ 680972 w 2244514"/>
                <a:gd name="connsiteY39" fmla="*/ 1217526 h 1403265"/>
                <a:gd name="connsiteX40" fmla="*/ 702403 w 2244514"/>
                <a:gd name="connsiteY40" fmla="*/ 703177 h 1403265"/>
                <a:gd name="connsiteX41" fmla="*/ 2315 w 2244514"/>
                <a:gd name="connsiteY41" fmla="*/ 703176 h 1403265"/>
                <a:gd name="connsiteX42" fmla="*/ 4697 w 2244514"/>
                <a:gd name="connsiteY42" fmla="*/ 10233 h 1403265"/>
                <a:gd name="connsiteX0" fmla="*/ 1 w 2239818"/>
                <a:gd name="connsiteY0" fmla="*/ 10233 h 1403265"/>
                <a:gd name="connsiteX1" fmla="*/ 2090738 w 2239818"/>
                <a:gd name="connsiteY1" fmla="*/ 14995 h 1403265"/>
                <a:gd name="connsiteX2" fmla="*/ 2071688 w 2239818"/>
                <a:gd name="connsiteY2" fmla="*/ 591257 h 1403265"/>
                <a:gd name="connsiteX3" fmla="*/ 2074069 w 2239818"/>
                <a:gd name="connsiteY3" fmla="*/ 624595 h 1403265"/>
                <a:gd name="connsiteX4" fmla="*/ 2076451 w 2239818"/>
                <a:gd name="connsiteY4" fmla="*/ 634120 h 1403265"/>
                <a:gd name="connsiteX5" fmla="*/ 2078832 w 2239818"/>
                <a:gd name="connsiteY5" fmla="*/ 648407 h 1403265"/>
                <a:gd name="connsiteX6" fmla="*/ 2085976 w 2239818"/>
                <a:gd name="connsiteY6" fmla="*/ 674601 h 1403265"/>
                <a:gd name="connsiteX7" fmla="*/ 2088357 w 2239818"/>
                <a:gd name="connsiteY7" fmla="*/ 693651 h 1403265"/>
                <a:gd name="connsiteX8" fmla="*/ 1833563 w 2239818"/>
                <a:gd name="connsiteY8" fmla="*/ 722226 h 1403265"/>
                <a:gd name="connsiteX9" fmla="*/ 1728788 w 2239818"/>
                <a:gd name="connsiteY9" fmla="*/ 726989 h 1403265"/>
                <a:gd name="connsiteX10" fmla="*/ 1714501 w 2239818"/>
                <a:gd name="connsiteY10" fmla="*/ 731751 h 1403265"/>
                <a:gd name="connsiteX11" fmla="*/ 1602582 w 2239818"/>
                <a:gd name="connsiteY11" fmla="*/ 734132 h 1403265"/>
                <a:gd name="connsiteX12" fmla="*/ 1533526 w 2239818"/>
                <a:gd name="connsiteY12" fmla="*/ 736514 h 1403265"/>
                <a:gd name="connsiteX13" fmla="*/ 1393032 w 2239818"/>
                <a:gd name="connsiteY13" fmla="*/ 722226 h 1403265"/>
                <a:gd name="connsiteX14" fmla="*/ 1369219 w 2239818"/>
                <a:gd name="connsiteY14" fmla="*/ 872245 h 1403265"/>
                <a:gd name="connsiteX15" fmla="*/ 1364457 w 2239818"/>
                <a:gd name="connsiteY15" fmla="*/ 896057 h 1403265"/>
                <a:gd name="connsiteX16" fmla="*/ 1362076 w 2239818"/>
                <a:gd name="connsiteY16" fmla="*/ 988926 h 1403265"/>
                <a:gd name="connsiteX17" fmla="*/ 1359694 w 2239818"/>
                <a:gd name="connsiteY17" fmla="*/ 1000832 h 1403265"/>
                <a:gd name="connsiteX18" fmla="*/ 1364457 w 2239818"/>
                <a:gd name="connsiteY18" fmla="*/ 1105607 h 1403265"/>
                <a:gd name="connsiteX19" fmla="*/ 1366838 w 2239818"/>
                <a:gd name="connsiteY19" fmla="*/ 1141326 h 1403265"/>
                <a:gd name="connsiteX20" fmla="*/ 1371601 w 2239818"/>
                <a:gd name="connsiteY20" fmla="*/ 1155614 h 1403265"/>
                <a:gd name="connsiteX21" fmla="*/ 1373982 w 2239818"/>
                <a:gd name="connsiteY21" fmla="*/ 1165139 h 1403265"/>
                <a:gd name="connsiteX22" fmla="*/ 1376363 w 2239818"/>
                <a:gd name="connsiteY22" fmla="*/ 1188951 h 1403265"/>
                <a:gd name="connsiteX23" fmla="*/ 1378744 w 2239818"/>
                <a:gd name="connsiteY23" fmla="*/ 1198476 h 1403265"/>
                <a:gd name="connsiteX24" fmla="*/ 1383507 w 2239818"/>
                <a:gd name="connsiteY24" fmla="*/ 1217526 h 1403265"/>
                <a:gd name="connsiteX25" fmla="*/ 1390651 w 2239818"/>
                <a:gd name="connsiteY25" fmla="*/ 1234195 h 1403265"/>
                <a:gd name="connsiteX26" fmla="*/ 1393032 w 2239818"/>
                <a:gd name="connsiteY26" fmla="*/ 1253245 h 1403265"/>
                <a:gd name="connsiteX27" fmla="*/ 1395413 w 2239818"/>
                <a:gd name="connsiteY27" fmla="*/ 1262770 h 1403265"/>
                <a:gd name="connsiteX28" fmla="*/ 1397794 w 2239818"/>
                <a:gd name="connsiteY28" fmla="*/ 1346114 h 1403265"/>
                <a:gd name="connsiteX29" fmla="*/ 1400176 w 2239818"/>
                <a:gd name="connsiteY29" fmla="*/ 1355639 h 1403265"/>
                <a:gd name="connsiteX30" fmla="*/ 1402557 w 2239818"/>
                <a:gd name="connsiteY30" fmla="*/ 1367545 h 1403265"/>
                <a:gd name="connsiteX31" fmla="*/ 1400176 w 2239818"/>
                <a:gd name="connsiteY31" fmla="*/ 1400882 h 1403265"/>
                <a:gd name="connsiteX32" fmla="*/ 1393032 w 2239818"/>
                <a:gd name="connsiteY32" fmla="*/ 1403264 h 1403265"/>
                <a:gd name="connsiteX33" fmla="*/ 921544 w 2239818"/>
                <a:gd name="connsiteY33" fmla="*/ 1398501 h 1403265"/>
                <a:gd name="connsiteX34" fmla="*/ 866776 w 2239818"/>
                <a:gd name="connsiteY34" fmla="*/ 1396120 h 1403265"/>
                <a:gd name="connsiteX35" fmla="*/ 845344 w 2239818"/>
                <a:gd name="connsiteY35" fmla="*/ 1393739 h 1403265"/>
                <a:gd name="connsiteX36" fmla="*/ 776288 w 2239818"/>
                <a:gd name="connsiteY36" fmla="*/ 1386595 h 1403265"/>
                <a:gd name="connsiteX37" fmla="*/ 685801 w 2239818"/>
                <a:gd name="connsiteY37" fmla="*/ 1388976 h 1403265"/>
                <a:gd name="connsiteX38" fmla="*/ 681038 w 2239818"/>
                <a:gd name="connsiteY38" fmla="*/ 1379451 h 1403265"/>
                <a:gd name="connsiteX39" fmla="*/ 676276 w 2239818"/>
                <a:gd name="connsiteY39" fmla="*/ 1217526 h 1403265"/>
                <a:gd name="connsiteX40" fmla="*/ 697707 w 2239818"/>
                <a:gd name="connsiteY40" fmla="*/ 703177 h 1403265"/>
                <a:gd name="connsiteX41" fmla="*/ 52388 w 2239818"/>
                <a:gd name="connsiteY41" fmla="*/ 684126 h 1403265"/>
                <a:gd name="connsiteX42" fmla="*/ 1 w 2239818"/>
                <a:gd name="connsiteY42" fmla="*/ 10233 h 1403265"/>
                <a:gd name="connsiteX0" fmla="*/ 1225 w 2241042"/>
                <a:gd name="connsiteY0" fmla="*/ 10233 h 1403265"/>
                <a:gd name="connsiteX1" fmla="*/ 2091962 w 2241042"/>
                <a:gd name="connsiteY1" fmla="*/ 14995 h 1403265"/>
                <a:gd name="connsiteX2" fmla="*/ 2072912 w 2241042"/>
                <a:gd name="connsiteY2" fmla="*/ 591257 h 1403265"/>
                <a:gd name="connsiteX3" fmla="*/ 2075293 w 2241042"/>
                <a:gd name="connsiteY3" fmla="*/ 624595 h 1403265"/>
                <a:gd name="connsiteX4" fmla="*/ 2077675 w 2241042"/>
                <a:gd name="connsiteY4" fmla="*/ 634120 h 1403265"/>
                <a:gd name="connsiteX5" fmla="*/ 2080056 w 2241042"/>
                <a:gd name="connsiteY5" fmla="*/ 648407 h 1403265"/>
                <a:gd name="connsiteX6" fmla="*/ 2087200 w 2241042"/>
                <a:gd name="connsiteY6" fmla="*/ 674601 h 1403265"/>
                <a:gd name="connsiteX7" fmla="*/ 2089581 w 2241042"/>
                <a:gd name="connsiteY7" fmla="*/ 693651 h 1403265"/>
                <a:gd name="connsiteX8" fmla="*/ 1834787 w 2241042"/>
                <a:gd name="connsiteY8" fmla="*/ 722226 h 1403265"/>
                <a:gd name="connsiteX9" fmla="*/ 1730012 w 2241042"/>
                <a:gd name="connsiteY9" fmla="*/ 726989 h 1403265"/>
                <a:gd name="connsiteX10" fmla="*/ 1715725 w 2241042"/>
                <a:gd name="connsiteY10" fmla="*/ 731751 h 1403265"/>
                <a:gd name="connsiteX11" fmla="*/ 1603806 w 2241042"/>
                <a:gd name="connsiteY11" fmla="*/ 734132 h 1403265"/>
                <a:gd name="connsiteX12" fmla="*/ 1534750 w 2241042"/>
                <a:gd name="connsiteY12" fmla="*/ 736514 h 1403265"/>
                <a:gd name="connsiteX13" fmla="*/ 1394256 w 2241042"/>
                <a:gd name="connsiteY13" fmla="*/ 722226 h 1403265"/>
                <a:gd name="connsiteX14" fmla="*/ 1370443 w 2241042"/>
                <a:gd name="connsiteY14" fmla="*/ 872245 h 1403265"/>
                <a:gd name="connsiteX15" fmla="*/ 1365681 w 2241042"/>
                <a:gd name="connsiteY15" fmla="*/ 896057 h 1403265"/>
                <a:gd name="connsiteX16" fmla="*/ 1363300 w 2241042"/>
                <a:gd name="connsiteY16" fmla="*/ 988926 h 1403265"/>
                <a:gd name="connsiteX17" fmla="*/ 1360918 w 2241042"/>
                <a:gd name="connsiteY17" fmla="*/ 1000832 h 1403265"/>
                <a:gd name="connsiteX18" fmla="*/ 1365681 w 2241042"/>
                <a:gd name="connsiteY18" fmla="*/ 1105607 h 1403265"/>
                <a:gd name="connsiteX19" fmla="*/ 1368062 w 2241042"/>
                <a:gd name="connsiteY19" fmla="*/ 1141326 h 1403265"/>
                <a:gd name="connsiteX20" fmla="*/ 1372825 w 2241042"/>
                <a:gd name="connsiteY20" fmla="*/ 1155614 h 1403265"/>
                <a:gd name="connsiteX21" fmla="*/ 1375206 w 2241042"/>
                <a:gd name="connsiteY21" fmla="*/ 1165139 h 1403265"/>
                <a:gd name="connsiteX22" fmla="*/ 1377587 w 2241042"/>
                <a:gd name="connsiteY22" fmla="*/ 1188951 h 1403265"/>
                <a:gd name="connsiteX23" fmla="*/ 1379968 w 2241042"/>
                <a:gd name="connsiteY23" fmla="*/ 1198476 h 1403265"/>
                <a:gd name="connsiteX24" fmla="*/ 1384731 w 2241042"/>
                <a:gd name="connsiteY24" fmla="*/ 1217526 h 1403265"/>
                <a:gd name="connsiteX25" fmla="*/ 1391875 w 2241042"/>
                <a:gd name="connsiteY25" fmla="*/ 1234195 h 1403265"/>
                <a:gd name="connsiteX26" fmla="*/ 1394256 w 2241042"/>
                <a:gd name="connsiteY26" fmla="*/ 1253245 h 1403265"/>
                <a:gd name="connsiteX27" fmla="*/ 1396637 w 2241042"/>
                <a:gd name="connsiteY27" fmla="*/ 1262770 h 1403265"/>
                <a:gd name="connsiteX28" fmla="*/ 1399018 w 2241042"/>
                <a:gd name="connsiteY28" fmla="*/ 1346114 h 1403265"/>
                <a:gd name="connsiteX29" fmla="*/ 1401400 w 2241042"/>
                <a:gd name="connsiteY29" fmla="*/ 1355639 h 1403265"/>
                <a:gd name="connsiteX30" fmla="*/ 1403781 w 2241042"/>
                <a:gd name="connsiteY30" fmla="*/ 1367545 h 1403265"/>
                <a:gd name="connsiteX31" fmla="*/ 1401400 w 2241042"/>
                <a:gd name="connsiteY31" fmla="*/ 1400882 h 1403265"/>
                <a:gd name="connsiteX32" fmla="*/ 1394256 w 2241042"/>
                <a:gd name="connsiteY32" fmla="*/ 1403264 h 1403265"/>
                <a:gd name="connsiteX33" fmla="*/ 922768 w 2241042"/>
                <a:gd name="connsiteY33" fmla="*/ 1398501 h 1403265"/>
                <a:gd name="connsiteX34" fmla="*/ 868000 w 2241042"/>
                <a:gd name="connsiteY34" fmla="*/ 1396120 h 1403265"/>
                <a:gd name="connsiteX35" fmla="*/ 846568 w 2241042"/>
                <a:gd name="connsiteY35" fmla="*/ 1393739 h 1403265"/>
                <a:gd name="connsiteX36" fmla="*/ 777512 w 2241042"/>
                <a:gd name="connsiteY36" fmla="*/ 1386595 h 1403265"/>
                <a:gd name="connsiteX37" fmla="*/ 687025 w 2241042"/>
                <a:gd name="connsiteY37" fmla="*/ 1388976 h 1403265"/>
                <a:gd name="connsiteX38" fmla="*/ 682262 w 2241042"/>
                <a:gd name="connsiteY38" fmla="*/ 1379451 h 1403265"/>
                <a:gd name="connsiteX39" fmla="*/ 677500 w 2241042"/>
                <a:gd name="connsiteY39" fmla="*/ 1217526 h 1403265"/>
                <a:gd name="connsiteX40" fmla="*/ 698931 w 2241042"/>
                <a:gd name="connsiteY40" fmla="*/ 703177 h 1403265"/>
                <a:gd name="connsiteX41" fmla="*/ 3606 w 2241042"/>
                <a:gd name="connsiteY41" fmla="*/ 703176 h 1403265"/>
                <a:gd name="connsiteX42" fmla="*/ 1225 w 2241042"/>
                <a:gd name="connsiteY42" fmla="*/ 10233 h 1403265"/>
                <a:gd name="connsiteX0" fmla="*/ 1 w 2239818"/>
                <a:gd name="connsiteY0" fmla="*/ 10233 h 1403265"/>
                <a:gd name="connsiteX1" fmla="*/ 2090738 w 2239818"/>
                <a:gd name="connsiteY1" fmla="*/ 14995 h 1403265"/>
                <a:gd name="connsiteX2" fmla="*/ 2071688 w 2239818"/>
                <a:gd name="connsiteY2" fmla="*/ 591257 h 1403265"/>
                <a:gd name="connsiteX3" fmla="*/ 2074069 w 2239818"/>
                <a:gd name="connsiteY3" fmla="*/ 624595 h 1403265"/>
                <a:gd name="connsiteX4" fmla="*/ 2076451 w 2239818"/>
                <a:gd name="connsiteY4" fmla="*/ 634120 h 1403265"/>
                <a:gd name="connsiteX5" fmla="*/ 2078832 w 2239818"/>
                <a:gd name="connsiteY5" fmla="*/ 648407 h 1403265"/>
                <a:gd name="connsiteX6" fmla="*/ 2085976 w 2239818"/>
                <a:gd name="connsiteY6" fmla="*/ 674601 h 1403265"/>
                <a:gd name="connsiteX7" fmla="*/ 2088357 w 2239818"/>
                <a:gd name="connsiteY7" fmla="*/ 693651 h 1403265"/>
                <a:gd name="connsiteX8" fmla="*/ 1833563 w 2239818"/>
                <a:gd name="connsiteY8" fmla="*/ 722226 h 1403265"/>
                <a:gd name="connsiteX9" fmla="*/ 1728788 w 2239818"/>
                <a:gd name="connsiteY9" fmla="*/ 726989 h 1403265"/>
                <a:gd name="connsiteX10" fmla="*/ 1714501 w 2239818"/>
                <a:gd name="connsiteY10" fmla="*/ 731751 h 1403265"/>
                <a:gd name="connsiteX11" fmla="*/ 1602582 w 2239818"/>
                <a:gd name="connsiteY11" fmla="*/ 734132 h 1403265"/>
                <a:gd name="connsiteX12" fmla="*/ 1533526 w 2239818"/>
                <a:gd name="connsiteY12" fmla="*/ 736514 h 1403265"/>
                <a:gd name="connsiteX13" fmla="*/ 1393032 w 2239818"/>
                <a:gd name="connsiteY13" fmla="*/ 722226 h 1403265"/>
                <a:gd name="connsiteX14" fmla="*/ 1369219 w 2239818"/>
                <a:gd name="connsiteY14" fmla="*/ 872245 h 1403265"/>
                <a:gd name="connsiteX15" fmla="*/ 1364457 w 2239818"/>
                <a:gd name="connsiteY15" fmla="*/ 896057 h 1403265"/>
                <a:gd name="connsiteX16" fmla="*/ 1362076 w 2239818"/>
                <a:gd name="connsiteY16" fmla="*/ 988926 h 1403265"/>
                <a:gd name="connsiteX17" fmla="*/ 1359694 w 2239818"/>
                <a:gd name="connsiteY17" fmla="*/ 1000832 h 1403265"/>
                <a:gd name="connsiteX18" fmla="*/ 1364457 w 2239818"/>
                <a:gd name="connsiteY18" fmla="*/ 1105607 h 1403265"/>
                <a:gd name="connsiteX19" fmla="*/ 1366838 w 2239818"/>
                <a:gd name="connsiteY19" fmla="*/ 1141326 h 1403265"/>
                <a:gd name="connsiteX20" fmla="*/ 1371601 w 2239818"/>
                <a:gd name="connsiteY20" fmla="*/ 1155614 h 1403265"/>
                <a:gd name="connsiteX21" fmla="*/ 1373982 w 2239818"/>
                <a:gd name="connsiteY21" fmla="*/ 1165139 h 1403265"/>
                <a:gd name="connsiteX22" fmla="*/ 1376363 w 2239818"/>
                <a:gd name="connsiteY22" fmla="*/ 1188951 h 1403265"/>
                <a:gd name="connsiteX23" fmla="*/ 1378744 w 2239818"/>
                <a:gd name="connsiteY23" fmla="*/ 1198476 h 1403265"/>
                <a:gd name="connsiteX24" fmla="*/ 1383507 w 2239818"/>
                <a:gd name="connsiteY24" fmla="*/ 1217526 h 1403265"/>
                <a:gd name="connsiteX25" fmla="*/ 1390651 w 2239818"/>
                <a:gd name="connsiteY25" fmla="*/ 1234195 h 1403265"/>
                <a:gd name="connsiteX26" fmla="*/ 1393032 w 2239818"/>
                <a:gd name="connsiteY26" fmla="*/ 1253245 h 1403265"/>
                <a:gd name="connsiteX27" fmla="*/ 1395413 w 2239818"/>
                <a:gd name="connsiteY27" fmla="*/ 1262770 h 1403265"/>
                <a:gd name="connsiteX28" fmla="*/ 1397794 w 2239818"/>
                <a:gd name="connsiteY28" fmla="*/ 1346114 h 1403265"/>
                <a:gd name="connsiteX29" fmla="*/ 1400176 w 2239818"/>
                <a:gd name="connsiteY29" fmla="*/ 1355639 h 1403265"/>
                <a:gd name="connsiteX30" fmla="*/ 1402557 w 2239818"/>
                <a:gd name="connsiteY30" fmla="*/ 1367545 h 1403265"/>
                <a:gd name="connsiteX31" fmla="*/ 1400176 w 2239818"/>
                <a:gd name="connsiteY31" fmla="*/ 1400882 h 1403265"/>
                <a:gd name="connsiteX32" fmla="*/ 1393032 w 2239818"/>
                <a:gd name="connsiteY32" fmla="*/ 1403264 h 1403265"/>
                <a:gd name="connsiteX33" fmla="*/ 921544 w 2239818"/>
                <a:gd name="connsiteY33" fmla="*/ 1398501 h 1403265"/>
                <a:gd name="connsiteX34" fmla="*/ 866776 w 2239818"/>
                <a:gd name="connsiteY34" fmla="*/ 1396120 h 1403265"/>
                <a:gd name="connsiteX35" fmla="*/ 845344 w 2239818"/>
                <a:gd name="connsiteY35" fmla="*/ 1393739 h 1403265"/>
                <a:gd name="connsiteX36" fmla="*/ 776288 w 2239818"/>
                <a:gd name="connsiteY36" fmla="*/ 1386595 h 1403265"/>
                <a:gd name="connsiteX37" fmla="*/ 685801 w 2239818"/>
                <a:gd name="connsiteY37" fmla="*/ 1388976 h 1403265"/>
                <a:gd name="connsiteX38" fmla="*/ 681038 w 2239818"/>
                <a:gd name="connsiteY38" fmla="*/ 1379451 h 1403265"/>
                <a:gd name="connsiteX39" fmla="*/ 676276 w 2239818"/>
                <a:gd name="connsiteY39" fmla="*/ 1217526 h 1403265"/>
                <a:gd name="connsiteX40" fmla="*/ 697707 w 2239818"/>
                <a:gd name="connsiteY40" fmla="*/ 703177 h 1403265"/>
                <a:gd name="connsiteX41" fmla="*/ 2382 w 2239818"/>
                <a:gd name="connsiteY41" fmla="*/ 703176 h 1403265"/>
                <a:gd name="connsiteX42" fmla="*/ 1 w 2239818"/>
                <a:gd name="connsiteY42" fmla="*/ 10233 h 1403265"/>
                <a:gd name="connsiteX0" fmla="*/ 1 w 2166053"/>
                <a:gd name="connsiteY0" fmla="*/ 461 h 1393493"/>
                <a:gd name="connsiteX1" fmla="*/ 1993107 w 2166053"/>
                <a:gd name="connsiteY1" fmla="*/ 36179 h 1393493"/>
                <a:gd name="connsiteX2" fmla="*/ 2071688 w 2166053"/>
                <a:gd name="connsiteY2" fmla="*/ 581485 h 1393493"/>
                <a:gd name="connsiteX3" fmla="*/ 2074069 w 2166053"/>
                <a:gd name="connsiteY3" fmla="*/ 614823 h 1393493"/>
                <a:gd name="connsiteX4" fmla="*/ 2076451 w 2166053"/>
                <a:gd name="connsiteY4" fmla="*/ 624348 h 1393493"/>
                <a:gd name="connsiteX5" fmla="*/ 2078832 w 2166053"/>
                <a:gd name="connsiteY5" fmla="*/ 638635 h 1393493"/>
                <a:gd name="connsiteX6" fmla="*/ 2085976 w 2166053"/>
                <a:gd name="connsiteY6" fmla="*/ 664829 h 1393493"/>
                <a:gd name="connsiteX7" fmla="*/ 2088357 w 2166053"/>
                <a:gd name="connsiteY7" fmla="*/ 683879 h 1393493"/>
                <a:gd name="connsiteX8" fmla="*/ 1833563 w 2166053"/>
                <a:gd name="connsiteY8" fmla="*/ 712454 h 1393493"/>
                <a:gd name="connsiteX9" fmla="*/ 1728788 w 2166053"/>
                <a:gd name="connsiteY9" fmla="*/ 717217 h 1393493"/>
                <a:gd name="connsiteX10" fmla="*/ 1714501 w 2166053"/>
                <a:gd name="connsiteY10" fmla="*/ 721979 h 1393493"/>
                <a:gd name="connsiteX11" fmla="*/ 1602582 w 2166053"/>
                <a:gd name="connsiteY11" fmla="*/ 724360 h 1393493"/>
                <a:gd name="connsiteX12" fmla="*/ 1533526 w 2166053"/>
                <a:gd name="connsiteY12" fmla="*/ 726742 h 1393493"/>
                <a:gd name="connsiteX13" fmla="*/ 1393032 w 2166053"/>
                <a:gd name="connsiteY13" fmla="*/ 712454 h 1393493"/>
                <a:gd name="connsiteX14" fmla="*/ 1369219 w 2166053"/>
                <a:gd name="connsiteY14" fmla="*/ 862473 h 1393493"/>
                <a:gd name="connsiteX15" fmla="*/ 1364457 w 2166053"/>
                <a:gd name="connsiteY15" fmla="*/ 886285 h 1393493"/>
                <a:gd name="connsiteX16" fmla="*/ 1362076 w 2166053"/>
                <a:gd name="connsiteY16" fmla="*/ 979154 h 1393493"/>
                <a:gd name="connsiteX17" fmla="*/ 1359694 w 2166053"/>
                <a:gd name="connsiteY17" fmla="*/ 991060 h 1393493"/>
                <a:gd name="connsiteX18" fmla="*/ 1364457 w 2166053"/>
                <a:gd name="connsiteY18" fmla="*/ 1095835 h 1393493"/>
                <a:gd name="connsiteX19" fmla="*/ 1366838 w 2166053"/>
                <a:gd name="connsiteY19" fmla="*/ 1131554 h 1393493"/>
                <a:gd name="connsiteX20" fmla="*/ 1371601 w 2166053"/>
                <a:gd name="connsiteY20" fmla="*/ 1145842 h 1393493"/>
                <a:gd name="connsiteX21" fmla="*/ 1373982 w 2166053"/>
                <a:gd name="connsiteY21" fmla="*/ 1155367 h 1393493"/>
                <a:gd name="connsiteX22" fmla="*/ 1376363 w 2166053"/>
                <a:gd name="connsiteY22" fmla="*/ 1179179 h 1393493"/>
                <a:gd name="connsiteX23" fmla="*/ 1378744 w 2166053"/>
                <a:gd name="connsiteY23" fmla="*/ 1188704 h 1393493"/>
                <a:gd name="connsiteX24" fmla="*/ 1383507 w 2166053"/>
                <a:gd name="connsiteY24" fmla="*/ 1207754 h 1393493"/>
                <a:gd name="connsiteX25" fmla="*/ 1390651 w 2166053"/>
                <a:gd name="connsiteY25" fmla="*/ 1224423 h 1393493"/>
                <a:gd name="connsiteX26" fmla="*/ 1393032 w 2166053"/>
                <a:gd name="connsiteY26" fmla="*/ 1243473 h 1393493"/>
                <a:gd name="connsiteX27" fmla="*/ 1395413 w 2166053"/>
                <a:gd name="connsiteY27" fmla="*/ 1252998 h 1393493"/>
                <a:gd name="connsiteX28" fmla="*/ 1397794 w 2166053"/>
                <a:gd name="connsiteY28" fmla="*/ 1336342 h 1393493"/>
                <a:gd name="connsiteX29" fmla="*/ 1400176 w 2166053"/>
                <a:gd name="connsiteY29" fmla="*/ 1345867 h 1393493"/>
                <a:gd name="connsiteX30" fmla="*/ 1402557 w 2166053"/>
                <a:gd name="connsiteY30" fmla="*/ 1357773 h 1393493"/>
                <a:gd name="connsiteX31" fmla="*/ 1400176 w 2166053"/>
                <a:gd name="connsiteY31" fmla="*/ 1391110 h 1393493"/>
                <a:gd name="connsiteX32" fmla="*/ 1393032 w 2166053"/>
                <a:gd name="connsiteY32" fmla="*/ 1393492 h 1393493"/>
                <a:gd name="connsiteX33" fmla="*/ 921544 w 2166053"/>
                <a:gd name="connsiteY33" fmla="*/ 1388729 h 1393493"/>
                <a:gd name="connsiteX34" fmla="*/ 866776 w 2166053"/>
                <a:gd name="connsiteY34" fmla="*/ 1386348 h 1393493"/>
                <a:gd name="connsiteX35" fmla="*/ 845344 w 2166053"/>
                <a:gd name="connsiteY35" fmla="*/ 1383967 h 1393493"/>
                <a:gd name="connsiteX36" fmla="*/ 776288 w 2166053"/>
                <a:gd name="connsiteY36" fmla="*/ 1376823 h 1393493"/>
                <a:gd name="connsiteX37" fmla="*/ 685801 w 2166053"/>
                <a:gd name="connsiteY37" fmla="*/ 1379204 h 1393493"/>
                <a:gd name="connsiteX38" fmla="*/ 681038 w 2166053"/>
                <a:gd name="connsiteY38" fmla="*/ 1369679 h 1393493"/>
                <a:gd name="connsiteX39" fmla="*/ 676276 w 2166053"/>
                <a:gd name="connsiteY39" fmla="*/ 1207754 h 1393493"/>
                <a:gd name="connsiteX40" fmla="*/ 697707 w 2166053"/>
                <a:gd name="connsiteY40" fmla="*/ 693405 h 1393493"/>
                <a:gd name="connsiteX41" fmla="*/ 2382 w 2166053"/>
                <a:gd name="connsiteY41" fmla="*/ 693404 h 1393493"/>
                <a:gd name="connsiteX42" fmla="*/ 1 w 2166053"/>
                <a:gd name="connsiteY42" fmla="*/ 461 h 1393493"/>
                <a:gd name="connsiteX0" fmla="*/ 1 w 2237939"/>
                <a:gd name="connsiteY0" fmla="*/ 13517 h 1406549"/>
                <a:gd name="connsiteX1" fmla="*/ 2088357 w 2237939"/>
                <a:gd name="connsiteY1" fmla="*/ 13516 h 1406549"/>
                <a:gd name="connsiteX2" fmla="*/ 2071688 w 2237939"/>
                <a:gd name="connsiteY2" fmla="*/ 594541 h 1406549"/>
                <a:gd name="connsiteX3" fmla="*/ 2074069 w 2237939"/>
                <a:gd name="connsiteY3" fmla="*/ 627879 h 1406549"/>
                <a:gd name="connsiteX4" fmla="*/ 2076451 w 2237939"/>
                <a:gd name="connsiteY4" fmla="*/ 637404 h 1406549"/>
                <a:gd name="connsiteX5" fmla="*/ 2078832 w 2237939"/>
                <a:gd name="connsiteY5" fmla="*/ 651691 h 1406549"/>
                <a:gd name="connsiteX6" fmla="*/ 2085976 w 2237939"/>
                <a:gd name="connsiteY6" fmla="*/ 677885 h 1406549"/>
                <a:gd name="connsiteX7" fmla="*/ 2088357 w 2237939"/>
                <a:gd name="connsiteY7" fmla="*/ 696935 h 1406549"/>
                <a:gd name="connsiteX8" fmla="*/ 1833563 w 2237939"/>
                <a:gd name="connsiteY8" fmla="*/ 725510 h 1406549"/>
                <a:gd name="connsiteX9" fmla="*/ 1728788 w 2237939"/>
                <a:gd name="connsiteY9" fmla="*/ 730273 h 1406549"/>
                <a:gd name="connsiteX10" fmla="*/ 1714501 w 2237939"/>
                <a:gd name="connsiteY10" fmla="*/ 735035 h 1406549"/>
                <a:gd name="connsiteX11" fmla="*/ 1602582 w 2237939"/>
                <a:gd name="connsiteY11" fmla="*/ 737416 h 1406549"/>
                <a:gd name="connsiteX12" fmla="*/ 1533526 w 2237939"/>
                <a:gd name="connsiteY12" fmla="*/ 739798 h 1406549"/>
                <a:gd name="connsiteX13" fmla="*/ 1393032 w 2237939"/>
                <a:gd name="connsiteY13" fmla="*/ 725510 h 1406549"/>
                <a:gd name="connsiteX14" fmla="*/ 1369219 w 2237939"/>
                <a:gd name="connsiteY14" fmla="*/ 875529 h 1406549"/>
                <a:gd name="connsiteX15" fmla="*/ 1364457 w 2237939"/>
                <a:gd name="connsiteY15" fmla="*/ 899341 h 1406549"/>
                <a:gd name="connsiteX16" fmla="*/ 1362076 w 2237939"/>
                <a:gd name="connsiteY16" fmla="*/ 992210 h 1406549"/>
                <a:gd name="connsiteX17" fmla="*/ 1359694 w 2237939"/>
                <a:gd name="connsiteY17" fmla="*/ 1004116 h 1406549"/>
                <a:gd name="connsiteX18" fmla="*/ 1364457 w 2237939"/>
                <a:gd name="connsiteY18" fmla="*/ 1108891 h 1406549"/>
                <a:gd name="connsiteX19" fmla="*/ 1366838 w 2237939"/>
                <a:gd name="connsiteY19" fmla="*/ 1144610 h 1406549"/>
                <a:gd name="connsiteX20" fmla="*/ 1371601 w 2237939"/>
                <a:gd name="connsiteY20" fmla="*/ 1158898 h 1406549"/>
                <a:gd name="connsiteX21" fmla="*/ 1373982 w 2237939"/>
                <a:gd name="connsiteY21" fmla="*/ 1168423 h 1406549"/>
                <a:gd name="connsiteX22" fmla="*/ 1376363 w 2237939"/>
                <a:gd name="connsiteY22" fmla="*/ 1192235 h 1406549"/>
                <a:gd name="connsiteX23" fmla="*/ 1378744 w 2237939"/>
                <a:gd name="connsiteY23" fmla="*/ 1201760 h 1406549"/>
                <a:gd name="connsiteX24" fmla="*/ 1383507 w 2237939"/>
                <a:gd name="connsiteY24" fmla="*/ 1220810 h 1406549"/>
                <a:gd name="connsiteX25" fmla="*/ 1390651 w 2237939"/>
                <a:gd name="connsiteY25" fmla="*/ 1237479 h 1406549"/>
                <a:gd name="connsiteX26" fmla="*/ 1393032 w 2237939"/>
                <a:gd name="connsiteY26" fmla="*/ 1256529 h 1406549"/>
                <a:gd name="connsiteX27" fmla="*/ 1395413 w 2237939"/>
                <a:gd name="connsiteY27" fmla="*/ 1266054 h 1406549"/>
                <a:gd name="connsiteX28" fmla="*/ 1397794 w 2237939"/>
                <a:gd name="connsiteY28" fmla="*/ 1349398 h 1406549"/>
                <a:gd name="connsiteX29" fmla="*/ 1400176 w 2237939"/>
                <a:gd name="connsiteY29" fmla="*/ 1358923 h 1406549"/>
                <a:gd name="connsiteX30" fmla="*/ 1402557 w 2237939"/>
                <a:gd name="connsiteY30" fmla="*/ 1370829 h 1406549"/>
                <a:gd name="connsiteX31" fmla="*/ 1400176 w 2237939"/>
                <a:gd name="connsiteY31" fmla="*/ 1404166 h 1406549"/>
                <a:gd name="connsiteX32" fmla="*/ 1393032 w 2237939"/>
                <a:gd name="connsiteY32" fmla="*/ 1406548 h 1406549"/>
                <a:gd name="connsiteX33" fmla="*/ 921544 w 2237939"/>
                <a:gd name="connsiteY33" fmla="*/ 1401785 h 1406549"/>
                <a:gd name="connsiteX34" fmla="*/ 866776 w 2237939"/>
                <a:gd name="connsiteY34" fmla="*/ 1399404 h 1406549"/>
                <a:gd name="connsiteX35" fmla="*/ 845344 w 2237939"/>
                <a:gd name="connsiteY35" fmla="*/ 1397023 h 1406549"/>
                <a:gd name="connsiteX36" fmla="*/ 776288 w 2237939"/>
                <a:gd name="connsiteY36" fmla="*/ 1389879 h 1406549"/>
                <a:gd name="connsiteX37" fmla="*/ 685801 w 2237939"/>
                <a:gd name="connsiteY37" fmla="*/ 1392260 h 1406549"/>
                <a:gd name="connsiteX38" fmla="*/ 681038 w 2237939"/>
                <a:gd name="connsiteY38" fmla="*/ 1382735 h 1406549"/>
                <a:gd name="connsiteX39" fmla="*/ 676276 w 2237939"/>
                <a:gd name="connsiteY39" fmla="*/ 1220810 h 1406549"/>
                <a:gd name="connsiteX40" fmla="*/ 697707 w 2237939"/>
                <a:gd name="connsiteY40" fmla="*/ 706461 h 1406549"/>
                <a:gd name="connsiteX41" fmla="*/ 2382 w 2237939"/>
                <a:gd name="connsiteY41" fmla="*/ 706460 h 1406549"/>
                <a:gd name="connsiteX42" fmla="*/ 1 w 2237939"/>
                <a:gd name="connsiteY42" fmla="*/ 13517 h 1406549"/>
                <a:gd name="connsiteX0" fmla="*/ 1 w 2237939"/>
                <a:gd name="connsiteY0" fmla="*/ 1 h 1393033"/>
                <a:gd name="connsiteX1" fmla="*/ 2088357 w 2237939"/>
                <a:gd name="connsiteY1" fmla="*/ 0 h 1393033"/>
                <a:gd name="connsiteX2" fmla="*/ 2071688 w 2237939"/>
                <a:gd name="connsiteY2" fmla="*/ 581025 h 1393033"/>
                <a:gd name="connsiteX3" fmla="*/ 2074069 w 2237939"/>
                <a:gd name="connsiteY3" fmla="*/ 614363 h 1393033"/>
                <a:gd name="connsiteX4" fmla="*/ 2076451 w 2237939"/>
                <a:gd name="connsiteY4" fmla="*/ 623888 h 1393033"/>
                <a:gd name="connsiteX5" fmla="*/ 2078832 w 2237939"/>
                <a:gd name="connsiteY5" fmla="*/ 638175 h 1393033"/>
                <a:gd name="connsiteX6" fmla="*/ 2085976 w 2237939"/>
                <a:gd name="connsiteY6" fmla="*/ 664369 h 1393033"/>
                <a:gd name="connsiteX7" fmla="*/ 2088357 w 2237939"/>
                <a:gd name="connsiteY7" fmla="*/ 683419 h 1393033"/>
                <a:gd name="connsiteX8" fmla="*/ 1833563 w 2237939"/>
                <a:gd name="connsiteY8" fmla="*/ 711994 h 1393033"/>
                <a:gd name="connsiteX9" fmla="*/ 1728788 w 2237939"/>
                <a:gd name="connsiteY9" fmla="*/ 716757 h 1393033"/>
                <a:gd name="connsiteX10" fmla="*/ 1714501 w 2237939"/>
                <a:gd name="connsiteY10" fmla="*/ 721519 h 1393033"/>
                <a:gd name="connsiteX11" fmla="*/ 1602582 w 2237939"/>
                <a:gd name="connsiteY11" fmla="*/ 723900 h 1393033"/>
                <a:gd name="connsiteX12" fmla="*/ 1533526 w 2237939"/>
                <a:gd name="connsiteY12" fmla="*/ 726282 h 1393033"/>
                <a:gd name="connsiteX13" fmla="*/ 1393032 w 2237939"/>
                <a:gd name="connsiteY13" fmla="*/ 711994 h 1393033"/>
                <a:gd name="connsiteX14" fmla="*/ 1369219 w 2237939"/>
                <a:gd name="connsiteY14" fmla="*/ 862013 h 1393033"/>
                <a:gd name="connsiteX15" fmla="*/ 1364457 w 2237939"/>
                <a:gd name="connsiteY15" fmla="*/ 885825 h 1393033"/>
                <a:gd name="connsiteX16" fmla="*/ 1362076 w 2237939"/>
                <a:gd name="connsiteY16" fmla="*/ 978694 h 1393033"/>
                <a:gd name="connsiteX17" fmla="*/ 1359694 w 2237939"/>
                <a:gd name="connsiteY17" fmla="*/ 990600 h 1393033"/>
                <a:gd name="connsiteX18" fmla="*/ 1364457 w 2237939"/>
                <a:gd name="connsiteY18" fmla="*/ 1095375 h 1393033"/>
                <a:gd name="connsiteX19" fmla="*/ 1366838 w 2237939"/>
                <a:gd name="connsiteY19" fmla="*/ 1131094 h 1393033"/>
                <a:gd name="connsiteX20" fmla="*/ 1371601 w 2237939"/>
                <a:gd name="connsiteY20" fmla="*/ 1145382 h 1393033"/>
                <a:gd name="connsiteX21" fmla="*/ 1373982 w 2237939"/>
                <a:gd name="connsiteY21" fmla="*/ 1154907 h 1393033"/>
                <a:gd name="connsiteX22" fmla="*/ 1376363 w 2237939"/>
                <a:gd name="connsiteY22" fmla="*/ 1178719 h 1393033"/>
                <a:gd name="connsiteX23" fmla="*/ 1378744 w 2237939"/>
                <a:gd name="connsiteY23" fmla="*/ 1188244 h 1393033"/>
                <a:gd name="connsiteX24" fmla="*/ 1383507 w 2237939"/>
                <a:gd name="connsiteY24" fmla="*/ 1207294 h 1393033"/>
                <a:gd name="connsiteX25" fmla="*/ 1390651 w 2237939"/>
                <a:gd name="connsiteY25" fmla="*/ 1223963 h 1393033"/>
                <a:gd name="connsiteX26" fmla="*/ 1393032 w 2237939"/>
                <a:gd name="connsiteY26" fmla="*/ 1243013 h 1393033"/>
                <a:gd name="connsiteX27" fmla="*/ 1395413 w 2237939"/>
                <a:gd name="connsiteY27" fmla="*/ 1252538 h 1393033"/>
                <a:gd name="connsiteX28" fmla="*/ 1397794 w 2237939"/>
                <a:gd name="connsiteY28" fmla="*/ 1335882 h 1393033"/>
                <a:gd name="connsiteX29" fmla="*/ 1400176 w 2237939"/>
                <a:gd name="connsiteY29" fmla="*/ 1345407 h 1393033"/>
                <a:gd name="connsiteX30" fmla="*/ 1402557 w 2237939"/>
                <a:gd name="connsiteY30" fmla="*/ 1357313 h 1393033"/>
                <a:gd name="connsiteX31" fmla="*/ 1400176 w 2237939"/>
                <a:gd name="connsiteY31" fmla="*/ 1390650 h 1393033"/>
                <a:gd name="connsiteX32" fmla="*/ 1393032 w 2237939"/>
                <a:gd name="connsiteY32" fmla="*/ 1393032 h 1393033"/>
                <a:gd name="connsiteX33" fmla="*/ 921544 w 2237939"/>
                <a:gd name="connsiteY33" fmla="*/ 1388269 h 1393033"/>
                <a:gd name="connsiteX34" fmla="*/ 866776 w 2237939"/>
                <a:gd name="connsiteY34" fmla="*/ 1385888 h 1393033"/>
                <a:gd name="connsiteX35" fmla="*/ 845344 w 2237939"/>
                <a:gd name="connsiteY35" fmla="*/ 1383507 h 1393033"/>
                <a:gd name="connsiteX36" fmla="*/ 776288 w 2237939"/>
                <a:gd name="connsiteY36" fmla="*/ 1376363 h 1393033"/>
                <a:gd name="connsiteX37" fmla="*/ 685801 w 2237939"/>
                <a:gd name="connsiteY37" fmla="*/ 1378744 h 1393033"/>
                <a:gd name="connsiteX38" fmla="*/ 681038 w 2237939"/>
                <a:gd name="connsiteY38" fmla="*/ 1369219 h 1393033"/>
                <a:gd name="connsiteX39" fmla="*/ 676276 w 2237939"/>
                <a:gd name="connsiteY39" fmla="*/ 1207294 h 1393033"/>
                <a:gd name="connsiteX40" fmla="*/ 697707 w 2237939"/>
                <a:gd name="connsiteY40" fmla="*/ 692945 h 1393033"/>
                <a:gd name="connsiteX41" fmla="*/ 2382 w 2237939"/>
                <a:gd name="connsiteY41" fmla="*/ 692944 h 1393033"/>
                <a:gd name="connsiteX42" fmla="*/ 1 w 2237939"/>
                <a:gd name="connsiteY42" fmla="*/ 1 h 1393033"/>
                <a:gd name="connsiteX0" fmla="*/ 1 w 2088357"/>
                <a:gd name="connsiteY0" fmla="*/ 1 h 1393033"/>
                <a:gd name="connsiteX1" fmla="*/ 2088357 w 2088357"/>
                <a:gd name="connsiteY1" fmla="*/ 0 h 1393033"/>
                <a:gd name="connsiteX2" fmla="*/ 2071688 w 2088357"/>
                <a:gd name="connsiteY2" fmla="*/ 581025 h 1393033"/>
                <a:gd name="connsiteX3" fmla="*/ 2074069 w 2088357"/>
                <a:gd name="connsiteY3" fmla="*/ 614363 h 1393033"/>
                <a:gd name="connsiteX4" fmla="*/ 2076451 w 2088357"/>
                <a:gd name="connsiteY4" fmla="*/ 623888 h 1393033"/>
                <a:gd name="connsiteX5" fmla="*/ 2078832 w 2088357"/>
                <a:gd name="connsiteY5" fmla="*/ 638175 h 1393033"/>
                <a:gd name="connsiteX6" fmla="*/ 2085976 w 2088357"/>
                <a:gd name="connsiteY6" fmla="*/ 664369 h 1393033"/>
                <a:gd name="connsiteX7" fmla="*/ 2088357 w 2088357"/>
                <a:gd name="connsiteY7" fmla="*/ 683419 h 1393033"/>
                <a:gd name="connsiteX8" fmla="*/ 1833563 w 2088357"/>
                <a:gd name="connsiteY8" fmla="*/ 711994 h 1393033"/>
                <a:gd name="connsiteX9" fmla="*/ 1728788 w 2088357"/>
                <a:gd name="connsiteY9" fmla="*/ 716757 h 1393033"/>
                <a:gd name="connsiteX10" fmla="*/ 1714501 w 2088357"/>
                <a:gd name="connsiteY10" fmla="*/ 721519 h 1393033"/>
                <a:gd name="connsiteX11" fmla="*/ 1602582 w 2088357"/>
                <a:gd name="connsiteY11" fmla="*/ 723900 h 1393033"/>
                <a:gd name="connsiteX12" fmla="*/ 1533526 w 2088357"/>
                <a:gd name="connsiteY12" fmla="*/ 726282 h 1393033"/>
                <a:gd name="connsiteX13" fmla="*/ 1393032 w 2088357"/>
                <a:gd name="connsiteY13" fmla="*/ 711994 h 1393033"/>
                <a:gd name="connsiteX14" fmla="*/ 1369219 w 2088357"/>
                <a:gd name="connsiteY14" fmla="*/ 862013 h 1393033"/>
                <a:gd name="connsiteX15" fmla="*/ 1364457 w 2088357"/>
                <a:gd name="connsiteY15" fmla="*/ 885825 h 1393033"/>
                <a:gd name="connsiteX16" fmla="*/ 1362076 w 2088357"/>
                <a:gd name="connsiteY16" fmla="*/ 978694 h 1393033"/>
                <a:gd name="connsiteX17" fmla="*/ 1359694 w 2088357"/>
                <a:gd name="connsiteY17" fmla="*/ 990600 h 1393033"/>
                <a:gd name="connsiteX18" fmla="*/ 1364457 w 2088357"/>
                <a:gd name="connsiteY18" fmla="*/ 1095375 h 1393033"/>
                <a:gd name="connsiteX19" fmla="*/ 1366838 w 2088357"/>
                <a:gd name="connsiteY19" fmla="*/ 1131094 h 1393033"/>
                <a:gd name="connsiteX20" fmla="*/ 1371601 w 2088357"/>
                <a:gd name="connsiteY20" fmla="*/ 1145382 h 1393033"/>
                <a:gd name="connsiteX21" fmla="*/ 1373982 w 2088357"/>
                <a:gd name="connsiteY21" fmla="*/ 1154907 h 1393033"/>
                <a:gd name="connsiteX22" fmla="*/ 1376363 w 2088357"/>
                <a:gd name="connsiteY22" fmla="*/ 1178719 h 1393033"/>
                <a:gd name="connsiteX23" fmla="*/ 1378744 w 2088357"/>
                <a:gd name="connsiteY23" fmla="*/ 1188244 h 1393033"/>
                <a:gd name="connsiteX24" fmla="*/ 1383507 w 2088357"/>
                <a:gd name="connsiteY24" fmla="*/ 1207294 h 1393033"/>
                <a:gd name="connsiteX25" fmla="*/ 1390651 w 2088357"/>
                <a:gd name="connsiteY25" fmla="*/ 1223963 h 1393033"/>
                <a:gd name="connsiteX26" fmla="*/ 1393032 w 2088357"/>
                <a:gd name="connsiteY26" fmla="*/ 1243013 h 1393033"/>
                <a:gd name="connsiteX27" fmla="*/ 1395413 w 2088357"/>
                <a:gd name="connsiteY27" fmla="*/ 1252538 h 1393033"/>
                <a:gd name="connsiteX28" fmla="*/ 1397794 w 2088357"/>
                <a:gd name="connsiteY28" fmla="*/ 1335882 h 1393033"/>
                <a:gd name="connsiteX29" fmla="*/ 1400176 w 2088357"/>
                <a:gd name="connsiteY29" fmla="*/ 1345407 h 1393033"/>
                <a:gd name="connsiteX30" fmla="*/ 1402557 w 2088357"/>
                <a:gd name="connsiteY30" fmla="*/ 1357313 h 1393033"/>
                <a:gd name="connsiteX31" fmla="*/ 1400176 w 2088357"/>
                <a:gd name="connsiteY31" fmla="*/ 1390650 h 1393033"/>
                <a:gd name="connsiteX32" fmla="*/ 1393032 w 2088357"/>
                <a:gd name="connsiteY32" fmla="*/ 1393032 h 1393033"/>
                <a:gd name="connsiteX33" fmla="*/ 921544 w 2088357"/>
                <a:gd name="connsiteY33" fmla="*/ 1388269 h 1393033"/>
                <a:gd name="connsiteX34" fmla="*/ 866776 w 2088357"/>
                <a:gd name="connsiteY34" fmla="*/ 1385888 h 1393033"/>
                <a:gd name="connsiteX35" fmla="*/ 845344 w 2088357"/>
                <a:gd name="connsiteY35" fmla="*/ 1383507 h 1393033"/>
                <a:gd name="connsiteX36" fmla="*/ 776288 w 2088357"/>
                <a:gd name="connsiteY36" fmla="*/ 1376363 h 1393033"/>
                <a:gd name="connsiteX37" fmla="*/ 685801 w 2088357"/>
                <a:gd name="connsiteY37" fmla="*/ 1378744 h 1393033"/>
                <a:gd name="connsiteX38" fmla="*/ 681038 w 2088357"/>
                <a:gd name="connsiteY38" fmla="*/ 1369219 h 1393033"/>
                <a:gd name="connsiteX39" fmla="*/ 676276 w 2088357"/>
                <a:gd name="connsiteY39" fmla="*/ 1207294 h 1393033"/>
                <a:gd name="connsiteX40" fmla="*/ 697707 w 2088357"/>
                <a:gd name="connsiteY40" fmla="*/ 692945 h 1393033"/>
                <a:gd name="connsiteX41" fmla="*/ 2382 w 2088357"/>
                <a:gd name="connsiteY41" fmla="*/ 692944 h 1393033"/>
                <a:gd name="connsiteX42" fmla="*/ 1 w 2088357"/>
                <a:gd name="connsiteY42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81038 w 2238796"/>
                <a:gd name="connsiteY37" fmla="*/ 1369219 h 1393033"/>
                <a:gd name="connsiteX38" fmla="*/ 676276 w 2238796"/>
                <a:gd name="connsiteY38" fmla="*/ 1207294 h 1393033"/>
                <a:gd name="connsiteX39" fmla="*/ 697707 w 2238796"/>
                <a:gd name="connsiteY39" fmla="*/ 692945 h 1393033"/>
                <a:gd name="connsiteX40" fmla="*/ 2382 w 2238796"/>
                <a:gd name="connsiteY40" fmla="*/ 692944 h 1393033"/>
                <a:gd name="connsiteX41" fmla="*/ 1 w 2238796"/>
                <a:gd name="connsiteY41" fmla="*/ 1 h 1393033"/>
                <a:gd name="connsiteX0" fmla="*/ 1 w 2238796"/>
                <a:gd name="connsiteY0" fmla="*/ 1 h 1422547"/>
                <a:gd name="connsiteX1" fmla="*/ 2088357 w 2238796"/>
                <a:gd name="connsiteY1" fmla="*/ 0 h 1422547"/>
                <a:gd name="connsiteX2" fmla="*/ 2074069 w 2238796"/>
                <a:gd name="connsiteY2" fmla="*/ 614363 h 1422547"/>
                <a:gd name="connsiteX3" fmla="*/ 2076451 w 2238796"/>
                <a:gd name="connsiteY3" fmla="*/ 623888 h 1422547"/>
                <a:gd name="connsiteX4" fmla="*/ 2078832 w 2238796"/>
                <a:gd name="connsiteY4" fmla="*/ 638175 h 1422547"/>
                <a:gd name="connsiteX5" fmla="*/ 2085976 w 2238796"/>
                <a:gd name="connsiteY5" fmla="*/ 664369 h 1422547"/>
                <a:gd name="connsiteX6" fmla="*/ 2088357 w 2238796"/>
                <a:gd name="connsiteY6" fmla="*/ 683419 h 1422547"/>
                <a:gd name="connsiteX7" fmla="*/ 1833563 w 2238796"/>
                <a:gd name="connsiteY7" fmla="*/ 711994 h 1422547"/>
                <a:gd name="connsiteX8" fmla="*/ 1728788 w 2238796"/>
                <a:gd name="connsiteY8" fmla="*/ 716757 h 1422547"/>
                <a:gd name="connsiteX9" fmla="*/ 1714501 w 2238796"/>
                <a:gd name="connsiteY9" fmla="*/ 721519 h 1422547"/>
                <a:gd name="connsiteX10" fmla="*/ 1602582 w 2238796"/>
                <a:gd name="connsiteY10" fmla="*/ 723900 h 1422547"/>
                <a:gd name="connsiteX11" fmla="*/ 1533526 w 2238796"/>
                <a:gd name="connsiteY11" fmla="*/ 726282 h 1422547"/>
                <a:gd name="connsiteX12" fmla="*/ 1393032 w 2238796"/>
                <a:gd name="connsiteY12" fmla="*/ 711994 h 1422547"/>
                <a:gd name="connsiteX13" fmla="*/ 1369219 w 2238796"/>
                <a:gd name="connsiteY13" fmla="*/ 862013 h 1422547"/>
                <a:gd name="connsiteX14" fmla="*/ 1364457 w 2238796"/>
                <a:gd name="connsiteY14" fmla="*/ 885825 h 1422547"/>
                <a:gd name="connsiteX15" fmla="*/ 1362076 w 2238796"/>
                <a:gd name="connsiteY15" fmla="*/ 978694 h 1422547"/>
                <a:gd name="connsiteX16" fmla="*/ 1359694 w 2238796"/>
                <a:gd name="connsiteY16" fmla="*/ 990600 h 1422547"/>
                <a:gd name="connsiteX17" fmla="*/ 1364457 w 2238796"/>
                <a:gd name="connsiteY17" fmla="*/ 1095375 h 1422547"/>
                <a:gd name="connsiteX18" fmla="*/ 1366838 w 2238796"/>
                <a:gd name="connsiteY18" fmla="*/ 1131094 h 1422547"/>
                <a:gd name="connsiteX19" fmla="*/ 1371601 w 2238796"/>
                <a:gd name="connsiteY19" fmla="*/ 1145382 h 1422547"/>
                <a:gd name="connsiteX20" fmla="*/ 1373982 w 2238796"/>
                <a:gd name="connsiteY20" fmla="*/ 1154907 h 1422547"/>
                <a:gd name="connsiteX21" fmla="*/ 1376363 w 2238796"/>
                <a:gd name="connsiteY21" fmla="*/ 1178719 h 1422547"/>
                <a:gd name="connsiteX22" fmla="*/ 1378744 w 2238796"/>
                <a:gd name="connsiteY22" fmla="*/ 1188244 h 1422547"/>
                <a:gd name="connsiteX23" fmla="*/ 1383507 w 2238796"/>
                <a:gd name="connsiteY23" fmla="*/ 1207294 h 1422547"/>
                <a:gd name="connsiteX24" fmla="*/ 1390651 w 2238796"/>
                <a:gd name="connsiteY24" fmla="*/ 1223963 h 1422547"/>
                <a:gd name="connsiteX25" fmla="*/ 1393032 w 2238796"/>
                <a:gd name="connsiteY25" fmla="*/ 1243013 h 1422547"/>
                <a:gd name="connsiteX26" fmla="*/ 1395413 w 2238796"/>
                <a:gd name="connsiteY26" fmla="*/ 1252538 h 1422547"/>
                <a:gd name="connsiteX27" fmla="*/ 1397794 w 2238796"/>
                <a:gd name="connsiteY27" fmla="*/ 1335882 h 1422547"/>
                <a:gd name="connsiteX28" fmla="*/ 1400176 w 2238796"/>
                <a:gd name="connsiteY28" fmla="*/ 1345407 h 1422547"/>
                <a:gd name="connsiteX29" fmla="*/ 1402557 w 2238796"/>
                <a:gd name="connsiteY29" fmla="*/ 1357313 h 1422547"/>
                <a:gd name="connsiteX30" fmla="*/ 1400176 w 2238796"/>
                <a:gd name="connsiteY30" fmla="*/ 1390650 h 1422547"/>
                <a:gd name="connsiteX31" fmla="*/ 1393032 w 2238796"/>
                <a:gd name="connsiteY31" fmla="*/ 1393032 h 1422547"/>
                <a:gd name="connsiteX32" fmla="*/ 921544 w 2238796"/>
                <a:gd name="connsiteY32" fmla="*/ 1388269 h 1422547"/>
                <a:gd name="connsiteX33" fmla="*/ 866776 w 2238796"/>
                <a:gd name="connsiteY33" fmla="*/ 1385888 h 1422547"/>
                <a:gd name="connsiteX34" fmla="*/ 845344 w 2238796"/>
                <a:gd name="connsiteY34" fmla="*/ 1383507 h 1422547"/>
                <a:gd name="connsiteX35" fmla="*/ 776288 w 2238796"/>
                <a:gd name="connsiteY35" fmla="*/ 1376363 h 1422547"/>
                <a:gd name="connsiteX36" fmla="*/ 685801 w 2238796"/>
                <a:gd name="connsiteY36" fmla="*/ 1378744 h 1422547"/>
                <a:gd name="connsiteX37" fmla="*/ 681038 w 2238796"/>
                <a:gd name="connsiteY37" fmla="*/ 1369219 h 1422547"/>
                <a:gd name="connsiteX38" fmla="*/ 697707 w 2238796"/>
                <a:gd name="connsiteY38" fmla="*/ 692945 h 1422547"/>
                <a:gd name="connsiteX39" fmla="*/ 2382 w 2238796"/>
                <a:gd name="connsiteY39" fmla="*/ 692944 h 1422547"/>
                <a:gd name="connsiteX40" fmla="*/ 1 w 2238796"/>
                <a:gd name="connsiteY40" fmla="*/ 1 h 1422547"/>
                <a:gd name="connsiteX0" fmla="*/ 1 w 2238796"/>
                <a:gd name="connsiteY0" fmla="*/ 1 h 1428930"/>
                <a:gd name="connsiteX1" fmla="*/ 2088357 w 2238796"/>
                <a:gd name="connsiteY1" fmla="*/ 0 h 1428930"/>
                <a:gd name="connsiteX2" fmla="*/ 2074069 w 2238796"/>
                <a:gd name="connsiteY2" fmla="*/ 614363 h 1428930"/>
                <a:gd name="connsiteX3" fmla="*/ 2076451 w 2238796"/>
                <a:gd name="connsiteY3" fmla="*/ 623888 h 1428930"/>
                <a:gd name="connsiteX4" fmla="*/ 2078832 w 2238796"/>
                <a:gd name="connsiteY4" fmla="*/ 638175 h 1428930"/>
                <a:gd name="connsiteX5" fmla="*/ 2085976 w 2238796"/>
                <a:gd name="connsiteY5" fmla="*/ 664369 h 1428930"/>
                <a:gd name="connsiteX6" fmla="*/ 2088357 w 2238796"/>
                <a:gd name="connsiteY6" fmla="*/ 683419 h 1428930"/>
                <a:gd name="connsiteX7" fmla="*/ 1833563 w 2238796"/>
                <a:gd name="connsiteY7" fmla="*/ 711994 h 1428930"/>
                <a:gd name="connsiteX8" fmla="*/ 1728788 w 2238796"/>
                <a:gd name="connsiteY8" fmla="*/ 716757 h 1428930"/>
                <a:gd name="connsiteX9" fmla="*/ 1714501 w 2238796"/>
                <a:gd name="connsiteY9" fmla="*/ 721519 h 1428930"/>
                <a:gd name="connsiteX10" fmla="*/ 1602582 w 2238796"/>
                <a:gd name="connsiteY10" fmla="*/ 723900 h 1428930"/>
                <a:gd name="connsiteX11" fmla="*/ 1533526 w 2238796"/>
                <a:gd name="connsiteY11" fmla="*/ 726282 h 1428930"/>
                <a:gd name="connsiteX12" fmla="*/ 1393032 w 2238796"/>
                <a:gd name="connsiteY12" fmla="*/ 711994 h 1428930"/>
                <a:gd name="connsiteX13" fmla="*/ 1369219 w 2238796"/>
                <a:gd name="connsiteY13" fmla="*/ 862013 h 1428930"/>
                <a:gd name="connsiteX14" fmla="*/ 1364457 w 2238796"/>
                <a:gd name="connsiteY14" fmla="*/ 885825 h 1428930"/>
                <a:gd name="connsiteX15" fmla="*/ 1362076 w 2238796"/>
                <a:gd name="connsiteY15" fmla="*/ 978694 h 1428930"/>
                <a:gd name="connsiteX16" fmla="*/ 1359694 w 2238796"/>
                <a:gd name="connsiteY16" fmla="*/ 990600 h 1428930"/>
                <a:gd name="connsiteX17" fmla="*/ 1364457 w 2238796"/>
                <a:gd name="connsiteY17" fmla="*/ 1095375 h 1428930"/>
                <a:gd name="connsiteX18" fmla="*/ 1366838 w 2238796"/>
                <a:gd name="connsiteY18" fmla="*/ 1131094 h 1428930"/>
                <a:gd name="connsiteX19" fmla="*/ 1371601 w 2238796"/>
                <a:gd name="connsiteY19" fmla="*/ 1145382 h 1428930"/>
                <a:gd name="connsiteX20" fmla="*/ 1373982 w 2238796"/>
                <a:gd name="connsiteY20" fmla="*/ 1154907 h 1428930"/>
                <a:gd name="connsiteX21" fmla="*/ 1376363 w 2238796"/>
                <a:gd name="connsiteY21" fmla="*/ 1178719 h 1428930"/>
                <a:gd name="connsiteX22" fmla="*/ 1378744 w 2238796"/>
                <a:gd name="connsiteY22" fmla="*/ 1188244 h 1428930"/>
                <a:gd name="connsiteX23" fmla="*/ 1383507 w 2238796"/>
                <a:gd name="connsiteY23" fmla="*/ 1207294 h 1428930"/>
                <a:gd name="connsiteX24" fmla="*/ 1390651 w 2238796"/>
                <a:gd name="connsiteY24" fmla="*/ 1223963 h 1428930"/>
                <a:gd name="connsiteX25" fmla="*/ 1393032 w 2238796"/>
                <a:gd name="connsiteY25" fmla="*/ 1243013 h 1428930"/>
                <a:gd name="connsiteX26" fmla="*/ 1395413 w 2238796"/>
                <a:gd name="connsiteY26" fmla="*/ 1252538 h 1428930"/>
                <a:gd name="connsiteX27" fmla="*/ 1397794 w 2238796"/>
                <a:gd name="connsiteY27" fmla="*/ 1335882 h 1428930"/>
                <a:gd name="connsiteX28" fmla="*/ 1400176 w 2238796"/>
                <a:gd name="connsiteY28" fmla="*/ 1345407 h 1428930"/>
                <a:gd name="connsiteX29" fmla="*/ 1402557 w 2238796"/>
                <a:gd name="connsiteY29" fmla="*/ 1357313 h 1428930"/>
                <a:gd name="connsiteX30" fmla="*/ 1400176 w 2238796"/>
                <a:gd name="connsiteY30" fmla="*/ 1390650 h 1428930"/>
                <a:gd name="connsiteX31" fmla="*/ 1393032 w 2238796"/>
                <a:gd name="connsiteY31" fmla="*/ 1393032 h 1428930"/>
                <a:gd name="connsiteX32" fmla="*/ 921544 w 2238796"/>
                <a:gd name="connsiteY32" fmla="*/ 1388269 h 1428930"/>
                <a:gd name="connsiteX33" fmla="*/ 866776 w 2238796"/>
                <a:gd name="connsiteY33" fmla="*/ 1385888 h 1428930"/>
                <a:gd name="connsiteX34" fmla="*/ 845344 w 2238796"/>
                <a:gd name="connsiteY34" fmla="*/ 1383507 h 1428930"/>
                <a:gd name="connsiteX35" fmla="*/ 776288 w 2238796"/>
                <a:gd name="connsiteY35" fmla="*/ 1376363 h 1428930"/>
                <a:gd name="connsiteX36" fmla="*/ 685801 w 2238796"/>
                <a:gd name="connsiteY36" fmla="*/ 1378744 h 1428930"/>
                <a:gd name="connsiteX37" fmla="*/ 697707 w 2238796"/>
                <a:gd name="connsiteY37" fmla="*/ 692945 h 1428930"/>
                <a:gd name="connsiteX38" fmla="*/ 2382 w 2238796"/>
                <a:gd name="connsiteY38" fmla="*/ 692944 h 1428930"/>
                <a:gd name="connsiteX39" fmla="*/ 1 w 2238796"/>
                <a:gd name="connsiteY39" fmla="*/ 1 h 1428930"/>
                <a:gd name="connsiteX0" fmla="*/ 1 w 2238796"/>
                <a:gd name="connsiteY0" fmla="*/ 1 h 1428930"/>
                <a:gd name="connsiteX1" fmla="*/ 2088357 w 2238796"/>
                <a:gd name="connsiteY1" fmla="*/ 0 h 1428930"/>
                <a:gd name="connsiteX2" fmla="*/ 2074069 w 2238796"/>
                <a:gd name="connsiteY2" fmla="*/ 614363 h 1428930"/>
                <a:gd name="connsiteX3" fmla="*/ 2076451 w 2238796"/>
                <a:gd name="connsiteY3" fmla="*/ 623888 h 1428930"/>
                <a:gd name="connsiteX4" fmla="*/ 2078832 w 2238796"/>
                <a:gd name="connsiteY4" fmla="*/ 638175 h 1428930"/>
                <a:gd name="connsiteX5" fmla="*/ 2085976 w 2238796"/>
                <a:gd name="connsiteY5" fmla="*/ 664369 h 1428930"/>
                <a:gd name="connsiteX6" fmla="*/ 2088357 w 2238796"/>
                <a:gd name="connsiteY6" fmla="*/ 683419 h 1428930"/>
                <a:gd name="connsiteX7" fmla="*/ 1833563 w 2238796"/>
                <a:gd name="connsiteY7" fmla="*/ 711994 h 1428930"/>
                <a:gd name="connsiteX8" fmla="*/ 1728788 w 2238796"/>
                <a:gd name="connsiteY8" fmla="*/ 716757 h 1428930"/>
                <a:gd name="connsiteX9" fmla="*/ 1714501 w 2238796"/>
                <a:gd name="connsiteY9" fmla="*/ 721519 h 1428930"/>
                <a:gd name="connsiteX10" fmla="*/ 1602582 w 2238796"/>
                <a:gd name="connsiteY10" fmla="*/ 723900 h 1428930"/>
                <a:gd name="connsiteX11" fmla="*/ 1533526 w 2238796"/>
                <a:gd name="connsiteY11" fmla="*/ 726282 h 1428930"/>
                <a:gd name="connsiteX12" fmla="*/ 1393032 w 2238796"/>
                <a:gd name="connsiteY12" fmla="*/ 711994 h 1428930"/>
                <a:gd name="connsiteX13" fmla="*/ 1369219 w 2238796"/>
                <a:gd name="connsiteY13" fmla="*/ 862013 h 1428930"/>
                <a:gd name="connsiteX14" fmla="*/ 1364457 w 2238796"/>
                <a:gd name="connsiteY14" fmla="*/ 885825 h 1428930"/>
                <a:gd name="connsiteX15" fmla="*/ 1362076 w 2238796"/>
                <a:gd name="connsiteY15" fmla="*/ 978694 h 1428930"/>
                <a:gd name="connsiteX16" fmla="*/ 1359694 w 2238796"/>
                <a:gd name="connsiteY16" fmla="*/ 990600 h 1428930"/>
                <a:gd name="connsiteX17" fmla="*/ 1364457 w 2238796"/>
                <a:gd name="connsiteY17" fmla="*/ 1095375 h 1428930"/>
                <a:gd name="connsiteX18" fmla="*/ 1366838 w 2238796"/>
                <a:gd name="connsiteY18" fmla="*/ 1131094 h 1428930"/>
                <a:gd name="connsiteX19" fmla="*/ 1371601 w 2238796"/>
                <a:gd name="connsiteY19" fmla="*/ 1145382 h 1428930"/>
                <a:gd name="connsiteX20" fmla="*/ 1373982 w 2238796"/>
                <a:gd name="connsiteY20" fmla="*/ 1154907 h 1428930"/>
                <a:gd name="connsiteX21" fmla="*/ 1376363 w 2238796"/>
                <a:gd name="connsiteY21" fmla="*/ 1178719 h 1428930"/>
                <a:gd name="connsiteX22" fmla="*/ 1378744 w 2238796"/>
                <a:gd name="connsiteY22" fmla="*/ 1188244 h 1428930"/>
                <a:gd name="connsiteX23" fmla="*/ 1383507 w 2238796"/>
                <a:gd name="connsiteY23" fmla="*/ 1207294 h 1428930"/>
                <a:gd name="connsiteX24" fmla="*/ 1390651 w 2238796"/>
                <a:gd name="connsiteY24" fmla="*/ 1223963 h 1428930"/>
                <a:gd name="connsiteX25" fmla="*/ 1393032 w 2238796"/>
                <a:gd name="connsiteY25" fmla="*/ 1243013 h 1428930"/>
                <a:gd name="connsiteX26" fmla="*/ 1395413 w 2238796"/>
                <a:gd name="connsiteY26" fmla="*/ 1252538 h 1428930"/>
                <a:gd name="connsiteX27" fmla="*/ 1397794 w 2238796"/>
                <a:gd name="connsiteY27" fmla="*/ 1335882 h 1428930"/>
                <a:gd name="connsiteX28" fmla="*/ 1400176 w 2238796"/>
                <a:gd name="connsiteY28" fmla="*/ 1345407 h 1428930"/>
                <a:gd name="connsiteX29" fmla="*/ 1402557 w 2238796"/>
                <a:gd name="connsiteY29" fmla="*/ 1357313 h 1428930"/>
                <a:gd name="connsiteX30" fmla="*/ 1400176 w 2238796"/>
                <a:gd name="connsiteY30" fmla="*/ 1390650 h 1428930"/>
                <a:gd name="connsiteX31" fmla="*/ 1393032 w 2238796"/>
                <a:gd name="connsiteY31" fmla="*/ 1393032 h 1428930"/>
                <a:gd name="connsiteX32" fmla="*/ 921544 w 2238796"/>
                <a:gd name="connsiteY32" fmla="*/ 1388269 h 1428930"/>
                <a:gd name="connsiteX33" fmla="*/ 866776 w 2238796"/>
                <a:gd name="connsiteY33" fmla="*/ 1385888 h 1428930"/>
                <a:gd name="connsiteX34" fmla="*/ 845344 w 2238796"/>
                <a:gd name="connsiteY34" fmla="*/ 1383507 h 1428930"/>
                <a:gd name="connsiteX35" fmla="*/ 776288 w 2238796"/>
                <a:gd name="connsiteY35" fmla="*/ 1376363 h 1428930"/>
                <a:gd name="connsiteX36" fmla="*/ 685801 w 2238796"/>
                <a:gd name="connsiteY36" fmla="*/ 1378744 h 1428930"/>
                <a:gd name="connsiteX37" fmla="*/ 697707 w 2238796"/>
                <a:gd name="connsiteY37" fmla="*/ 692945 h 1428930"/>
                <a:gd name="connsiteX38" fmla="*/ 2382 w 2238796"/>
                <a:gd name="connsiteY38" fmla="*/ 692944 h 1428930"/>
                <a:gd name="connsiteX39" fmla="*/ 1 w 2238796"/>
                <a:gd name="connsiteY39" fmla="*/ 1 h 1428930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707232 w 2238796"/>
                <a:gd name="connsiteY36" fmla="*/ 1369219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97707 w 2238796"/>
                <a:gd name="connsiteY36" fmla="*/ 1383506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97707 w 2238796"/>
                <a:gd name="connsiteY36" fmla="*/ 1383506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434571"/>
                <a:gd name="connsiteX1" fmla="*/ 2088357 w 2238796"/>
                <a:gd name="connsiteY1" fmla="*/ 0 h 1434571"/>
                <a:gd name="connsiteX2" fmla="*/ 2074069 w 2238796"/>
                <a:gd name="connsiteY2" fmla="*/ 614363 h 1434571"/>
                <a:gd name="connsiteX3" fmla="*/ 2076451 w 2238796"/>
                <a:gd name="connsiteY3" fmla="*/ 623888 h 1434571"/>
                <a:gd name="connsiteX4" fmla="*/ 2078832 w 2238796"/>
                <a:gd name="connsiteY4" fmla="*/ 638175 h 1434571"/>
                <a:gd name="connsiteX5" fmla="*/ 2085976 w 2238796"/>
                <a:gd name="connsiteY5" fmla="*/ 664369 h 1434571"/>
                <a:gd name="connsiteX6" fmla="*/ 2088357 w 2238796"/>
                <a:gd name="connsiteY6" fmla="*/ 683419 h 1434571"/>
                <a:gd name="connsiteX7" fmla="*/ 1833563 w 2238796"/>
                <a:gd name="connsiteY7" fmla="*/ 711994 h 1434571"/>
                <a:gd name="connsiteX8" fmla="*/ 1728788 w 2238796"/>
                <a:gd name="connsiteY8" fmla="*/ 716757 h 1434571"/>
                <a:gd name="connsiteX9" fmla="*/ 1714501 w 2238796"/>
                <a:gd name="connsiteY9" fmla="*/ 721519 h 1434571"/>
                <a:gd name="connsiteX10" fmla="*/ 1602582 w 2238796"/>
                <a:gd name="connsiteY10" fmla="*/ 723900 h 1434571"/>
                <a:gd name="connsiteX11" fmla="*/ 1533526 w 2238796"/>
                <a:gd name="connsiteY11" fmla="*/ 726282 h 1434571"/>
                <a:gd name="connsiteX12" fmla="*/ 1393032 w 2238796"/>
                <a:gd name="connsiteY12" fmla="*/ 711994 h 1434571"/>
                <a:gd name="connsiteX13" fmla="*/ 1369219 w 2238796"/>
                <a:gd name="connsiteY13" fmla="*/ 862013 h 1434571"/>
                <a:gd name="connsiteX14" fmla="*/ 1364457 w 2238796"/>
                <a:gd name="connsiteY14" fmla="*/ 885825 h 1434571"/>
                <a:gd name="connsiteX15" fmla="*/ 1362076 w 2238796"/>
                <a:gd name="connsiteY15" fmla="*/ 978694 h 1434571"/>
                <a:gd name="connsiteX16" fmla="*/ 1359694 w 2238796"/>
                <a:gd name="connsiteY16" fmla="*/ 990600 h 1434571"/>
                <a:gd name="connsiteX17" fmla="*/ 1364457 w 2238796"/>
                <a:gd name="connsiteY17" fmla="*/ 1095375 h 1434571"/>
                <a:gd name="connsiteX18" fmla="*/ 1366838 w 2238796"/>
                <a:gd name="connsiteY18" fmla="*/ 1131094 h 1434571"/>
                <a:gd name="connsiteX19" fmla="*/ 1371601 w 2238796"/>
                <a:gd name="connsiteY19" fmla="*/ 1145382 h 1434571"/>
                <a:gd name="connsiteX20" fmla="*/ 1373982 w 2238796"/>
                <a:gd name="connsiteY20" fmla="*/ 1154907 h 1434571"/>
                <a:gd name="connsiteX21" fmla="*/ 1376363 w 2238796"/>
                <a:gd name="connsiteY21" fmla="*/ 1178719 h 1434571"/>
                <a:gd name="connsiteX22" fmla="*/ 1378744 w 2238796"/>
                <a:gd name="connsiteY22" fmla="*/ 1188244 h 1434571"/>
                <a:gd name="connsiteX23" fmla="*/ 1383507 w 2238796"/>
                <a:gd name="connsiteY23" fmla="*/ 1207294 h 1434571"/>
                <a:gd name="connsiteX24" fmla="*/ 1390651 w 2238796"/>
                <a:gd name="connsiteY24" fmla="*/ 1223963 h 1434571"/>
                <a:gd name="connsiteX25" fmla="*/ 1393032 w 2238796"/>
                <a:gd name="connsiteY25" fmla="*/ 1243013 h 1434571"/>
                <a:gd name="connsiteX26" fmla="*/ 1395413 w 2238796"/>
                <a:gd name="connsiteY26" fmla="*/ 1252538 h 1434571"/>
                <a:gd name="connsiteX27" fmla="*/ 1397794 w 2238796"/>
                <a:gd name="connsiteY27" fmla="*/ 1335882 h 1434571"/>
                <a:gd name="connsiteX28" fmla="*/ 1400176 w 2238796"/>
                <a:gd name="connsiteY28" fmla="*/ 1345407 h 1434571"/>
                <a:gd name="connsiteX29" fmla="*/ 1402557 w 2238796"/>
                <a:gd name="connsiteY29" fmla="*/ 1357313 h 1434571"/>
                <a:gd name="connsiteX30" fmla="*/ 1400176 w 2238796"/>
                <a:gd name="connsiteY30" fmla="*/ 1390650 h 1434571"/>
                <a:gd name="connsiteX31" fmla="*/ 1393032 w 2238796"/>
                <a:gd name="connsiteY31" fmla="*/ 1393032 h 1434571"/>
                <a:gd name="connsiteX32" fmla="*/ 921544 w 2238796"/>
                <a:gd name="connsiteY32" fmla="*/ 1388269 h 1434571"/>
                <a:gd name="connsiteX33" fmla="*/ 866776 w 2238796"/>
                <a:gd name="connsiteY33" fmla="*/ 1385888 h 1434571"/>
                <a:gd name="connsiteX34" fmla="*/ 845344 w 2238796"/>
                <a:gd name="connsiteY34" fmla="*/ 1383507 h 1434571"/>
                <a:gd name="connsiteX35" fmla="*/ 697707 w 2238796"/>
                <a:gd name="connsiteY35" fmla="*/ 1383506 h 1434571"/>
                <a:gd name="connsiteX36" fmla="*/ 697707 w 2238796"/>
                <a:gd name="connsiteY36" fmla="*/ 692945 h 1434571"/>
                <a:gd name="connsiteX37" fmla="*/ 2382 w 2238796"/>
                <a:gd name="connsiteY37" fmla="*/ 692944 h 1434571"/>
                <a:gd name="connsiteX38" fmla="*/ 1 w 2238796"/>
                <a:gd name="connsiteY38" fmla="*/ 1 h 1434571"/>
                <a:gd name="connsiteX0" fmla="*/ 1 w 2238796"/>
                <a:gd name="connsiteY0" fmla="*/ 1 h 1435280"/>
                <a:gd name="connsiteX1" fmla="*/ 2088357 w 2238796"/>
                <a:gd name="connsiteY1" fmla="*/ 0 h 1435280"/>
                <a:gd name="connsiteX2" fmla="*/ 2074069 w 2238796"/>
                <a:gd name="connsiteY2" fmla="*/ 614363 h 1435280"/>
                <a:gd name="connsiteX3" fmla="*/ 2076451 w 2238796"/>
                <a:gd name="connsiteY3" fmla="*/ 623888 h 1435280"/>
                <a:gd name="connsiteX4" fmla="*/ 2078832 w 2238796"/>
                <a:gd name="connsiteY4" fmla="*/ 638175 h 1435280"/>
                <a:gd name="connsiteX5" fmla="*/ 2085976 w 2238796"/>
                <a:gd name="connsiteY5" fmla="*/ 664369 h 1435280"/>
                <a:gd name="connsiteX6" fmla="*/ 2088357 w 2238796"/>
                <a:gd name="connsiteY6" fmla="*/ 683419 h 1435280"/>
                <a:gd name="connsiteX7" fmla="*/ 1833563 w 2238796"/>
                <a:gd name="connsiteY7" fmla="*/ 711994 h 1435280"/>
                <a:gd name="connsiteX8" fmla="*/ 1728788 w 2238796"/>
                <a:gd name="connsiteY8" fmla="*/ 716757 h 1435280"/>
                <a:gd name="connsiteX9" fmla="*/ 1714501 w 2238796"/>
                <a:gd name="connsiteY9" fmla="*/ 721519 h 1435280"/>
                <a:gd name="connsiteX10" fmla="*/ 1602582 w 2238796"/>
                <a:gd name="connsiteY10" fmla="*/ 723900 h 1435280"/>
                <a:gd name="connsiteX11" fmla="*/ 1533526 w 2238796"/>
                <a:gd name="connsiteY11" fmla="*/ 726282 h 1435280"/>
                <a:gd name="connsiteX12" fmla="*/ 1393032 w 2238796"/>
                <a:gd name="connsiteY12" fmla="*/ 711994 h 1435280"/>
                <a:gd name="connsiteX13" fmla="*/ 1369219 w 2238796"/>
                <a:gd name="connsiteY13" fmla="*/ 862013 h 1435280"/>
                <a:gd name="connsiteX14" fmla="*/ 1364457 w 2238796"/>
                <a:gd name="connsiteY14" fmla="*/ 885825 h 1435280"/>
                <a:gd name="connsiteX15" fmla="*/ 1362076 w 2238796"/>
                <a:gd name="connsiteY15" fmla="*/ 978694 h 1435280"/>
                <a:gd name="connsiteX16" fmla="*/ 1359694 w 2238796"/>
                <a:gd name="connsiteY16" fmla="*/ 990600 h 1435280"/>
                <a:gd name="connsiteX17" fmla="*/ 1364457 w 2238796"/>
                <a:gd name="connsiteY17" fmla="*/ 1095375 h 1435280"/>
                <a:gd name="connsiteX18" fmla="*/ 1366838 w 2238796"/>
                <a:gd name="connsiteY18" fmla="*/ 1131094 h 1435280"/>
                <a:gd name="connsiteX19" fmla="*/ 1371601 w 2238796"/>
                <a:gd name="connsiteY19" fmla="*/ 1145382 h 1435280"/>
                <a:gd name="connsiteX20" fmla="*/ 1373982 w 2238796"/>
                <a:gd name="connsiteY20" fmla="*/ 1154907 h 1435280"/>
                <a:gd name="connsiteX21" fmla="*/ 1376363 w 2238796"/>
                <a:gd name="connsiteY21" fmla="*/ 1178719 h 1435280"/>
                <a:gd name="connsiteX22" fmla="*/ 1378744 w 2238796"/>
                <a:gd name="connsiteY22" fmla="*/ 1188244 h 1435280"/>
                <a:gd name="connsiteX23" fmla="*/ 1383507 w 2238796"/>
                <a:gd name="connsiteY23" fmla="*/ 1207294 h 1435280"/>
                <a:gd name="connsiteX24" fmla="*/ 1390651 w 2238796"/>
                <a:gd name="connsiteY24" fmla="*/ 1223963 h 1435280"/>
                <a:gd name="connsiteX25" fmla="*/ 1393032 w 2238796"/>
                <a:gd name="connsiteY25" fmla="*/ 1243013 h 1435280"/>
                <a:gd name="connsiteX26" fmla="*/ 1395413 w 2238796"/>
                <a:gd name="connsiteY26" fmla="*/ 1252538 h 1435280"/>
                <a:gd name="connsiteX27" fmla="*/ 1397794 w 2238796"/>
                <a:gd name="connsiteY27" fmla="*/ 1335882 h 1435280"/>
                <a:gd name="connsiteX28" fmla="*/ 1400176 w 2238796"/>
                <a:gd name="connsiteY28" fmla="*/ 1345407 h 1435280"/>
                <a:gd name="connsiteX29" fmla="*/ 1402557 w 2238796"/>
                <a:gd name="connsiteY29" fmla="*/ 1357313 h 1435280"/>
                <a:gd name="connsiteX30" fmla="*/ 1400176 w 2238796"/>
                <a:gd name="connsiteY30" fmla="*/ 1390650 h 1435280"/>
                <a:gd name="connsiteX31" fmla="*/ 1393032 w 2238796"/>
                <a:gd name="connsiteY31" fmla="*/ 1393032 h 1435280"/>
                <a:gd name="connsiteX32" fmla="*/ 921544 w 2238796"/>
                <a:gd name="connsiteY32" fmla="*/ 1388269 h 1435280"/>
                <a:gd name="connsiteX33" fmla="*/ 866776 w 2238796"/>
                <a:gd name="connsiteY33" fmla="*/ 1385888 h 1435280"/>
                <a:gd name="connsiteX34" fmla="*/ 697707 w 2238796"/>
                <a:gd name="connsiteY34" fmla="*/ 1383506 h 1435280"/>
                <a:gd name="connsiteX35" fmla="*/ 697707 w 2238796"/>
                <a:gd name="connsiteY35" fmla="*/ 692945 h 1435280"/>
                <a:gd name="connsiteX36" fmla="*/ 2382 w 2238796"/>
                <a:gd name="connsiteY36" fmla="*/ 692944 h 1435280"/>
                <a:gd name="connsiteX37" fmla="*/ 1 w 2238796"/>
                <a:gd name="connsiteY37" fmla="*/ 1 h 1435280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697707 w 2238796"/>
                <a:gd name="connsiteY34" fmla="*/ 1383506 h 1393033"/>
                <a:gd name="connsiteX35" fmla="*/ 697707 w 2238796"/>
                <a:gd name="connsiteY35" fmla="*/ 692945 h 1393033"/>
                <a:gd name="connsiteX36" fmla="*/ 2382 w 2238796"/>
                <a:gd name="connsiteY36" fmla="*/ 692944 h 1393033"/>
                <a:gd name="connsiteX37" fmla="*/ 1 w 2238796"/>
                <a:gd name="connsiteY37" fmla="*/ 1 h 1393033"/>
                <a:gd name="connsiteX0" fmla="*/ 1 w 2238796"/>
                <a:gd name="connsiteY0" fmla="*/ 1 h 1435909"/>
                <a:gd name="connsiteX1" fmla="*/ 2088357 w 2238796"/>
                <a:gd name="connsiteY1" fmla="*/ 0 h 1435909"/>
                <a:gd name="connsiteX2" fmla="*/ 2074069 w 2238796"/>
                <a:gd name="connsiteY2" fmla="*/ 614363 h 1435909"/>
                <a:gd name="connsiteX3" fmla="*/ 2076451 w 2238796"/>
                <a:gd name="connsiteY3" fmla="*/ 623888 h 1435909"/>
                <a:gd name="connsiteX4" fmla="*/ 2078832 w 2238796"/>
                <a:gd name="connsiteY4" fmla="*/ 638175 h 1435909"/>
                <a:gd name="connsiteX5" fmla="*/ 2085976 w 2238796"/>
                <a:gd name="connsiteY5" fmla="*/ 664369 h 1435909"/>
                <a:gd name="connsiteX6" fmla="*/ 2088357 w 2238796"/>
                <a:gd name="connsiteY6" fmla="*/ 683419 h 1435909"/>
                <a:gd name="connsiteX7" fmla="*/ 1833563 w 2238796"/>
                <a:gd name="connsiteY7" fmla="*/ 711994 h 1435909"/>
                <a:gd name="connsiteX8" fmla="*/ 1728788 w 2238796"/>
                <a:gd name="connsiteY8" fmla="*/ 716757 h 1435909"/>
                <a:gd name="connsiteX9" fmla="*/ 1714501 w 2238796"/>
                <a:gd name="connsiteY9" fmla="*/ 721519 h 1435909"/>
                <a:gd name="connsiteX10" fmla="*/ 1602582 w 2238796"/>
                <a:gd name="connsiteY10" fmla="*/ 723900 h 1435909"/>
                <a:gd name="connsiteX11" fmla="*/ 1533526 w 2238796"/>
                <a:gd name="connsiteY11" fmla="*/ 726282 h 1435909"/>
                <a:gd name="connsiteX12" fmla="*/ 1393032 w 2238796"/>
                <a:gd name="connsiteY12" fmla="*/ 711994 h 1435909"/>
                <a:gd name="connsiteX13" fmla="*/ 1369219 w 2238796"/>
                <a:gd name="connsiteY13" fmla="*/ 862013 h 1435909"/>
                <a:gd name="connsiteX14" fmla="*/ 1364457 w 2238796"/>
                <a:gd name="connsiteY14" fmla="*/ 885825 h 1435909"/>
                <a:gd name="connsiteX15" fmla="*/ 1362076 w 2238796"/>
                <a:gd name="connsiteY15" fmla="*/ 978694 h 1435909"/>
                <a:gd name="connsiteX16" fmla="*/ 1359694 w 2238796"/>
                <a:gd name="connsiteY16" fmla="*/ 990600 h 1435909"/>
                <a:gd name="connsiteX17" fmla="*/ 1364457 w 2238796"/>
                <a:gd name="connsiteY17" fmla="*/ 1095375 h 1435909"/>
                <a:gd name="connsiteX18" fmla="*/ 1366838 w 2238796"/>
                <a:gd name="connsiteY18" fmla="*/ 1131094 h 1435909"/>
                <a:gd name="connsiteX19" fmla="*/ 1371601 w 2238796"/>
                <a:gd name="connsiteY19" fmla="*/ 1145382 h 1435909"/>
                <a:gd name="connsiteX20" fmla="*/ 1373982 w 2238796"/>
                <a:gd name="connsiteY20" fmla="*/ 1154907 h 1435909"/>
                <a:gd name="connsiteX21" fmla="*/ 1376363 w 2238796"/>
                <a:gd name="connsiteY21" fmla="*/ 1178719 h 1435909"/>
                <a:gd name="connsiteX22" fmla="*/ 1378744 w 2238796"/>
                <a:gd name="connsiteY22" fmla="*/ 1188244 h 1435909"/>
                <a:gd name="connsiteX23" fmla="*/ 1383507 w 2238796"/>
                <a:gd name="connsiteY23" fmla="*/ 1207294 h 1435909"/>
                <a:gd name="connsiteX24" fmla="*/ 1390651 w 2238796"/>
                <a:gd name="connsiteY24" fmla="*/ 1223963 h 1435909"/>
                <a:gd name="connsiteX25" fmla="*/ 1393032 w 2238796"/>
                <a:gd name="connsiteY25" fmla="*/ 1243013 h 1435909"/>
                <a:gd name="connsiteX26" fmla="*/ 1395413 w 2238796"/>
                <a:gd name="connsiteY26" fmla="*/ 1252538 h 1435909"/>
                <a:gd name="connsiteX27" fmla="*/ 1397794 w 2238796"/>
                <a:gd name="connsiteY27" fmla="*/ 1335882 h 1435909"/>
                <a:gd name="connsiteX28" fmla="*/ 1400176 w 2238796"/>
                <a:gd name="connsiteY28" fmla="*/ 1345407 h 1435909"/>
                <a:gd name="connsiteX29" fmla="*/ 1402557 w 2238796"/>
                <a:gd name="connsiteY29" fmla="*/ 1357313 h 1435909"/>
                <a:gd name="connsiteX30" fmla="*/ 1400176 w 2238796"/>
                <a:gd name="connsiteY30" fmla="*/ 1390650 h 1435909"/>
                <a:gd name="connsiteX31" fmla="*/ 1393032 w 2238796"/>
                <a:gd name="connsiteY31" fmla="*/ 1393032 h 1435909"/>
                <a:gd name="connsiteX32" fmla="*/ 921544 w 2238796"/>
                <a:gd name="connsiteY32" fmla="*/ 1388269 h 1435909"/>
                <a:gd name="connsiteX33" fmla="*/ 697707 w 2238796"/>
                <a:gd name="connsiteY33" fmla="*/ 1383506 h 1435909"/>
                <a:gd name="connsiteX34" fmla="*/ 697707 w 2238796"/>
                <a:gd name="connsiteY34" fmla="*/ 692945 h 1435909"/>
                <a:gd name="connsiteX35" fmla="*/ 2382 w 2238796"/>
                <a:gd name="connsiteY35" fmla="*/ 692944 h 1435909"/>
                <a:gd name="connsiteX36" fmla="*/ 1 w 2238796"/>
                <a:gd name="connsiteY36" fmla="*/ 1 h 1435909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697707 w 2238796"/>
                <a:gd name="connsiteY32" fmla="*/ 1383506 h 1393033"/>
                <a:gd name="connsiteX33" fmla="*/ 697707 w 2238796"/>
                <a:gd name="connsiteY33" fmla="*/ 692945 h 1393033"/>
                <a:gd name="connsiteX34" fmla="*/ 2382 w 2238796"/>
                <a:gd name="connsiteY34" fmla="*/ 692944 h 1393033"/>
                <a:gd name="connsiteX35" fmla="*/ 1 w 2238796"/>
                <a:gd name="connsiteY35" fmla="*/ 1 h 1393033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83507 w 2238796"/>
                <a:gd name="connsiteY23" fmla="*/ 1207294 h 1394926"/>
                <a:gd name="connsiteX24" fmla="*/ 1390651 w 2238796"/>
                <a:gd name="connsiteY24" fmla="*/ 1223963 h 1394926"/>
                <a:gd name="connsiteX25" fmla="*/ 1393032 w 2238796"/>
                <a:gd name="connsiteY25" fmla="*/ 1243013 h 1394926"/>
                <a:gd name="connsiteX26" fmla="*/ 1395413 w 2238796"/>
                <a:gd name="connsiteY26" fmla="*/ 1252538 h 1394926"/>
                <a:gd name="connsiteX27" fmla="*/ 1397794 w 2238796"/>
                <a:gd name="connsiteY27" fmla="*/ 1335882 h 1394926"/>
                <a:gd name="connsiteX28" fmla="*/ 1400176 w 2238796"/>
                <a:gd name="connsiteY28" fmla="*/ 1345407 h 1394926"/>
                <a:gd name="connsiteX29" fmla="*/ 1400176 w 2238796"/>
                <a:gd name="connsiteY29" fmla="*/ 1390650 h 1394926"/>
                <a:gd name="connsiteX30" fmla="*/ 1393032 w 2238796"/>
                <a:gd name="connsiteY30" fmla="*/ 1393032 h 1394926"/>
                <a:gd name="connsiteX31" fmla="*/ 697707 w 2238796"/>
                <a:gd name="connsiteY31" fmla="*/ 1383506 h 1394926"/>
                <a:gd name="connsiteX32" fmla="*/ 697707 w 2238796"/>
                <a:gd name="connsiteY32" fmla="*/ 692945 h 1394926"/>
                <a:gd name="connsiteX33" fmla="*/ 2382 w 2238796"/>
                <a:gd name="connsiteY33" fmla="*/ 692944 h 1394926"/>
                <a:gd name="connsiteX34" fmla="*/ 1 w 2238796"/>
                <a:gd name="connsiteY34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83507 w 2238796"/>
                <a:gd name="connsiteY23" fmla="*/ 1207294 h 1394926"/>
                <a:gd name="connsiteX24" fmla="*/ 1390651 w 2238796"/>
                <a:gd name="connsiteY24" fmla="*/ 1223963 h 1394926"/>
                <a:gd name="connsiteX25" fmla="*/ 1393032 w 2238796"/>
                <a:gd name="connsiteY25" fmla="*/ 1243013 h 1394926"/>
                <a:gd name="connsiteX26" fmla="*/ 1397794 w 2238796"/>
                <a:gd name="connsiteY26" fmla="*/ 1335882 h 1394926"/>
                <a:gd name="connsiteX27" fmla="*/ 1400176 w 2238796"/>
                <a:gd name="connsiteY27" fmla="*/ 1345407 h 1394926"/>
                <a:gd name="connsiteX28" fmla="*/ 1400176 w 2238796"/>
                <a:gd name="connsiteY28" fmla="*/ 1390650 h 1394926"/>
                <a:gd name="connsiteX29" fmla="*/ 1393032 w 2238796"/>
                <a:gd name="connsiteY29" fmla="*/ 1393032 h 1394926"/>
                <a:gd name="connsiteX30" fmla="*/ 697707 w 2238796"/>
                <a:gd name="connsiteY30" fmla="*/ 1383506 h 1394926"/>
                <a:gd name="connsiteX31" fmla="*/ 697707 w 2238796"/>
                <a:gd name="connsiteY31" fmla="*/ 692945 h 1394926"/>
                <a:gd name="connsiteX32" fmla="*/ 2382 w 2238796"/>
                <a:gd name="connsiteY32" fmla="*/ 692944 h 1394926"/>
                <a:gd name="connsiteX33" fmla="*/ 1 w 2238796"/>
                <a:gd name="connsiteY33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90651 w 2238796"/>
                <a:gd name="connsiteY23" fmla="*/ 1223963 h 1394926"/>
                <a:gd name="connsiteX24" fmla="*/ 1393032 w 2238796"/>
                <a:gd name="connsiteY24" fmla="*/ 1243013 h 1394926"/>
                <a:gd name="connsiteX25" fmla="*/ 1397794 w 2238796"/>
                <a:gd name="connsiteY25" fmla="*/ 1335882 h 1394926"/>
                <a:gd name="connsiteX26" fmla="*/ 1400176 w 2238796"/>
                <a:gd name="connsiteY26" fmla="*/ 1345407 h 1394926"/>
                <a:gd name="connsiteX27" fmla="*/ 1400176 w 2238796"/>
                <a:gd name="connsiteY27" fmla="*/ 1390650 h 1394926"/>
                <a:gd name="connsiteX28" fmla="*/ 1393032 w 2238796"/>
                <a:gd name="connsiteY28" fmla="*/ 1393032 h 1394926"/>
                <a:gd name="connsiteX29" fmla="*/ 697707 w 2238796"/>
                <a:gd name="connsiteY29" fmla="*/ 1383506 h 1394926"/>
                <a:gd name="connsiteX30" fmla="*/ 697707 w 2238796"/>
                <a:gd name="connsiteY30" fmla="*/ 692945 h 1394926"/>
                <a:gd name="connsiteX31" fmla="*/ 2382 w 2238796"/>
                <a:gd name="connsiteY31" fmla="*/ 692944 h 1394926"/>
                <a:gd name="connsiteX32" fmla="*/ 1 w 2238796"/>
                <a:gd name="connsiteY32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90651 w 2238796"/>
                <a:gd name="connsiteY22" fmla="*/ 1223963 h 1394926"/>
                <a:gd name="connsiteX23" fmla="*/ 1393032 w 2238796"/>
                <a:gd name="connsiteY23" fmla="*/ 1243013 h 1394926"/>
                <a:gd name="connsiteX24" fmla="*/ 1397794 w 2238796"/>
                <a:gd name="connsiteY24" fmla="*/ 1335882 h 1394926"/>
                <a:gd name="connsiteX25" fmla="*/ 1400176 w 2238796"/>
                <a:gd name="connsiteY25" fmla="*/ 1345407 h 1394926"/>
                <a:gd name="connsiteX26" fmla="*/ 1400176 w 2238796"/>
                <a:gd name="connsiteY26" fmla="*/ 1390650 h 1394926"/>
                <a:gd name="connsiteX27" fmla="*/ 1393032 w 2238796"/>
                <a:gd name="connsiteY27" fmla="*/ 1393032 h 1394926"/>
                <a:gd name="connsiteX28" fmla="*/ 697707 w 2238796"/>
                <a:gd name="connsiteY28" fmla="*/ 1383506 h 1394926"/>
                <a:gd name="connsiteX29" fmla="*/ 697707 w 2238796"/>
                <a:gd name="connsiteY29" fmla="*/ 692945 h 1394926"/>
                <a:gd name="connsiteX30" fmla="*/ 2382 w 2238796"/>
                <a:gd name="connsiteY30" fmla="*/ 692944 h 1394926"/>
                <a:gd name="connsiteX31" fmla="*/ 1 w 2238796"/>
                <a:gd name="connsiteY31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90651 w 2238796"/>
                <a:gd name="connsiteY21" fmla="*/ 1223963 h 1394926"/>
                <a:gd name="connsiteX22" fmla="*/ 1393032 w 2238796"/>
                <a:gd name="connsiteY22" fmla="*/ 1243013 h 1394926"/>
                <a:gd name="connsiteX23" fmla="*/ 1397794 w 2238796"/>
                <a:gd name="connsiteY23" fmla="*/ 1335882 h 1394926"/>
                <a:gd name="connsiteX24" fmla="*/ 1400176 w 2238796"/>
                <a:gd name="connsiteY24" fmla="*/ 1345407 h 1394926"/>
                <a:gd name="connsiteX25" fmla="*/ 1400176 w 2238796"/>
                <a:gd name="connsiteY25" fmla="*/ 1390650 h 1394926"/>
                <a:gd name="connsiteX26" fmla="*/ 1393032 w 2238796"/>
                <a:gd name="connsiteY26" fmla="*/ 1393032 h 1394926"/>
                <a:gd name="connsiteX27" fmla="*/ 697707 w 2238796"/>
                <a:gd name="connsiteY27" fmla="*/ 1383506 h 1394926"/>
                <a:gd name="connsiteX28" fmla="*/ 697707 w 2238796"/>
                <a:gd name="connsiteY28" fmla="*/ 692945 h 1394926"/>
                <a:gd name="connsiteX29" fmla="*/ 2382 w 2238796"/>
                <a:gd name="connsiteY29" fmla="*/ 692944 h 1394926"/>
                <a:gd name="connsiteX30" fmla="*/ 1 w 2238796"/>
                <a:gd name="connsiteY30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90651 w 2238796"/>
                <a:gd name="connsiteY20" fmla="*/ 1223963 h 1394926"/>
                <a:gd name="connsiteX21" fmla="*/ 1393032 w 2238796"/>
                <a:gd name="connsiteY21" fmla="*/ 1243013 h 1394926"/>
                <a:gd name="connsiteX22" fmla="*/ 1397794 w 2238796"/>
                <a:gd name="connsiteY22" fmla="*/ 1335882 h 1394926"/>
                <a:gd name="connsiteX23" fmla="*/ 1400176 w 2238796"/>
                <a:gd name="connsiteY23" fmla="*/ 1345407 h 1394926"/>
                <a:gd name="connsiteX24" fmla="*/ 1400176 w 2238796"/>
                <a:gd name="connsiteY24" fmla="*/ 1390650 h 1394926"/>
                <a:gd name="connsiteX25" fmla="*/ 1393032 w 2238796"/>
                <a:gd name="connsiteY25" fmla="*/ 1393032 h 1394926"/>
                <a:gd name="connsiteX26" fmla="*/ 697707 w 2238796"/>
                <a:gd name="connsiteY26" fmla="*/ 1383506 h 1394926"/>
                <a:gd name="connsiteX27" fmla="*/ 697707 w 2238796"/>
                <a:gd name="connsiteY27" fmla="*/ 692945 h 1394926"/>
                <a:gd name="connsiteX28" fmla="*/ 2382 w 2238796"/>
                <a:gd name="connsiteY28" fmla="*/ 692944 h 1394926"/>
                <a:gd name="connsiteX29" fmla="*/ 1 w 2238796"/>
                <a:gd name="connsiteY29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71601 w 2238796"/>
                <a:gd name="connsiteY18" fmla="*/ 1145382 h 1394926"/>
                <a:gd name="connsiteX19" fmla="*/ 1390651 w 2238796"/>
                <a:gd name="connsiteY19" fmla="*/ 1223963 h 1394926"/>
                <a:gd name="connsiteX20" fmla="*/ 1393032 w 2238796"/>
                <a:gd name="connsiteY20" fmla="*/ 1243013 h 1394926"/>
                <a:gd name="connsiteX21" fmla="*/ 1397794 w 2238796"/>
                <a:gd name="connsiteY21" fmla="*/ 1335882 h 1394926"/>
                <a:gd name="connsiteX22" fmla="*/ 1400176 w 2238796"/>
                <a:gd name="connsiteY22" fmla="*/ 1345407 h 1394926"/>
                <a:gd name="connsiteX23" fmla="*/ 1400176 w 2238796"/>
                <a:gd name="connsiteY23" fmla="*/ 1390650 h 1394926"/>
                <a:gd name="connsiteX24" fmla="*/ 1393032 w 2238796"/>
                <a:gd name="connsiteY24" fmla="*/ 1393032 h 1394926"/>
                <a:gd name="connsiteX25" fmla="*/ 697707 w 2238796"/>
                <a:gd name="connsiteY25" fmla="*/ 1383506 h 1394926"/>
                <a:gd name="connsiteX26" fmla="*/ 697707 w 2238796"/>
                <a:gd name="connsiteY26" fmla="*/ 692945 h 1394926"/>
                <a:gd name="connsiteX27" fmla="*/ 2382 w 2238796"/>
                <a:gd name="connsiteY27" fmla="*/ 692944 h 1394926"/>
                <a:gd name="connsiteX28" fmla="*/ 1 w 2238796"/>
                <a:gd name="connsiteY28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71601 w 2238796"/>
                <a:gd name="connsiteY17" fmla="*/ 1145382 h 1394926"/>
                <a:gd name="connsiteX18" fmla="*/ 1390651 w 2238796"/>
                <a:gd name="connsiteY18" fmla="*/ 1223963 h 1394926"/>
                <a:gd name="connsiteX19" fmla="*/ 1393032 w 2238796"/>
                <a:gd name="connsiteY19" fmla="*/ 1243013 h 1394926"/>
                <a:gd name="connsiteX20" fmla="*/ 1397794 w 2238796"/>
                <a:gd name="connsiteY20" fmla="*/ 1335882 h 1394926"/>
                <a:gd name="connsiteX21" fmla="*/ 1400176 w 2238796"/>
                <a:gd name="connsiteY21" fmla="*/ 1345407 h 1394926"/>
                <a:gd name="connsiteX22" fmla="*/ 1400176 w 2238796"/>
                <a:gd name="connsiteY22" fmla="*/ 1390650 h 1394926"/>
                <a:gd name="connsiteX23" fmla="*/ 1393032 w 2238796"/>
                <a:gd name="connsiteY23" fmla="*/ 1393032 h 1394926"/>
                <a:gd name="connsiteX24" fmla="*/ 697707 w 2238796"/>
                <a:gd name="connsiteY24" fmla="*/ 1383506 h 1394926"/>
                <a:gd name="connsiteX25" fmla="*/ 697707 w 2238796"/>
                <a:gd name="connsiteY25" fmla="*/ 692945 h 1394926"/>
                <a:gd name="connsiteX26" fmla="*/ 2382 w 2238796"/>
                <a:gd name="connsiteY26" fmla="*/ 692944 h 1394926"/>
                <a:gd name="connsiteX27" fmla="*/ 1 w 2238796"/>
                <a:gd name="connsiteY27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71601 w 2238796"/>
                <a:gd name="connsiteY16" fmla="*/ 1145382 h 1394926"/>
                <a:gd name="connsiteX17" fmla="*/ 1390651 w 2238796"/>
                <a:gd name="connsiteY17" fmla="*/ 1223963 h 1394926"/>
                <a:gd name="connsiteX18" fmla="*/ 1393032 w 2238796"/>
                <a:gd name="connsiteY18" fmla="*/ 1243013 h 1394926"/>
                <a:gd name="connsiteX19" fmla="*/ 1397794 w 2238796"/>
                <a:gd name="connsiteY19" fmla="*/ 1335882 h 1394926"/>
                <a:gd name="connsiteX20" fmla="*/ 1400176 w 2238796"/>
                <a:gd name="connsiteY20" fmla="*/ 1345407 h 1394926"/>
                <a:gd name="connsiteX21" fmla="*/ 1400176 w 2238796"/>
                <a:gd name="connsiteY21" fmla="*/ 1390650 h 1394926"/>
                <a:gd name="connsiteX22" fmla="*/ 1393032 w 2238796"/>
                <a:gd name="connsiteY22" fmla="*/ 1393032 h 1394926"/>
                <a:gd name="connsiteX23" fmla="*/ 697707 w 2238796"/>
                <a:gd name="connsiteY23" fmla="*/ 1383506 h 1394926"/>
                <a:gd name="connsiteX24" fmla="*/ 697707 w 2238796"/>
                <a:gd name="connsiteY24" fmla="*/ 692945 h 1394926"/>
                <a:gd name="connsiteX25" fmla="*/ 2382 w 2238796"/>
                <a:gd name="connsiteY25" fmla="*/ 692944 h 1394926"/>
                <a:gd name="connsiteX26" fmla="*/ 1 w 2238796"/>
                <a:gd name="connsiteY26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71601 w 2238796"/>
                <a:gd name="connsiteY15" fmla="*/ 1145382 h 1394926"/>
                <a:gd name="connsiteX16" fmla="*/ 1390651 w 2238796"/>
                <a:gd name="connsiteY16" fmla="*/ 1223963 h 1394926"/>
                <a:gd name="connsiteX17" fmla="*/ 1393032 w 2238796"/>
                <a:gd name="connsiteY17" fmla="*/ 1243013 h 1394926"/>
                <a:gd name="connsiteX18" fmla="*/ 1397794 w 2238796"/>
                <a:gd name="connsiteY18" fmla="*/ 1335882 h 1394926"/>
                <a:gd name="connsiteX19" fmla="*/ 1400176 w 2238796"/>
                <a:gd name="connsiteY19" fmla="*/ 1345407 h 1394926"/>
                <a:gd name="connsiteX20" fmla="*/ 1400176 w 2238796"/>
                <a:gd name="connsiteY20" fmla="*/ 1390650 h 1394926"/>
                <a:gd name="connsiteX21" fmla="*/ 1393032 w 2238796"/>
                <a:gd name="connsiteY21" fmla="*/ 1393032 h 1394926"/>
                <a:gd name="connsiteX22" fmla="*/ 697707 w 2238796"/>
                <a:gd name="connsiteY22" fmla="*/ 1383506 h 1394926"/>
                <a:gd name="connsiteX23" fmla="*/ 697707 w 2238796"/>
                <a:gd name="connsiteY23" fmla="*/ 692945 h 1394926"/>
                <a:gd name="connsiteX24" fmla="*/ 2382 w 2238796"/>
                <a:gd name="connsiteY24" fmla="*/ 692944 h 1394926"/>
                <a:gd name="connsiteX25" fmla="*/ 1 w 2238796"/>
                <a:gd name="connsiteY25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71601 w 2238796"/>
                <a:gd name="connsiteY14" fmla="*/ 1145382 h 1394926"/>
                <a:gd name="connsiteX15" fmla="*/ 1390651 w 2238796"/>
                <a:gd name="connsiteY15" fmla="*/ 1223963 h 1394926"/>
                <a:gd name="connsiteX16" fmla="*/ 1393032 w 2238796"/>
                <a:gd name="connsiteY16" fmla="*/ 1243013 h 1394926"/>
                <a:gd name="connsiteX17" fmla="*/ 1397794 w 2238796"/>
                <a:gd name="connsiteY17" fmla="*/ 1335882 h 1394926"/>
                <a:gd name="connsiteX18" fmla="*/ 1400176 w 2238796"/>
                <a:gd name="connsiteY18" fmla="*/ 1345407 h 1394926"/>
                <a:gd name="connsiteX19" fmla="*/ 1400176 w 2238796"/>
                <a:gd name="connsiteY19" fmla="*/ 1390650 h 1394926"/>
                <a:gd name="connsiteX20" fmla="*/ 1393032 w 2238796"/>
                <a:gd name="connsiteY20" fmla="*/ 1393032 h 1394926"/>
                <a:gd name="connsiteX21" fmla="*/ 697707 w 2238796"/>
                <a:gd name="connsiteY21" fmla="*/ 1383506 h 1394926"/>
                <a:gd name="connsiteX22" fmla="*/ 697707 w 2238796"/>
                <a:gd name="connsiteY22" fmla="*/ 692945 h 1394926"/>
                <a:gd name="connsiteX23" fmla="*/ 2382 w 2238796"/>
                <a:gd name="connsiteY23" fmla="*/ 692944 h 1394926"/>
                <a:gd name="connsiteX24" fmla="*/ 1 w 2238796"/>
                <a:gd name="connsiteY24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71601 w 2238796"/>
                <a:gd name="connsiteY13" fmla="*/ 1145382 h 1394926"/>
                <a:gd name="connsiteX14" fmla="*/ 1390651 w 2238796"/>
                <a:gd name="connsiteY14" fmla="*/ 1223963 h 1394926"/>
                <a:gd name="connsiteX15" fmla="*/ 1393032 w 2238796"/>
                <a:gd name="connsiteY15" fmla="*/ 1243013 h 1394926"/>
                <a:gd name="connsiteX16" fmla="*/ 1397794 w 2238796"/>
                <a:gd name="connsiteY16" fmla="*/ 1335882 h 1394926"/>
                <a:gd name="connsiteX17" fmla="*/ 1400176 w 2238796"/>
                <a:gd name="connsiteY17" fmla="*/ 1345407 h 1394926"/>
                <a:gd name="connsiteX18" fmla="*/ 1400176 w 2238796"/>
                <a:gd name="connsiteY18" fmla="*/ 1390650 h 1394926"/>
                <a:gd name="connsiteX19" fmla="*/ 1393032 w 2238796"/>
                <a:gd name="connsiteY19" fmla="*/ 1393032 h 1394926"/>
                <a:gd name="connsiteX20" fmla="*/ 697707 w 2238796"/>
                <a:gd name="connsiteY20" fmla="*/ 1383506 h 1394926"/>
                <a:gd name="connsiteX21" fmla="*/ 697707 w 2238796"/>
                <a:gd name="connsiteY21" fmla="*/ 692945 h 1394926"/>
                <a:gd name="connsiteX22" fmla="*/ 2382 w 2238796"/>
                <a:gd name="connsiteY22" fmla="*/ 692944 h 1394926"/>
                <a:gd name="connsiteX23" fmla="*/ 1 w 2238796"/>
                <a:gd name="connsiteY23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393032 w 2238796"/>
                <a:gd name="connsiteY11" fmla="*/ 711994 h 1394926"/>
                <a:gd name="connsiteX12" fmla="*/ 1371601 w 2238796"/>
                <a:gd name="connsiteY12" fmla="*/ 1145382 h 1394926"/>
                <a:gd name="connsiteX13" fmla="*/ 1390651 w 2238796"/>
                <a:gd name="connsiteY13" fmla="*/ 1223963 h 1394926"/>
                <a:gd name="connsiteX14" fmla="*/ 1393032 w 2238796"/>
                <a:gd name="connsiteY14" fmla="*/ 1243013 h 1394926"/>
                <a:gd name="connsiteX15" fmla="*/ 1397794 w 2238796"/>
                <a:gd name="connsiteY15" fmla="*/ 1335882 h 1394926"/>
                <a:gd name="connsiteX16" fmla="*/ 1400176 w 2238796"/>
                <a:gd name="connsiteY16" fmla="*/ 1345407 h 1394926"/>
                <a:gd name="connsiteX17" fmla="*/ 1400176 w 2238796"/>
                <a:gd name="connsiteY17" fmla="*/ 1390650 h 1394926"/>
                <a:gd name="connsiteX18" fmla="*/ 1393032 w 2238796"/>
                <a:gd name="connsiteY18" fmla="*/ 1393032 h 1394926"/>
                <a:gd name="connsiteX19" fmla="*/ 697707 w 2238796"/>
                <a:gd name="connsiteY19" fmla="*/ 1383506 h 1394926"/>
                <a:gd name="connsiteX20" fmla="*/ 697707 w 2238796"/>
                <a:gd name="connsiteY20" fmla="*/ 692945 h 1394926"/>
                <a:gd name="connsiteX21" fmla="*/ 2382 w 2238796"/>
                <a:gd name="connsiteY21" fmla="*/ 692944 h 1394926"/>
                <a:gd name="connsiteX22" fmla="*/ 1 w 2238796"/>
                <a:gd name="connsiteY22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393032 w 2238796"/>
                <a:gd name="connsiteY10" fmla="*/ 711994 h 1394926"/>
                <a:gd name="connsiteX11" fmla="*/ 1371601 w 2238796"/>
                <a:gd name="connsiteY11" fmla="*/ 1145382 h 1394926"/>
                <a:gd name="connsiteX12" fmla="*/ 1390651 w 2238796"/>
                <a:gd name="connsiteY12" fmla="*/ 1223963 h 1394926"/>
                <a:gd name="connsiteX13" fmla="*/ 1393032 w 2238796"/>
                <a:gd name="connsiteY13" fmla="*/ 1243013 h 1394926"/>
                <a:gd name="connsiteX14" fmla="*/ 1397794 w 2238796"/>
                <a:gd name="connsiteY14" fmla="*/ 1335882 h 1394926"/>
                <a:gd name="connsiteX15" fmla="*/ 1400176 w 2238796"/>
                <a:gd name="connsiteY15" fmla="*/ 1345407 h 1394926"/>
                <a:gd name="connsiteX16" fmla="*/ 1400176 w 2238796"/>
                <a:gd name="connsiteY16" fmla="*/ 1390650 h 1394926"/>
                <a:gd name="connsiteX17" fmla="*/ 1393032 w 2238796"/>
                <a:gd name="connsiteY17" fmla="*/ 1393032 h 1394926"/>
                <a:gd name="connsiteX18" fmla="*/ 697707 w 2238796"/>
                <a:gd name="connsiteY18" fmla="*/ 1383506 h 1394926"/>
                <a:gd name="connsiteX19" fmla="*/ 697707 w 2238796"/>
                <a:gd name="connsiteY19" fmla="*/ 692945 h 1394926"/>
                <a:gd name="connsiteX20" fmla="*/ 2382 w 2238796"/>
                <a:gd name="connsiteY20" fmla="*/ 692944 h 1394926"/>
                <a:gd name="connsiteX21" fmla="*/ 1 w 2238796"/>
                <a:gd name="connsiteY21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393032 w 2238796"/>
                <a:gd name="connsiteY9" fmla="*/ 711994 h 1394926"/>
                <a:gd name="connsiteX10" fmla="*/ 1371601 w 2238796"/>
                <a:gd name="connsiteY10" fmla="*/ 1145382 h 1394926"/>
                <a:gd name="connsiteX11" fmla="*/ 1390651 w 2238796"/>
                <a:gd name="connsiteY11" fmla="*/ 1223963 h 1394926"/>
                <a:gd name="connsiteX12" fmla="*/ 1393032 w 2238796"/>
                <a:gd name="connsiteY12" fmla="*/ 1243013 h 1394926"/>
                <a:gd name="connsiteX13" fmla="*/ 1397794 w 2238796"/>
                <a:gd name="connsiteY13" fmla="*/ 1335882 h 1394926"/>
                <a:gd name="connsiteX14" fmla="*/ 1400176 w 2238796"/>
                <a:gd name="connsiteY14" fmla="*/ 1345407 h 1394926"/>
                <a:gd name="connsiteX15" fmla="*/ 1400176 w 2238796"/>
                <a:gd name="connsiteY15" fmla="*/ 1390650 h 1394926"/>
                <a:gd name="connsiteX16" fmla="*/ 1393032 w 2238796"/>
                <a:gd name="connsiteY16" fmla="*/ 1393032 h 1394926"/>
                <a:gd name="connsiteX17" fmla="*/ 697707 w 2238796"/>
                <a:gd name="connsiteY17" fmla="*/ 1383506 h 1394926"/>
                <a:gd name="connsiteX18" fmla="*/ 697707 w 2238796"/>
                <a:gd name="connsiteY18" fmla="*/ 692945 h 1394926"/>
                <a:gd name="connsiteX19" fmla="*/ 2382 w 2238796"/>
                <a:gd name="connsiteY19" fmla="*/ 692944 h 1394926"/>
                <a:gd name="connsiteX20" fmla="*/ 1 w 2238796"/>
                <a:gd name="connsiteY20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393032 w 2238796"/>
                <a:gd name="connsiteY8" fmla="*/ 711994 h 1394926"/>
                <a:gd name="connsiteX9" fmla="*/ 1371601 w 2238796"/>
                <a:gd name="connsiteY9" fmla="*/ 1145382 h 1394926"/>
                <a:gd name="connsiteX10" fmla="*/ 1390651 w 2238796"/>
                <a:gd name="connsiteY10" fmla="*/ 1223963 h 1394926"/>
                <a:gd name="connsiteX11" fmla="*/ 1393032 w 2238796"/>
                <a:gd name="connsiteY11" fmla="*/ 1243013 h 1394926"/>
                <a:gd name="connsiteX12" fmla="*/ 1397794 w 2238796"/>
                <a:gd name="connsiteY12" fmla="*/ 1335882 h 1394926"/>
                <a:gd name="connsiteX13" fmla="*/ 1400176 w 2238796"/>
                <a:gd name="connsiteY13" fmla="*/ 1345407 h 1394926"/>
                <a:gd name="connsiteX14" fmla="*/ 1400176 w 2238796"/>
                <a:gd name="connsiteY14" fmla="*/ 1390650 h 1394926"/>
                <a:gd name="connsiteX15" fmla="*/ 1393032 w 2238796"/>
                <a:gd name="connsiteY15" fmla="*/ 1393032 h 1394926"/>
                <a:gd name="connsiteX16" fmla="*/ 697707 w 2238796"/>
                <a:gd name="connsiteY16" fmla="*/ 1383506 h 1394926"/>
                <a:gd name="connsiteX17" fmla="*/ 697707 w 2238796"/>
                <a:gd name="connsiteY17" fmla="*/ 692945 h 1394926"/>
                <a:gd name="connsiteX18" fmla="*/ 2382 w 2238796"/>
                <a:gd name="connsiteY18" fmla="*/ 692944 h 1394926"/>
                <a:gd name="connsiteX19" fmla="*/ 1 w 2238796"/>
                <a:gd name="connsiteY19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393032 w 2238796"/>
                <a:gd name="connsiteY7" fmla="*/ 711994 h 1394926"/>
                <a:gd name="connsiteX8" fmla="*/ 1371601 w 2238796"/>
                <a:gd name="connsiteY8" fmla="*/ 1145382 h 1394926"/>
                <a:gd name="connsiteX9" fmla="*/ 1390651 w 2238796"/>
                <a:gd name="connsiteY9" fmla="*/ 1223963 h 1394926"/>
                <a:gd name="connsiteX10" fmla="*/ 1393032 w 2238796"/>
                <a:gd name="connsiteY10" fmla="*/ 1243013 h 1394926"/>
                <a:gd name="connsiteX11" fmla="*/ 1397794 w 2238796"/>
                <a:gd name="connsiteY11" fmla="*/ 1335882 h 1394926"/>
                <a:gd name="connsiteX12" fmla="*/ 1400176 w 2238796"/>
                <a:gd name="connsiteY12" fmla="*/ 1345407 h 1394926"/>
                <a:gd name="connsiteX13" fmla="*/ 1400176 w 2238796"/>
                <a:gd name="connsiteY13" fmla="*/ 1390650 h 1394926"/>
                <a:gd name="connsiteX14" fmla="*/ 1393032 w 2238796"/>
                <a:gd name="connsiteY14" fmla="*/ 1393032 h 1394926"/>
                <a:gd name="connsiteX15" fmla="*/ 697707 w 2238796"/>
                <a:gd name="connsiteY15" fmla="*/ 1383506 h 1394926"/>
                <a:gd name="connsiteX16" fmla="*/ 697707 w 2238796"/>
                <a:gd name="connsiteY16" fmla="*/ 692945 h 1394926"/>
                <a:gd name="connsiteX17" fmla="*/ 2382 w 2238796"/>
                <a:gd name="connsiteY17" fmla="*/ 692944 h 1394926"/>
                <a:gd name="connsiteX18" fmla="*/ 1 w 2238796"/>
                <a:gd name="connsiteY18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8357 w 2238796"/>
                <a:gd name="connsiteY5" fmla="*/ 683419 h 1394926"/>
                <a:gd name="connsiteX6" fmla="*/ 1393032 w 2238796"/>
                <a:gd name="connsiteY6" fmla="*/ 711994 h 1394926"/>
                <a:gd name="connsiteX7" fmla="*/ 1371601 w 2238796"/>
                <a:gd name="connsiteY7" fmla="*/ 1145382 h 1394926"/>
                <a:gd name="connsiteX8" fmla="*/ 1390651 w 2238796"/>
                <a:gd name="connsiteY8" fmla="*/ 1223963 h 1394926"/>
                <a:gd name="connsiteX9" fmla="*/ 1393032 w 2238796"/>
                <a:gd name="connsiteY9" fmla="*/ 1243013 h 1394926"/>
                <a:gd name="connsiteX10" fmla="*/ 1397794 w 2238796"/>
                <a:gd name="connsiteY10" fmla="*/ 1335882 h 1394926"/>
                <a:gd name="connsiteX11" fmla="*/ 1400176 w 2238796"/>
                <a:gd name="connsiteY11" fmla="*/ 1345407 h 1394926"/>
                <a:gd name="connsiteX12" fmla="*/ 1400176 w 2238796"/>
                <a:gd name="connsiteY12" fmla="*/ 1390650 h 1394926"/>
                <a:gd name="connsiteX13" fmla="*/ 1393032 w 2238796"/>
                <a:gd name="connsiteY13" fmla="*/ 1393032 h 1394926"/>
                <a:gd name="connsiteX14" fmla="*/ 697707 w 2238796"/>
                <a:gd name="connsiteY14" fmla="*/ 1383506 h 1394926"/>
                <a:gd name="connsiteX15" fmla="*/ 697707 w 2238796"/>
                <a:gd name="connsiteY15" fmla="*/ 692945 h 1394926"/>
                <a:gd name="connsiteX16" fmla="*/ 2382 w 2238796"/>
                <a:gd name="connsiteY16" fmla="*/ 692944 h 1394926"/>
                <a:gd name="connsiteX17" fmla="*/ 1 w 2238796"/>
                <a:gd name="connsiteY17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88357 w 2238796"/>
                <a:gd name="connsiteY4" fmla="*/ 683419 h 1394926"/>
                <a:gd name="connsiteX5" fmla="*/ 1393032 w 2238796"/>
                <a:gd name="connsiteY5" fmla="*/ 711994 h 1394926"/>
                <a:gd name="connsiteX6" fmla="*/ 1371601 w 2238796"/>
                <a:gd name="connsiteY6" fmla="*/ 1145382 h 1394926"/>
                <a:gd name="connsiteX7" fmla="*/ 1390651 w 2238796"/>
                <a:gd name="connsiteY7" fmla="*/ 1223963 h 1394926"/>
                <a:gd name="connsiteX8" fmla="*/ 1393032 w 2238796"/>
                <a:gd name="connsiteY8" fmla="*/ 1243013 h 1394926"/>
                <a:gd name="connsiteX9" fmla="*/ 1397794 w 2238796"/>
                <a:gd name="connsiteY9" fmla="*/ 1335882 h 1394926"/>
                <a:gd name="connsiteX10" fmla="*/ 1400176 w 2238796"/>
                <a:gd name="connsiteY10" fmla="*/ 1345407 h 1394926"/>
                <a:gd name="connsiteX11" fmla="*/ 1400176 w 2238796"/>
                <a:gd name="connsiteY11" fmla="*/ 1390650 h 1394926"/>
                <a:gd name="connsiteX12" fmla="*/ 1393032 w 2238796"/>
                <a:gd name="connsiteY12" fmla="*/ 1393032 h 1394926"/>
                <a:gd name="connsiteX13" fmla="*/ 697707 w 2238796"/>
                <a:gd name="connsiteY13" fmla="*/ 1383506 h 1394926"/>
                <a:gd name="connsiteX14" fmla="*/ 697707 w 2238796"/>
                <a:gd name="connsiteY14" fmla="*/ 692945 h 1394926"/>
                <a:gd name="connsiteX15" fmla="*/ 2382 w 2238796"/>
                <a:gd name="connsiteY15" fmla="*/ 692944 h 1394926"/>
                <a:gd name="connsiteX16" fmla="*/ 1 w 2238796"/>
                <a:gd name="connsiteY16" fmla="*/ 1 h 1394926"/>
                <a:gd name="connsiteX0" fmla="*/ 1 w 2238372"/>
                <a:gd name="connsiteY0" fmla="*/ 1 h 1394926"/>
                <a:gd name="connsiteX1" fmla="*/ 2088357 w 2238372"/>
                <a:gd name="connsiteY1" fmla="*/ 0 h 1394926"/>
                <a:gd name="connsiteX2" fmla="*/ 2074069 w 2238372"/>
                <a:gd name="connsiteY2" fmla="*/ 614363 h 1394926"/>
                <a:gd name="connsiteX3" fmla="*/ 2088357 w 2238372"/>
                <a:gd name="connsiteY3" fmla="*/ 683419 h 1394926"/>
                <a:gd name="connsiteX4" fmla="*/ 1393032 w 2238372"/>
                <a:gd name="connsiteY4" fmla="*/ 711994 h 1394926"/>
                <a:gd name="connsiteX5" fmla="*/ 1371601 w 2238372"/>
                <a:gd name="connsiteY5" fmla="*/ 1145382 h 1394926"/>
                <a:gd name="connsiteX6" fmla="*/ 1390651 w 2238372"/>
                <a:gd name="connsiteY6" fmla="*/ 1223963 h 1394926"/>
                <a:gd name="connsiteX7" fmla="*/ 1393032 w 2238372"/>
                <a:gd name="connsiteY7" fmla="*/ 1243013 h 1394926"/>
                <a:gd name="connsiteX8" fmla="*/ 1397794 w 2238372"/>
                <a:gd name="connsiteY8" fmla="*/ 1335882 h 1394926"/>
                <a:gd name="connsiteX9" fmla="*/ 1400176 w 2238372"/>
                <a:gd name="connsiteY9" fmla="*/ 1345407 h 1394926"/>
                <a:gd name="connsiteX10" fmla="*/ 1400176 w 2238372"/>
                <a:gd name="connsiteY10" fmla="*/ 1390650 h 1394926"/>
                <a:gd name="connsiteX11" fmla="*/ 1393032 w 2238372"/>
                <a:gd name="connsiteY11" fmla="*/ 1393032 h 1394926"/>
                <a:gd name="connsiteX12" fmla="*/ 697707 w 2238372"/>
                <a:gd name="connsiteY12" fmla="*/ 1383506 h 1394926"/>
                <a:gd name="connsiteX13" fmla="*/ 697707 w 2238372"/>
                <a:gd name="connsiteY13" fmla="*/ 692945 h 1394926"/>
                <a:gd name="connsiteX14" fmla="*/ 2382 w 2238372"/>
                <a:gd name="connsiteY14" fmla="*/ 692944 h 1394926"/>
                <a:gd name="connsiteX15" fmla="*/ 1 w 2238372"/>
                <a:gd name="connsiteY15" fmla="*/ 1 h 1394926"/>
                <a:gd name="connsiteX0" fmla="*/ 1 w 2272148"/>
                <a:gd name="connsiteY0" fmla="*/ 1 h 1394926"/>
                <a:gd name="connsiteX1" fmla="*/ 2088357 w 2272148"/>
                <a:gd name="connsiteY1" fmla="*/ 0 h 1394926"/>
                <a:gd name="connsiteX2" fmla="*/ 2088357 w 2272148"/>
                <a:gd name="connsiteY2" fmla="*/ 683419 h 1394926"/>
                <a:gd name="connsiteX3" fmla="*/ 1393032 w 2272148"/>
                <a:gd name="connsiteY3" fmla="*/ 711994 h 1394926"/>
                <a:gd name="connsiteX4" fmla="*/ 1371601 w 2272148"/>
                <a:gd name="connsiteY4" fmla="*/ 1145382 h 1394926"/>
                <a:gd name="connsiteX5" fmla="*/ 1390651 w 2272148"/>
                <a:gd name="connsiteY5" fmla="*/ 1223963 h 1394926"/>
                <a:gd name="connsiteX6" fmla="*/ 1393032 w 2272148"/>
                <a:gd name="connsiteY6" fmla="*/ 1243013 h 1394926"/>
                <a:gd name="connsiteX7" fmla="*/ 1397794 w 2272148"/>
                <a:gd name="connsiteY7" fmla="*/ 1335882 h 1394926"/>
                <a:gd name="connsiteX8" fmla="*/ 1400176 w 2272148"/>
                <a:gd name="connsiteY8" fmla="*/ 1345407 h 1394926"/>
                <a:gd name="connsiteX9" fmla="*/ 1400176 w 2272148"/>
                <a:gd name="connsiteY9" fmla="*/ 1390650 h 1394926"/>
                <a:gd name="connsiteX10" fmla="*/ 1393032 w 2272148"/>
                <a:gd name="connsiteY10" fmla="*/ 1393032 h 1394926"/>
                <a:gd name="connsiteX11" fmla="*/ 697707 w 2272148"/>
                <a:gd name="connsiteY11" fmla="*/ 1383506 h 1394926"/>
                <a:gd name="connsiteX12" fmla="*/ 697707 w 2272148"/>
                <a:gd name="connsiteY12" fmla="*/ 692945 h 1394926"/>
                <a:gd name="connsiteX13" fmla="*/ 2382 w 2272148"/>
                <a:gd name="connsiteY13" fmla="*/ 692944 h 1394926"/>
                <a:gd name="connsiteX14" fmla="*/ 1 w 2272148"/>
                <a:gd name="connsiteY14" fmla="*/ 1 h 1394926"/>
                <a:gd name="connsiteX0" fmla="*/ 1 w 2243049"/>
                <a:gd name="connsiteY0" fmla="*/ 1 h 1394926"/>
                <a:gd name="connsiteX1" fmla="*/ 2088357 w 2243049"/>
                <a:gd name="connsiteY1" fmla="*/ 0 h 1394926"/>
                <a:gd name="connsiteX2" fmla="*/ 2088357 w 2243049"/>
                <a:gd name="connsiteY2" fmla="*/ 683419 h 1394926"/>
                <a:gd name="connsiteX3" fmla="*/ 1393032 w 2243049"/>
                <a:gd name="connsiteY3" fmla="*/ 711994 h 1394926"/>
                <a:gd name="connsiteX4" fmla="*/ 1371601 w 2243049"/>
                <a:gd name="connsiteY4" fmla="*/ 1145382 h 1394926"/>
                <a:gd name="connsiteX5" fmla="*/ 1390651 w 2243049"/>
                <a:gd name="connsiteY5" fmla="*/ 1223963 h 1394926"/>
                <a:gd name="connsiteX6" fmla="*/ 1393032 w 2243049"/>
                <a:gd name="connsiteY6" fmla="*/ 1243013 h 1394926"/>
                <a:gd name="connsiteX7" fmla="*/ 1397794 w 2243049"/>
                <a:gd name="connsiteY7" fmla="*/ 1335882 h 1394926"/>
                <a:gd name="connsiteX8" fmla="*/ 1400176 w 2243049"/>
                <a:gd name="connsiteY8" fmla="*/ 1345407 h 1394926"/>
                <a:gd name="connsiteX9" fmla="*/ 1400176 w 2243049"/>
                <a:gd name="connsiteY9" fmla="*/ 1390650 h 1394926"/>
                <a:gd name="connsiteX10" fmla="*/ 1393032 w 2243049"/>
                <a:gd name="connsiteY10" fmla="*/ 1393032 h 1394926"/>
                <a:gd name="connsiteX11" fmla="*/ 697707 w 2243049"/>
                <a:gd name="connsiteY11" fmla="*/ 1383506 h 1394926"/>
                <a:gd name="connsiteX12" fmla="*/ 697707 w 2243049"/>
                <a:gd name="connsiteY12" fmla="*/ 692945 h 1394926"/>
                <a:gd name="connsiteX13" fmla="*/ 2382 w 2243049"/>
                <a:gd name="connsiteY13" fmla="*/ 692944 h 1394926"/>
                <a:gd name="connsiteX14" fmla="*/ 1 w 2243049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8182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8182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0651 w 2088357"/>
                <a:gd name="connsiteY4" fmla="*/ 1223963 h 1394926"/>
                <a:gd name="connsiteX5" fmla="*/ 1393032 w 2088357"/>
                <a:gd name="connsiteY5" fmla="*/ 1243013 h 1394926"/>
                <a:gd name="connsiteX6" fmla="*/ 1397794 w 2088357"/>
                <a:gd name="connsiteY6" fmla="*/ 1335882 h 1394926"/>
                <a:gd name="connsiteX7" fmla="*/ 1400176 w 2088357"/>
                <a:gd name="connsiteY7" fmla="*/ 1345407 h 1394926"/>
                <a:gd name="connsiteX8" fmla="*/ 1400176 w 2088357"/>
                <a:gd name="connsiteY8" fmla="*/ 1390650 h 1394926"/>
                <a:gd name="connsiteX9" fmla="*/ 1393032 w 2088357"/>
                <a:gd name="connsiteY9" fmla="*/ 1393032 h 1394926"/>
                <a:gd name="connsiteX10" fmla="*/ 697707 w 2088357"/>
                <a:gd name="connsiteY10" fmla="*/ 1383506 h 1394926"/>
                <a:gd name="connsiteX11" fmla="*/ 697707 w 2088357"/>
                <a:gd name="connsiteY11" fmla="*/ 692945 h 1394926"/>
                <a:gd name="connsiteX12" fmla="*/ 2382 w 2088357"/>
                <a:gd name="connsiteY12" fmla="*/ 692944 h 1394926"/>
                <a:gd name="connsiteX13" fmla="*/ 1 w 2088357"/>
                <a:gd name="connsiteY13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3032 w 2088357"/>
                <a:gd name="connsiteY4" fmla="*/ 1243013 h 1394926"/>
                <a:gd name="connsiteX5" fmla="*/ 1397794 w 2088357"/>
                <a:gd name="connsiteY5" fmla="*/ 1335882 h 1394926"/>
                <a:gd name="connsiteX6" fmla="*/ 1400176 w 2088357"/>
                <a:gd name="connsiteY6" fmla="*/ 1345407 h 1394926"/>
                <a:gd name="connsiteX7" fmla="*/ 1400176 w 2088357"/>
                <a:gd name="connsiteY7" fmla="*/ 1390650 h 1394926"/>
                <a:gd name="connsiteX8" fmla="*/ 1393032 w 2088357"/>
                <a:gd name="connsiteY8" fmla="*/ 1393032 h 1394926"/>
                <a:gd name="connsiteX9" fmla="*/ 697707 w 2088357"/>
                <a:gd name="connsiteY9" fmla="*/ 1383506 h 1394926"/>
                <a:gd name="connsiteX10" fmla="*/ 697707 w 2088357"/>
                <a:gd name="connsiteY10" fmla="*/ 692945 h 1394926"/>
                <a:gd name="connsiteX11" fmla="*/ 2382 w 2088357"/>
                <a:gd name="connsiteY11" fmla="*/ 692944 h 1394926"/>
                <a:gd name="connsiteX12" fmla="*/ 1 w 2088357"/>
                <a:gd name="connsiteY12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7794 w 2088357"/>
                <a:gd name="connsiteY4" fmla="*/ 1335882 h 1394926"/>
                <a:gd name="connsiteX5" fmla="*/ 1400176 w 2088357"/>
                <a:gd name="connsiteY5" fmla="*/ 1345407 h 1394926"/>
                <a:gd name="connsiteX6" fmla="*/ 1400176 w 2088357"/>
                <a:gd name="connsiteY6" fmla="*/ 1390650 h 1394926"/>
                <a:gd name="connsiteX7" fmla="*/ 1393032 w 2088357"/>
                <a:gd name="connsiteY7" fmla="*/ 1393032 h 1394926"/>
                <a:gd name="connsiteX8" fmla="*/ 697707 w 2088357"/>
                <a:gd name="connsiteY8" fmla="*/ 1383506 h 1394926"/>
                <a:gd name="connsiteX9" fmla="*/ 697707 w 2088357"/>
                <a:gd name="connsiteY9" fmla="*/ 692945 h 1394926"/>
                <a:gd name="connsiteX10" fmla="*/ 2382 w 2088357"/>
                <a:gd name="connsiteY10" fmla="*/ 692944 h 1394926"/>
                <a:gd name="connsiteX11" fmla="*/ 1 w 2088357"/>
                <a:gd name="connsiteY11" fmla="*/ 1 h 1394926"/>
                <a:gd name="connsiteX0" fmla="*/ 1 w 2088357"/>
                <a:gd name="connsiteY0" fmla="*/ 1 h 1403996"/>
                <a:gd name="connsiteX1" fmla="*/ 2088357 w 2088357"/>
                <a:gd name="connsiteY1" fmla="*/ 0 h 1403996"/>
                <a:gd name="connsiteX2" fmla="*/ 2088357 w 2088357"/>
                <a:gd name="connsiteY2" fmla="*/ 683419 h 1403996"/>
                <a:gd name="connsiteX3" fmla="*/ 1393032 w 2088357"/>
                <a:gd name="connsiteY3" fmla="*/ 685800 h 1403996"/>
                <a:gd name="connsiteX4" fmla="*/ 1397794 w 2088357"/>
                <a:gd name="connsiteY4" fmla="*/ 1335882 h 1403996"/>
                <a:gd name="connsiteX5" fmla="*/ 1400176 w 2088357"/>
                <a:gd name="connsiteY5" fmla="*/ 1390650 h 1403996"/>
                <a:gd name="connsiteX6" fmla="*/ 1393032 w 2088357"/>
                <a:gd name="connsiteY6" fmla="*/ 1393032 h 1403996"/>
                <a:gd name="connsiteX7" fmla="*/ 697707 w 2088357"/>
                <a:gd name="connsiteY7" fmla="*/ 1383506 h 1403996"/>
                <a:gd name="connsiteX8" fmla="*/ 697707 w 2088357"/>
                <a:gd name="connsiteY8" fmla="*/ 692945 h 1403996"/>
                <a:gd name="connsiteX9" fmla="*/ 2382 w 2088357"/>
                <a:gd name="connsiteY9" fmla="*/ 692944 h 1403996"/>
                <a:gd name="connsiteX10" fmla="*/ 1 w 2088357"/>
                <a:gd name="connsiteY10" fmla="*/ 1 h 1403996"/>
                <a:gd name="connsiteX0" fmla="*/ 1 w 2088357"/>
                <a:gd name="connsiteY0" fmla="*/ 1 h 1443665"/>
                <a:gd name="connsiteX1" fmla="*/ 2088357 w 2088357"/>
                <a:gd name="connsiteY1" fmla="*/ 0 h 1443665"/>
                <a:gd name="connsiteX2" fmla="*/ 2088357 w 2088357"/>
                <a:gd name="connsiteY2" fmla="*/ 683419 h 1443665"/>
                <a:gd name="connsiteX3" fmla="*/ 1393032 w 2088357"/>
                <a:gd name="connsiteY3" fmla="*/ 685800 h 1443665"/>
                <a:gd name="connsiteX4" fmla="*/ 1400176 w 2088357"/>
                <a:gd name="connsiteY4" fmla="*/ 1390650 h 1443665"/>
                <a:gd name="connsiteX5" fmla="*/ 1393032 w 2088357"/>
                <a:gd name="connsiteY5" fmla="*/ 1393032 h 1443665"/>
                <a:gd name="connsiteX6" fmla="*/ 697707 w 2088357"/>
                <a:gd name="connsiteY6" fmla="*/ 1383506 h 1443665"/>
                <a:gd name="connsiteX7" fmla="*/ 697707 w 2088357"/>
                <a:gd name="connsiteY7" fmla="*/ 692945 h 1443665"/>
                <a:gd name="connsiteX8" fmla="*/ 2382 w 2088357"/>
                <a:gd name="connsiteY8" fmla="*/ 692944 h 1443665"/>
                <a:gd name="connsiteX9" fmla="*/ 1 w 2088357"/>
                <a:gd name="connsiteY9" fmla="*/ 1 h 1443665"/>
                <a:gd name="connsiteX0" fmla="*/ 1 w 2088357"/>
                <a:gd name="connsiteY0" fmla="*/ 1 h 1443012"/>
                <a:gd name="connsiteX1" fmla="*/ 2088357 w 2088357"/>
                <a:gd name="connsiteY1" fmla="*/ 0 h 1443012"/>
                <a:gd name="connsiteX2" fmla="*/ 2088357 w 2088357"/>
                <a:gd name="connsiteY2" fmla="*/ 683419 h 1443012"/>
                <a:gd name="connsiteX3" fmla="*/ 1393032 w 2088357"/>
                <a:gd name="connsiteY3" fmla="*/ 685800 h 1443012"/>
                <a:gd name="connsiteX4" fmla="*/ 1393032 w 2088357"/>
                <a:gd name="connsiteY4" fmla="*/ 1393032 h 1443012"/>
                <a:gd name="connsiteX5" fmla="*/ 697707 w 2088357"/>
                <a:gd name="connsiteY5" fmla="*/ 1383506 h 1443012"/>
                <a:gd name="connsiteX6" fmla="*/ 697707 w 2088357"/>
                <a:gd name="connsiteY6" fmla="*/ 692945 h 1443012"/>
                <a:gd name="connsiteX7" fmla="*/ 2382 w 2088357"/>
                <a:gd name="connsiteY7" fmla="*/ 692944 h 1443012"/>
                <a:gd name="connsiteX8" fmla="*/ 1 w 2088357"/>
                <a:gd name="connsiteY8" fmla="*/ 1 h 1443012"/>
                <a:gd name="connsiteX0" fmla="*/ 1 w 2088357"/>
                <a:gd name="connsiteY0" fmla="*/ 1 h 1443012"/>
                <a:gd name="connsiteX1" fmla="*/ 2088357 w 2088357"/>
                <a:gd name="connsiteY1" fmla="*/ 0 h 1443012"/>
                <a:gd name="connsiteX2" fmla="*/ 2088357 w 2088357"/>
                <a:gd name="connsiteY2" fmla="*/ 683419 h 1443012"/>
                <a:gd name="connsiteX3" fmla="*/ 1393032 w 2088357"/>
                <a:gd name="connsiteY3" fmla="*/ 685800 h 1443012"/>
                <a:gd name="connsiteX4" fmla="*/ 1393032 w 2088357"/>
                <a:gd name="connsiteY4" fmla="*/ 1393032 h 1443012"/>
                <a:gd name="connsiteX5" fmla="*/ 697707 w 2088357"/>
                <a:gd name="connsiteY5" fmla="*/ 1383506 h 1443012"/>
                <a:gd name="connsiteX6" fmla="*/ 697707 w 2088357"/>
                <a:gd name="connsiteY6" fmla="*/ 692945 h 1443012"/>
                <a:gd name="connsiteX7" fmla="*/ 2382 w 2088357"/>
                <a:gd name="connsiteY7" fmla="*/ 692944 h 1443012"/>
                <a:gd name="connsiteX8" fmla="*/ 1 w 2088357"/>
                <a:gd name="connsiteY8" fmla="*/ 1 h 1443012"/>
                <a:gd name="connsiteX0" fmla="*/ 1 w 2088357"/>
                <a:gd name="connsiteY0" fmla="*/ 1 h 1393032"/>
                <a:gd name="connsiteX1" fmla="*/ 2088357 w 2088357"/>
                <a:gd name="connsiteY1" fmla="*/ 0 h 1393032"/>
                <a:gd name="connsiteX2" fmla="*/ 2088357 w 2088357"/>
                <a:gd name="connsiteY2" fmla="*/ 683419 h 1393032"/>
                <a:gd name="connsiteX3" fmla="*/ 1393032 w 2088357"/>
                <a:gd name="connsiteY3" fmla="*/ 685800 h 1393032"/>
                <a:gd name="connsiteX4" fmla="*/ 1393032 w 2088357"/>
                <a:gd name="connsiteY4" fmla="*/ 1393032 h 1393032"/>
                <a:gd name="connsiteX5" fmla="*/ 697707 w 2088357"/>
                <a:gd name="connsiteY5" fmla="*/ 1383506 h 1393032"/>
                <a:gd name="connsiteX6" fmla="*/ 697707 w 2088357"/>
                <a:gd name="connsiteY6" fmla="*/ 692945 h 1393032"/>
                <a:gd name="connsiteX7" fmla="*/ 2382 w 2088357"/>
                <a:gd name="connsiteY7" fmla="*/ 692944 h 1393032"/>
                <a:gd name="connsiteX8" fmla="*/ 1 w 2088357"/>
                <a:gd name="connsiteY8" fmla="*/ 1 h 1393032"/>
                <a:gd name="connsiteX0" fmla="*/ 1 w 2088357"/>
                <a:gd name="connsiteY0" fmla="*/ 1 h 1383636"/>
                <a:gd name="connsiteX1" fmla="*/ 2088357 w 2088357"/>
                <a:gd name="connsiteY1" fmla="*/ 0 h 1383636"/>
                <a:gd name="connsiteX2" fmla="*/ 2088357 w 2088357"/>
                <a:gd name="connsiteY2" fmla="*/ 683419 h 1383636"/>
                <a:gd name="connsiteX3" fmla="*/ 1393032 w 2088357"/>
                <a:gd name="connsiteY3" fmla="*/ 685800 h 1383636"/>
                <a:gd name="connsiteX4" fmla="*/ 1366838 w 2088357"/>
                <a:gd name="connsiteY4" fmla="*/ 1335882 h 1383636"/>
                <a:gd name="connsiteX5" fmla="*/ 697707 w 2088357"/>
                <a:gd name="connsiteY5" fmla="*/ 1383506 h 1383636"/>
                <a:gd name="connsiteX6" fmla="*/ 697707 w 2088357"/>
                <a:gd name="connsiteY6" fmla="*/ 692945 h 1383636"/>
                <a:gd name="connsiteX7" fmla="*/ 2382 w 2088357"/>
                <a:gd name="connsiteY7" fmla="*/ 692944 h 1383636"/>
                <a:gd name="connsiteX8" fmla="*/ 1 w 2088357"/>
                <a:gd name="connsiteY8" fmla="*/ 1 h 1383636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4250"/>
                <a:gd name="connsiteX1" fmla="*/ 2088357 w 2088357"/>
                <a:gd name="connsiteY1" fmla="*/ 0 h 1384250"/>
                <a:gd name="connsiteX2" fmla="*/ 2088357 w 2088357"/>
                <a:gd name="connsiteY2" fmla="*/ 683419 h 1384250"/>
                <a:gd name="connsiteX3" fmla="*/ 1393032 w 2088357"/>
                <a:gd name="connsiteY3" fmla="*/ 685800 h 1384250"/>
                <a:gd name="connsiteX4" fmla="*/ 1393031 w 2088357"/>
                <a:gd name="connsiteY4" fmla="*/ 1383507 h 1384250"/>
                <a:gd name="connsiteX5" fmla="*/ 697707 w 2088357"/>
                <a:gd name="connsiteY5" fmla="*/ 1383506 h 1384250"/>
                <a:gd name="connsiteX6" fmla="*/ 697707 w 2088357"/>
                <a:gd name="connsiteY6" fmla="*/ 692945 h 1384250"/>
                <a:gd name="connsiteX7" fmla="*/ 2382 w 2088357"/>
                <a:gd name="connsiteY7" fmla="*/ 692944 h 1384250"/>
                <a:gd name="connsiteX8" fmla="*/ 1 w 2088357"/>
                <a:gd name="connsiteY8" fmla="*/ 1 h 1384250"/>
                <a:gd name="connsiteX0" fmla="*/ 1 w 2088357"/>
                <a:gd name="connsiteY0" fmla="*/ 1 h 1384466"/>
                <a:gd name="connsiteX1" fmla="*/ 2088357 w 2088357"/>
                <a:gd name="connsiteY1" fmla="*/ 0 h 1384466"/>
                <a:gd name="connsiteX2" fmla="*/ 2088357 w 2088357"/>
                <a:gd name="connsiteY2" fmla="*/ 683419 h 1384466"/>
                <a:gd name="connsiteX3" fmla="*/ 1393032 w 2088357"/>
                <a:gd name="connsiteY3" fmla="*/ 685800 h 1384466"/>
                <a:gd name="connsiteX4" fmla="*/ 1393031 w 2088357"/>
                <a:gd name="connsiteY4" fmla="*/ 1383507 h 1384466"/>
                <a:gd name="connsiteX5" fmla="*/ 697707 w 2088357"/>
                <a:gd name="connsiteY5" fmla="*/ 1383506 h 1384466"/>
                <a:gd name="connsiteX6" fmla="*/ 697707 w 2088357"/>
                <a:gd name="connsiteY6" fmla="*/ 692945 h 1384466"/>
                <a:gd name="connsiteX7" fmla="*/ 2382 w 2088357"/>
                <a:gd name="connsiteY7" fmla="*/ 692944 h 1384466"/>
                <a:gd name="connsiteX8" fmla="*/ 1 w 2088357"/>
                <a:gd name="connsiteY8" fmla="*/ 1 h 1384466"/>
                <a:gd name="connsiteX0" fmla="*/ 1 w 2088357"/>
                <a:gd name="connsiteY0" fmla="*/ 1 h 1385889"/>
                <a:gd name="connsiteX1" fmla="*/ 2088357 w 2088357"/>
                <a:gd name="connsiteY1" fmla="*/ 0 h 1385889"/>
                <a:gd name="connsiteX2" fmla="*/ 2088357 w 2088357"/>
                <a:gd name="connsiteY2" fmla="*/ 683419 h 1385889"/>
                <a:gd name="connsiteX3" fmla="*/ 1393032 w 2088357"/>
                <a:gd name="connsiteY3" fmla="*/ 685800 h 1385889"/>
                <a:gd name="connsiteX4" fmla="*/ 1390650 w 2088357"/>
                <a:gd name="connsiteY4" fmla="*/ 1385889 h 1385889"/>
                <a:gd name="connsiteX5" fmla="*/ 697707 w 2088357"/>
                <a:gd name="connsiteY5" fmla="*/ 1383506 h 1385889"/>
                <a:gd name="connsiteX6" fmla="*/ 697707 w 2088357"/>
                <a:gd name="connsiteY6" fmla="*/ 692945 h 1385889"/>
                <a:gd name="connsiteX7" fmla="*/ 2382 w 2088357"/>
                <a:gd name="connsiteY7" fmla="*/ 692944 h 1385889"/>
                <a:gd name="connsiteX8" fmla="*/ 1 w 2088357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83419 h 1385889"/>
                <a:gd name="connsiteX3" fmla="*/ 1393032 w 2089591"/>
                <a:gd name="connsiteY3" fmla="*/ 6858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858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91" h="1385889">
                  <a:moveTo>
                    <a:pt x="1" y="1"/>
                  </a:moveTo>
                  <a:lnTo>
                    <a:pt x="2088357" y="0"/>
                  </a:lnTo>
                  <a:cubicBezTo>
                    <a:pt x="2091134" y="279003"/>
                    <a:pt x="2088357" y="354409"/>
                    <a:pt x="2088357" y="696119"/>
                  </a:cubicBezTo>
                  <a:lnTo>
                    <a:pt x="1393032" y="698500"/>
                  </a:lnTo>
                  <a:cubicBezTo>
                    <a:pt x="1393826" y="933451"/>
                    <a:pt x="1389857" y="1176737"/>
                    <a:pt x="1390650" y="1385889"/>
                  </a:cubicBezTo>
                  <a:cubicBezTo>
                    <a:pt x="1229518" y="1383110"/>
                    <a:pt x="929482" y="1386681"/>
                    <a:pt x="697707" y="1383506"/>
                  </a:cubicBezTo>
                  <a:cubicBezTo>
                    <a:pt x="696517" y="1267222"/>
                    <a:pt x="694929" y="845345"/>
                    <a:pt x="697707" y="692945"/>
                  </a:cubicBezTo>
                  <a:cubicBezTo>
                    <a:pt x="515542" y="690564"/>
                    <a:pt x="263128" y="692944"/>
                    <a:pt x="2382" y="692944"/>
                  </a:cubicBezTo>
                  <a:cubicBezTo>
                    <a:pt x="3176" y="563166"/>
                    <a:pt x="0" y="160338"/>
                    <a:pt x="1" y="1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788870" y="4444402"/>
              <a:ext cx="498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T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5276069" y="1234489"/>
            <a:ext cx="80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2</a:t>
            </a:r>
            <a:endParaRPr lang="en-US" sz="3200" dirty="0"/>
          </a:p>
        </p:txBody>
      </p:sp>
      <p:grpSp>
        <p:nvGrpSpPr>
          <p:cNvPr id="220" name="Group 219"/>
          <p:cNvGrpSpPr/>
          <p:nvPr/>
        </p:nvGrpSpPr>
        <p:grpSpPr>
          <a:xfrm rot="5400000">
            <a:off x="1715765" y="-33290"/>
            <a:ext cx="707886" cy="2759863"/>
            <a:chOff x="4684356" y="1145264"/>
            <a:chExt cx="707886" cy="2759863"/>
          </a:xfrm>
        </p:grpSpPr>
        <p:grpSp>
          <p:nvGrpSpPr>
            <p:cNvPr id="221" name="Group 220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224" name="Rectangle 223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222" name="Rectangle 221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 rot="16200000">
              <a:off x="4821733" y="3197241"/>
              <a:ext cx="4331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I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 rot="16200000">
            <a:off x="6725009" y="112372"/>
            <a:ext cx="1389620" cy="2077062"/>
            <a:chOff x="7642021" y="1140005"/>
            <a:chExt cx="1389620" cy="2077062"/>
          </a:xfrm>
        </p:grpSpPr>
        <p:grpSp>
          <p:nvGrpSpPr>
            <p:cNvPr id="229" name="Group 228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232" name="Rectangle 23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230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 rot="5400000">
              <a:off x="7756956" y="2537301"/>
              <a:ext cx="4780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L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62" name="Right Arrow 61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7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226425" cy="1066800"/>
          </a:xfrm>
        </p:spPr>
        <p:txBody>
          <a:bodyPr/>
          <a:lstStyle/>
          <a:p>
            <a:r>
              <a:rPr lang="en-US" dirty="0" smtClean="0"/>
              <a:t>&gt;10+ Operational Years </a:t>
            </a:r>
            <a:r>
              <a:rPr lang="en-US" dirty="0"/>
              <a:t>S</a:t>
            </a:r>
            <a:r>
              <a:rPr lang="en-US" dirty="0" smtClean="0"/>
              <a:t>ince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2" y="2256492"/>
            <a:ext cx="8218487" cy="3893574"/>
          </a:xfrm>
        </p:spPr>
        <p:txBody>
          <a:bodyPr/>
          <a:lstStyle/>
          <a:p>
            <a:r>
              <a:rPr lang="en-US" sz="2400" dirty="0" smtClean="0"/>
              <a:t>B.Sc. Courses</a:t>
            </a:r>
          </a:p>
          <a:p>
            <a:pPr lvl="1"/>
            <a:r>
              <a:rPr lang="en-US" sz="2000" kern="1200" dirty="0" smtClean="0">
                <a:solidFill>
                  <a:srgbClr val="00B0F0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TI140x Computer Organization </a:t>
            </a:r>
            <a:r>
              <a:rPr lang="en-US" sz="2000" dirty="0" smtClean="0"/>
              <a:t>(5+ years)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M.Sc. Courses</a:t>
            </a:r>
          </a:p>
          <a:p>
            <a:pPr lvl="1"/>
            <a:r>
              <a:rPr lang="en-US" sz="2000" kern="1200" dirty="0" smtClean="0">
                <a:solidFill>
                  <a:srgbClr val="00B0F0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IN4392 Cloud </a:t>
            </a:r>
            <a:r>
              <a:rPr lang="en-US" sz="2000" kern="1200" dirty="0">
                <a:solidFill>
                  <a:srgbClr val="00B0F0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Computing </a:t>
            </a:r>
            <a:r>
              <a:rPr lang="en-US" sz="2000" dirty="0" smtClean="0"/>
              <a:t>(4+ years, co-teaching)</a:t>
            </a:r>
          </a:p>
          <a:p>
            <a:pPr lvl="1"/>
            <a:r>
              <a:rPr lang="en-US" sz="2000" kern="1200" dirty="0" smtClean="0">
                <a:solidFill>
                  <a:srgbClr val="00B0F0"/>
                </a:solidFill>
                <a:latin typeface="Tahoma" pitchFamily="34" charset="0"/>
                <a:ea typeface="ＭＳ Ｐゴシック" pitchFamily="34" charset="-128"/>
              </a:rPr>
              <a:t>IN4391 </a:t>
            </a:r>
            <a:r>
              <a:rPr lang="en-US" sz="2000" kern="1200" dirty="0">
                <a:solidFill>
                  <a:srgbClr val="00B0F0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Distributed Computing Systems </a:t>
            </a:r>
            <a:r>
              <a:rPr lang="en-US" sz="2000" dirty="0" smtClean="0"/>
              <a:t>(3+ years)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200" b="1" dirty="0" smtClean="0">
                <a:solidFill>
                  <a:srgbClr val="00B0F0"/>
                </a:solidFill>
              </a:rPr>
              <a:t>Main lesson: manage course dynamics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04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840221" y="1496651"/>
          <a:ext cx="8063634" cy="454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0"/>
            <a:ext cx="7159625" cy="1066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Gamification Works!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 bwMode="auto">
          <a:xfrm rot="3025969">
            <a:off x="3523735" y="983854"/>
            <a:ext cx="516194" cy="3510261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637698" y="6152728"/>
            <a:ext cx="748315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Bonus:</a:t>
            </a:r>
            <a:r>
              <a:rPr lang="en-US" sz="2000" dirty="0" smtClean="0"/>
              <a:t> Every year, we make the course more difficult. </a:t>
            </a:r>
            <a:endParaRPr lang="en-US" sz="20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65111" y="246912"/>
            <a:ext cx="7505830" cy="897388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Gamification works!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538874" y="1480449"/>
            <a:ext cx="8117446" cy="1079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7327" y="1791533"/>
            <a:ext cx="4637988" cy="10365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680" y="424424"/>
            <a:ext cx="8127319" cy="1885362"/>
          </a:xfrm>
        </p:spPr>
        <p:txBody>
          <a:bodyPr/>
          <a:lstStyle/>
          <a:p>
            <a:r>
              <a:rPr lang="en-US" dirty="0" smtClean="0"/>
              <a:t>What Happens When A Student Does Not Like the Course Topic?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7946796" y="4930660"/>
            <a:ext cx="1197204" cy="3483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2875617"/>
            <a:ext cx="1319753" cy="3483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28181" y="2441984"/>
            <a:ext cx="3469064" cy="4049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5717" y="2143145"/>
            <a:ext cx="8357572" cy="3785652"/>
            <a:chOff x="-4713891" y="-1892826"/>
            <a:chExt cx="8357572" cy="3785652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62605" y="-1813034"/>
              <a:ext cx="2948153" cy="34684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-4713891" y="-1434662"/>
              <a:ext cx="8024650" cy="299545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-4698125" y="-1103586"/>
              <a:ext cx="1718441" cy="36260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-3752194" y="1087821"/>
              <a:ext cx="3547242" cy="378372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-4051738" y="1481959"/>
              <a:ext cx="5565228" cy="409903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-1828801" y="-740979"/>
              <a:ext cx="5139560" cy="362607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706087" y="-1892826"/>
              <a:ext cx="834976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 want to thank you for showing that </a:t>
              </a:r>
              <a:r>
                <a:rPr lang="en-US" dirty="0" smtClean="0"/>
                <a:t>even though I'm not</a:t>
              </a:r>
            </a:p>
            <a:p>
              <a:r>
                <a:rPr lang="en-US" dirty="0" smtClean="0"/>
                <a:t>that good at written exams, I still can excel at other points in my study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. I'd love to have a  copy of my badge, as physical reminder of </a:t>
              </a:r>
              <a:r>
                <a:rPr lang="en-US" dirty="0" smtClean="0"/>
                <a:t>a course that made me eager to learn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about things. Even when some of those things will never really have my interest. </a:t>
              </a:r>
            </a:p>
            <a:p>
              <a:endParaRPr lang="en-US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This course, and the way it was given, learned me a few things </a:t>
              </a:r>
              <a:r>
                <a:rPr lang="en-US" dirty="0" smtClean="0"/>
                <a:t>about what motivates me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, and only for that reason it was </a:t>
              </a:r>
              <a:r>
                <a:rPr lang="en-US" dirty="0" smtClean="0"/>
                <a:t>totally worth getting up for every lecture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628525" y="5452937"/>
            <a:ext cx="711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30" y="2000542"/>
            <a:ext cx="711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“</a:t>
            </a:r>
            <a:endParaRPr lang="en-US" dirty="0"/>
          </a:p>
        </p:txBody>
      </p:sp>
      <p:sp>
        <p:nvSpPr>
          <p:cNvPr id="30" name="Right Arrow 29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57655"/>
            <a:ext cx="8226425" cy="1366345"/>
          </a:xfrm>
        </p:spPr>
        <p:txBody>
          <a:bodyPr/>
          <a:lstStyle/>
          <a:p>
            <a:r>
              <a:rPr lang="en-US" dirty="0" smtClean="0"/>
              <a:t>There’s No Free Lunch!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637731"/>
            <a:ext cx="7138987" cy="4490113"/>
          </a:xfrm>
        </p:spPr>
        <p:txBody>
          <a:bodyPr/>
          <a:lstStyle/>
          <a:p>
            <a:r>
              <a:rPr lang="en-US" dirty="0" smtClean="0"/>
              <a:t>Gamification takes time and energy</a:t>
            </a:r>
          </a:p>
          <a:p>
            <a:pPr lvl="1"/>
            <a:r>
              <a:rPr lang="en-US" dirty="0" smtClean="0"/>
              <a:t>One week to consider gamification elements +</a:t>
            </a:r>
          </a:p>
          <a:p>
            <a:pPr lvl="1"/>
            <a:r>
              <a:rPr lang="en-US" dirty="0" smtClean="0"/>
              <a:t>One day per lecture for adaptation +</a:t>
            </a:r>
          </a:p>
          <a:p>
            <a:pPr lvl="1"/>
            <a:r>
              <a:rPr lang="en-US" dirty="0" smtClean="0"/>
              <a:t>Continuous adaptation +</a:t>
            </a:r>
          </a:p>
          <a:p>
            <a:pPr lvl="1"/>
            <a:r>
              <a:rPr lang="en-US" dirty="0" smtClean="0"/>
              <a:t>Continuous assessment, e.g., end-lecture quiz +</a:t>
            </a:r>
          </a:p>
          <a:p>
            <a:pPr lvl="1"/>
            <a:r>
              <a:rPr lang="en-US" dirty="0" smtClean="0"/>
              <a:t>Explaining a new system to students +</a:t>
            </a:r>
          </a:p>
          <a:p>
            <a:pPr lvl="1"/>
            <a:r>
              <a:rPr lang="en-US" dirty="0" smtClean="0"/>
              <a:t>The nitty-gritty details</a:t>
            </a:r>
          </a:p>
          <a:p>
            <a:endParaRPr lang="en-US" dirty="0" smtClean="0"/>
          </a:p>
          <a:p>
            <a:r>
              <a:rPr lang="en-US" dirty="0" smtClean="0"/>
              <a:t>Gamification takes personal effort</a:t>
            </a:r>
          </a:p>
          <a:p>
            <a:pPr lvl="1"/>
            <a:r>
              <a:rPr lang="en-US" dirty="0" smtClean="0"/>
              <a:t>A new system has to conquer inertia</a:t>
            </a:r>
          </a:p>
          <a:p>
            <a:pPr lvl="1"/>
            <a:r>
              <a:rPr lang="en-US" dirty="0" smtClean="0"/>
              <a:t>A new system has to conquer doubt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You are not alone, we are here to help!</a:t>
            </a:r>
          </a:p>
        </p:txBody>
      </p:sp>
      <p:pic>
        <p:nvPicPr>
          <p:cNvPr id="15362" name="Picture 2" descr="http://vivalavoodoo.files.wordpress.com/2012/01/no_free_lunch.jpg?w=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880" y="1528549"/>
            <a:ext cx="2327120" cy="2497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06943"/>
            <a:ext cx="7710859" cy="1066800"/>
          </a:xfrm>
        </p:spPr>
        <p:txBody>
          <a:bodyPr/>
          <a:lstStyle/>
          <a:p>
            <a:r>
              <a:rPr lang="en-US" dirty="0" smtClean="0"/>
              <a:t>Agenda for Today or </a:t>
            </a:r>
            <a:r>
              <a:rPr lang="en-US" dirty="0" smtClean="0">
                <a:solidFill>
                  <a:srgbClr val="00B0F0"/>
                </a:solidFill>
              </a:rPr>
              <a:t>Gamification. Because Every Student Counts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" y="1299411"/>
            <a:ext cx="8604985" cy="47452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intuition behind gamification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practical framework for gamification in higher education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(getting your courses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gamified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Refresher on higher-education basics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Understanding student types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Designing the gamified experience, focus on the MDA* framework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focus on dynamics and mechanics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focus on assessment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Playtesting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for fun and motivation</a:t>
            </a:r>
            <a:r>
              <a:rPr lang="en-US" dirty="0" smtClean="0">
                <a:solidFill>
                  <a:schemeClr val="bg1"/>
                </a:solidFill>
              </a:rPr>
              <a:t>, and against common pitfalls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Operating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gamified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course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gamification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Wrap-up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087" y="635268"/>
            <a:ext cx="69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Time</a:t>
            </a:r>
            <a:br>
              <a:rPr lang="en-US" sz="1800" dirty="0" smtClean="0"/>
            </a:br>
            <a:r>
              <a:rPr lang="en-US" sz="1800" dirty="0" smtClean="0"/>
              <a:t>Units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615260" y="1241672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260" y="1530431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7020" y="2194582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5½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6751" y="53386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0750" y="28105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0750" y="3782742"/>
            <a:ext cx="44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9259" y="3134647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0749" y="34586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260" y="4067599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9260" y="437560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9636" y="4683615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545394" y="6121013"/>
            <a:ext cx="3629007" cy="35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 Mechanics, Dynamics, Aesthetics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ight Arrow 20">
            <a:hlinkClick r:id="rId2" action="ppaction://hlinksldjump"/>
          </p:cNvPr>
          <p:cNvSpPr/>
          <p:nvPr/>
        </p:nvSpPr>
        <p:spPr bwMode="auto">
          <a:xfrm>
            <a:off x="155643" y="2217906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ight Arrow 21">
            <a:hlinkClick r:id="rId3" action="ppaction://hlinksldjump"/>
          </p:cNvPr>
          <p:cNvSpPr/>
          <p:nvPr/>
        </p:nvSpPr>
        <p:spPr bwMode="auto">
          <a:xfrm>
            <a:off x="155643" y="570450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ight Arrow 22">
            <a:hlinkClick r:id="rId4" action="ppaction://hlinksldjump"/>
          </p:cNvPr>
          <p:cNvSpPr/>
          <p:nvPr/>
        </p:nvSpPr>
        <p:spPr bwMode="auto">
          <a:xfrm>
            <a:off x="155643" y="286965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ight Arrow 23">
            <a:hlinkClick r:id="rId5" action="ppaction://hlinksldjump"/>
          </p:cNvPr>
          <p:cNvSpPr/>
          <p:nvPr/>
        </p:nvSpPr>
        <p:spPr bwMode="auto">
          <a:xfrm>
            <a:off x="525295" y="316148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ight Arrow 24">
            <a:hlinkClick r:id="rId6" action="ppaction://hlinksldjump"/>
          </p:cNvPr>
          <p:cNvSpPr/>
          <p:nvPr/>
        </p:nvSpPr>
        <p:spPr bwMode="auto">
          <a:xfrm>
            <a:off x="155643" y="35116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ight Arrow 25">
            <a:hlinkClick r:id="rId7" action="ppaction://hlinksldjump"/>
          </p:cNvPr>
          <p:cNvSpPr/>
          <p:nvPr/>
        </p:nvSpPr>
        <p:spPr bwMode="auto">
          <a:xfrm>
            <a:off x="525295" y="380351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ight Arrow 26">
            <a:hlinkClick r:id="rId8" action="ppaction://hlinksldjump"/>
          </p:cNvPr>
          <p:cNvSpPr/>
          <p:nvPr/>
        </p:nvSpPr>
        <p:spPr bwMode="auto">
          <a:xfrm>
            <a:off x="155643" y="413425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 bwMode="auto">
          <a:xfrm>
            <a:off x="525295" y="44260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ight Arrow 28">
            <a:hlinkClick r:id="rId10" action="ppaction://hlinksldjump"/>
          </p:cNvPr>
          <p:cNvSpPr/>
          <p:nvPr/>
        </p:nvSpPr>
        <p:spPr bwMode="auto">
          <a:xfrm>
            <a:off x="155643" y="4747097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ight Arrow 29">
            <a:hlinkClick r:id="rId11" action="ppaction://hlinksldjump"/>
          </p:cNvPr>
          <p:cNvSpPr/>
          <p:nvPr/>
        </p:nvSpPr>
        <p:spPr bwMode="auto">
          <a:xfrm>
            <a:off x="155643" y="536813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56751" y="565601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2" name="Right Arrow 31">
            <a:hlinkClick r:id="rId12" action="ppaction://hlinksldjump"/>
          </p:cNvPr>
          <p:cNvSpPr/>
          <p:nvPr/>
        </p:nvSpPr>
        <p:spPr bwMode="auto">
          <a:xfrm>
            <a:off x="2478514" y="1272131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ight Arrow 32">
            <a:hlinkClick r:id="rId13" action="ppaction://hlinksldjump"/>
          </p:cNvPr>
          <p:cNvSpPr/>
          <p:nvPr/>
        </p:nvSpPr>
        <p:spPr bwMode="auto">
          <a:xfrm>
            <a:off x="4612498" y="1560890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ight Arrow 33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3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grpSp>
        <p:nvGrpSpPr>
          <p:cNvPr id="120" name="Group 2052"/>
          <p:cNvGrpSpPr/>
          <p:nvPr/>
        </p:nvGrpSpPr>
        <p:grpSpPr>
          <a:xfrm rot="5400000">
            <a:off x="1695382" y="4758842"/>
            <a:ext cx="551390" cy="798161"/>
            <a:chOff x="7553921" y="1140005"/>
            <a:chExt cx="1477720" cy="2139067"/>
          </a:xfrm>
        </p:grpSpPr>
        <p:grpSp>
          <p:nvGrpSpPr>
            <p:cNvPr id="121" name="Group 6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124" name="Rectangle 123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22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rot="16200000">
              <a:off x="7603324" y="2421153"/>
              <a:ext cx="808516" cy="907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L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2" name="Group 2051"/>
          <p:cNvGrpSpPr/>
          <p:nvPr/>
        </p:nvGrpSpPr>
        <p:grpSpPr>
          <a:xfrm flipH="1">
            <a:off x="1588976" y="5120349"/>
            <a:ext cx="808486" cy="581717"/>
            <a:chOff x="6867603" y="3385541"/>
            <a:chExt cx="2168967" cy="1560609"/>
          </a:xfrm>
        </p:grpSpPr>
        <p:grpSp>
          <p:nvGrpSpPr>
            <p:cNvPr id="113" name="Group 74"/>
            <p:cNvGrpSpPr/>
            <p:nvPr/>
          </p:nvGrpSpPr>
          <p:grpSpPr>
            <a:xfrm>
              <a:off x="6955360" y="3558259"/>
              <a:ext cx="2081210" cy="1387472"/>
              <a:chOff x="2779414" y="3014804"/>
              <a:chExt cx="1249378" cy="832918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61233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14" name="Rectangle 94"/>
            <p:cNvSpPr/>
            <p:nvPr/>
          </p:nvSpPr>
          <p:spPr bwMode="auto">
            <a:xfrm>
              <a:off x="6953858" y="3559651"/>
              <a:ext cx="2082712" cy="1386499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2989 w 1383232"/>
                <a:gd name="connsiteY0" fmla="*/ 0 h 2077062"/>
                <a:gd name="connsiteX1" fmla="*/ 696725 w 1383232"/>
                <a:gd name="connsiteY1" fmla="*/ 0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4819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701488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9581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109 w 1387496"/>
                <a:gd name="connsiteY0" fmla="*/ 0 h 1386499"/>
                <a:gd name="connsiteX1" fmla="*/ 693845 w 1387496"/>
                <a:gd name="connsiteY1" fmla="*/ 0 h 1386499"/>
                <a:gd name="connsiteX2" fmla="*/ 694546 w 1387496"/>
                <a:gd name="connsiteY2" fmla="*/ 691175 h 1386499"/>
                <a:gd name="connsiteX3" fmla="*/ 1387489 w 1387496"/>
                <a:gd name="connsiteY3" fmla="*/ 691175 h 1386499"/>
                <a:gd name="connsiteX4" fmla="*/ 1387489 w 1387496"/>
                <a:gd name="connsiteY4" fmla="*/ 1386499 h 1386499"/>
                <a:gd name="connsiteX5" fmla="*/ 7253 w 1387496"/>
                <a:gd name="connsiteY5" fmla="*/ 1385387 h 1386499"/>
                <a:gd name="connsiteX6" fmla="*/ 4264 w 1387496"/>
                <a:gd name="connsiteY6" fmla="*/ 695643 h 1386499"/>
                <a:gd name="connsiteX7" fmla="*/ 109 w 1387496"/>
                <a:gd name="connsiteY7" fmla="*/ 0 h 1386499"/>
                <a:gd name="connsiteX0" fmla="*/ 51745 w 1439132"/>
                <a:gd name="connsiteY0" fmla="*/ 0 h 1386499"/>
                <a:gd name="connsiteX1" fmla="*/ 745481 w 1439132"/>
                <a:gd name="connsiteY1" fmla="*/ 0 h 1386499"/>
                <a:gd name="connsiteX2" fmla="*/ 746182 w 1439132"/>
                <a:gd name="connsiteY2" fmla="*/ 691175 h 1386499"/>
                <a:gd name="connsiteX3" fmla="*/ 1439125 w 1439132"/>
                <a:gd name="connsiteY3" fmla="*/ 691175 h 1386499"/>
                <a:gd name="connsiteX4" fmla="*/ 1439125 w 1439132"/>
                <a:gd name="connsiteY4" fmla="*/ 1386499 h 1386499"/>
                <a:gd name="connsiteX5" fmla="*/ 58889 w 1439132"/>
                <a:gd name="connsiteY5" fmla="*/ 1385387 h 1386499"/>
                <a:gd name="connsiteX6" fmla="*/ 55900 w 1439132"/>
                <a:gd name="connsiteY6" fmla="*/ 695643 h 1386499"/>
                <a:gd name="connsiteX7" fmla="*/ 51137 w 1439132"/>
                <a:gd name="connsiteY7" fmla="*/ 600393 h 1386499"/>
                <a:gd name="connsiteX8" fmla="*/ 51745 w 1439132"/>
                <a:gd name="connsiteY8" fmla="*/ 0 h 1386499"/>
                <a:gd name="connsiteX0" fmla="*/ 11258 w 2098733"/>
                <a:gd name="connsiteY0" fmla="*/ 0 h 1386499"/>
                <a:gd name="connsiteX1" fmla="*/ 1405082 w 2098733"/>
                <a:gd name="connsiteY1" fmla="*/ 0 h 1386499"/>
                <a:gd name="connsiteX2" fmla="*/ 1405783 w 2098733"/>
                <a:gd name="connsiteY2" fmla="*/ 691175 h 1386499"/>
                <a:gd name="connsiteX3" fmla="*/ 2098726 w 2098733"/>
                <a:gd name="connsiteY3" fmla="*/ 691175 h 1386499"/>
                <a:gd name="connsiteX4" fmla="*/ 2098726 w 2098733"/>
                <a:gd name="connsiteY4" fmla="*/ 1386499 h 1386499"/>
                <a:gd name="connsiteX5" fmla="*/ 718490 w 2098733"/>
                <a:gd name="connsiteY5" fmla="*/ 1385387 h 1386499"/>
                <a:gd name="connsiteX6" fmla="*/ 715501 w 2098733"/>
                <a:gd name="connsiteY6" fmla="*/ 695643 h 1386499"/>
                <a:gd name="connsiteX7" fmla="*/ 710738 w 2098733"/>
                <a:gd name="connsiteY7" fmla="*/ 600393 h 1386499"/>
                <a:gd name="connsiteX8" fmla="*/ 11258 w 2098733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8249 w 2135724"/>
                <a:gd name="connsiteY0" fmla="*/ 0 h 1386499"/>
                <a:gd name="connsiteX1" fmla="*/ 1442073 w 2135724"/>
                <a:gd name="connsiteY1" fmla="*/ 0 h 1386499"/>
                <a:gd name="connsiteX2" fmla="*/ 1442774 w 2135724"/>
                <a:gd name="connsiteY2" fmla="*/ 691175 h 1386499"/>
                <a:gd name="connsiteX3" fmla="*/ 2135717 w 2135724"/>
                <a:gd name="connsiteY3" fmla="*/ 691175 h 1386499"/>
                <a:gd name="connsiteX4" fmla="*/ 2135717 w 2135724"/>
                <a:gd name="connsiteY4" fmla="*/ 1386499 h 1386499"/>
                <a:gd name="connsiteX5" fmla="*/ 755481 w 2135724"/>
                <a:gd name="connsiteY5" fmla="*/ 1385387 h 1386499"/>
                <a:gd name="connsiteX6" fmla="*/ 752492 w 2135724"/>
                <a:gd name="connsiteY6" fmla="*/ 695643 h 1386499"/>
                <a:gd name="connsiteX7" fmla="*/ 61929 w 2135724"/>
                <a:gd name="connsiteY7" fmla="*/ 698024 h 1386499"/>
                <a:gd name="connsiteX8" fmla="*/ 48249 w 2135724"/>
                <a:gd name="connsiteY8" fmla="*/ 0 h 1386499"/>
                <a:gd name="connsiteX0" fmla="*/ 47711 w 2135186"/>
                <a:gd name="connsiteY0" fmla="*/ 0 h 1386499"/>
                <a:gd name="connsiteX1" fmla="*/ 1441535 w 2135186"/>
                <a:gd name="connsiteY1" fmla="*/ 0 h 1386499"/>
                <a:gd name="connsiteX2" fmla="*/ 1442236 w 2135186"/>
                <a:gd name="connsiteY2" fmla="*/ 691175 h 1386499"/>
                <a:gd name="connsiteX3" fmla="*/ 2135179 w 2135186"/>
                <a:gd name="connsiteY3" fmla="*/ 691175 h 1386499"/>
                <a:gd name="connsiteX4" fmla="*/ 2135179 w 2135186"/>
                <a:gd name="connsiteY4" fmla="*/ 1386499 h 1386499"/>
                <a:gd name="connsiteX5" fmla="*/ 754943 w 2135186"/>
                <a:gd name="connsiteY5" fmla="*/ 1385387 h 1386499"/>
                <a:gd name="connsiteX6" fmla="*/ 751954 w 2135186"/>
                <a:gd name="connsiteY6" fmla="*/ 695643 h 1386499"/>
                <a:gd name="connsiteX7" fmla="*/ 63772 w 2135186"/>
                <a:gd name="connsiteY7" fmla="*/ 690881 h 1386499"/>
                <a:gd name="connsiteX8" fmla="*/ 47711 w 2135186"/>
                <a:gd name="connsiteY8" fmla="*/ 0 h 1386499"/>
                <a:gd name="connsiteX0" fmla="*/ 48798 w 2136273"/>
                <a:gd name="connsiteY0" fmla="*/ 0 h 1386499"/>
                <a:gd name="connsiteX1" fmla="*/ 1442622 w 2136273"/>
                <a:gd name="connsiteY1" fmla="*/ 0 h 1386499"/>
                <a:gd name="connsiteX2" fmla="*/ 1443323 w 2136273"/>
                <a:gd name="connsiteY2" fmla="*/ 691175 h 1386499"/>
                <a:gd name="connsiteX3" fmla="*/ 2136266 w 2136273"/>
                <a:gd name="connsiteY3" fmla="*/ 691175 h 1386499"/>
                <a:gd name="connsiteX4" fmla="*/ 2136266 w 2136273"/>
                <a:gd name="connsiteY4" fmla="*/ 1386499 h 1386499"/>
                <a:gd name="connsiteX5" fmla="*/ 756030 w 2136273"/>
                <a:gd name="connsiteY5" fmla="*/ 1385387 h 1386499"/>
                <a:gd name="connsiteX6" fmla="*/ 753041 w 2136273"/>
                <a:gd name="connsiteY6" fmla="*/ 695643 h 1386499"/>
                <a:gd name="connsiteX7" fmla="*/ 60096 w 2136273"/>
                <a:gd name="connsiteY7" fmla="*/ 693262 h 1386499"/>
                <a:gd name="connsiteX8" fmla="*/ 48798 w 2136273"/>
                <a:gd name="connsiteY8" fmla="*/ 0 h 1386499"/>
                <a:gd name="connsiteX0" fmla="*/ 0 w 2087475"/>
                <a:gd name="connsiteY0" fmla="*/ 0 h 1386499"/>
                <a:gd name="connsiteX1" fmla="*/ 1393824 w 2087475"/>
                <a:gd name="connsiteY1" fmla="*/ 0 h 1386499"/>
                <a:gd name="connsiteX2" fmla="*/ 1394525 w 2087475"/>
                <a:gd name="connsiteY2" fmla="*/ 691175 h 1386499"/>
                <a:gd name="connsiteX3" fmla="*/ 2087468 w 2087475"/>
                <a:gd name="connsiteY3" fmla="*/ 691175 h 1386499"/>
                <a:gd name="connsiteX4" fmla="*/ 2087468 w 2087475"/>
                <a:gd name="connsiteY4" fmla="*/ 1386499 h 1386499"/>
                <a:gd name="connsiteX5" fmla="*/ 707232 w 2087475"/>
                <a:gd name="connsiteY5" fmla="*/ 1385387 h 1386499"/>
                <a:gd name="connsiteX6" fmla="*/ 704243 w 2087475"/>
                <a:gd name="connsiteY6" fmla="*/ 695643 h 1386499"/>
                <a:gd name="connsiteX7" fmla="*/ 11298 w 2087475"/>
                <a:gd name="connsiteY7" fmla="*/ 693262 h 1386499"/>
                <a:gd name="connsiteX8" fmla="*/ 0 w 2087475"/>
                <a:gd name="connsiteY8" fmla="*/ 0 h 1386499"/>
                <a:gd name="connsiteX0" fmla="*/ 0 w 2082712"/>
                <a:gd name="connsiteY0" fmla="*/ 0 h 1386499"/>
                <a:gd name="connsiteX1" fmla="*/ 1389061 w 2082712"/>
                <a:gd name="connsiteY1" fmla="*/ 0 h 1386499"/>
                <a:gd name="connsiteX2" fmla="*/ 1389762 w 2082712"/>
                <a:gd name="connsiteY2" fmla="*/ 691175 h 1386499"/>
                <a:gd name="connsiteX3" fmla="*/ 2082705 w 2082712"/>
                <a:gd name="connsiteY3" fmla="*/ 691175 h 1386499"/>
                <a:gd name="connsiteX4" fmla="*/ 2082705 w 2082712"/>
                <a:gd name="connsiteY4" fmla="*/ 1386499 h 1386499"/>
                <a:gd name="connsiteX5" fmla="*/ 702469 w 2082712"/>
                <a:gd name="connsiteY5" fmla="*/ 1385387 h 1386499"/>
                <a:gd name="connsiteX6" fmla="*/ 699480 w 2082712"/>
                <a:gd name="connsiteY6" fmla="*/ 695643 h 1386499"/>
                <a:gd name="connsiteX7" fmla="*/ 6535 w 2082712"/>
                <a:gd name="connsiteY7" fmla="*/ 693262 h 1386499"/>
                <a:gd name="connsiteX8" fmla="*/ 0 w 2082712"/>
                <a:gd name="connsiteY8" fmla="*/ 0 h 13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712" h="1386499">
                  <a:moveTo>
                    <a:pt x="0" y="0"/>
                  </a:moveTo>
                  <a:lnTo>
                    <a:pt x="1389061" y="0"/>
                  </a:lnTo>
                  <a:cubicBezTo>
                    <a:pt x="1388501" y="458992"/>
                    <a:pt x="1390322" y="232183"/>
                    <a:pt x="1389762" y="691175"/>
                  </a:cubicBezTo>
                  <a:lnTo>
                    <a:pt x="2082705" y="691175"/>
                  </a:lnTo>
                  <a:cubicBezTo>
                    <a:pt x="2081514" y="951129"/>
                    <a:pt x="2082822" y="1068392"/>
                    <a:pt x="2082705" y="1386499"/>
                  </a:cubicBezTo>
                  <a:lnTo>
                    <a:pt x="702469" y="1385387"/>
                  </a:lnTo>
                  <a:cubicBezTo>
                    <a:pt x="701473" y="1155472"/>
                    <a:pt x="700476" y="925558"/>
                    <a:pt x="699480" y="695643"/>
                  </a:cubicBezTo>
                  <a:cubicBezTo>
                    <a:pt x="481494" y="691018"/>
                    <a:pt x="304883" y="692521"/>
                    <a:pt x="6535" y="693262"/>
                  </a:cubicBezTo>
                  <a:cubicBezTo>
                    <a:pt x="5843" y="577322"/>
                    <a:pt x="957" y="259609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867603" y="3385541"/>
              <a:ext cx="901251" cy="97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Z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842555" y="4885157"/>
            <a:ext cx="1342106" cy="673298"/>
            <a:chOff x="3768036" y="4901059"/>
            <a:chExt cx="1342106" cy="673298"/>
          </a:xfrm>
        </p:grpSpPr>
        <p:grpSp>
          <p:nvGrpSpPr>
            <p:cNvPr id="136" name="Group 2050"/>
            <p:cNvGrpSpPr/>
            <p:nvPr/>
          </p:nvGrpSpPr>
          <p:grpSpPr>
            <a:xfrm>
              <a:off x="3768036" y="4901059"/>
              <a:ext cx="791832" cy="550102"/>
              <a:chOff x="4666109" y="4338835"/>
              <a:chExt cx="2143121" cy="1488869"/>
            </a:xfrm>
          </p:grpSpPr>
          <p:grpSp>
            <p:nvGrpSpPr>
              <p:cNvPr id="137" name="Group 57"/>
              <p:cNvGrpSpPr/>
              <p:nvPr/>
            </p:nvGrpSpPr>
            <p:grpSpPr>
              <a:xfrm>
                <a:off x="4721802" y="4440232"/>
                <a:ext cx="2081210" cy="1387472"/>
                <a:chOff x="2779414" y="3014804"/>
                <a:chExt cx="1249378" cy="832918"/>
              </a:xfrm>
            </p:grpSpPr>
            <p:sp>
              <p:nvSpPr>
                <p:cNvPr id="140" name="Rectangle 139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195873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612333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195873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38" name="Freeform 137"/>
              <p:cNvSpPr/>
              <p:nvPr/>
            </p:nvSpPr>
            <p:spPr bwMode="auto">
              <a:xfrm>
                <a:off x="4719639" y="4441031"/>
                <a:ext cx="2089591" cy="1385889"/>
              </a:xfrm>
              <a:custGeom>
                <a:avLst/>
                <a:gdLst>
                  <a:gd name="connsiteX0" fmla="*/ 23813 w 2112169"/>
                  <a:gd name="connsiteY0" fmla="*/ 9525 h 1407320"/>
                  <a:gd name="connsiteX1" fmla="*/ 133350 w 2112169"/>
                  <a:gd name="connsiteY1" fmla="*/ 16669 h 1407320"/>
                  <a:gd name="connsiteX2" fmla="*/ 766763 w 2112169"/>
                  <a:gd name="connsiteY2" fmla="*/ 14287 h 1407320"/>
                  <a:gd name="connsiteX3" fmla="*/ 1083469 w 2112169"/>
                  <a:gd name="connsiteY3" fmla="*/ 14287 h 1407320"/>
                  <a:gd name="connsiteX4" fmla="*/ 1095375 w 2112169"/>
                  <a:gd name="connsiteY4" fmla="*/ 11906 h 1407320"/>
                  <a:gd name="connsiteX5" fmla="*/ 1247775 w 2112169"/>
                  <a:gd name="connsiteY5" fmla="*/ 9525 h 1407320"/>
                  <a:gd name="connsiteX6" fmla="*/ 1874044 w 2112169"/>
                  <a:gd name="connsiteY6" fmla="*/ 7144 h 1407320"/>
                  <a:gd name="connsiteX7" fmla="*/ 1881188 w 2112169"/>
                  <a:gd name="connsiteY7" fmla="*/ 4762 h 1407320"/>
                  <a:gd name="connsiteX8" fmla="*/ 1945482 w 2112169"/>
                  <a:gd name="connsiteY8" fmla="*/ 0 h 1407320"/>
                  <a:gd name="connsiteX9" fmla="*/ 2002632 w 2112169"/>
                  <a:gd name="connsiteY9" fmla="*/ 2381 h 1407320"/>
                  <a:gd name="connsiteX10" fmla="*/ 2019300 w 2112169"/>
                  <a:gd name="connsiteY10" fmla="*/ 4762 h 1407320"/>
                  <a:gd name="connsiteX11" fmla="*/ 2045494 w 2112169"/>
                  <a:gd name="connsiteY11" fmla="*/ 11906 h 1407320"/>
                  <a:gd name="connsiteX12" fmla="*/ 2081213 w 2112169"/>
                  <a:gd name="connsiteY12" fmla="*/ 14287 h 1407320"/>
                  <a:gd name="connsiteX13" fmla="*/ 2112169 w 2112169"/>
                  <a:gd name="connsiteY13" fmla="*/ 19050 h 1407320"/>
                  <a:gd name="connsiteX14" fmla="*/ 2109788 w 2112169"/>
                  <a:gd name="connsiteY14" fmla="*/ 190500 h 1407320"/>
                  <a:gd name="connsiteX15" fmla="*/ 2107407 w 2112169"/>
                  <a:gd name="connsiteY15" fmla="*/ 238125 h 1407320"/>
                  <a:gd name="connsiteX16" fmla="*/ 2100263 w 2112169"/>
                  <a:gd name="connsiteY16" fmla="*/ 359569 h 1407320"/>
                  <a:gd name="connsiteX17" fmla="*/ 2097882 w 2112169"/>
                  <a:gd name="connsiteY17" fmla="*/ 390525 h 1407320"/>
                  <a:gd name="connsiteX18" fmla="*/ 2093119 w 2112169"/>
                  <a:gd name="connsiteY18" fmla="*/ 473869 h 1407320"/>
                  <a:gd name="connsiteX19" fmla="*/ 2090738 w 2112169"/>
                  <a:gd name="connsiteY19" fmla="*/ 483394 h 1407320"/>
                  <a:gd name="connsiteX20" fmla="*/ 2088357 w 2112169"/>
                  <a:gd name="connsiteY20" fmla="*/ 500062 h 1407320"/>
                  <a:gd name="connsiteX21" fmla="*/ 2090738 w 2112169"/>
                  <a:gd name="connsiteY21" fmla="*/ 583406 h 1407320"/>
                  <a:gd name="connsiteX22" fmla="*/ 2093119 w 2112169"/>
                  <a:gd name="connsiteY22" fmla="*/ 595312 h 1407320"/>
                  <a:gd name="connsiteX23" fmla="*/ 2095500 w 2112169"/>
                  <a:gd name="connsiteY23" fmla="*/ 628650 h 1407320"/>
                  <a:gd name="connsiteX24" fmla="*/ 2097882 w 2112169"/>
                  <a:gd name="connsiteY24" fmla="*/ 638175 h 1407320"/>
                  <a:gd name="connsiteX25" fmla="*/ 2100263 w 2112169"/>
                  <a:gd name="connsiteY25" fmla="*/ 652462 h 1407320"/>
                  <a:gd name="connsiteX26" fmla="*/ 2107407 w 2112169"/>
                  <a:gd name="connsiteY26" fmla="*/ 678656 h 1407320"/>
                  <a:gd name="connsiteX27" fmla="*/ 2109788 w 2112169"/>
                  <a:gd name="connsiteY27" fmla="*/ 697706 h 1407320"/>
                  <a:gd name="connsiteX28" fmla="*/ 1854994 w 2112169"/>
                  <a:gd name="connsiteY28" fmla="*/ 726281 h 1407320"/>
                  <a:gd name="connsiteX29" fmla="*/ 1750219 w 2112169"/>
                  <a:gd name="connsiteY29" fmla="*/ 731044 h 1407320"/>
                  <a:gd name="connsiteX30" fmla="*/ 1735932 w 2112169"/>
                  <a:gd name="connsiteY30" fmla="*/ 735806 h 1407320"/>
                  <a:gd name="connsiteX31" fmla="*/ 1624013 w 2112169"/>
                  <a:gd name="connsiteY31" fmla="*/ 738187 h 1407320"/>
                  <a:gd name="connsiteX32" fmla="*/ 1554957 w 2112169"/>
                  <a:gd name="connsiteY32" fmla="*/ 740569 h 1407320"/>
                  <a:gd name="connsiteX33" fmla="*/ 1483519 w 2112169"/>
                  <a:gd name="connsiteY33" fmla="*/ 738187 h 1407320"/>
                  <a:gd name="connsiteX34" fmla="*/ 1471613 w 2112169"/>
                  <a:gd name="connsiteY34" fmla="*/ 735806 h 1407320"/>
                  <a:gd name="connsiteX35" fmla="*/ 1454944 w 2112169"/>
                  <a:gd name="connsiteY35" fmla="*/ 733425 h 1407320"/>
                  <a:gd name="connsiteX36" fmla="*/ 1414463 w 2112169"/>
                  <a:gd name="connsiteY36" fmla="*/ 726281 h 1407320"/>
                  <a:gd name="connsiteX37" fmla="*/ 1400175 w 2112169"/>
                  <a:gd name="connsiteY37" fmla="*/ 731044 h 1407320"/>
                  <a:gd name="connsiteX38" fmla="*/ 1397794 w 2112169"/>
                  <a:gd name="connsiteY38" fmla="*/ 804862 h 1407320"/>
                  <a:gd name="connsiteX39" fmla="*/ 1395413 w 2112169"/>
                  <a:gd name="connsiteY39" fmla="*/ 852487 h 1407320"/>
                  <a:gd name="connsiteX40" fmla="*/ 1390650 w 2112169"/>
                  <a:gd name="connsiteY40" fmla="*/ 876300 h 1407320"/>
                  <a:gd name="connsiteX41" fmla="*/ 1385888 w 2112169"/>
                  <a:gd name="connsiteY41" fmla="*/ 900112 h 1407320"/>
                  <a:gd name="connsiteX42" fmla="*/ 1383507 w 2112169"/>
                  <a:gd name="connsiteY42" fmla="*/ 992981 h 1407320"/>
                  <a:gd name="connsiteX43" fmla="*/ 1381125 w 2112169"/>
                  <a:gd name="connsiteY43" fmla="*/ 1004887 h 1407320"/>
                  <a:gd name="connsiteX44" fmla="*/ 1385888 w 2112169"/>
                  <a:gd name="connsiteY44" fmla="*/ 1109662 h 1407320"/>
                  <a:gd name="connsiteX45" fmla="*/ 1388269 w 2112169"/>
                  <a:gd name="connsiteY45" fmla="*/ 1145381 h 1407320"/>
                  <a:gd name="connsiteX46" fmla="*/ 1393032 w 2112169"/>
                  <a:gd name="connsiteY46" fmla="*/ 1159669 h 1407320"/>
                  <a:gd name="connsiteX47" fmla="*/ 1395413 w 2112169"/>
                  <a:gd name="connsiteY47" fmla="*/ 1169194 h 1407320"/>
                  <a:gd name="connsiteX48" fmla="*/ 1397794 w 2112169"/>
                  <a:gd name="connsiteY48" fmla="*/ 1193006 h 1407320"/>
                  <a:gd name="connsiteX49" fmla="*/ 1400175 w 2112169"/>
                  <a:gd name="connsiteY49" fmla="*/ 1202531 h 1407320"/>
                  <a:gd name="connsiteX50" fmla="*/ 1404938 w 2112169"/>
                  <a:gd name="connsiteY50" fmla="*/ 1221581 h 1407320"/>
                  <a:gd name="connsiteX51" fmla="*/ 1412082 w 2112169"/>
                  <a:gd name="connsiteY51" fmla="*/ 1238250 h 1407320"/>
                  <a:gd name="connsiteX52" fmla="*/ 1414463 w 2112169"/>
                  <a:gd name="connsiteY52" fmla="*/ 1257300 h 1407320"/>
                  <a:gd name="connsiteX53" fmla="*/ 1416844 w 2112169"/>
                  <a:gd name="connsiteY53" fmla="*/ 1266825 h 1407320"/>
                  <a:gd name="connsiteX54" fmla="*/ 1419225 w 2112169"/>
                  <a:gd name="connsiteY54" fmla="*/ 1350169 h 1407320"/>
                  <a:gd name="connsiteX55" fmla="*/ 1421607 w 2112169"/>
                  <a:gd name="connsiteY55" fmla="*/ 1359694 h 1407320"/>
                  <a:gd name="connsiteX56" fmla="*/ 1423988 w 2112169"/>
                  <a:gd name="connsiteY56" fmla="*/ 1371600 h 1407320"/>
                  <a:gd name="connsiteX57" fmla="*/ 1421607 w 2112169"/>
                  <a:gd name="connsiteY57" fmla="*/ 1404937 h 1407320"/>
                  <a:gd name="connsiteX58" fmla="*/ 1414463 w 2112169"/>
                  <a:gd name="connsiteY58" fmla="*/ 1407319 h 1407320"/>
                  <a:gd name="connsiteX59" fmla="*/ 942975 w 2112169"/>
                  <a:gd name="connsiteY59" fmla="*/ 1402556 h 1407320"/>
                  <a:gd name="connsiteX60" fmla="*/ 888207 w 2112169"/>
                  <a:gd name="connsiteY60" fmla="*/ 1400175 h 1407320"/>
                  <a:gd name="connsiteX61" fmla="*/ 866775 w 2112169"/>
                  <a:gd name="connsiteY61" fmla="*/ 1397794 h 1407320"/>
                  <a:gd name="connsiteX62" fmla="*/ 797719 w 2112169"/>
                  <a:gd name="connsiteY62" fmla="*/ 1390650 h 1407320"/>
                  <a:gd name="connsiteX63" fmla="*/ 707232 w 2112169"/>
                  <a:gd name="connsiteY63" fmla="*/ 1393031 h 1407320"/>
                  <a:gd name="connsiteX64" fmla="*/ 702469 w 2112169"/>
                  <a:gd name="connsiteY64" fmla="*/ 1383506 h 1407320"/>
                  <a:gd name="connsiteX65" fmla="*/ 697707 w 2112169"/>
                  <a:gd name="connsiteY65" fmla="*/ 1221581 h 1407320"/>
                  <a:gd name="connsiteX66" fmla="*/ 695325 w 2112169"/>
                  <a:gd name="connsiteY66" fmla="*/ 883444 h 1407320"/>
                  <a:gd name="connsiteX67" fmla="*/ 690563 w 2112169"/>
                  <a:gd name="connsiteY67" fmla="*/ 852487 h 1407320"/>
                  <a:gd name="connsiteX68" fmla="*/ 688182 w 2112169"/>
                  <a:gd name="connsiteY68" fmla="*/ 745331 h 1407320"/>
                  <a:gd name="connsiteX69" fmla="*/ 685800 w 2112169"/>
                  <a:gd name="connsiteY69" fmla="*/ 735806 h 1407320"/>
                  <a:gd name="connsiteX70" fmla="*/ 688182 w 2112169"/>
                  <a:gd name="connsiteY70" fmla="*/ 702469 h 1407320"/>
                  <a:gd name="connsiteX71" fmla="*/ 692944 w 2112169"/>
                  <a:gd name="connsiteY71" fmla="*/ 692944 h 1407320"/>
                  <a:gd name="connsiteX72" fmla="*/ 697707 w 2112169"/>
                  <a:gd name="connsiteY72" fmla="*/ 685800 h 1407320"/>
                  <a:gd name="connsiteX73" fmla="*/ 669132 w 2112169"/>
                  <a:gd name="connsiteY73" fmla="*/ 688181 h 1407320"/>
                  <a:gd name="connsiteX74" fmla="*/ 366713 w 2112169"/>
                  <a:gd name="connsiteY74" fmla="*/ 685800 h 1407320"/>
                  <a:gd name="connsiteX75" fmla="*/ 16669 w 2112169"/>
                  <a:gd name="connsiteY75" fmla="*/ 685800 h 1407320"/>
                  <a:gd name="connsiteX76" fmla="*/ 4763 w 2112169"/>
                  <a:gd name="connsiteY76" fmla="*/ 669131 h 1407320"/>
                  <a:gd name="connsiteX77" fmla="*/ 0 w 2112169"/>
                  <a:gd name="connsiteY77" fmla="*/ 564356 h 1407320"/>
                  <a:gd name="connsiteX78" fmla="*/ 2382 w 2112169"/>
                  <a:gd name="connsiteY78" fmla="*/ 409575 h 1407320"/>
                  <a:gd name="connsiteX79" fmla="*/ 4763 w 2112169"/>
                  <a:gd name="connsiteY79" fmla="*/ 397669 h 1407320"/>
                  <a:gd name="connsiteX80" fmla="*/ 7144 w 2112169"/>
                  <a:gd name="connsiteY80" fmla="*/ 381000 h 1407320"/>
                  <a:gd name="connsiteX81" fmla="*/ 9525 w 2112169"/>
                  <a:gd name="connsiteY81" fmla="*/ 369094 h 1407320"/>
                  <a:gd name="connsiteX82" fmla="*/ 14288 w 2112169"/>
                  <a:gd name="connsiteY82" fmla="*/ 323850 h 1407320"/>
                  <a:gd name="connsiteX83" fmla="*/ 16669 w 2112169"/>
                  <a:gd name="connsiteY83" fmla="*/ 309562 h 1407320"/>
                  <a:gd name="connsiteX84" fmla="*/ 21432 w 2112169"/>
                  <a:gd name="connsiteY84" fmla="*/ 273844 h 1407320"/>
                  <a:gd name="connsiteX85" fmla="*/ 23813 w 2112169"/>
                  <a:gd name="connsiteY85" fmla="*/ 250031 h 1407320"/>
                  <a:gd name="connsiteX86" fmla="*/ 26194 w 2112169"/>
                  <a:gd name="connsiteY86" fmla="*/ 238125 h 1407320"/>
                  <a:gd name="connsiteX87" fmla="*/ 30957 w 2112169"/>
                  <a:gd name="connsiteY87" fmla="*/ 216694 h 1407320"/>
                  <a:gd name="connsiteX88" fmla="*/ 28575 w 2112169"/>
                  <a:gd name="connsiteY88" fmla="*/ 121444 h 1407320"/>
                  <a:gd name="connsiteX89" fmla="*/ 23813 w 2112169"/>
                  <a:gd name="connsiteY89" fmla="*/ 83344 h 1407320"/>
                  <a:gd name="connsiteX90" fmla="*/ 21432 w 2112169"/>
                  <a:gd name="connsiteY90" fmla="*/ 52387 h 1407320"/>
                  <a:gd name="connsiteX91" fmla="*/ 16669 w 2112169"/>
                  <a:gd name="connsiteY91" fmla="*/ 7144 h 1407320"/>
                  <a:gd name="connsiteX92" fmla="*/ 23813 w 2112169"/>
                  <a:gd name="connsiteY92" fmla="*/ 9525 h 1407320"/>
                  <a:gd name="connsiteX0" fmla="*/ 38729 w 2127085"/>
                  <a:gd name="connsiteY0" fmla="*/ 9525 h 1407320"/>
                  <a:gd name="connsiteX1" fmla="*/ 148266 w 2127085"/>
                  <a:gd name="connsiteY1" fmla="*/ 16669 h 1407320"/>
                  <a:gd name="connsiteX2" fmla="*/ 781679 w 2127085"/>
                  <a:gd name="connsiteY2" fmla="*/ 14287 h 1407320"/>
                  <a:gd name="connsiteX3" fmla="*/ 1098385 w 2127085"/>
                  <a:gd name="connsiteY3" fmla="*/ 14287 h 1407320"/>
                  <a:gd name="connsiteX4" fmla="*/ 1110291 w 2127085"/>
                  <a:gd name="connsiteY4" fmla="*/ 11906 h 1407320"/>
                  <a:gd name="connsiteX5" fmla="*/ 1262691 w 2127085"/>
                  <a:gd name="connsiteY5" fmla="*/ 9525 h 1407320"/>
                  <a:gd name="connsiteX6" fmla="*/ 1888960 w 2127085"/>
                  <a:gd name="connsiteY6" fmla="*/ 7144 h 1407320"/>
                  <a:gd name="connsiteX7" fmla="*/ 1896104 w 2127085"/>
                  <a:gd name="connsiteY7" fmla="*/ 4762 h 1407320"/>
                  <a:gd name="connsiteX8" fmla="*/ 1960398 w 2127085"/>
                  <a:gd name="connsiteY8" fmla="*/ 0 h 1407320"/>
                  <a:gd name="connsiteX9" fmla="*/ 2017548 w 2127085"/>
                  <a:gd name="connsiteY9" fmla="*/ 2381 h 1407320"/>
                  <a:gd name="connsiteX10" fmla="*/ 2034216 w 2127085"/>
                  <a:gd name="connsiteY10" fmla="*/ 4762 h 1407320"/>
                  <a:gd name="connsiteX11" fmla="*/ 2060410 w 2127085"/>
                  <a:gd name="connsiteY11" fmla="*/ 11906 h 1407320"/>
                  <a:gd name="connsiteX12" fmla="*/ 2096129 w 2127085"/>
                  <a:gd name="connsiteY12" fmla="*/ 14287 h 1407320"/>
                  <a:gd name="connsiteX13" fmla="*/ 2127085 w 2127085"/>
                  <a:gd name="connsiteY13" fmla="*/ 19050 h 1407320"/>
                  <a:gd name="connsiteX14" fmla="*/ 2124704 w 2127085"/>
                  <a:gd name="connsiteY14" fmla="*/ 190500 h 1407320"/>
                  <a:gd name="connsiteX15" fmla="*/ 2122323 w 2127085"/>
                  <a:gd name="connsiteY15" fmla="*/ 238125 h 1407320"/>
                  <a:gd name="connsiteX16" fmla="*/ 2115179 w 2127085"/>
                  <a:gd name="connsiteY16" fmla="*/ 359569 h 1407320"/>
                  <a:gd name="connsiteX17" fmla="*/ 2112798 w 2127085"/>
                  <a:gd name="connsiteY17" fmla="*/ 390525 h 1407320"/>
                  <a:gd name="connsiteX18" fmla="*/ 2108035 w 2127085"/>
                  <a:gd name="connsiteY18" fmla="*/ 473869 h 1407320"/>
                  <a:gd name="connsiteX19" fmla="*/ 2105654 w 2127085"/>
                  <a:gd name="connsiteY19" fmla="*/ 483394 h 1407320"/>
                  <a:gd name="connsiteX20" fmla="*/ 2103273 w 2127085"/>
                  <a:gd name="connsiteY20" fmla="*/ 500062 h 1407320"/>
                  <a:gd name="connsiteX21" fmla="*/ 2105654 w 2127085"/>
                  <a:gd name="connsiteY21" fmla="*/ 583406 h 1407320"/>
                  <a:gd name="connsiteX22" fmla="*/ 2108035 w 2127085"/>
                  <a:gd name="connsiteY22" fmla="*/ 595312 h 1407320"/>
                  <a:gd name="connsiteX23" fmla="*/ 2110416 w 2127085"/>
                  <a:gd name="connsiteY23" fmla="*/ 628650 h 1407320"/>
                  <a:gd name="connsiteX24" fmla="*/ 2112798 w 2127085"/>
                  <a:gd name="connsiteY24" fmla="*/ 638175 h 1407320"/>
                  <a:gd name="connsiteX25" fmla="*/ 2115179 w 2127085"/>
                  <a:gd name="connsiteY25" fmla="*/ 652462 h 1407320"/>
                  <a:gd name="connsiteX26" fmla="*/ 2122323 w 2127085"/>
                  <a:gd name="connsiteY26" fmla="*/ 678656 h 1407320"/>
                  <a:gd name="connsiteX27" fmla="*/ 2124704 w 2127085"/>
                  <a:gd name="connsiteY27" fmla="*/ 697706 h 1407320"/>
                  <a:gd name="connsiteX28" fmla="*/ 1869910 w 2127085"/>
                  <a:gd name="connsiteY28" fmla="*/ 726281 h 1407320"/>
                  <a:gd name="connsiteX29" fmla="*/ 1765135 w 2127085"/>
                  <a:gd name="connsiteY29" fmla="*/ 731044 h 1407320"/>
                  <a:gd name="connsiteX30" fmla="*/ 1750848 w 2127085"/>
                  <a:gd name="connsiteY30" fmla="*/ 735806 h 1407320"/>
                  <a:gd name="connsiteX31" fmla="*/ 1638929 w 2127085"/>
                  <a:gd name="connsiteY31" fmla="*/ 738187 h 1407320"/>
                  <a:gd name="connsiteX32" fmla="*/ 1569873 w 2127085"/>
                  <a:gd name="connsiteY32" fmla="*/ 740569 h 1407320"/>
                  <a:gd name="connsiteX33" fmla="*/ 1498435 w 2127085"/>
                  <a:gd name="connsiteY33" fmla="*/ 738187 h 1407320"/>
                  <a:gd name="connsiteX34" fmla="*/ 1486529 w 2127085"/>
                  <a:gd name="connsiteY34" fmla="*/ 735806 h 1407320"/>
                  <a:gd name="connsiteX35" fmla="*/ 1469860 w 2127085"/>
                  <a:gd name="connsiteY35" fmla="*/ 733425 h 1407320"/>
                  <a:gd name="connsiteX36" fmla="*/ 1429379 w 2127085"/>
                  <a:gd name="connsiteY36" fmla="*/ 726281 h 1407320"/>
                  <a:gd name="connsiteX37" fmla="*/ 1415091 w 2127085"/>
                  <a:gd name="connsiteY37" fmla="*/ 731044 h 1407320"/>
                  <a:gd name="connsiteX38" fmla="*/ 1412710 w 2127085"/>
                  <a:gd name="connsiteY38" fmla="*/ 804862 h 1407320"/>
                  <a:gd name="connsiteX39" fmla="*/ 1410329 w 2127085"/>
                  <a:gd name="connsiteY39" fmla="*/ 852487 h 1407320"/>
                  <a:gd name="connsiteX40" fmla="*/ 1405566 w 2127085"/>
                  <a:gd name="connsiteY40" fmla="*/ 876300 h 1407320"/>
                  <a:gd name="connsiteX41" fmla="*/ 1400804 w 2127085"/>
                  <a:gd name="connsiteY41" fmla="*/ 900112 h 1407320"/>
                  <a:gd name="connsiteX42" fmla="*/ 1398423 w 2127085"/>
                  <a:gd name="connsiteY42" fmla="*/ 992981 h 1407320"/>
                  <a:gd name="connsiteX43" fmla="*/ 1396041 w 2127085"/>
                  <a:gd name="connsiteY43" fmla="*/ 1004887 h 1407320"/>
                  <a:gd name="connsiteX44" fmla="*/ 1400804 w 2127085"/>
                  <a:gd name="connsiteY44" fmla="*/ 1109662 h 1407320"/>
                  <a:gd name="connsiteX45" fmla="*/ 1403185 w 2127085"/>
                  <a:gd name="connsiteY45" fmla="*/ 1145381 h 1407320"/>
                  <a:gd name="connsiteX46" fmla="*/ 1407948 w 2127085"/>
                  <a:gd name="connsiteY46" fmla="*/ 1159669 h 1407320"/>
                  <a:gd name="connsiteX47" fmla="*/ 1410329 w 2127085"/>
                  <a:gd name="connsiteY47" fmla="*/ 1169194 h 1407320"/>
                  <a:gd name="connsiteX48" fmla="*/ 1412710 w 2127085"/>
                  <a:gd name="connsiteY48" fmla="*/ 1193006 h 1407320"/>
                  <a:gd name="connsiteX49" fmla="*/ 1415091 w 2127085"/>
                  <a:gd name="connsiteY49" fmla="*/ 1202531 h 1407320"/>
                  <a:gd name="connsiteX50" fmla="*/ 1419854 w 2127085"/>
                  <a:gd name="connsiteY50" fmla="*/ 1221581 h 1407320"/>
                  <a:gd name="connsiteX51" fmla="*/ 1426998 w 2127085"/>
                  <a:gd name="connsiteY51" fmla="*/ 1238250 h 1407320"/>
                  <a:gd name="connsiteX52" fmla="*/ 1429379 w 2127085"/>
                  <a:gd name="connsiteY52" fmla="*/ 1257300 h 1407320"/>
                  <a:gd name="connsiteX53" fmla="*/ 1431760 w 2127085"/>
                  <a:gd name="connsiteY53" fmla="*/ 1266825 h 1407320"/>
                  <a:gd name="connsiteX54" fmla="*/ 1434141 w 2127085"/>
                  <a:gd name="connsiteY54" fmla="*/ 1350169 h 1407320"/>
                  <a:gd name="connsiteX55" fmla="*/ 1436523 w 2127085"/>
                  <a:gd name="connsiteY55" fmla="*/ 1359694 h 1407320"/>
                  <a:gd name="connsiteX56" fmla="*/ 1438904 w 2127085"/>
                  <a:gd name="connsiteY56" fmla="*/ 1371600 h 1407320"/>
                  <a:gd name="connsiteX57" fmla="*/ 1436523 w 2127085"/>
                  <a:gd name="connsiteY57" fmla="*/ 1404937 h 1407320"/>
                  <a:gd name="connsiteX58" fmla="*/ 1429379 w 2127085"/>
                  <a:gd name="connsiteY58" fmla="*/ 1407319 h 1407320"/>
                  <a:gd name="connsiteX59" fmla="*/ 957891 w 2127085"/>
                  <a:gd name="connsiteY59" fmla="*/ 1402556 h 1407320"/>
                  <a:gd name="connsiteX60" fmla="*/ 903123 w 2127085"/>
                  <a:gd name="connsiteY60" fmla="*/ 1400175 h 1407320"/>
                  <a:gd name="connsiteX61" fmla="*/ 881691 w 2127085"/>
                  <a:gd name="connsiteY61" fmla="*/ 1397794 h 1407320"/>
                  <a:gd name="connsiteX62" fmla="*/ 812635 w 2127085"/>
                  <a:gd name="connsiteY62" fmla="*/ 1390650 h 1407320"/>
                  <a:gd name="connsiteX63" fmla="*/ 722148 w 2127085"/>
                  <a:gd name="connsiteY63" fmla="*/ 1393031 h 1407320"/>
                  <a:gd name="connsiteX64" fmla="*/ 717385 w 2127085"/>
                  <a:gd name="connsiteY64" fmla="*/ 1383506 h 1407320"/>
                  <a:gd name="connsiteX65" fmla="*/ 712623 w 2127085"/>
                  <a:gd name="connsiteY65" fmla="*/ 1221581 h 1407320"/>
                  <a:gd name="connsiteX66" fmla="*/ 710241 w 2127085"/>
                  <a:gd name="connsiteY66" fmla="*/ 883444 h 1407320"/>
                  <a:gd name="connsiteX67" fmla="*/ 705479 w 2127085"/>
                  <a:gd name="connsiteY67" fmla="*/ 852487 h 1407320"/>
                  <a:gd name="connsiteX68" fmla="*/ 703098 w 2127085"/>
                  <a:gd name="connsiteY68" fmla="*/ 745331 h 1407320"/>
                  <a:gd name="connsiteX69" fmla="*/ 700716 w 2127085"/>
                  <a:gd name="connsiteY69" fmla="*/ 735806 h 1407320"/>
                  <a:gd name="connsiteX70" fmla="*/ 703098 w 2127085"/>
                  <a:gd name="connsiteY70" fmla="*/ 702469 h 1407320"/>
                  <a:gd name="connsiteX71" fmla="*/ 707860 w 2127085"/>
                  <a:gd name="connsiteY71" fmla="*/ 692944 h 1407320"/>
                  <a:gd name="connsiteX72" fmla="*/ 712623 w 2127085"/>
                  <a:gd name="connsiteY72" fmla="*/ 685800 h 1407320"/>
                  <a:gd name="connsiteX73" fmla="*/ 684048 w 2127085"/>
                  <a:gd name="connsiteY73" fmla="*/ 688181 h 1407320"/>
                  <a:gd name="connsiteX74" fmla="*/ 381629 w 2127085"/>
                  <a:gd name="connsiteY74" fmla="*/ 685800 h 1407320"/>
                  <a:gd name="connsiteX75" fmla="*/ 31585 w 2127085"/>
                  <a:gd name="connsiteY75" fmla="*/ 685800 h 1407320"/>
                  <a:gd name="connsiteX76" fmla="*/ 14916 w 2127085"/>
                  <a:gd name="connsiteY76" fmla="*/ 564356 h 1407320"/>
                  <a:gd name="connsiteX77" fmla="*/ 17298 w 2127085"/>
                  <a:gd name="connsiteY77" fmla="*/ 409575 h 1407320"/>
                  <a:gd name="connsiteX78" fmla="*/ 19679 w 2127085"/>
                  <a:gd name="connsiteY78" fmla="*/ 397669 h 1407320"/>
                  <a:gd name="connsiteX79" fmla="*/ 22060 w 2127085"/>
                  <a:gd name="connsiteY79" fmla="*/ 381000 h 1407320"/>
                  <a:gd name="connsiteX80" fmla="*/ 24441 w 2127085"/>
                  <a:gd name="connsiteY80" fmla="*/ 369094 h 1407320"/>
                  <a:gd name="connsiteX81" fmla="*/ 29204 w 2127085"/>
                  <a:gd name="connsiteY81" fmla="*/ 323850 h 1407320"/>
                  <a:gd name="connsiteX82" fmla="*/ 31585 w 2127085"/>
                  <a:gd name="connsiteY82" fmla="*/ 309562 h 1407320"/>
                  <a:gd name="connsiteX83" fmla="*/ 36348 w 2127085"/>
                  <a:gd name="connsiteY83" fmla="*/ 273844 h 1407320"/>
                  <a:gd name="connsiteX84" fmla="*/ 38729 w 2127085"/>
                  <a:gd name="connsiteY84" fmla="*/ 250031 h 1407320"/>
                  <a:gd name="connsiteX85" fmla="*/ 41110 w 2127085"/>
                  <a:gd name="connsiteY85" fmla="*/ 238125 h 1407320"/>
                  <a:gd name="connsiteX86" fmla="*/ 45873 w 2127085"/>
                  <a:gd name="connsiteY86" fmla="*/ 216694 h 1407320"/>
                  <a:gd name="connsiteX87" fmla="*/ 43491 w 2127085"/>
                  <a:gd name="connsiteY87" fmla="*/ 121444 h 1407320"/>
                  <a:gd name="connsiteX88" fmla="*/ 38729 w 2127085"/>
                  <a:gd name="connsiteY88" fmla="*/ 83344 h 1407320"/>
                  <a:gd name="connsiteX89" fmla="*/ 36348 w 2127085"/>
                  <a:gd name="connsiteY89" fmla="*/ 52387 h 1407320"/>
                  <a:gd name="connsiteX90" fmla="*/ 31585 w 2127085"/>
                  <a:gd name="connsiteY90" fmla="*/ 7144 h 1407320"/>
                  <a:gd name="connsiteX91" fmla="*/ 38729 w 2127085"/>
                  <a:gd name="connsiteY91" fmla="*/ 9525 h 1407320"/>
                  <a:gd name="connsiteX0" fmla="*/ 37853 w 2126209"/>
                  <a:gd name="connsiteY0" fmla="*/ 9525 h 1407320"/>
                  <a:gd name="connsiteX1" fmla="*/ 147390 w 2126209"/>
                  <a:gd name="connsiteY1" fmla="*/ 16669 h 1407320"/>
                  <a:gd name="connsiteX2" fmla="*/ 780803 w 2126209"/>
                  <a:gd name="connsiteY2" fmla="*/ 14287 h 1407320"/>
                  <a:gd name="connsiteX3" fmla="*/ 1097509 w 2126209"/>
                  <a:gd name="connsiteY3" fmla="*/ 14287 h 1407320"/>
                  <a:gd name="connsiteX4" fmla="*/ 1109415 w 2126209"/>
                  <a:gd name="connsiteY4" fmla="*/ 11906 h 1407320"/>
                  <a:gd name="connsiteX5" fmla="*/ 1261815 w 2126209"/>
                  <a:gd name="connsiteY5" fmla="*/ 9525 h 1407320"/>
                  <a:gd name="connsiteX6" fmla="*/ 1888084 w 2126209"/>
                  <a:gd name="connsiteY6" fmla="*/ 7144 h 1407320"/>
                  <a:gd name="connsiteX7" fmla="*/ 1895228 w 2126209"/>
                  <a:gd name="connsiteY7" fmla="*/ 4762 h 1407320"/>
                  <a:gd name="connsiteX8" fmla="*/ 1959522 w 2126209"/>
                  <a:gd name="connsiteY8" fmla="*/ 0 h 1407320"/>
                  <a:gd name="connsiteX9" fmla="*/ 2016672 w 2126209"/>
                  <a:gd name="connsiteY9" fmla="*/ 2381 h 1407320"/>
                  <a:gd name="connsiteX10" fmla="*/ 2033340 w 2126209"/>
                  <a:gd name="connsiteY10" fmla="*/ 4762 h 1407320"/>
                  <a:gd name="connsiteX11" fmla="*/ 2059534 w 2126209"/>
                  <a:gd name="connsiteY11" fmla="*/ 11906 h 1407320"/>
                  <a:gd name="connsiteX12" fmla="*/ 2095253 w 2126209"/>
                  <a:gd name="connsiteY12" fmla="*/ 14287 h 1407320"/>
                  <a:gd name="connsiteX13" fmla="*/ 2126209 w 2126209"/>
                  <a:gd name="connsiteY13" fmla="*/ 19050 h 1407320"/>
                  <a:gd name="connsiteX14" fmla="*/ 2123828 w 2126209"/>
                  <a:gd name="connsiteY14" fmla="*/ 190500 h 1407320"/>
                  <a:gd name="connsiteX15" fmla="*/ 2121447 w 2126209"/>
                  <a:gd name="connsiteY15" fmla="*/ 238125 h 1407320"/>
                  <a:gd name="connsiteX16" fmla="*/ 2114303 w 2126209"/>
                  <a:gd name="connsiteY16" fmla="*/ 359569 h 1407320"/>
                  <a:gd name="connsiteX17" fmla="*/ 2111922 w 2126209"/>
                  <a:gd name="connsiteY17" fmla="*/ 390525 h 1407320"/>
                  <a:gd name="connsiteX18" fmla="*/ 2107159 w 2126209"/>
                  <a:gd name="connsiteY18" fmla="*/ 473869 h 1407320"/>
                  <a:gd name="connsiteX19" fmla="*/ 2104778 w 2126209"/>
                  <a:gd name="connsiteY19" fmla="*/ 483394 h 1407320"/>
                  <a:gd name="connsiteX20" fmla="*/ 2102397 w 2126209"/>
                  <a:gd name="connsiteY20" fmla="*/ 500062 h 1407320"/>
                  <a:gd name="connsiteX21" fmla="*/ 2104778 w 2126209"/>
                  <a:gd name="connsiteY21" fmla="*/ 583406 h 1407320"/>
                  <a:gd name="connsiteX22" fmla="*/ 2107159 w 2126209"/>
                  <a:gd name="connsiteY22" fmla="*/ 595312 h 1407320"/>
                  <a:gd name="connsiteX23" fmla="*/ 2109540 w 2126209"/>
                  <a:gd name="connsiteY23" fmla="*/ 628650 h 1407320"/>
                  <a:gd name="connsiteX24" fmla="*/ 2111922 w 2126209"/>
                  <a:gd name="connsiteY24" fmla="*/ 638175 h 1407320"/>
                  <a:gd name="connsiteX25" fmla="*/ 2114303 w 2126209"/>
                  <a:gd name="connsiteY25" fmla="*/ 652462 h 1407320"/>
                  <a:gd name="connsiteX26" fmla="*/ 2121447 w 2126209"/>
                  <a:gd name="connsiteY26" fmla="*/ 678656 h 1407320"/>
                  <a:gd name="connsiteX27" fmla="*/ 2123828 w 2126209"/>
                  <a:gd name="connsiteY27" fmla="*/ 697706 h 1407320"/>
                  <a:gd name="connsiteX28" fmla="*/ 1869034 w 2126209"/>
                  <a:gd name="connsiteY28" fmla="*/ 726281 h 1407320"/>
                  <a:gd name="connsiteX29" fmla="*/ 1764259 w 2126209"/>
                  <a:gd name="connsiteY29" fmla="*/ 731044 h 1407320"/>
                  <a:gd name="connsiteX30" fmla="*/ 1749972 w 2126209"/>
                  <a:gd name="connsiteY30" fmla="*/ 735806 h 1407320"/>
                  <a:gd name="connsiteX31" fmla="*/ 1638053 w 2126209"/>
                  <a:gd name="connsiteY31" fmla="*/ 738187 h 1407320"/>
                  <a:gd name="connsiteX32" fmla="*/ 1568997 w 2126209"/>
                  <a:gd name="connsiteY32" fmla="*/ 740569 h 1407320"/>
                  <a:gd name="connsiteX33" fmla="*/ 1497559 w 2126209"/>
                  <a:gd name="connsiteY33" fmla="*/ 738187 h 1407320"/>
                  <a:gd name="connsiteX34" fmla="*/ 1485653 w 2126209"/>
                  <a:gd name="connsiteY34" fmla="*/ 735806 h 1407320"/>
                  <a:gd name="connsiteX35" fmla="*/ 1468984 w 2126209"/>
                  <a:gd name="connsiteY35" fmla="*/ 733425 h 1407320"/>
                  <a:gd name="connsiteX36" fmla="*/ 1428503 w 2126209"/>
                  <a:gd name="connsiteY36" fmla="*/ 726281 h 1407320"/>
                  <a:gd name="connsiteX37" fmla="*/ 1414215 w 2126209"/>
                  <a:gd name="connsiteY37" fmla="*/ 731044 h 1407320"/>
                  <a:gd name="connsiteX38" fmla="*/ 1411834 w 2126209"/>
                  <a:gd name="connsiteY38" fmla="*/ 804862 h 1407320"/>
                  <a:gd name="connsiteX39" fmla="*/ 1409453 w 2126209"/>
                  <a:gd name="connsiteY39" fmla="*/ 852487 h 1407320"/>
                  <a:gd name="connsiteX40" fmla="*/ 1404690 w 2126209"/>
                  <a:gd name="connsiteY40" fmla="*/ 876300 h 1407320"/>
                  <a:gd name="connsiteX41" fmla="*/ 1399928 w 2126209"/>
                  <a:gd name="connsiteY41" fmla="*/ 900112 h 1407320"/>
                  <a:gd name="connsiteX42" fmla="*/ 1397547 w 2126209"/>
                  <a:gd name="connsiteY42" fmla="*/ 992981 h 1407320"/>
                  <a:gd name="connsiteX43" fmla="*/ 1395165 w 2126209"/>
                  <a:gd name="connsiteY43" fmla="*/ 1004887 h 1407320"/>
                  <a:gd name="connsiteX44" fmla="*/ 1399928 w 2126209"/>
                  <a:gd name="connsiteY44" fmla="*/ 1109662 h 1407320"/>
                  <a:gd name="connsiteX45" fmla="*/ 1402309 w 2126209"/>
                  <a:gd name="connsiteY45" fmla="*/ 1145381 h 1407320"/>
                  <a:gd name="connsiteX46" fmla="*/ 1407072 w 2126209"/>
                  <a:gd name="connsiteY46" fmla="*/ 1159669 h 1407320"/>
                  <a:gd name="connsiteX47" fmla="*/ 1409453 w 2126209"/>
                  <a:gd name="connsiteY47" fmla="*/ 1169194 h 1407320"/>
                  <a:gd name="connsiteX48" fmla="*/ 1411834 w 2126209"/>
                  <a:gd name="connsiteY48" fmla="*/ 1193006 h 1407320"/>
                  <a:gd name="connsiteX49" fmla="*/ 1414215 w 2126209"/>
                  <a:gd name="connsiteY49" fmla="*/ 1202531 h 1407320"/>
                  <a:gd name="connsiteX50" fmla="*/ 1418978 w 2126209"/>
                  <a:gd name="connsiteY50" fmla="*/ 1221581 h 1407320"/>
                  <a:gd name="connsiteX51" fmla="*/ 1426122 w 2126209"/>
                  <a:gd name="connsiteY51" fmla="*/ 1238250 h 1407320"/>
                  <a:gd name="connsiteX52" fmla="*/ 1428503 w 2126209"/>
                  <a:gd name="connsiteY52" fmla="*/ 1257300 h 1407320"/>
                  <a:gd name="connsiteX53" fmla="*/ 1430884 w 2126209"/>
                  <a:gd name="connsiteY53" fmla="*/ 1266825 h 1407320"/>
                  <a:gd name="connsiteX54" fmla="*/ 1433265 w 2126209"/>
                  <a:gd name="connsiteY54" fmla="*/ 1350169 h 1407320"/>
                  <a:gd name="connsiteX55" fmla="*/ 1435647 w 2126209"/>
                  <a:gd name="connsiteY55" fmla="*/ 1359694 h 1407320"/>
                  <a:gd name="connsiteX56" fmla="*/ 1438028 w 2126209"/>
                  <a:gd name="connsiteY56" fmla="*/ 1371600 h 1407320"/>
                  <a:gd name="connsiteX57" fmla="*/ 1435647 w 2126209"/>
                  <a:gd name="connsiteY57" fmla="*/ 1404937 h 1407320"/>
                  <a:gd name="connsiteX58" fmla="*/ 1428503 w 2126209"/>
                  <a:gd name="connsiteY58" fmla="*/ 1407319 h 1407320"/>
                  <a:gd name="connsiteX59" fmla="*/ 957015 w 2126209"/>
                  <a:gd name="connsiteY59" fmla="*/ 1402556 h 1407320"/>
                  <a:gd name="connsiteX60" fmla="*/ 902247 w 2126209"/>
                  <a:gd name="connsiteY60" fmla="*/ 1400175 h 1407320"/>
                  <a:gd name="connsiteX61" fmla="*/ 880815 w 2126209"/>
                  <a:gd name="connsiteY61" fmla="*/ 1397794 h 1407320"/>
                  <a:gd name="connsiteX62" fmla="*/ 811759 w 2126209"/>
                  <a:gd name="connsiteY62" fmla="*/ 1390650 h 1407320"/>
                  <a:gd name="connsiteX63" fmla="*/ 721272 w 2126209"/>
                  <a:gd name="connsiteY63" fmla="*/ 1393031 h 1407320"/>
                  <a:gd name="connsiteX64" fmla="*/ 716509 w 2126209"/>
                  <a:gd name="connsiteY64" fmla="*/ 1383506 h 1407320"/>
                  <a:gd name="connsiteX65" fmla="*/ 711747 w 2126209"/>
                  <a:gd name="connsiteY65" fmla="*/ 1221581 h 1407320"/>
                  <a:gd name="connsiteX66" fmla="*/ 709365 w 2126209"/>
                  <a:gd name="connsiteY66" fmla="*/ 883444 h 1407320"/>
                  <a:gd name="connsiteX67" fmla="*/ 704603 w 2126209"/>
                  <a:gd name="connsiteY67" fmla="*/ 852487 h 1407320"/>
                  <a:gd name="connsiteX68" fmla="*/ 702222 w 2126209"/>
                  <a:gd name="connsiteY68" fmla="*/ 745331 h 1407320"/>
                  <a:gd name="connsiteX69" fmla="*/ 699840 w 2126209"/>
                  <a:gd name="connsiteY69" fmla="*/ 735806 h 1407320"/>
                  <a:gd name="connsiteX70" fmla="*/ 702222 w 2126209"/>
                  <a:gd name="connsiteY70" fmla="*/ 702469 h 1407320"/>
                  <a:gd name="connsiteX71" fmla="*/ 706984 w 2126209"/>
                  <a:gd name="connsiteY71" fmla="*/ 692944 h 1407320"/>
                  <a:gd name="connsiteX72" fmla="*/ 711747 w 2126209"/>
                  <a:gd name="connsiteY72" fmla="*/ 685800 h 1407320"/>
                  <a:gd name="connsiteX73" fmla="*/ 683172 w 2126209"/>
                  <a:gd name="connsiteY73" fmla="*/ 688181 h 1407320"/>
                  <a:gd name="connsiteX74" fmla="*/ 380753 w 2126209"/>
                  <a:gd name="connsiteY74" fmla="*/ 685800 h 1407320"/>
                  <a:gd name="connsiteX75" fmla="*/ 30709 w 2126209"/>
                  <a:gd name="connsiteY75" fmla="*/ 685800 h 1407320"/>
                  <a:gd name="connsiteX76" fmla="*/ 16422 w 2126209"/>
                  <a:gd name="connsiteY76" fmla="*/ 409575 h 1407320"/>
                  <a:gd name="connsiteX77" fmla="*/ 18803 w 2126209"/>
                  <a:gd name="connsiteY77" fmla="*/ 397669 h 1407320"/>
                  <a:gd name="connsiteX78" fmla="*/ 21184 w 2126209"/>
                  <a:gd name="connsiteY78" fmla="*/ 381000 h 1407320"/>
                  <a:gd name="connsiteX79" fmla="*/ 23565 w 2126209"/>
                  <a:gd name="connsiteY79" fmla="*/ 369094 h 1407320"/>
                  <a:gd name="connsiteX80" fmla="*/ 28328 w 2126209"/>
                  <a:gd name="connsiteY80" fmla="*/ 323850 h 1407320"/>
                  <a:gd name="connsiteX81" fmla="*/ 30709 w 2126209"/>
                  <a:gd name="connsiteY81" fmla="*/ 309562 h 1407320"/>
                  <a:gd name="connsiteX82" fmla="*/ 35472 w 2126209"/>
                  <a:gd name="connsiteY82" fmla="*/ 273844 h 1407320"/>
                  <a:gd name="connsiteX83" fmla="*/ 37853 w 2126209"/>
                  <a:gd name="connsiteY83" fmla="*/ 250031 h 1407320"/>
                  <a:gd name="connsiteX84" fmla="*/ 40234 w 2126209"/>
                  <a:gd name="connsiteY84" fmla="*/ 238125 h 1407320"/>
                  <a:gd name="connsiteX85" fmla="*/ 44997 w 2126209"/>
                  <a:gd name="connsiteY85" fmla="*/ 216694 h 1407320"/>
                  <a:gd name="connsiteX86" fmla="*/ 42615 w 2126209"/>
                  <a:gd name="connsiteY86" fmla="*/ 121444 h 1407320"/>
                  <a:gd name="connsiteX87" fmla="*/ 37853 w 2126209"/>
                  <a:gd name="connsiteY87" fmla="*/ 83344 h 1407320"/>
                  <a:gd name="connsiteX88" fmla="*/ 35472 w 2126209"/>
                  <a:gd name="connsiteY88" fmla="*/ 52387 h 1407320"/>
                  <a:gd name="connsiteX89" fmla="*/ 30709 w 2126209"/>
                  <a:gd name="connsiteY89" fmla="*/ 7144 h 1407320"/>
                  <a:gd name="connsiteX90" fmla="*/ 37853 w 2126209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364331 w 2109787"/>
                  <a:gd name="connsiteY74" fmla="*/ 685800 h 1407320"/>
                  <a:gd name="connsiteX75" fmla="*/ 14287 w 2109787"/>
                  <a:gd name="connsiteY75" fmla="*/ 685800 h 1407320"/>
                  <a:gd name="connsiteX76" fmla="*/ 0 w 2109787"/>
                  <a:gd name="connsiteY76" fmla="*/ 409575 h 1407320"/>
                  <a:gd name="connsiteX77" fmla="*/ 2381 w 2109787"/>
                  <a:gd name="connsiteY77" fmla="*/ 397669 h 1407320"/>
                  <a:gd name="connsiteX78" fmla="*/ 4762 w 2109787"/>
                  <a:gd name="connsiteY78" fmla="*/ 381000 h 1407320"/>
                  <a:gd name="connsiteX79" fmla="*/ 7143 w 2109787"/>
                  <a:gd name="connsiteY79" fmla="*/ 369094 h 1407320"/>
                  <a:gd name="connsiteX80" fmla="*/ 11906 w 2109787"/>
                  <a:gd name="connsiteY80" fmla="*/ 323850 h 1407320"/>
                  <a:gd name="connsiteX81" fmla="*/ 14287 w 2109787"/>
                  <a:gd name="connsiteY81" fmla="*/ 309562 h 1407320"/>
                  <a:gd name="connsiteX82" fmla="*/ 19050 w 2109787"/>
                  <a:gd name="connsiteY82" fmla="*/ 273844 h 1407320"/>
                  <a:gd name="connsiteX83" fmla="*/ 21431 w 2109787"/>
                  <a:gd name="connsiteY83" fmla="*/ 250031 h 1407320"/>
                  <a:gd name="connsiteX84" fmla="*/ 23812 w 2109787"/>
                  <a:gd name="connsiteY84" fmla="*/ 238125 h 1407320"/>
                  <a:gd name="connsiteX85" fmla="*/ 28575 w 2109787"/>
                  <a:gd name="connsiteY85" fmla="*/ 216694 h 1407320"/>
                  <a:gd name="connsiteX86" fmla="*/ 26193 w 2109787"/>
                  <a:gd name="connsiteY86" fmla="*/ 121444 h 1407320"/>
                  <a:gd name="connsiteX87" fmla="*/ 21431 w 2109787"/>
                  <a:gd name="connsiteY87" fmla="*/ 83344 h 1407320"/>
                  <a:gd name="connsiteX88" fmla="*/ 19050 w 2109787"/>
                  <a:gd name="connsiteY88" fmla="*/ 52387 h 1407320"/>
                  <a:gd name="connsiteX89" fmla="*/ 14287 w 2109787"/>
                  <a:gd name="connsiteY89" fmla="*/ 7144 h 1407320"/>
                  <a:gd name="connsiteX90" fmla="*/ 21431 w 2109787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364331 w 2109787"/>
                  <a:gd name="connsiteY74" fmla="*/ 685800 h 1407320"/>
                  <a:gd name="connsiteX75" fmla="*/ 16668 w 2109787"/>
                  <a:gd name="connsiteY75" fmla="*/ 707231 h 1407320"/>
                  <a:gd name="connsiteX76" fmla="*/ 0 w 2109787"/>
                  <a:gd name="connsiteY76" fmla="*/ 409575 h 1407320"/>
                  <a:gd name="connsiteX77" fmla="*/ 2381 w 2109787"/>
                  <a:gd name="connsiteY77" fmla="*/ 397669 h 1407320"/>
                  <a:gd name="connsiteX78" fmla="*/ 4762 w 2109787"/>
                  <a:gd name="connsiteY78" fmla="*/ 381000 h 1407320"/>
                  <a:gd name="connsiteX79" fmla="*/ 7143 w 2109787"/>
                  <a:gd name="connsiteY79" fmla="*/ 369094 h 1407320"/>
                  <a:gd name="connsiteX80" fmla="*/ 11906 w 2109787"/>
                  <a:gd name="connsiteY80" fmla="*/ 323850 h 1407320"/>
                  <a:gd name="connsiteX81" fmla="*/ 14287 w 2109787"/>
                  <a:gd name="connsiteY81" fmla="*/ 309562 h 1407320"/>
                  <a:gd name="connsiteX82" fmla="*/ 19050 w 2109787"/>
                  <a:gd name="connsiteY82" fmla="*/ 273844 h 1407320"/>
                  <a:gd name="connsiteX83" fmla="*/ 21431 w 2109787"/>
                  <a:gd name="connsiteY83" fmla="*/ 250031 h 1407320"/>
                  <a:gd name="connsiteX84" fmla="*/ 23812 w 2109787"/>
                  <a:gd name="connsiteY84" fmla="*/ 238125 h 1407320"/>
                  <a:gd name="connsiteX85" fmla="*/ 28575 w 2109787"/>
                  <a:gd name="connsiteY85" fmla="*/ 216694 h 1407320"/>
                  <a:gd name="connsiteX86" fmla="*/ 26193 w 2109787"/>
                  <a:gd name="connsiteY86" fmla="*/ 121444 h 1407320"/>
                  <a:gd name="connsiteX87" fmla="*/ 21431 w 2109787"/>
                  <a:gd name="connsiteY87" fmla="*/ 83344 h 1407320"/>
                  <a:gd name="connsiteX88" fmla="*/ 19050 w 2109787"/>
                  <a:gd name="connsiteY88" fmla="*/ 52387 h 1407320"/>
                  <a:gd name="connsiteX89" fmla="*/ 14287 w 2109787"/>
                  <a:gd name="connsiteY89" fmla="*/ 7144 h 1407320"/>
                  <a:gd name="connsiteX90" fmla="*/ 21431 w 2109787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16668 w 2109787"/>
                  <a:gd name="connsiteY74" fmla="*/ 707231 h 1407320"/>
                  <a:gd name="connsiteX75" fmla="*/ 0 w 2109787"/>
                  <a:gd name="connsiteY75" fmla="*/ 409575 h 1407320"/>
                  <a:gd name="connsiteX76" fmla="*/ 2381 w 2109787"/>
                  <a:gd name="connsiteY76" fmla="*/ 397669 h 1407320"/>
                  <a:gd name="connsiteX77" fmla="*/ 4762 w 2109787"/>
                  <a:gd name="connsiteY77" fmla="*/ 381000 h 1407320"/>
                  <a:gd name="connsiteX78" fmla="*/ 7143 w 2109787"/>
                  <a:gd name="connsiteY78" fmla="*/ 369094 h 1407320"/>
                  <a:gd name="connsiteX79" fmla="*/ 11906 w 2109787"/>
                  <a:gd name="connsiteY79" fmla="*/ 323850 h 1407320"/>
                  <a:gd name="connsiteX80" fmla="*/ 14287 w 2109787"/>
                  <a:gd name="connsiteY80" fmla="*/ 309562 h 1407320"/>
                  <a:gd name="connsiteX81" fmla="*/ 19050 w 2109787"/>
                  <a:gd name="connsiteY81" fmla="*/ 273844 h 1407320"/>
                  <a:gd name="connsiteX82" fmla="*/ 21431 w 2109787"/>
                  <a:gd name="connsiteY82" fmla="*/ 250031 h 1407320"/>
                  <a:gd name="connsiteX83" fmla="*/ 23812 w 2109787"/>
                  <a:gd name="connsiteY83" fmla="*/ 238125 h 1407320"/>
                  <a:gd name="connsiteX84" fmla="*/ 28575 w 2109787"/>
                  <a:gd name="connsiteY84" fmla="*/ 216694 h 1407320"/>
                  <a:gd name="connsiteX85" fmla="*/ 26193 w 2109787"/>
                  <a:gd name="connsiteY85" fmla="*/ 121444 h 1407320"/>
                  <a:gd name="connsiteX86" fmla="*/ 21431 w 2109787"/>
                  <a:gd name="connsiteY86" fmla="*/ 83344 h 1407320"/>
                  <a:gd name="connsiteX87" fmla="*/ 19050 w 2109787"/>
                  <a:gd name="connsiteY87" fmla="*/ 52387 h 1407320"/>
                  <a:gd name="connsiteX88" fmla="*/ 14287 w 2109787"/>
                  <a:gd name="connsiteY88" fmla="*/ 7144 h 1407320"/>
                  <a:gd name="connsiteX89" fmla="*/ 21431 w 2109787"/>
                  <a:gd name="connsiteY89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21431 w 2109787"/>
                  <a:gd name="connsiteY85" fmla="*/ 83344 h 1407320"/>
                  <a:gd name="connsiteX86" fmla="*/ 19050 w 2109787"/>
                  <a:gd name="connsiteY86" fmla="*/ 52387 h 1407320"/>
                  <a:gd name="connsiteX87" fmla="*/ 14287 w 2109787"/>
                  <a:gd name="connsiteY87" fmla="*/ 7144 h 1407320"/>
                  <a:gd name="connsiteX88" fmla="*/ 21431 w 2109787"/>
                  <a:gd name="connsiteY88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21431 w 2109787"/>
                  <a:gd name="connsiteY85" fmla="*/ 83344 h 1407320"/>
                  <a:gd name="connsiteX86" fmla="*/ 14287 w 2109787"/>
                  <a:gd name="connsiteY86" fmla="*/ 7144 h 1407320"/>
                  <a:gd name="connsiteX87" fmla="*/ 21431 w 2109787"/>
                  <a:gd name="connsiteY87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14287 w 2109787"/>
                  <a:gd name="connsiteY85" fmla="*/ 7144 h 1407320"/>
                  <a:gd name="connsiteX86" fmla="*/ 21431 w 2109787"/>
                  <a:gd name="connsiteY86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14287 w 2109787"/>
                  <a:gd name="connsiteY84" fmla="*/ 7144 h 1407320"/>
                  <a:gd name="connsiteX85" fmla="*/ 21431 w 2109787"/>
                  <a:gd name="connsiteY85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14287 w 2109787"/>
                  <a:gd name="connsiteY83" fmla="*/ 7144 h 1407320"/>
                  <a:gd name="connsiteX84" fmla="*/ 21431 w 2109787"/>
                  <a:gd name="connsiteY84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14287 w 2109787"/>
                  <a:gd name="connsiteY82" fmla="*/ 7144 h 1407320"/>
                  <a:gd name="connsiteX83" fmla="*/ 21431 w 2109787"/>
                  <a:gd name="connsiteY83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14287 w 2109787"/>
                  <a:gd name="connsiteY81" fmla="*/ 7144 h 1407320"/>
                  <a:gd name="connsiteX82" fmla="*/ 21431 w 2109787"/>
                  <a:gd name="connsiteY82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4287 w 2109787"/>
                  <a:gd name="connsiteY80" fmla="*/ 7144 h 1407320"/>
                  <a:gd name="connsiteX81" fmla="*/ 21431 w 2109787"/>
                  <a:gd name="connsiteY81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7144 h 1407320"/>
                  <a:gd name="connsiteX80" fmla="*/ 21431 w 2109787"/>
                  <a:gd name="connsiteY8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4287 w 2109787"/>
                  <a:gd name="connsiteY78" fmla="*/ 7144 h 1407320"/>
                  <a:gd name="connsiteX79" fmla="*/ 21431 w 2109787"/>
                  <a:gd name="connsiteY79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14287 w 2109787"/>
                  <a:gd name="connsiteY77" fmla="*/ 7144 h 1407320"/>
                  <a:gd name="connsiteX78" fmla="*/ 21431 w 2109787"/>
                  <a:gd name="connsiteY78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14287 w 2109787"/>
                  <a:gd name="connsiteY76" fmla="*/ 7144 h 1407320"/>
                  <a:gd name="connsiteX77" fmla="*/ 21431 w 2109787"/>
                  <a:gd name="connsiteY77" fmla="*/ 9525 h 1407320"/>
                  <a:gd name="connsiteX0" fmla="*/ 21441 w 2109797"/>
                  <a:gd name="connsiteY0" fmla="*/ 9525 h 1407320"/>
                  <a:gd name="connsiteX1" fmla="*/ 130978 w 2109797"/>
                  <a:gd name="connsiteY1" fmla="*/ 16669 h 1407320"/>
                  <a:gd name="connsiteX2" fmla="*/ 764391 w 2109797"/>
                  <a:gd name="connsiteY2" fmla="*/ 14287 h 1407320"/>
                  <a:gd name="connsiteX3" fmla="*/ 1081097 w 2109797"/>
                  <a:gd name="connsiteY3" fmla="*/ 14287 h 1407320"/>
                  <a:gd name="connsiteX4" fmla="*/ 1093003 w 2109797"/>
                  <a:gd name="connsiteY4" fmla="*/ 11906 h 1407320"/>
                  <a:gd name="connsiteX5" fmla="*/ 1245403 w 2109797"/>
                  <a:gd name="connsiteY5" fmla="*/ 9525 h 1407320"/>
                  <a:gd name="connsiteX6" fmla="*/ 1871672 w 2109797"/>
                  <a:gd name="connsiteY6" fmla="*/ 7144 h 1407320"/>
                  <a:gd name="connsiteX7" fmla="*/ 1878816 w 2109797"/>
                  <a:gd name="connsiteY7" fmla="*/ 4762 h 1407320"/>
                  <a:gd name="connsiteX8" fmla="*/ 1943110 w 2109797"/>
                  <a:gd name="connsiteY8" fmla="*/ 0 h 1407320"/>
                  <a:gd name="connsiteX9" fmla="*/ 2000260 w 2109797"/>
                  <a:gd name="connsiteY9" fmla="*/ 2381 h 1407320"/>
                  <a:gd name="connsiteX10" fmla="*/ 2016928 w 2109797"/>
                  <a:gd name="connsiteY10" fmla="*/ 4762 h 1407320"/>
                  <a:gd name="connsiteX11" fmla="*/ 2043122 w 2109797"/>
                  <a:gd name="connsiteY11" fmla="*/ 11906 h 1407320"/>
                  <a:gd name="connsiteX12" fmla="*/ 2078841 w 2109797"/>
                  <a:gd name="connsiteY12" fmla="*/ 14287 h 1407320"/>
                  <a:gd name="connsiteX13" fmla="*/ 2109797 w 2109797"/>
                  <a:gd name="connsiteY13" fmla="*/ 19050 h 1407320"/>
                  <a:gd name="connsiteX14" fmla="*/ 2107416 w 2109797"/>
                  <a:gd name="connsiteY14" fmla="*/ 190500 h 1407320"/>
                  <a:gd name="connsiteX15" fmla="*/ 2105035 w 2109797"/>
                  <a:gd name="connsiteY15" fmla="*/ 238125 h 1407320"/>
                  <a:gd name="connsiteX16" fmla="*/ 2097891 w 2109797"/>
                  <a:gd name="connsiteY16" fmla="*/ 359569 h 1407320"/>
                  <a:gd name="connsiteX17" fmla="*/ 2095510 w 2109797"/>
                  <a:gd name="connsiteY17" fmla="*/ 390525 h 1407320"/>
                  <a:gd name="connsiteX18" fmla="*/ 2090747 w 2109797"/>
                  <a:gd name="connsiteY18" fmla="*/ 473869 h 1407320"/>
                  <a:gd name="connsiteX19" fmla="*/ 2088366 w 2109797"/>
                  <a:gd name="connsiteY19" fmla="*/ 483394 h 1407320"/>
                  <a:gd name="connsiteX20" fmla="*/ 2085985 w 2109797"/>
                  <a:gd name="connsiteY20" fmla="*/ 500062 h 1407320"/>
                  <a:gd name="connsiteX21" fmla="*/ 2088366 w 2109797"/>
                  <a:gd name="connsiteY21" fmla="*/ 583406 h 1407320"/>
                  <a:gd name="connsiteX22" fmla="*/ 2090747 w 2109797"/>
                  <a:gd name="connsiteY22" fmla="*/ 595312 h 1407320"/>
                  <a:gd name="connsiteX23" fmla="*/ 2093128 w 2109797"/>
                  <a:gd name="connsiteY23" fmla="*/ 628650 h 1407320"/>
                  <a:gd name="connsiteX24" fmla="*/ 2095510 w 2109797"/>
                  <a:gd name="connsiteY24" fmla="*/ 638175 h 1407320"/>
                  <a:gd name="connsiteX25" fmla="*/ 2097891 w 2109797"/>
                  <a:gd name="connsiteY25" fmla="*/ 652462 h 1407320"/>
                  <a:gd name="connsiteX26" fmla="*/ 2105035 w 2109797"/>
                  <a:gd name="connsiteY26" fmla="*/ 678656 h 1407320"/>
                  <a:gd name="connsiteX27" fmla="*/ 2107416 w 2109797"/>
                  <a:gd name="connsiteY27" fmla="*/ 697706 h 1407320"/>
                  <a:gd name="connsiteX28" fmla="*/ 1852622 w 2109797"/>
                  <a:gd name="connsiteY28" fmla="*/ 726281 h 1407320"/>
                  <a:gd name="connsiteX29" fmla="*/ 1747847 w 2109797"/>
                  <a:gd name="connsiteY29" fmla="*/ 731044 h 1407320"/>
                  <a:gd name="connsiteX30" fmla="*/ 1733560 w 2109797"/>
                  <a:gd name="connsiteY30" fmla="*/ 735806 h 1407320"/>
                  <a:gd name="connsiteX31" fmla="*/ 1621641 w 2109797"/>
                  <a:gd name="connsiteY31" fmla="*/ 738187 h 1407320"/>
                  <a:gd name="connsiteX32" fmla="*/ 1552585 w 2109797"/>
                  <a:gd name="connsiteY32" fmla="*/ 740569 h 1407320"/>
                  <a:gd name="connsiteX33" fmla="*/ 1481147 w 2109797"/>
                  <a:gd name="connsiteY33" fmla="*/ 738187 h 1407320"/>
                  <a:gd name="connsiteX34" fmla="*/ 1469241 w 2109797"/>
                  <a:gd name="connsiteY34" fmla="*/ 735806 h 1407320"/>
                  <a:gd name="connsiteX35" fmla="*/ 1452572 w 2109797"/>
                  <a:gd name="connsiteY35" fmla="*/ 733425 h 1407320"/>
                  <a:gd name="connsiteX36" fmla="*/ 1412091 w 2109797"/>
                  <a:gd name="connsiteY36" fmla="*/ 726281 h 1407320"/>
                  <a:gd name="connsiteX37" fmla="*/ 1397803 w 2109797"/>
                  <a:gd name="connsiteY37" fmla="*/ 731044 h 1407320"/>
                  <a:gd name="connsiteX38" fmla="*/ 1395422 w 2109797"/>
                  <a:gd name="connsiteY38" fmla="*/ 804862 h 1407320"/>
                  <a:gd name="connsiteX39" fmla="*/ 1393041 w 2109797"/>
                  <a:gd name="connsiteY39" fmla="*/ 852487 h 1407320"/>
                  <a:gd name="connsiteX40" fmla="*/ 1388278 w 2109797"/>
                  <a:gd name="connsiteY40" fmla="*/ 876300 h 1407320"/>
                  <a:gd name="connsiteX41" fmla="*/ 1383516 w 2109797"/>
                  <a:gd name="connsiteY41" fmla="*/ 900112 h 1407320"/>
                  <a:gd name="connsiteX42" fmla="*/ 1381135 w 2109797"/>
                  <a:gd name="connsiteY42" fmla="*/ 992981 h 1407320"/>
                  <a:gd name="connsiteX43" fmla="*/ 1378753 w 2109797"/>
                  <a:gd name="connsiteY43" fmla="*/ 1004887 h 1407320"/>
                  <a:gd name="connsiteX44" fmla="*/ 1383516 w 2109797"/>
                  <a:gd name="connsiteY44" fmla="*/ 1109662 h 1407320"/>
                  <a:gd name="connsiteX45" fmla="*/ 1385897 w 2109797"/>
                  <a:gd name="connsiteY45" fmla="*/ 1145381 h 1407320"/>
                  <a:gd name="connsiteX46" fmla="*/ 1390660 w 2109797"/>
                  <a:gd name="connsiteY46" fmla="*/ 1159669 h 1407320"/>
                  <a:gd name="connsiteX47" fmla="*/ 1393041 w 2109797"/>
                  <a:gd name="connsiteY47" fmla="*/ 1169194 h 1407320"/>
                  <a:gd name="connsiteX48" fmla="*/ 1395422 w 2109797"/>
                  <a:gd name="connsiteY48" fmla="*/ 1193006 h 1407320"/>
                  <a:gd name="connsiteX49" fmla="*/ 1397803 w 2109797"/>
                  <a:gd name="connsiteY49" fmla="*/ 1202531 h 1407320"/>
                  <a:gd name="connsiteX50" fmla="*/ 1402566 w 2109797"/>
                  <a:gd name="connsiteY50" fmla="*/ 1221581 h 1407320"/>
                  <a:gd name="connsiteX51" fmla="*/ 1409710 w 2109797"/>
                  <a:gd name="connsiteY51" fmla="*/ 1238250 h 1407320"/>
                  <a:gd name="connsiteX52" fmla="*/ 1412091 w 2109797"/>
                  <a:gd name="connsiteY52" fmla="*/ 1257300 h 1407320"/>
                  <a:gd name="connsiteX53" fmla="*/ 1414472 w 2109797"/>
                  <a:gd name="connsiteY53" fmla="*/ 1266825 h 1407320"/>
                  <a:gd name="connsiteX54" fmla="*/ 1416853 w 2109797"/>
                  <a:gd name="connsiteY54" fmla="*/ 1350169 h 1407320"/>
                  <a:gd name="connsiteX55" fmla="*/ 1419235 w 2109797"/>
                  <a:gd name="connsiteY55" fmla="*/ 1359694 h 1407320"/>
                  <a:gd name="connsiteX56" fmla="*/ 1421616 w 2109797"/>
                  <a:gd name="connsiteY56" fmla="*/ 1371600 h 1407320"/>
                  <a:gd name="connsiteX57" fmla="*/ 1419235 w 2109797"/>
                  <a:gd name="connsiteY57" fmla="*/ 1404937 h 1407320"/>
                  <a:gd name="connsiteX58" fmla="*/ 1412091 w 2109797"/>
                  <a:gd name="connsiteY58" fmla="*/ 1407319 h 1407320"/>
                  <a:gd name="connsiteX59" fmla="*/ 940603 w 2109797"/>
                  <a:gd name="connsiteY59" fmla="*/ 1402556 h 1407320"/>
                  <a:gd name="connsiteX60" fmla="*/ 885835 w 2109797"/>
                  <a:gd name="connsiteY60" fmla="*/ 1400175 h 1407320"/>
                  <a:gd name="connsiteX61" fmla="*/ 864403 w 2109797"/>
                  <a:gd name="connsiteY61" fmla="*/ 1397794 h 1407320"/>
                  <a:gd name="connsiteX62" fmla="*/ 795347 w 2109797"/>
                  <a:gd name="connsiteY62" fmla="*/ 1390650 h 1407320"/>
                  <a:gd name="connsiteX63" fmla="*/ 704860 w 2109797"/>
                  <a:gd name="connsiteY63" fmla="*/ 1393031 h 1407320"/>
                  <a:gd name="connsiteX64" fmla="*/ 700097 w 2109797"/>
                  <a:gd name="connsiteY64" fmla="*/ 1383506 h 1407320"/>
                  <a:gd name="connsiteX65" fmla="*/ 695335 w 2109797"/>
                  <a:gd name="connsiteY65" fmla="*/ 1221581 h 1407320"/>
                  <a:gd name="connsiteX66" fmla="*/ 692953 w 2109797"/>
                  <a:gd name="connsiteY66" fmla="*/ 883444 h 1407320"/>
                  <a:gd name="connsiteX67" fmla="*/ 688191 w 2109797"/>
                  <a:gd name="connsiteY67" fmla="*/ 852487 h 1407320"/>
                  <a:gd name="connsiteX68" fmla="*/ 685810 w 2109797"/>
                  <a:gd name="connsiteY68" fmla="*/ 745331 h 1407320"/>
                  <a:gd name="connsiteX69" fmla="*/ 683428 w 2109797"/>
                  <a:gd name="connsiteY69" fmla="*/ 735806 h 1407320"/>
                  <a:gd name="connsiteX70" fmla="*/ 685810 w 2109797"/>
                  <a:gd name="connsiteY70" fmla="*/ 702469 h 1407320"/>
                  <a:gd name="connsiteX71" fmla="*/ 690572 w 2109797"/>
                  <a:gd name="connsiteY71" fmla="*/ 692944 h 1407320"/>
                  <a:gd name="connsiteX72" fmla="*/ 695335 w 2109797"/>
                  <a:gd name="connsiteY72" fmla="*/ 685800 h 1407320"/>
                  <a:gd name="connsiteX73" fmla="*/ 16678 w 2109797"/>
                  <a:gd name="connsiteY73" fmla="*/ 707231 h 1407320"/>
                  <a:gd name="connsiteX74" fmla="*/ 10 w 2109797"/>
                  <a:gd name="connsiteY74" fmla="*/ 409575 h 1407320"/>
                  <a:gd name="connsiteX75" fmla="*/ 14297 w 2109797"/>
                  <a:gd name="connsiteY75" fmla="*/ 7144 h 1407320"/>
                  <a:gd name="connsiteX76" fmla="*/ 21441 w 2109797"/>
                  <a:gd name="connsiteY76" fmla="*/ 9525 h 1407320"/>
                  <a:gd name="connsiteX0" fmla="*/ 56015 w 2144371"/>
                  <a:gd name="connsiteY0" fmla="*/ 9525 h 1407320"/>
                  <a:gd name="connsiteX1" fmla="*/ 165552 w 2144371"/>
                  <a:gd name="connsiteY1" fmla="*/ 16669 h 1407320"/>
                  <a:gd name="connsiteX2" fmla="*/ 798965 w 2144371"/>
                  <a:gd name="connsiteY2" fmla="*/ 14287 h 1407320"/>
                  <a:gd name="connsiteX3" fmla="*/ 1115671 w 2144371"/>
                  <a:gd name="connsiteY3" fmla="*/ 14287 h 1407320"/>
                  <a:gd name="connsiteX4" fmla="*/ 1127577 w 2144371"/>
                  <a:gd name="connsiteY4" fmla="*/ 11906 h 1407320"/>
                  <a:gd name="connsiteX5" fmla="*/ 1279977 w 2144371"/>
                  <a:gd name="connsiteY5" fmla="*/ 9525 h 1407320"/>
                  <a:gd name="connsiteX6" fmla="*/ 1906246 w 2144371"/>
                  <a:gd name="connsiteY6" fmla="*/ 7144 h 1407320"/>
                  <a:gd name="connsiteX7" fmla="*/ 1913390 w 2144371"/>
                  <a:gd name="connsiteY7" fmla="*/ 4762 h 1407320"/>
                  <a:gd name="connsiteX8" fmla="*/ 1977684 w 2144371"/>
                  <a:gd name="connsiteY8" fmla="*/ 0 h 1407320"/>
                  <a:gd name="connsiteX9" fmla="*/ 2034834 w 2144371"/>
                  <a:gd name="connsiteY9" fmla="*/ 2381 h 1407320"/>
                  <a:gd name="connsiteX10" fmla="*/ 2051502 w 2144371"/>
                  <a:gd name="connsiteY10" fmla="*/ 4762 h 1407320"/>
                  <a:gd name="connsiteX11" fmla="*/ 2077696 w 2144371"/>
                  <a:gd name="connsiteY11" fmla="*/ 11906 h 1407320"/>
                  <a:gd name="connsiteX12" fmla="*/ 2113415 w 2144371"/>
                  <a:gd name="connsiteY12" fmla="*/ 14287 h 1407320"/>
                  <a:gd name="connsiteX13" fmla="*/ 2144371 w 2144371"/>
                  <a:gd name="connsiteY13" fmla="*/ 19050 h 1407320"/>
                  <a:gd name="connsiteX14" fmla="*/ 2141990 w 2144371"/>
                  <a:gd name="connsiteY14" fmla="*/ 190500 h 1407320"/>
                  <a:gd name="connsiteX15" fmla="*/ 2139609 w 2144371"/>
                  <a:gd name="connsiteY15" fmla="*/ 238125 h 1407320"/>
                  <a:gd name="connsiteX16" fmla="*/ 2132465 w 2144371"/>
                  <a:gd name="connsiteY16" fmla="*/ 359569 h 1407320"/>
                  <a:gd name="connsiteX17" fmla="*/ 2130084 w 2144371"/>
                  <a:gd name="connsiteY17" fmla="*/ 390525 h 1407320"/>
                  <a:gd name="connsiteX18" fmla="*/ 2125321 w 2144371"/>
                  <a:gd name="connsiteY18" fmla="*/ 473869 h 1407320"/>
                  <a:gd name="connsiteX19" fmla="*/ 2122940 w 2144371"/>
                  <a:gd name="connsiteY19" fmla="*/ 483394 h 1407320"/>
                  <a:gd name="connsiteX20" fmla="*/ 2120559 w 2144371"/>
                  <a:gd name="connsiteY20" fmla="*/ 500062 h 1407320"/>
                  <a:gd name="connsiteX21" fmla="*/ 2122940 w 2144371"/>
                  <a:gd name="connsiteY21" fmla="*/ 583406 h 1407320"/>
                  <a:gd name="connsiteX22" fmla="*/ 2125321 w 2144371"/>
                  <a:gd name="connsiteY22" fmla="*/ 595312 h 1407320"/>
                  <a:gd name="connsiteX23" fmla="*/ 2127702 w 2144371"/>
                  <a:gd name="connsiteY23" fmla="*/ 628650 h 1407320"/>
                  <a:gd name="connsiteX24" fmla="*/ 2130084 w 2144371"/>
                  <a:gd name="connsiteY24" fmla="*/ 638175 h 1407320"/>
                  <a:gd name="connsiteX25" fmla="*/ 2132465 w 2144371"/>
                  <a:gd name="connsiteY25" fmla="*/ 652462 h 1407320"/>
                  <a:gd name="connsiteX26" fmla="*/ 2139609 w 2144371"/>
                  <a:gd name="connsiteY26" fmla="*/ 678656 h 1407320"/>
                  <a:gd name="connsiteX27" fmla="*/ 2141990 w 2144371"/>
                  <a:gd name="connsiteY27" fmla="*/ 697706 h 1407320"/>
                  <a:gd name="connsiteX28" fmla="*/ 1887196 w 2144371"/>
                  <a:gd name="connsiteY28" fmla="*/ 726281 h 1407320"/>
                  <a:gd name="connsiteX29" fmla="*/ 1782421 w 2144371"/>
                  <a:gd name="connsiteY29" fmla="*/ 731044 h 1407320"/>
                  <a:gd name="connsiteX30" fmla="*/ 1768134 w 2144371"/>
                  <a:gd name="connsiteY30" fmla="*/ 735806 h 1407320"/>
                  <a:gd name="connsiteX31" fmla="*/ 1656215 w 2144371"/>
                  <a:gd name="connsiteY31" fmla="*/ 738187 h 1407320"/>
                  <a:gd name="connsiteX32" fmla="*/ 1587159 w 2144371"/>
                  <a:gd name="connsiteY32" fmla="*/ 740569 h 1407320"/>
                  <a:gd name="connsiteX33" fmla="*/ 1515721 w 2144371"/>
                  <a:gd name="connsiteY33" fmla="*/ 738187 h 1407320"/>
                  <a:gd name="connsiteX34" fmla="*/ 1503815 w 2144371"/>
                  <a:gd name="connsiteY34" fmla="*/ 735806 h 1407320"/>
                  <a:gd name="connsiteX35" fmla="*/ 1487146 w 2144371"/>
                  <a:gd name="connsiteY35" fmla="*/ 733425 h 1407320"/>
                  <a:gd name="connsiteX36" fmla="*/ 1446665 w 2144371"/>
                  <a:gd name="connsiteY36" fmla="*/ 726281 h 1407320"/>
                  <a:gd name="connsiteX37" fmla="*/ 1432377 w 2144371"/>
                  <a:gd name="connsiteY37" fmla="*/ 731044 h 1407320"/>
                  <a:gd name="connsiteX38" fmla="*/ 1429996 w 2144371"/>
                  <a:gd name="connsiteY38" fmla="*/ 804862 h 1407320"/>
                  <a:gd name="connsiteX39" fmla="*/ 1427615 w 2144371"/>
                  <a:gd name="connsiteY39" fmla="*/ 852487 h 1407320"/>
                  <a:gd name="connsiteX40" fmla="*/ 1422852 w 2144371"/>
                  <a:gd name="connsiteY40" fmla="*/ 876300 h 1407320"/>
                  <a:gd name="connsiteX41" fmla="*/ 1418090 w 2144371"/>
                  <a:gd name="connsiteY41" fmla="*/ 900112 h 1407320"/>
                  <a:gd name="connsiteX42" fmla="*/ 1415709 w 2144371"/>
                  <a:gd name="connsiteY42" fmla="*/ 992981 h 1407320"/>
                  <a:gd name="connsiteX43" fmla="*/ 1413327 w 2144371"/>
                  <a:gd name="connsiteY43" fmla="*/ 1004887 h 1407320"/>
                  <a:gd name="connsiteX44" fmla="*/ 1418090 w 2144371"/>
                  <a:gd name="connsiteY44" fmla="*/ 1109662 h 1407320"/>
                  <a:gd name="connsiteX45" fmla="*/ 1420471 w 2144371"/>
                  <a:gd name="connsiteY45" fmla="*/ 1145381 h 1407320"/>
                  <a:gd name="connsiteX46" fmla="*/ 1425234 w 2144371"/>
                  <a:gd name="connsiteY46" fmla="*/ 1159669 h 1407320"/>
                  <a:gd name="connsiteX47" fmla="*/ 1427615 w 2144371"/>
                  <a:gd name="connsiteY47" fmla="*/ 1169194 h 1407320"/>
                  <a:gd name="connsiteX48" fmla="*/ 1429996 w 2144371"/>
                  <a:gd name="connsiteY48" fmla="*/ 1193006 h 1407320"/>
                  <a:gd name="connsiteX49" fmla="*/ 1432377 w 2144371"/>
                  <a:gd name="connsiteY49" fmla="*/ 1202531 h 1407320"/>
                  <a:gd name="connsiteX50" fmla="*/ 1437140 w 2144371"/>
                  <a:gd name="connsiteY50" fmla="*/ 1221581 h 1407320"/>
                  <a:gd name="connsiteX51" fmla="*/ 1444284 w 2144371"/>
                  <a:gd name="connsiteY51" fmla="*/ 1238250 h 1407320"/>
                  <a:gd name="connsiteX52" fmla="*/ 1446665 w 2144371"/>
                  <a:gd name="connsiteY52" fmla="*/ 1257300 h 1407320"/>
                  <a:gd name="connsiteX53" fmla="*/ 1449046 w 2144371"/>
                  <a:gd name="connsiteY53" fmla="*/ 1266825 h 1407320"/>
                  <a:gd name="connsiteX54" fmla="*/ 1451427 w 2144371"/>
                  <a:gd name="connsiteY54" fmla="*/ 1350169 h 1407320"/>
                  <a:gd name="connsiteX55" fmla="*/ 1453809 w 2144371"/>
                  <a:gd name="connsiteY55" fmla="*/ 1359694 h 1407320"/>
                  <a:gd name="connsiteX56" fmla="*/ 1456190 w 2144371"/>
                  <a:gd name="connsiteY56" fmla="*/ 1371600 h 1407320"/>
                  <a:gd name="connsiteX57" fmla="*/ 1453809 w 2144371"/>
                  <a:gd name="connsiteY57" fmla="*/ 1404937 h 1407320"/>
                  <a:gd name="connsiteX58" fmla="*/ 1446665 w 2144371"/>
                  <a:gd name="connsiteY58" fmla="*/ 1407319 h 1407320"/>
                  <a:gd name="connsiteX59" fmla="*/ 975177 w 2144371"/>
                  <a:gd name="connsiteY59" fmla="*/ 1402556 h 1407320"/>
                  <a:gd name="connsiteX60" fmla="*/ 920409 w 2144371"/>
                  <a:gd name="connsiteY60" fmla="*/ 1400175 h 1407320"/>
                  <a:gd name="connsiteX61" fmla="*/ 898977 w 2144371"/>
                  <a:gd name="connsiteY61" fmla="*/ 1397794 h 1407320"/>
                  <a:gd name="connsiteX62" fmla="*/ 829921 w 2144371"/>
                  <a:gd name="connsiteY62" fmla="*/ 1390650 h 1407320"/>
                  <a:gd name="connsiteX63" fmla="*/ 739434 w 2144371"/>
                  <a:gd name="connsiteY63" fmla="*/ 1393031 h 1407320"/>
                  <a:gd name="connsiteX64" fmla="*/ 734671 w 2144371"/>
                  <a:gd name="connsiteY64" fmla="*/ 1383506 h 1407320"/>
                  <a:gd name="connsiteX65" fmla="*/ 729909 w 2144371"/>
                  <a:gd name="connsiteY65" fmla="*/ 1221581 h 1407320"/>
                  <a:gd name="connsiteX66" fmla="*/ 727527 w 2144371"/>
                  <a:gd name="connsiteY66" fmla="*/ 883444 h 1407320"/>
                  <a:gd name="connsiteX67" fmla="*/ 722765 w 2144371"/>
                  <a:gd name="connsiteY67" fmla="*/ 852487 h 1407320"/>
                  <a:gd name="connsiteX68" fmla="*/ 720384 w 2144371"/>
                  <a:gd name="connsiteY68" fmla="*/ 745331 h 1407320"/>
                  <a:gd name="connsiteX69" fmla="*/ 718002 w 2144371"/>
                  <a:gd name="connsiteY69" fmla="*/ 735806 h 1407320"/>
                  <a:gd name="connsiteX70" fmla="*/ 720384 w 2144371"/>
                  <a:gd name="connsiteY70" fmla="*/ 702469 h 1407320"/>
                  <a:gd name="connsiteX71" fmla="*/ 725146 w 2144371"/>
                  <a:gd name="connsiteY71" fmla="*/ 692944 h 1407320"/>
                  <a:gd name="connsiteX72" fmla="*/ 729909 w 2144371"/>
                  <a:gd name="connsiteY72" fmla="*/ 685800 h 1407320"/>
                  <a:gd name="connsiteX73" fmla="*/ 51252 w 2144371"/>
                  <a:gd name="connsiteY73" fmla="*/ 707231 h 1407320"/>
                  <a:gd name="connsiteX74" fmla="*/ 48871 w 2144371"/>
                  <a:gd name="connsiteY74" fmla="*/ 7144 h 1407320"/>
                  <a:gd name="connsiteX75" fmla="*/ 56015 w 2144371"/>
                  <a:gd name="connsiteY75" fmla="*/ 9525 h 1407320"/>
                  <a:gd name="connsiteX0" fmla="*/ 48871 w 2144371"/>
                  <a:gd name="connsiteY0" fmla="*/ 49039 h 1449215"/>
                  <a:gd name="connsiteX1" fmla="*/ 165552 w 2144371"/>
                  <a:gd name="connsiteY1" fmla="*/ 58564 h 1449215"/>
                  <a:gd name="connsiteX2" fmla="*/ 798965 w 2144371"/>
                  <a:gd name="connsiteY2" fmla="*/ 56182 h 1449215"/>
                  <a:gd name="connsiteX3" fmla="*/ 1115671 w 2144371"/>
                  <a:gd name="connsiteY3" fmla="*/ 56182 h 1449215"/>
                  <a:gd name="connsiteX4" fmla="*/ 1127577 w 2144371"/>
                  <a:gd name="connsiteY4" fmla="*/ 53801 h 1449215"/>
                  <a:gd name="connsiteX5" fmla="*/ 1279977 w 2144371"/>
                  <a:gd name="connsiteY5" fmla="*/ 51420 h 1449215"/>
                  <a:gd name="connsiteX6" fmla="*/ 1906246 w 2144371"/>
                  <a:gd name="connsiteY6" fmla="*/ 49039 h 1449215"/>
                  <a:gd name="connsiteX7" fmla="*/ 1913390 w 2144371"/>
                  <a:gd name="connsiteY7" fmla="*/ 46657 h 1449215"/>
                  <a:gd name="connsiteX8" fmla="*/ 1977684 w 2144371"/>
                  <a:gd name="connsiteY8" fmla="*/ 41895 h 1449215"/>
                  <a:gd name="connsiteX9" fmla="*/ 2034834 w 2144371"/>
                  <a:gd name="connsiteY9" fmla="*/ 44276 h 1449215"/>
                  <a:gd name="connsiteX10" fmla="*/ 2051502 w 2144371"/>
                  <a:gd name="connsiteY10" fmla="*/ 46657 h 1449215"/>
                  <a:gd name="connsiteX11" fmla="*/ 2077696 w 2144371"/>
                  <a:gd name="connsiteY11" fmla="*/ 53801 h 1449215"/>
                  <a:gd name="connsiteX12" fmla="*/ 2113415 w 2144371"/>
                  <a:gd name="connsiteY12" fmla="*/ 56182 h 1449215"/>
                  <a:gd name="connsiteX13" fmla="*/ 2144371 w 2144371"/>
                  <a:gd name="connsiteY13" fmla="*/ 60945 h 1449215"/>
                  <a:gd name="connsiteX14" fmla="*/ 2141990 w 2144371"/>
                  <a:gd name="connsiteY14" fmla="*/ 232395 h 1449215"/>
                  <a:gd name="connsiteX15" fmla="*/ 2139609 w 2144371"/>
                  <a:gd name="connsiteY15" fmla="*/ 280020 h 1449215"/>
                  <a:gd name="connsiteX16" fmla="*/ 2132465 w 2144371"/>
                  <a:gd name="connsiteY16" fmla="*/ 401464 h 1449215"/>
                  <a:gd name="connsiteX17" fmla="*/ 2130084 w 2144371"/>
                  <a:gd name="connsiteY17" fmla="*/ 432420 h 1449215"/>
                  <a:gd name="connsiteX18" fmla="*/ 2125321 w 2144371"/>
                  <a:gd name="connsiteY18" fmla="*/ 515764 h 1449215"/>
                  <a:gd name="connsiteX19" fmla="*/ 2122940 w 2144371"/>
                  <a:gd name="connsiteY19" fmla="*/ 525289 h 1449215"/>
                  <a:gd name="connsiteX20" fmla="*/ 2120559 w 2144371"/>
                  <a:gd name="connsiteY20" fmla="*/ 541957 h 1449215"/>
                  <a:gd name="connsiteX21" fmla="*/ 2122940 w 2144371"/>
                  <a:gd name="connsiteY21" fmla="*/ 625301 h 1449215"/>
                  <a:gd name="connsiteX22" fmla="*/ 2125321 w 2144371"/>
                  <a:gd name="connsiteY22" fmla="*/ 637207 h 1449215"/>
                  <a:gd name="connsiteX23" fmla="*/ 2127702 w 2144371"/>
                  <a:gd name="connsiteY23" fmla="*/ 670545 h 1449215"/>
                  <a:gd name="connsiteX24" fmla="*/ 2130084 w 2144371"/>
                  <a:gd name="connsiteY24" fmla="*/ 680070 h 1449215"/>
                  <a:gd name="connsiteX25" fmla="*/ 2132465 w 2144371"/>
                  <a:gd name="connsiteY25" fmla="*/ 694357 h 1449215"/>
                  <a:gd name="connsiteX26" fmla="*/ 2139609 w 2144371"/>
                  <a:gd name="connsiteY26" fmla="*/ 720551 h 1449215"/>
                  <a:gd name="connsiteX27" fmla="*/ 2141990 w 2144371"/>
                  <a:gd name="connsiteY27" fmla="*/ 739601 h 1449215"/>
                  <a:gd name="connsiteX28" fmla="*/ 1887196 w 2144371"/>
                  <a:gd name="connsiteY28" fmla="*/ 768176 h 1449215"/>
                  <a:gd name="connsiteX29" fmla="*/ 1782421 w 2144371"/>
                  <a:gd name="connsiteY29" fmla="*/ 772939 h 1449215"/>
                  <a:gd name="connsiteX30" fmla="*/ 1768134 w 2144371"/>
                  <a:gd name="connsiteY30" fmla="*/ 777701 h 1449215"/>
                  <a:gd name="connsiteX31" fmla="*/ 1656215 w 2144371"/>
                  <a:gd name="connsiteY31" fmla="*/ 780082 h 1449215"/>
                  <a:gd name="connsiteX32" fmla="*/ 1587159 w 2144371"/>
                  <a:gd name="connsiteY32" fmla="*/ 782464 h 1449215"/>
                  <a:gd name="connsiteX33" fmla="*/ 1515721 w 2144371"/>
                  <a:gd name="connsiteY33" fmla="*/ 780082 h 1449215"/>
                  <a:gd name="connsiteX34" fmla="*/ 1503815 w 2144371"/>
                  <a:gd name="connsiteY34" fmla="*/ 777701 h 1449215"/>
                  <a:gd name="connsiteX35" fmla="*/ 1487146 w 2144371"/>
                  <a:gd name="connsiteY35" fmla="*/ 775320 h 1449215"/>
                  <a:gd name="connsiteX36" fmla="*/ 1446665 w 2144371"/>
                  <a:gd name="connsiteY36" fmla="*/ 768176 h 1449215"/>
                  <a:gd name="connsiteX37" fmla="*/ 1432377 w 2144371"/>
                  <a:gd name="connsiteY37" fmla="*/ 772939 h 1449215"/>
                  <a:gd name="connsiteX38" fmla="*/ 1429996 w 2144371"/>
                  <a:gd name="connsiteY38" fmla="*/ 846757 h 1449215"/>
                  <a:gd name="connsiteX39" fmla="*/ 1427615 w 2144371"/>
                  <a:gd name="connsiteY39" fmla="*/ 894382 h 1449215"/>
                  <a:gd name="connsiteX40" fmla="*/ 1422852 w 2144371"/>
                  <a:gd name="connsiteY40" fmla="*/ 918195 h 1449215"/>
                  <a:gd name="connsiteX41" fmla="*/ 1418090 w 2144371"/>
                  <a:gd name="connsiteY41" fmla="*/ 942007 h 1449215"/>
                  <a:gd name="connsiteX42" fmla="*/ 1415709 w 2144371"/>
                  <a:gd name="connsiteY42" fmla="*/ 1034876 h 1449215"/>
                  <a:gd name="connsiteX43" fmla="*/ 1413327 w 2144371"/>
                  <a:gd name="connsiteY43" fmla="*/ 1046782 h 1449215"/>
                  <a:gd name="connsiteX44" fmla="*/ 1418090 w 2144371"/>
                  <a:gd name="connsiteY44" fmla="*/ 1151557 h 1449215"/>
                  <a:gd name="connsiteX45" fmla="*/ 1420471 w 2144371"/>
                  <a:gd name="connsiteY45" fmla="*/ 1187276 h 1449215"/>
                  <a:gd name="connsiteX46" fmla="*/ 1425234 w 2144371"/>
                  <a:gd name="connsiteY46" fmla="*/ 1201564 h 1449215"/>
                  <a:gd name="connsiteX47" fmla="*/ 1427615 w 2144371"/>
                  <a:gd name="connsiteY47" fmla="*/ 1211089 h 1449215"/>
                  <a:gd name="connsiteX48" fmla="*/ 1429996 w 2144371"/>
                  <a:gd name="connsiteY48" fmla="*/ 1234901 h 1449215"/>
                  <a:gd name="connsiteX49" fmla="*/ 1432377 w 2144371"/>
                  <a:gd name="connsiteY49" fmla="*/ 1244426 h 1449215"/>
                  <a:gd name="connsiteX50" fmla="*/ 1437140 w 2144371"/>
                  <a:gd name="connsiteY50" fmla="*/ 1263476 h 1449215"/>
                  <a:gd name="connsiteX51" fmla="*/ 1444284 w 2144371"/>
                  <a:gd name="connsiteY51" fmla="*/ 1280145 h 1449215"/>
                  <a:gd name="connsiteX52" fmla="*/ 1446665 w 2144371"/>
                  <a:gd name="connsiteY52" fmla="*/ 1299195 h 1449215"/>
                  <a:gd name="connsiteX53" fmla="*/ 1449046 w 2144371"/>
                  <a:gd name="connsiteY53" fmla="*/ 1308720 h 1449215"/>
                  <a:gd name="connsiteX54" fmla="*/ 1451427 w 2144371"/>
                  <a:gd name="connsiteY54" fmla="*/ 1392064 h 1449215"/>
                  <a:gd name="connsiteX55" fmla="*/ 1453809 w 2144371"/>
                  <a:gd name="connsiteY55" fmla="*/ 1401589 h 1449215"/>
                  <a:gd name="connsiteX56" fmla="*/ 1456190 w 2144371"/>
                  <a:gd name="connsiteY56" fmla="*/ 1413495 h 1449215"/>
                  <a:gd name="connsiteX57" fmla="*/ 1453809 w 2144371"/>
                  <a:gd name="connsiteY57" fmla="*/ 1446832 h 1449215"/>
                  <a:gd name="connsiteX58" fmla="*/ 1446665 w 2144371"/>
                  <a:gd name="connsiteY58" fmla="*/ 1449214 h 1449215"/>
                  <a:gd name="connsiteX59" fmla="*/ 975177 w 2144371"/>
                  <a:gd name="connsiteY59" fmla="*/ 1444451 h 1449215"/>
                  <a:gd name="connsiteX60" fmla="*/ 920409 w 2144371"/>
                  <a:gd name="connsiteY60" fmla="*/ 1442070 h 1449215"/>
                  <a:gd name="connsiteX61" fmla="*/ 898977 w 2144371"/>
                  <a:gd name="connsiteY61" fmla="*/ 1439689 h 1449215"/>
                  <a:gd name="connsiteX62" fmla="*/ 829921 w 2144371"/>
                  <a:gd name="connsiteY62" fmla="*/ 1432545 h 1449215"/>
                  <a:gd name="connsiteX63" fmla="*/ 739434 w 2144371"/>
                  <a:gd name="connsiteY63" fmla="*/ 1434926 h 1449215"/>
                  <a:gd name="connsiteX64" fmla="*/ 734671 w 2144371"/>
                  <a:gd name="connsiteY64" fmla="*/ 1425401 h 1449215"/>
                  <a:gd name="connsiteX65" fmla="*/ 729909 w 2144371"/>
                  <a:gd name="connsiteY65" fmla="*/ 1263476 h 1449215"/>
                  <a:gd name="connsiteX66" fmla="*/ 727527 w 2144371"/>
                  <a:gd name="connsiteY66" fmla="*/ 925339 h 1449215"/>
                  <a:gd name="connsiteX67" fmla="*/ 722765 w 2144371"/>
                  <a:gd name="connsiteY67" fmla="*/ 894382 h 1449215"/>
                  <a:gd name="connsiteX68" fmla="*/ 720384 w 2144371"/>
                  <a:gd name="connsiteY68" fmla="*/ 787226 h 1449215"/>
                  <a:gd name="connsiteX69" fmla="*/ 718002 w 2144371"/>
                  <a:gd name="connsiteY69" fmla="*/ 777701 h 1449215"/>
                  <a:gd name="connsiteX70" fmla="*/ 720384 w 2144371"/>
                  <a:gd name="connsiteY70" fmla="*/ 744364 h 1449215"/>
                  <a:gd name="connsiteX71" fmla="*/ 725146 w 2144371"/>
                  <a:gd name="connsiteY71" fmla="*/ 734839 h 1449215"/>
                  <a:gd name="connsiteX72" fmla="*/ 729909 w 2144371"/>
                  <a:gd name="connsiteY72" fmla="*/ 727695 h 1449215"/>
                  <a:gd name="connsiteX73" fmla="*/ 51252 w 2144371"/>
                  <a:gd name="connsiteY73" fmla="*/ 749126 h 1449215"/>
                  <a:gd name="connsiteX74" fmla="*/ 48871 w 2144371"/>
                  <a:gd name="connsiteY74" fmla="*/ 49039 h 1449215"/>
                  <a:gd name="connsiteX0" fmla="*/ 75459 w 2170959"/>
                  <a:gd name="connsiteY0" fmla="*/ 7144 h 1407320"/>
                  <a:gd name="connsiteX1" fmla="*/ 192140 w 2170959"/>
                  <a:gd name="connsiteY1" fmla="*/ 16669 h 1407320"/>
                  <a:gd name="connsiteX2" fmla="*/ 825553 w 2170959"/>
                  <a:gd name="connsiteY2" fmla="*/ 14287 h 1407320"/>
                  <a:gd name="connsiteX3" fmla="*/ 1142259 w 2170959"/>
                  <a:gd name="connsiteY3" fmla="*/ 14287 h 1407320"/>
                  <a:gd name="connsiteX4" fmla="*/ 1154165 w 2170959"/>
                  <a:gd name="connsiteY4" fmla="*/ 11906 h 1407320"/>
                  <a:gd name="connsiteX5" fmla="*/ 1306565 w 2170959"/>
                  <a:gd name="connsiteY5" fmla="*/ 9525 h 1407320"/>
                  <a:gd name="connsiteX6" fmla="*/ 1932834 w 2170959"/>
                  <a:gd name="connsiteY6" fmla="*/ 7144 h 1407320"/>
                  <a:gd name="connsiteX7" fmla="*/ 1939978 w 2170959"/>
                  <a:gd name="connsiteY7" fmla="*/ 4762 h 1407320"/>
                  <a:gd name="connsiteX8" fmla="*/ 2004272 w 2170959"/>
                  <a:gd name="connsiteY8" fmla="*/ 0 h 1407320"/>
                  <a:gd name="connsiteX9" fmla="*/ 2061422 w 2170959"/>
                  <a:gd name="connsiteY9" fmla="*/ 2381 h 1407320"/>
                  <a:gd name="connsiteX10" fmla="*/ 2078090 w 2170959"/>
                  <a:gd name="connsiteY10" fmla="*/ 4762 h 1407320"/>
                  <a:gd name="connsiteX11" fmla="*/ 2104284 w 2170959"/>
                  <a:gd name="connsiteY11" fmla="*/ 11906 h 1407320"/>
                  <a:gd name="connsiteX12" fmla="*/ 2140003 w 2170959"/>
                  <a:gd name="connsiteY12" fmla="*/ 14287 h 1407320"/>
                  <a:gd name="connsiteX13" fmla="*/ 2170959 w 2170959"/>
                  <a:gd name="connsiteY13" fmla="*/ 19050 h 1407320"/>
                  <a:gd name="connsiteX14" fmla="*/ 2168578 w 2170959"/>
                  <a:gd name="connsiteY14" fmla="*/ 190500 h 1407320"/>
                  <a:gd name="connsiteX15" fmla="*/ 2166197 w 2170959"/>
                  <a:gd name="connsiteY15" fmla="*/ 238125 h 1407320"/>
                  <a:gd name="connsiteX16" fmla="*/ 2159053 w 2170959"/>
                  <a:gd name="connsiteY16" fmla="*/ 359569 h 1407320"/>
                  <a:gd name="connsiteX17" fmla="*/ 2156672 w 2170959"/>
                  <a:gd name="connsiteY17" fmla="*/ 390525 h 1407320"/>
                  <a:gd name="connsiteX18" fmla="*/ 2151909 w 2170959"/>
                  <a:gd name="connsiteY18" fmla="*/ 473869 h 1407320"/>
                  <a:gd name="connsiteX19" fmla="*/ 2149528 w 2170959"/>
                  <a:gd name="connsiteY19" fmla="*/ 483394 h 1407320"/>
                  <a:gd name="connsiteX20" fmla="*/ 2147147 w 2170959"/>
                  <a:gd name="connsiteY20" fmla="*/ 500062 h 1407320"/>
                  <a:gd name="connsiteX21" fmla="*/ 2149528 w 2170959"/>
                  <a:gd name="connsiteY21" fmla="*/ 583406 h 1407320"/>
                  <a:gd name="connsiteX22" fmla="*/ 2151909 w 2170959"/>
                  <a:gd name="connsiteY22" fmla="*/ 595312 h 1407320"/>
                  <a:gd name="connsiteX23" fmla="*/ 2154290 w 2170959"/>
                  <a:gd name="connsiteY23" fmla="*/ 628650 h 1407320"/>
                  <a:gd name="connsiteX24" fmla="*/ 2156672 w 2170959"/>
                  <a:gd name="connsiteY24" fmla="*/ 638175 h 1407320"/>
                  <a:gd name="connsiteX25" fmla="*/ 2159053 w 2170959"/>
                  <a:gd name="connsiteY25" fmla="*/ 652462 h 1407320"/>
                  <a:gd name="connsiteX26" fmla="*/ 2166197 w 2170959"/>
                  <a:gd name="connsiteY26" fmla="*/ 678656 h 1407320"/>
                  <a:gd name="connsiteX27" fmla="*/ 2168578 w 2170959"/>
                  <a:gd name="connsiteY27" fmla="*/ 697706 h 1407320"/>
                  <a:gd name="connsiteX28" fmla="*/ 1913784 w 2170959"/>
                  <a:gd name="connsiteY28" fmla="*/ 726281 h 1407320"/>
                  <a:gd name="connsiteX29" fmla="*/ 1809009 w 2170959"/>
                  <a:gd name="connsiteY29" fmla="*/ 731044 h 1407320"/>
                  <a:gd name="connsiteX30" fmla="*/ 1794722 w 2170959"/>
                  <a:gd name="connsiteY30" fmla="*/ 735806 h 1407320"/>
                  <a:gd name="connsiteX31" fmla="*/ 1682803 w 2170959"/>
                  <a:gd name="connsiteY31" fmla="*/ 738187 h 1407320"/>
                  <a:gd name="connsiteX32" fmla="*/ 1613747 w 2170959"/>
                  <a:gd name="connsiteY32" fmla="*/ 740569 h 1407320"/>
                  <a:gd name="connsiteX33" fmla="*/ 1542309 w 2170959"/>
                  <a:gd name="connsiteY33" fmla="*/ 738187 h 1407320"/>
                  <a:gd name="connsiteX34" fmla="*/ 1530403 w 2170959"/>
                  <a:gd name="connsiteY34" fmla="*/ 735806 h 1407320"/>
                  <a:gd name="connsiteX35" fmla="*/ 1513734 w 2170959"/>
                  <a:gd name="connsiteY35" fmla="*/ 733425 h 1407320"/>
                  <a:gd name="connsiteX36" fmla="*/ 1473253 w 2170959"/>
                  <a:gd name="connsiteY36" fmla="*/ 726281 h 1407320"/>
                  <a:gd name="connsiteX37" fmla="*/ 1458965 w 2170959"/>
                  <a:gd name="connsiteY37" fmla="*/ 731044 h 1407320"/>
                  <a:gd name="connsiteX38" fmla="*/ 1456584 w 2170959"/>
                  <a:gd name="connsiteY38" fmla="*/ 804862 h 1407320"/>
                  <a:gd name="connsiteX39" fmla="*/ 1454203 w 2170959"/>
                  <a:gd name="connsiteY39" fmla="*/ 852487 h 1407320"/>
                  <a:gd name="connsiteX40" fmla="*/ 1449440 w 2170959"/>
                  <a:gd name="connsiteY40" fmla="*/ 876300 h 1407320"/>
                  <a:gd name="connsiteX41" fmla="*/ 1444678 w 2170959"/>
                  <a:gd name="connsiteY41" fmla="*/ 900112 h 1407320"/>
                  <a:gd name="connsiteX42" fmla="*/ 1442297 w 2170959"/>
                  <a:gd name="connsiteY42" fmla="*/ 992981 h 1407320"/>
                  <a:gd name="connsiteX43" fmla="*/ 1439915 w 2170959"/>
                  <a:gd name="connsiteY43" fmla="*/ 1004887 h 1407320"/>
                  <a:gd name="connsiteX44" fmla="*/ 1444678 w 2170959"/>
                  <a:gd name="connsiteY44" fmla="*/ 1109662 h 1407320"/>
                  <a:gd name="connsiteX45" fmla="*/ 1447059 w 2170959"/>
                  <a:gd name="connsiteY45" fmla="*/ 1145381 h 1407320"/>
                  <a:gd name="connsiteX46" fmla="*/ 1451822 w 2170959"/>
                  <a:gd name="connsiteY46" fmla="*/ 1159669 h 1407320"/>
                  <a:gd name="connsiteX47" fmla="*/ 1454203 w 2170959"/>
                  <a:gd name="connsiteY47" fmla="*/ 1169194 h 1407320"/>
                  <a:gd name="connsiteX48" fmla="*/ 1456584 w 2170959"/>
                  <a:gd name="connsiteY48" fmla="*/ 1193006 h 1407320"/>
                  <a:gd name="connsiteX49" fmla="*/ 1458965 w 2170959"/>
                  <a:gd name="connsiteY49" fmla="*/ 1202531 h 1407320"/>
                  <a:gd name="connsiteX50" fmla="*/ 1463728 w 2170959"/>
                  <a:gd name="connsiteY50" fmla="*/ 1221581 h 1407320"/>
                  <a:gd name="connsiteX51" fmla="*/ 1470872 w 2170959"/>
                  <a:gd name="connsiteY51" fmla="*/ 1238250 h 1407320"/>
                  <a:gd name="connsiteX52" fmla="*/ 1473253 w 2170959"/>
                  <a:gd name="connsiteY52" fmla="*/ 1257300 h 1407320"/>
                  <a:gd name="connsiteX53" fmla="*/ 1475634 w 2170959"/>
                  <a:gd name="connsiteY53" fmla="*/ 1266825 h 1407320"/>
                  <a:gd name="connsiteX54" fmla="*/ 1478015 w 2170959"/>
                  <a:gd name="connsiteY54" fmla="*/ 1350169 h 1407320"/>
                  <a:gd name="connsiteX55" fmla="*/ 1480397 w 2170959"/>
                  <a:gd name="connsiteY55" fmla="*/ 1359694 h 1407320"/>
                  <a:gd name="connsiteX56" fmla="*/ 1482778 w 2170959"/>
                  <a:gd name="connsiteY56" fmla="*/ 1371600 h 1407320"/>
                  <a:gd name="connsiteX57" fmla="*/ 1480397 w 2170959"/>
                  <a:gd name="connsiteY57" fmla="*/ 1404937 h 1407320"/>
                  <a:gd name="connsiteX58" fmla="*/ 1473253 w 2170959"/>
                  <a:gd name="connsiteY58" fmla="*/ 1407319 h 1407320"/>
                  <a:gd name="connsiteX59" fmla="*/ 1001765 w 2170959"/>
                  <a:gd name="connsiteY59" fmla="*/ 1402556 h 1407320"/>
                  <a:gd name="connsiteX60" fmla="*/ 946997 w 2170959"/>
                  <a:gd name="connsiteY60" fmla="*/ 1400175 h 1407320"/>
                  <a:gd name="connsiteX61" fmla="*/ 925565 w 2170959"/>
                  <a:gd name="connsiteY61" fmla="*/ 1397794 h 1407320"/>
                  <a:gd name="connsiteX62" fmla="*/ 856509 w 2170959"/>
                  <a:gd name="connsiteY62" fmla="*/ 1390650 h 1407320"/>
                  <a:gd name="connsiteX63" fmla="*/ 766022 w 2170959"/>
                  <a:gd name="connsiteY63" fmla="*/ 1393031 h 1407320"/>
                  <a:gd name="connsiteX64" fmla="*/ 761259 w 2170959"/>
                  <a:gd name="connsiteY64" fmla="*/ 1383506 h 1407320"/>
                  <a:gd name="connsiteX65" fmla="*/ 756497 w 2170959"/>
                  <a:gd name="connsiteY65" fmla="*/ 1221581 h 1407320"/>
                  <a:gd name="connsiteX66" fmla="*/ 754115 w 2170959"/>
                  <a:gd name="connsiteY66" fmla="*/ 883444 h 1407320"/>
                  <a:gd name="connsiteX67" fmla="*/ 749353 w 2170959"/>
                  <a:gd name="connsiteY67" fmla="*/ 852487 h 1407320"/>
                  <a:gd name="connsiteX68" fmla="*/ 746972 w 2170959"/>
                  <a:gd name="connsiteY68" fmla="*/ 745331 h 1407320"/>
                  <a:gd name="connsiteX69" fmla="*/ 744590 w 2170959"/>
                  <a:gd name="connsiteY69" fmla="*/ 735806 h 1407320"/>
                  <a:gd name="connsiteX70" fmla="*/ 746972 w 2170959"/>
                  <a:gd name="connsiteY70" fmla="*/ 702469 h 1407320"/>
                  <a:gd name="connsiteX71" fmla="*/ 751734 w 2170959"/>
                  <a:gd name="connsiteY71" fmla="*/ 692944 h 1407320"/>
                  <a:gd name="connsiteX72" fmla="*/ 756497 w 2170959"/>
                  <a:gd name="connsiteY72" fmla="*/ 685800 h 1407320"/>
                  <a:gd name="connsiteX73" fmla="*/ 77840 w 2170959"/>
                  <a:gd name="connsiteY73" fmla="*/ 707231 h 1407320"/>
                  <a:gd name="connsiteX74" fmla="*/ 75459 w 2170959"/>
                  <a:gd name="connsiteY74" fmla="*/ 7144 h 1407320"/>
                  <a:gd name="connsiteX0" fmla="*/ 49236 w 2144736"/>
                  <a:gd name="connsiteY0" fmla="*/ 17424 h 1417600"/>
                  <a:gd name="connsiteX1" fmla="*/ 165917 w 2144736"/>
                  <a:gd name="connsiteY1" fmla="*/ 26949 h 1417600"/>
                  <a:gd name="connsiteX2" fmla="*/ 799330 w 2144736"/>
                  <a:gd name="connsiteY2" fmla="*/ 24567 h 1417600"/>
                  <a:gd name="connsiteX3" fmla="*/ 1116036 w 2144736"/>
                  <a:gd name="connsiteY3" fmla="*/ 24567 h 1417600"/>
                  <a:gd name="connsiteX4" fmla="*/ 1127942 w 2144736"/>
                  <a:gd name="connsiteY4" fmla="*/ 22186 h 1417600"/>
                  <a:gd name="connsiteX5" fmla="*/ 1280342 w 2144736"/>
                  <a:gd name="connsiteY5" fmla="*/ 19805 h 1417600"/>
                  <a:gd name="connsiteX6" fmla="*/ 1906611 w 2144736"/>
                  <a:gd name="connsiteY6" fmla="*/ 17424 h 1417600"/>
                  <a:gd name="connsiteX7" fmla="*/ 1913755 w 2144736"/>
                  <a:gd name="connsiteY7" fmla="*/ 15042 h 1417600"/>
                  <a:gd name="connsiteX8" fmla="*/ 1978049 w 2144736"/>
                  <a:gd name="connsiteY8" fmla="*/ 10280 h 1417600"/>
                  <a:gd name="connsiteX9" fmla="*/ 2035199 w 2144736"/>
                  <a:gd name="connsiteY9" fmla="*/ 12661 h 1417600"/>
                  <a:gd name="connsiteX10" fmla="*/ 2051867 w 2144736"/>
                  <a:gd name="connsiteY10" fmla="*/ 15042 h 1417600"/>
                  <a:gd name="connsiteX11" fmla="*/ 2078061 w 2144736"/>
                  <a:gd name="connsiteY11" fmla="*/ 22186 h 1417600"/>
                  <a:gd name="connsiteX12" fmla="*/ 2113780 w 2144736"/>
                  <a:gd name="connsiteY12" fmla="*/ 24567 h 1417600"/>
                  <a:gd name="connsiteX13" fmla="*/ 2144736 w 2144736"/>
                  <a:gd name="connsiteY13" fmla="*/ 29330 h 1417600"/>
                  <a:gd name="connsiteX14" fmla="*/ 2142355 w 2144736"/>
                  <a:gd name="connsiteY14" fmla="*/ 200780 h 1417600"/>
                  <a:gd name="connsiteX15" fmla="*/ 2139974 w 2144736"/>
                  <a:gd name="connsiteY15" fmla="*/ 248405 h 1417600"/>
                  <a:gd name="connsiteX16" fmla="*/ 2132830 w 2144736"/>
                  <a:gd name="connsiteY16" fmla="*/ 369849 h 1417600"/>
                  <a:gd name="connsiteX17" fmla="*/ 2130449 w 2144736"/>
                  <a:gd name="connsiteY17" fmla="*/ 400805 h 1417600"/>
                  <a:gd name="connsiteX18" fmla="*/ 2125686 w 2144736"/>
                  <a:gd name="connsiteY18" fmla="*/ 484149 h 1417600"/>
                  <a:gd name="connsiteX19" fmla="*/ 2123305 w 2144736"/>
                  <a:gd name="connsiteY19" fmla="*/ 493674 h 1417600"/>
                  <a:gd name="connsiteX20" fmla="*/ 2120924 w 2144736"/>
                  <a:gd name="connsiteY20" fmla="*/ 510342 h 1417600"/>
                  <a:gd name="connsiteX21" fmla="*/ 2123305 w 2144736"/>
                  <a:gd name="connsiteY21" fmla="*/ 593686 h 1417600"/>
                  <a:gd name="connsiteX22" fmla="*/ 2125686 w 2144736"/>
                  <a:gd name="connsiteY22" fmla="*/ 605592 h 1417600"/>
                  <a:gd name="connsiteX23" fmla="*/ 2128067 w 2144736"/>
                  <a:gd name="connsiteY23" fmla="*/ 638930 h 1417600"/>
                  <a:gd name="connsiteX24" fmla="*/ 2130449 w 2144736"/>
                  <a:gd name="connsiteY24" fmla="*/ 648455 h 1417600"/>
                  <a:gd name="connsiteX25" fmla="*/ 2132830 w 2144736"/>
                  <a:gd name="connsiteY25" fmla="*/ 662742 h 1417600"/>
                  <a:gd name="connsiteX26" fmla="*/ 2139974 w 2144736"/>
                  <a:gd name="connsiteY26" fmla="*/ 688936 h 1417600"/>
                  <a:gd name="connsiteX27" fmla="*/ 2142355 w 2144736"/>
                  <a:gd name="connsiteY27" fmla="*/ 707986 h 1417600"/>
                  <a:gd name="connsiteX28" fmla="*/ 1887561 w 2144736"/>
                  <a:gd name="connsiteY28" fmla="*/ 736561 h 1417600"/>
                  <a:gd name="connsiteX29" fmla="*/ 1782786 w 2144736"/>
                  <a:gd name="connsiteY29" fmla="*/ 741324 h 1417600"/>
                  <a:gd name="connsiteX30" fmla="*/ 1768499 w 2144736"/>
                  <a:gd name="connsiteY30" fmla="*/ 746086 h 1417600"/>
                  <a:gd name="connsiteX31" fmla="*/ 1656580 w 2144736"/>
                  <a:gd name="connsiteY31" fmla="*/ 748467 h 1417600"/>
                  <a:gd name="connsiteX32" fmla="*/ 1587524 w 2144736"/>
                  <a:gd name="connsiteY32" fmla="*/ 750849 h 1417600"/>
                  <a:gd name="connsiteX33" fmla="*/ 1516086 w 2144736"/>
                  <a:gd name="connsiteY33" fmla="*/ 748467 h 1417600"/>
                  <a:gd name="connsiteX34" fmla="*/ 1504180 w 2144736"/>
                  <a:gd name="connsiteY34" fmla="*/ 746086 h 1417600"/>
                  <a:gd name="connsiteX35" fmla="*/ 1487511 w 2144736"/>
                  <a:gd name="connsiteY35" fmla="*/ 743705 h 1417600"/>
                  <a:gd name="connsiteX36" fmla="*/ 1447030 w 2144736"/>
                  <a:gd name="connsiteY36" fmla="*/ 736561 h 1417600"/>
                  <a:gd name="connsiteX37" fmla="*/ 1432742 w 2144736"/>
                  <a:gd name="connsiteY37" fmla="*/ 741324 h 1417600"/>
                  <a:gd name="connsiteX38" fmla="*/ 1430361 w 2144736"/>
                  <a:gd name="connsiteY38" fmla="*/ 815142 h 1417600"/>
                  <a:gd name="connsiteX39" fmla="*/ 1427980 w 2144736"/>
                  <a:gd name="connsiteY39" fmla="*/ 862767 h 1417600"/>
                  <a:gd name="connsiteX40" fmla="*/ 1423217 w 2144736"/>
                  <a:gd name="connsiteY40" fmla="*/ 886580 h 1417600"/>
                  <a:gd name="connsiteX41" fmla="*/ 1418455 w 2144736"/>
                  <a:gd name="connsiteY41" fmla="*/ 910392 h 1417600"/>
                  <a:gd name="connsiteX42" fmla="*/ 1416074 w 2144736"/>
                  <a:gd name="connsiteY42" fmla="*/ 1003261 h 1417600"/>
                  <a:gd name="connsiteX43" fmla="*/ 1413692 w 2144736"/>
                  <a:gd name="connsiteY43" fmla="*/ 1015167 h 1417600"/>
                  <a:gd name="connsiteX44" fmla="*/ 1418455 w 2144736"/>
                  <a:gd name="connsiteY44" fmla="*/ 1119942 h 1417600"/>
                  <a:gd name="connsiteX45" fmla="*/ 1420836 w 2144736"/>
                  <a:gd name="connsiteY45" fmla="*/ 1155661 h 1417600"/>
                  <a:gd name="connsiteX46" fmla="*/ 1425599 w 2144736"/>
                  <a:gd name="connsiteY46" fmla="*/ 1169949 h 1417600"/>
                  <a:gd name="connsiteX47" fmla="*/ 1427980 w 2144736"/>
                  <a:gd name="connsiteY47" fmla="*/ 1179474 h 1417600"/>
                  <a:gd name="connsiteX48" fmla="*/ 1430361 w 2144736"/>
                  <a:gd name="connsiteY48" fmla="*/ 1203286 h 1417600"/>
                  <a:gd name="connsiteX49" fmla="*/ 1432742 w 2144736"/>
                  <a:gd name="connsiteY49" fmla="*/ 1212811 h 1417600"/>
                  <a:gd name="connsiteX50" fmla="*/ 1437505 w 2144736"/>
                  <a:gd name="connsiteY50" fmla="*/ 1231861 h 1417600"/>
                  <a:gd name="connsiteX51" fmla="*/ 1444649 w 2144736"/>
                  <a:gd name="connsiteY51" fmla="*/ 1248530 h 1417600"/>
                  <a:gd name="connsiteX52" fmla="*/ 1447030 w 2144736"/>
                  <a:gd name="connsiteY52" fmla="*/ 1267580 h 1417600"/>
                  <a:gd name="connsiteX53" fmla="*/ 1449411 w 2144736"/>
                  <a:gd name="connsiteY53" fmla="*/ 1277105 h 1417600"/>
                  <a:gd name="connsiteX54" fmla="*/ 1451792 w 2144736"/>
                  <a:gd name="connsiteY54" fmla="*/ 1360449 h 1417600"/>
                  <a:gd name="connsiteX55" fmla="*/ 1454174 w 2144736"/>
                  <a:gd name="connsiteY55" fmla="*/ 1369974 h 1417600"/>
                  <a:gd name="connsiteX56" fmla="*/ 1456555 w 2144736"/>
                  <a:gd name="connsiteY56" fmla="*/ 1381880 h 1417600"/>
                  <a:gd name="connsiteX57" fmla="*/ 1454174 w 2144736"/>
                  <a:gd name="connsiteY57" fmla="*/ 1415217 h 1417600"/>
                  <a:gd name="connsiteX58" fmla="*/ 1447030 w 2144736"/>
                  <a:gd name="connsiteY58" fmla="*/ 1417599 h 1417600"/>
                  <a:gd name="connsiteX59" fmla="*/ 975542 w 2144736"/>
                  <a:gd name="connsiteY59" fmla="*/ 1412836 h 1417600"/>
                  <a:gd name="connsiteX60" fmla="*/ 920774 w 2144736"/>
                  <a:gd name="connsiteY60" fmla="*/ 1410455 h 1417600"/>
                  <a:gd name="connsiteX61" fmla="*/ 899342 w 2144736"/>
                  <a:gd name="connsiteY61" fmla="*/ 1408074 h 1417600"/>
                  <a:gd name="connsiteX62" fmla="*/ 830286 w 2144736"/>
                  <a:gd name="connsiteY62" fmla="*/ 1400930 h 1417600"/>
                  <a:gd name="connsiteX63" fmla="*/ 739799 w 2144736"/>
                  <a:gd name="connsiteY63" fmla="*/ 1403311 h 1417600"/>
                  <a:gd name="connsiteX64" fmla="*/ 735036 w 2144736"/>
                  <a:gd name="connsiteY64" fmla="*/ 1393786 h 1417600"/>
                  <a:gd name="connsiteX65" fmla="*/ 730274 w 2144736"/>
                  <a:gd name="connsiteY65" fmla="*/ 1231861 h 1417600"/>
                  <a:gd name="connsiteX66" fmla="*/ 727892 w 2144736"/>
                  <a:gd name="connsiteY66" fmla="*/ 893724 h 1417600"/>
                  <a:gd name="connsiteX67" fmla="*/ 723130 w 2144736"/>
                  <a:gd name="connsiteY67" fmla="*/ 862767 h 1417600"/>
                  <a:gd name="connsiteX68" fmla="*/ 720749 w 2144736"/>
                  <a:gd name="connsiteY68" fmla="*/ 755611 h 1417600"/>
                  <a:gd name="connsiteX69" fmla="*/ 718367 w 2144736"/>
                  <a:gd name="connsiteY69" fmla="*/ 746086 h 1417600"/>
                  <a:gd name="connsiteX70" fmla="*/ 720749 w 2144736"/>
                  <a:gd name="connsiteY70" fmla="*/ 712749 h 1417600"/>
                  <a:gd name="connsiteX71" fmla="*/ 725511 w 2144736"/>
                  <a:gd name="connsiteY71" fmla="*/ 703224 h 1417600"/>
                  <a:gd name="connsiteX72" fmla="*/ 730274 w 2144736"/>
                  <a:gd name="connsiteY72" fmla="*/ 696080 h 1417600"/>
                  <a:gd name="connsiteX73" fmla="*/ 51617 w 2144736"/>
                  <a:gd name="connsiteY73" fmla="*/ 717511 h 1417600"/>
                  <a:gd name="connsiteX74" fmla="*/ 49236 w 2144736"/>
                  <a:gd name="connsiteY74" fmla="*/ 17424 h 1417600"/>
                  <a:gd name="connsiteX0" fmla="*/ 78040 w 2173540"/>
                  <a:gd name="connsiteY0" fmla="*/ 17424 h 1417600"/>
                  <a:gd name="connsiteX1" fmla="*/ 194721 w 2173540"/>
                  <a:gd name="connsiteY1" fmla="*/ 26949 h 1417600"/>
                  <a:gd name="connsiteX2" fmla="*/ 828134 w 2173540"/>
                  <a:gd name="connsiteY2" fmla="*/ 24567 h 1417600"/>
                  <a:gd name="connsiteX3" fmla="*/ 1144840 w 2173540"/>
                  <a:gd name="connsiteY3" fmla="*/ 24567 h 1417600"/>
                  <a:gd name="connsiteX4" fmla="*/ 1156746 w 2173540"/>
                  <a:gd name="connsiteY4" fmla="*/ 22186 h 1417600"/>
                  <a:gd name="connsiteX5" fmla="*/ 1309146 w 2173540"/>
                  <a:gd name="connsiteY5" fmla="*/ 19805 h 1417600"/>
                  <a:gd name="connsiteX6" fmla="*/ 1935415 w 2173540"/>
                  <a:gd name="connsiteY6" fmla="*/ 17424 h 1417600"/>
                  <a:gd name="connsiteX7" fmla="*/ 1942559 w 2173540"/>
                  <a:gd name="connsiteY7" fmla="*/ 15042 h 1417600"/>
                  <a:gd name="connsiteX8" fmla="*/ 2006853 w 2173540"/>
                  <a:gd name="connsiteY8" fmla="*/ 10280 h 1417600"/>
                  <a:gd name="connsiteX9" fmla="*/ 2064003 w 2173540"/>
                  <a:gd name="connsiteY9" fmla="*/ 12661 h 1417600"/>
                  <a:gd name="connsiteX10" fmla="*/ 2080671 w 2173540"/>
                  <a:gd name="connsiteY10" fmla="*/ 15042 h 1417600"/>
                  <a:gd name="connsiteX11" fmla="*/ 2106865 w 2173540"/>
                  <a:gd name="connsiteY11" fmla="*/ 22186 h 1417600"/>
                  <a:gd name="connsiteX12" fmla="*/ 2142584 w 2173540"/>
                  <a:gd name="connsiteY12" fmla="*/ 24567 h 1417600"/>
                  <a:gd name="connsiteX13" fmla="*/ 2173540 w 2173540"/>
                  <a:gd name="connsiteY13" fmla="*/ 29330 h 1417600"/>
                  <a:gd name="connsiteX14" fmla="*/ 2171159 w 2173540"/>
                  <a:gd name="connsiteY14" fmla="*/ 200780 h 1417600"/>
                  <a:gd name="connsiteX15" fmla="*/ 2168778 w 2173540"/>
                  <a:gd name="connsiteY15" fmla="*/ 248405 h 1417600"/>
                  <a:gd name="connsiteX16" fmla="*/ 2161634 w 2173540"/>
                  <a:gd name="connsiteY16" fmla="*/ 369849 h 1417600"/>
                  <a:gd name="connsiteX17" fmla="*/ 2159253 w 2173540"/>
                  <a:gd name="connsiteY17" fmla="*/ 400805 h 1417600"/>
                  <a:gd name="connsiteX18" fmla="*/ 2154490 w 2173540"/>
                  <a:gd name="connsiteY18" fmla="*/ 484149 h 1417600"/>
                  <a:gd name="connsiteX19" fmla="*/ 2152109 w 2173540"/>
                  <a:gd name="connsiteY19" fmla="*/ 493674 h 1417600"/>
                  <a:gd name="connsiteX20" fmla="*/ 2149728 w 2173540"/>
                  <a:gd name="connsiteY20" fmla="*/ 510342 h 1417600"/>
                  <a:gd name="connsiteX21" fmla="*/ 2152109 w 2173540"/>
                  <a:gd name="connsiteY21" fmla="*/ 593686 h 1417600"/>
                  <a:gd name="connsiteX22" fmla="*/ 2154490 w 2173540"/>
                  <a:gd name="connsiteY22" fmla="*/ 605592 h 1417600"/>
                  <a:gd name="connsiteX23" fmla="*/ 2156871 w 2173540"/>
                  <a:gd name="connsiteY23" fmla="*/ 638930 h 1417600"/>
                  <a:gd name="connsiteX24" fmla="*/ 2159253 w 2173540"/>
                  <a:gd name="connsiteY24" fmla="*/ 648455 h 1417600"/>
                  <a:gd name="connsiteX25" fmla="*/ 2161634 w 2173540"/>
                  <a:gd name="connsiteY25" fmla="*/ 662742 h 1417600"/>
                  <a:gd name="connsiteX26" fmla="*/ 2168778 w 2173540"/>
                  <a:gd name="connsiteY26" fmla="*/ 688936 h 1417600"/>
                  <a:gd name="connsiteX27" fmla="*/ 2171159 w 2173540"/>
                  <a:gd name="connsiteY27" fmla="*/ 707986 h 1417600"/>
                  <a:gd name="connsiteX28" fmla="*/ 1916365 w 2173540"/>
                  <a:gd name="connsiteY28" fmla="*/ 736561 h 1417600"/>
                  <a:gd name="connsiteX29" fmla="*/ 1811590 w 2173540"/>
                  <a:gd name="connsiteY29" fmla="*/ 741324 h 1417600"/>
                  <a:gd name="connsiteX30" fmla="*/ 1797303 w 2173540"/>
                  <a:gd name="connsiteY30" fmla="*/ 746086 h 1417600"/>
                  <a:gd name="connsiteX31" fmla="*/ 1685384 w 2173540"/>
                  <a:gd name="connsiteY31" fmla="*/ 748467 h 1417600"/>
                  <a:gd name="connsiteX32" fmla="*/ 1616328 w 2173540"/>
                  <a:gd name="connsiteY32" fmla="*/ 750849 h 1417600"/>
                  <a:gd name="connsiteX33" fmla="*/ 1544890 w 2173540"/>
                  <a:gd name="connsiteY33" fmla="*/ 748467 h 1417600"/>
                  <a:gd name="connsiteX34" fmla="*/ 1532984 w 2173540"/>
                  <a:gd name="connsiteY34" fmla="*/ 746086 h 1417600"/>
                  <a:gd name="connsiteX35" fmla="*/ 1516315 w 2173540"/>
                  <a:gd name="connsiteY35" fmla="*/ 743705 h 1417600"/>
                  <a:gd name="connsiteX36" fmla="*/ 1475834 w 2173540"/>
                  <a:gd name="connsiteY36" fmla="*/ 736561 h 1417600"/>
                  <a:gd name="connsiteX37" fmla="*/ 1461546 w 2173540"/>
                  <a:gd name="connsiteY37" fmla="*/ 741324 h 1417600"/>
                  <a:gd name="connsiteX38" fmla="*/ 1459165 w 2173540"/>
                  <a:gd name="connsiteY38" fmla="*/ 815142 h 1417600"/>
                  <a:gd name="connsiteX39" fmla="*/ 1456784 w 2173540"/>
                  <a:gd name="connsiteY39" fmla="*/ 862767 h 1417600"/>
                  <a:gd name="connsiteX40" fmla="*/ 1452021 w 2173540"/>
                  <a:gd name="connsiteY40" fmla="*/ 886580 h 1417600"/>
                  <a:gd name="connsiteX41" fmla="*/ 1447259 w 2173540"/>
                  <a:gd name="connsiteY41" fmla="*/ 910392 h 1417600"/>
                  <a:gd name="connsiteX42" fmla="*/ 1444878 w 2173540"/>
                  <a:gd name="connsiteY42" fmla="*/ 1003261 h 1417600"/>
                  <a:gd name="connsiteX43" fmla="*/ 1442496 w 2173540"/>
                  <a:gd name="connsiteY43" fmla="*/ 1015167 h 1417600"/>
                  <a:gd name="connsiteX44" fmla="*/ 1447259 w 2173540"/>
                  <a:gd name="connsiteY44" fmla="*/ 1119942 h 1417600"/>
                  <a:gd name="connsiteX45" fmla="*/ 1449640 w 2173540"/>
                  <a:gd name="connsiteY45" fmla="*/ 1155661 h 1417600"/>
                  <a:gd name="connsiteX46" fmla="*/ 1454403 w 2173540"/>
                  <a:gd name="connsiteY46" fmla="*/ 1169949 h 1417600"/>
                  <a:gd name="connsiteX47" fmla="*/ 1456784 w 2173540"/>
                  <a:gd name="connsiteY47" fmla="*/ 1179474 h 1417600"/>
                  <a:gd name="connsiteX48" fmla="*/ 1459165 w 2173540"/>
                  <a:gd name="connsiteY48" fmla="*/ 1203286 h 1417600"/>
                  <a:gd name="connsiteX49" fmla="*/ 1461546 w 2173540"/>
                  <a:gd name="connsiteY49" fmla="*/ 1212811 h 1417600"/>
                  <a:gd name="connsiteX50" fmla="*/ 1466309 w 2173540"/>
                  <a:gd name="connsiteY50" fmla="*/ 1231861 h 1417600"/>
                  <a:gd name="connsiteX51" fmla="*/ 1473453 w 2173540"/>
                  <a:gd name="connsiteY51" fmla="*/ 1248530 h 1417600"/>
                  <a:gd name="connsiteX52" fmla="*/ 1475834 w 2173540"/>
                  <a:gd name="connsiteY52" fmla="*/ 1267580 h 1417600"/>
                  <a:gd name="connsiteX53" fmla="*/ 1478215 w 2173540"/>
                  <a:gd name="connsiteY53" fmla="*/ 1277105 h 1417600"/>
                  <a:gd name="connsiteX54" fmla="*/ 1480596 w 2173540"/>
                  <a:gd name="connsiteY54" fmla="*/ 1360449 h 1417600"/>
                  <a:gd name="connsiteX55" fmla="*/ 1482978 w 2173540"/>
                  <a:gd name="connsiteY55" fmla="*/ 1369974 h 1417600"/>
                  <a:gd name="connsiteX56" fmla="*/ 1485359 w 2173540"/>
                  <a:gd name="connsiteY56" fmla="*/ 1381880 h 1417600"/>
                  <a:gd name="connsiteX57" fmla="*/ 1482978 w 2173540"/>
                  <a:gd name="connsiteY57" fmla="*/ 1415217 h 1417600"/>
                  <a:gd name="connsiteX58" fmla="*/ 1475834 w 2173540"/>
                  <a:gd name="connsiteY58" fmla="*/ 1417599 h 1417600"/>
                  <a:gd name="connsiteX59" fmla="*/ 1004346 w 2173540"/>
                  <a:gd name="connsiteY59" fmla="*/ 1412836 h 1417600"/>
                  <a:gd name="connsiteX60" fmla="*/ 949578 w 2173540"/>
                  <a:gd name="connsiteY60" fmla="*/ 1410455 h 1417600"/>
                  <a:gd name="connsiteX61" fmla="*/ 928146 w 2173540"/>
                  <a:gd name="connsiteY61" fmla="*/ 1408074 h 1417600"/>
                  <a:gd name="connsiteX62" fmla="*/ 859090 w 2173540"/>
                  <a:gd name="connsiteY62" fmla="*/ 1400930 h 1417600"/>
                  <a:gd name="connsiteX63" fmla="*/ 768603 w 2173540"/>
                  <a:gd name="connsiteY63" fmla="*/ 1403311 h 1417600"/>
                  <a:gd name="connsiteX64" fmla="*/ 763840 w 2173540"/>
                  <a:gd name="connsiteY64" fmla="*/ 1393786 h 1417600"/>
                  <a:gd name="connsiteX65" fmla="*/ 759078 w 2173540"/>
                  <a:gd name="connsiteY65" fmla="*/ 1231861 h 1417600"/>
                  <a:gd name="connsiteX66" fmla="*/ 756696 w 2173540"/>
                  <a:gd name="connsiteY66" fmla="*/ 893724 h 1417600"/>
                  <a:gd name="connsiteX67" fmla="*/ 751934 w 2173540"/>
                  <a:gd name="connsiteY67" fmla="*/ 862767 h 1417600"/>
                  <a:gd name="connsiteX68" fmla="*/ 749553 w 2173540"/>
                  <a:gd name="connsiteY68" fmla="*/ 755611 h 1417600"/>
                  <a:gd name="connsiteX69" fmla="*/ 747171 w 2173540"/>
                  <a:gd name="connsiteY69" fmla="*/ 746086 h 1417600"/>
                  <a:gd name="connsiteX70" fmla="*/ 749553 w 2173540"/>
                  <a:gd name="connsiteY70" fmla="*/ 712749 h 1417600"/>
                  <a:gd name="connsiteX71" fmla="*/ 754315 w 2173540"/>
                  <a:gd name="connsiteY71" fmla="*/ 703224 h 1417600"/>
                  <a:gd name="connsiteX72" fmla="*/ 759078 w 2173540"/>
                  <a:gd name="connsiteY72" fmla="*/ 696080 h 1417600"/>
                  <a:gd name="connsiteX73" fmla="*/ 80421 w 2173540"/>
                  <a:gd name="connsiteY73" fmla="*/ 717511 h 1417600"/>
                  <a:gd name="connsiteX74" fmla="*/ 78040 w 2173540"/>
                  <a:gd name="connsiteY74" fmla="*/ 17424 h 1417600"/>
                  <a:gd name="connsiteX0" fmla="*/ 78040 w 2173540"/>
                  <a:gd name="connsiteY0" fmla="*/ 17424 h 1417600"/>
                  <a:gd name="connsiteX1" fmla="*/ 194721 w 2173540"/>
                  <a:gd name="connsiteY1" fmla="*/ 26949 h 1417600"/>
                  <a:gd name="connsiteX2" fmla="*/ 828134 w 2173540"/>
                  <a:gd name="connsiteY2" fmla="*/ 24567 h 1417600"/>
                  <a:gd name="connsiteX3" fmla="*/ 1144840 w 2173540"/>
                  <a:gd name="connsiteY3" fmla="*/ 24567 h 1417600"/>
                  <a:gd name="connsiteX4" fmla="*/ 1156746 w 2173540"/>
                  <a:gd name="connsiteY4" fmla="*/ 22186 h 1417600"/>
                  <a:gd name="connsiteX5" fmla="*/ 1309146 w 2173540"/>
                  <a:gd name="connsiteY5" fmla="*/ 19805 h 1417600"/>
                  <a:gd name="connsiteX6" fmla="*/ 1935415 w 2173540"/>
                  <a:gd name="connsiteY6" fmla="*/ 17424 h 1417600"/>
                  <a:gd name="connsiteX7" fmla="*/ 1942559 w 2173540"/>
                  <a:gd name="connsiteY7" fmla="*/ 15042 h 1417600"/>
                  <a:gd name="connsiteX8" fmla="*/ 2006853 w 2173540"/>
                  <a:gd name="connsiteY8" fmla="*/ 10280 h 1417600"/>
                  <a:gd name="connsiteX9" fmla="*/ 2064003 w 2173540"/>
                  <a:gd name="connsiteY9" fmla="*/ 12661 h 1417600"/>
                  <a:gd name="connsiteX10" fmla="*/ 2080671 w 2173540"/>
                  <a:gd name="connsiteY10" fmla="*/ 15042 h 1417600"/>
                  <a:gd name="connsiteX11" fmla="*/ 2106865 w 2173540"/>
                  <a:gd name="connsiteY11" fmla="*/ 22186 h 1417600"/>
                  <a:gd name="connsiteX12" fmla="*/ 2142584 w 2173540"/>
                  <a:gd name="connsiteY12" fmla="*/ 24567 h 1417600"/>
                  <a:gd name="connsiteX13" fmla="*/ 2173540 w 2173540"/>
                  <a:gd name="connsiteY13" fmla="*/ 29330 h 1417600"/>
                  <a:gd name="connsiteX14" fmla="*/ 2171159 w 2173540"/>
                  <a:gd name="connsiteY14" fmla="*/ 200780 h 1417600"/>
                  <a:gd name="connsiteX15" fmla="*/ 2168778 w 2173540"/>
                  <a:gd name="connsiteY15" fmla="*/ 248405 h 1417600"/>
                  <a:gd name="connsiteX16" fmla="*/ 2161634 w 2173540"/>
                  <a:gd name="connsiteY16" fmla="*/ 369849 h 1417600"/>
                  <a:gd name="connsiteX17" fmla="*/ 2159253 w 2173540"/>
                  <a:gd name="connsiteY17" fmla="*/ 400805 h 1417600"/>
                  <a:gd name="connsiteX18" fmla="*/ 2154490 w 2173540"/>
                  <a:gd name="connsiteY18" fmla="*/ 484149 h 1417600"/>
                  <a:gd name="connsiteX19" fmla="*/ 2152109 w 2173540"/>
                  <a:gd name="connsiteY19" fmla="*/ 493674 h 1417600"/>
                  <a:gd name="connsiteX20" fmla="*/ 2149728 w 2173540"/>
                  <a:gd name="connsiteY20" fmla="*/ 510342 h 1417600"/>
                  <a:gd name="connsiteX21" fmla="*/ 2152109 w 2173540"/>
                  <a:gd name="connsiteY21" fmla="*/ 593686 h 1417600"/>
                  <a:gd name="connsiteX22" fmla="*/ 2154490 w 2173540"/>
                  <a:gd name="connsiteY22" fmla="*/ 605592 h 1417600"/>
                  <a:gd name="connsiteX23" fmla="*/ 2156871 w 2173540"/>
                  <a:gd name="connsiteY23" fmla="*/ 638930 h 1417600"/>
                  <a:gd name="connsiteX24" fmla="*/ 2159253 w 2173540"/>
                  <a:gd name="connsiteY24" fmla="*/ 648455 h 1417600"/>
                  <a:gd name="connsiteX25" fmla="*/ 2161634 w 2173540"/>
                  <a:gd name="connsiteY25" fmla="*/ 662742 h 1417600"/>
                  <a:gd name="connsiteX26" fmla="*/ 2168778 w 2173540"/>
                  <a:gd name="connsiteY26" fmla="*/ 688936 h 1417600"/>
                  <a:gd name="connsiteX27" fmla="*/ 2171159 w 2173540"/>
                  <a:gd name="connsiteY27" fmla="*/ 707986 h 1417600"/>
                  <a:gd name="connsiteX28" fmla="*/ 1916365 w 2173540"/>
                  <a:gd name="connsiteY28" fmla="*/ 736561 h 1417600"/>
                  <a:gd name="connsiteX29" fmla="*/ 1811590 w 2173540"/>
                  <a:gd name="connsiteY29" fmla="*/ 741324 h 1417600"/>
                  <a:gd name="connsiteX30" fmla="*/ 1797303 w 2173540"/>
                  <a:gd name="connsiteY30" fmla="*/ 746086 h 1417600"/>
                  <a:gd name="connsiteX31" fmla="*/ 1685384 w 2173540"/>
                  <a:gd name="connsiteY31" fmla="*/ 748467 h 1417600"/>
                  <a:gd name="connsiteX32" fmla="*/ 1616328 w 2173540"/>
                  <a:gd name="connsiteY32" fmla="*/ 750849 h 1417600"/>
                  <a:gd name="connsiteX33" fmla="*/ 1544890 w 2173540"/>
                  <a:gd name="connsiteY33" fmla="*/ 748467 h 1417600"/>
                  <a:gd name="connsiteX34" fmla="*/ 1532984 w 2173540"/>
                  <a:gd name="connsiteY34" fmla="*/ 746086 h 1417600"/>
                  <a:gd name="connsiteX35" fmla="*/ 1516315 w 2173540"/>
                  <a:gd name="connsiteY35" fmla="*/ 743705 h 1417600"/>
                  <a:gd name="connsiteX36" fmla="*/ 1475834 w 2173540"/>
                  <a:gd name="connsiteY36" fmla="*/ 736561 h 1417600"/>
                  <a:gd name="connsiteX37" fmla="*/ 1461546 w 2173540"/>
                  <a:gd name="connsiteY37" fmla="*/ 741324 h 1417600"/>
                  <a:gd name="connsiteX38" fmla="*/ 1459165 w 2173540"/>
                  <a:gd name="connsiteY38" fmla="*/ 815142 h 1417600"/>
                  <a:gd name="connsiteX39" fmla="*/ 1456784 w 2173540"/>
                  <a:gd name="connsiteY39" fmla="*/ 862767 h 1417600"/>
                  <a:gd name="connsiteX40" fmla="*/ 1452021 w 2173540"/>
                  <a:gd name="connsiteY40" fmla="*/ 886580 h 1417600"/>
                  <a:gd name="connsiteX41" fmla="*/ 1447259 w 2173540"/>
                  <a:gd name="connsiteY41" fmla="*/ 910392 h 1417600"/>
                  <a:gd name="connsiteX42" fmla="*/ 1444878 w 2173540"/>
                  <a:gd name="connsiteY42" fmla="*/ 1003261 h 1417600"/>
                  <a:gd name="connsiteX43" fmla="*/ 1442496 w 2173540"/>
                  <a:gd name="connsiteY43" fmla="*/ 1015167 h 1417600"/>
                  <a:gd name="connsiteX44" fmla="*/ 1447259 w 2173540"/>
                  <a:gd name="connsiteY44" fmla="*/ 1119942 h 1417600"/>
                  <a:gd name="connsiteX45" fmla="*/ 1449640 w 2173540"/>
                  <a:gd name="connsiteY45" fmla="*/ 1155661 h 1417600"/>
                  <a:gd name="connsiteX46" fmla="*/ 1454403 w 2173540"/>
                  <a:gd name="connsiteY46" fmla="*/ 1169949 h 1417600"/>
                  <a:gd name="connsiteX47" fmla="*/ 1456784 w 2173540"/>
                  <a:gd name="connsiteY47" fmla="*/ 1179474 h 1417600"/>
                  <a:gd name="connsiteX48" fmla="*/ 1459165 w 2173540"/>
                  <a:gd name="connsiteY48" fmla="*/ 1203286 h 1417600"/>
                  <a:gd name="connsiteX49" fmla="*/ 1461546 w 2173540"/>
                  <a:gd name="connsiteY49" fmla="*/ 1212811 h 1417600"/>
                  <a:gd name="connsiteX50" fmla="*/ 1466309 w 2173540"/>
                  <a:gd name="connsiteY50" fmla="*/ 1231861 h 1417600"/>
                  <a:gd name="connsiteX51" fmla="*/ 1473453 w 2173540"/>
                  <a:gd name="connsiteY51" fmla="*/ 1248530 h 1417600"/>
                  <a:gd name="connsiteX52" fmla="*/ 1475834 w 2173540"/>
                  <a:gd name="connsiteY52" fmla="*/ 1267580 h 1417600"/>
                  <a:gd name="connsiteX53" fmla="*/ 1478215 w 2173540"/>
                  <a:gd name="connsiteY53" fmla="*/ 1277105 h 1417600"/>
                  <a:gd name="connsiteX54" fmla="*/ 1480596 w 2173540"/>
                  <a:gd name="connsiteY54" fmla="*/ 1360449 h 1417600"/>
                  <a:gd name="connsiteX55" fmla="*/ 1482978 w 2173540"/>
                  <a:gd name="connsiteY55" fmla="*/ 1369974 h 1417600"/>
                  <a:gd name="connsiteX56" fmla="*/ 1485359 w 2173540"/>
                  <a:gd name="connsiteY56" fmla="*/ 1381880 h 1417600"/>
                  <a:gd name="connsiteX57" fmla="*/ 1482978 w 2173540"/>
                  <a:gd name="connsiteY57" fmla="*/ 1415217 h 1417600"/>
                  <a:gd name="connsiteX58" fmla="*/ 1475834 w 2173540"/>
                  <a:gd name="connsiteY58" fmla="*/ 1417599 h 1417600"/>
                  <a:gd name="connsiteX59" fmla="*/ 1004346 w 2173540"/>
                  <a:gd name="connsiteY59" fmla="*/ 1412836 h 1417600"/>
                  <a:gd name="connsiteX60" fmla="*/ 949578 w 2173540"/>
                  <a:gd name="connsiteY60" fmla="*/ 1410455 h 1417600"/>
                  <a:gd name="connsiteX61" fmla="*/ 928146 w 2173540"/>
                  <a:gd name="connsiteY61" fmla="*/ 1408074 h 1417600"/>
                  <a:gd name="connsiteX62" fmla="*/ 859090 w 2173540"/>
                  <a:gd name="connsiteY62" fmla="*/ 1400930 h 1417600"/>
                  <a:gd name="connsiteX63" fmla="*/ 768603 w 2173540"/>
                  <a:gd name="connsiteY63" fmla="*/ 1403311 h 1417600"/>
                  <a:gd name="connsiteX64" fmla="*/ 763840 w 2173540"/>
                  <a:gd name="connsiteY64" fmla="*/ 1393786 h 1417600"/>
                  <a:gd name="connsiteX65" fmla="*/ 759078 w 2173540"/>
                  <a:gd name="connsiteY65" fmla="*/ 1231861 h 1417600"/>
                  <a:gd name="connsiteX66" fmla="*/ 756696 w 2173540"/>
                  <a:gd name="connsiteY66" fmla="*/ 893724 h 1417600"/>
                  <a:gd name="connsiteX67" fmla="*/ 751934 w 2173540"/>
                  <a:gd name="connsiteY67" fmla="*/ 862767 h 1417600"/>
                  <a:gd name="connsiteX68" fmla="*/ 749553 w 2173540"/>
                  <a:gd name="connsiteY68" fmla="*/ 755611 h 1417600"/>
                  <a:gd name="connsiteX69" fmla="*/ 747171 w 2173540"/>
                  <a:gd name="connsiteY69" fmla="*/ 746086 h 1417600"/>
                  <a:gd name="connsiteX70" fmla="*/ 749553 w 2173540"/>
                  <a:gd name="connsiteY70" fmla="*/ 712749 h 1417600"/>
                  <a:gd name="connsiteX71" fmla="*/ 754315 w 2173540"/>
                  <a:gd name="connsiteY71" fmla="*/ 703224 h 1417600"/>
                  <a:gd name="connsiteX72" fmla="*/ 759078 w 2173540"/>
                  <a:gd name="connsiteY72" fmla="*/ 696080 h 1417600"/>
                  <a:gd name="connsiteX73" fmla="*/ 80421 w 2173540"/>
                  <a:gd name="connsiteY73" fmla="*/ 717511 h 1417600"/>
                  <a:gd name="connsiteX74" fmla="*/ 78040 w 2173540"/>
                  <a:gd name="connsiteY74" fmla="*/ 17424 h 1417600"/>
                  <a:gd name="connsiteX0" fmla="*/ 78040 w 2173540"/>
                  <a:gd name="connsiteY0" fmla="*/ 7144 h 1407320"/>
                  <a:gd name="connsiteX1" fmla="*/ 194721 w 2173540"/>
                  <a:gd name="connsiteY1" fmla="*/ 16669 h 1407320"/>
                  <a:gd name="connsiteX2" fmla="*/ 828134 w 2173540"/>
                  <a:gd name="connsiteY2" fmla="*/ 14287 h 1407320"/>
                  <a:gd name="connsiteX3" fmla="*/ 1144840 w 2173540"/>
                  <a:gd name="connsiteY3" fmla="*/ 14287 h 1407320"/>
                  <a:gd name="connsiteX4" fmla="*/ 1156746 w 2173540"/>
                  <a:gd name="connsiteY4" fmla="*/ 11906 h 1407320"/>
                  <a:gd name="connsiteX5" fmla="*/ 1309146 w 2173540"/>
                  <a:gd name="connsiteY5" fmla="*/ 9525 h 1407320"/>
                  <a:gd name="connsiteX6" fmla="*/ 1935415 w 2173540"/>
                  <a:gd name="connsiteY6" fmla="*/ 7144 h 1407320"/>
                  <a:gd name="connsiteX7" fmla="*/ 1942559 w 2173540"/>
                  <a:gd name="connsiteY7" fmla="*/ 4762 h 1407320"/>
                  <a:gd name="connsiteX8" fmla="*/ 2006853 w 2173540"/>
                  <a:gd name="connsiteY8" fmla="*/ 0 h 1407320"/>
                  <a:gd name="connsiteX9" fmla="*/ 2064003 w 2173540"/>
                  <a:gd name="connsiteY9" fmla="*/ 2381 h 1407320"/>
                  <a:gd name="connsiteX10" fmla="*/ 2080671 w 2173540"/>
                  <a:gd name="connsiteY10" fmla="*/ 4762 h 1407320"/>
                  <a:gd name="connsiteX11" fmla="*/ 2106865 w 2173540"/>
                  <a:gd name="connsiteY11" fmla="*/ 11906 h 1407320"/>
                  <a:gd name="connsiteX12" fmla="*/ 2142584 w 2173540"/>
                  <a:gd name="connsiteY12" fmla="*/ 14287 h 1407320"/>
                  <a:gd name="connsiteX13" fmla="*/ 2173540 w 2173540"/>
                  <a:gd name="connsiteY13" fmla="*/ 19050 h 1407320"/>
                  <a:gd name="connsiteX14" fmla="*/ 2171159 w 2173540"/>
                  <a:gd name="connsiteY14" fmla="*/ 190500 h 1407320"/>
                  <a:gd name="connsiteX15" fmla="*/ 2168778 w 2173540"/>
                  <a:gd name="connsiteY15" fmla="*/ 238125 h 1407320"/>
                  <a:gd name="connsiteX16" fmla="*/ 2161634 w 2173540"/>
                  <a:gd name="connsiteY16" fmla="*/ 359569 h 1407320"/>
                  <a:gd name="connsiteX17" fmla="*/ 2159253 w 2173540"/>
                  <a:gd name="connsiteY17" fmla="*/ 390525 h 1407320"/>
                  <a:gd name="connsiteX18" fmla="*/ 2154490 w 2173540"/>
                  <a:gd name="connsiteY18" fmla="*/ 473869 h 1407320"/>
                  <a:gd name="connsiteX19" fmla="*/ 2152109 w 2173540"/>
                  <a:gd name="connsiteY19" fmla="*/ 483394 h 1407320"/>
                  <a:gd name="connsiteX20" fmla="*/ 2149728 w 2173540"/>
                  <a:gd name="connsiteY20" fmla="*/ 500062 h 1407320"/>
                  <a:gd name="connsiteX21" fmla="*/ 2152109 w 2173540"/>
                  <a:gd name="connsiteY21" fmla="*/ 583406 h 1407320"/>
                  <a:gd name="connsiteX22" fmla="*/ 2154490 w 2173540"/>
                  <a:gd name="connsiteY22" fmla="*/ 595312 h 1407320"/>
                  <a:gd name="connsiteX23" fmla="*/ 2156871 w 2173540"/>
                  <a:gd name="connsiteY23" fmla="*/ 628650 h 1407320"/>
                  <a:gd name="connsiteX24" fmla="*/ 2159253 w 2173540"/>
                  <a:gd name="connsiteY24" fmla="*/ 638175 h 1407320"/>
                  <a:gd name="connsiteX25" fmla="*/ 2161634 w 2173540"/>
                  <a:gd name="connsiteY25" fmla="*/ 652462 h 1407320"/>
                  <a:gd name="connsiteX26" fmla="*/ 2168778 w 2173540"/>
                  <a:gd name="connsiteY26" fmla="*/ 678656 h 1407320"/>
                  <a:gd name="connsiteX27" fmla="*/ 2171159 w 2173540"/>
                  <a:gd name="connsiteY27" fmla="*/ 697706 h 1407320"/>
                  <a:gd name="connsiteX28" fmla="*/ 1916365 w 2173540"/>
                  <a:gd name="connsiteY28" fmla="*/ 726281 h 1407320"/>
                  <a:gd name="connsiteX29" fmla="*/ 1811590 w 2173540"/>
                  <a:gd name="connsiteY29" fmla="*/ 731044 h 1407320"/>
                  <a:gd name="connsiteX30" fmla="*/ 1797303 w 2173540"/>
                  <a:gd name="connsiteY30" fmla="*/ 735806 h 1407320"/>
                  <a:gd name="connsiteX31" fmla="*/ 1685384 w 2173540"/>
                  <a:gd name="connsiteY31" fmla="*/ 738187 h 1407320"/>
                  <a:gd name="connsiteX32" fmla="*/ 1616328 w 2173540"/>
                  <a:gd name="connsiteY32" fmla="*/ 740569 h 1407320"/>
                  <a:gd name="connsiteX33" fmla="*/ 1544890 w 2173540"/>
                  <a:gd name="connsiteY33" fmla="*/ 738187 h 1407320"/>
                  <a:gd name="connsiteX34" fmla="*/ 1532984 w 2173540"/>
                  <a:gd name="connsiteY34" fmla="*/ 735806 h 1407320"/>
                  <a:gd name="connsiteX35" fmla="*/ 1516315 w 2173540"/>
                  <a:gd name="connsiteY35" fmla="*/ 733425 h 1407320"/>
                  <a:gd name="connsiteX36" fmla="*/ 1475834 w 2173540"/>
                  <a:gd name="connsiteY36" fmla="*/ 726281 h 1407320"/>
                  <a:gd name="connsiteX37" fmla="*/ 1461546 w 2173540"/>
                  <a:gd name="connsiteY37" fmla="*/ 731044 h 1407320"/>
                  <a:gd name="connsiteX38" fmla="*/ 1459165 w 2173540"/>
                  <a:gd name="connsiteY38" fmla="*/ 804862 h 1407320"/>
                  <a:gd name="connsiteX39" fmla="*/ 1456784 w 2173540"/>
                  <a:gd name="connsiteY39" fmla="*/ 852487 h 1407320"/>
                  <a:gd name="connsiteX40" fmla="*/ 1452021 w 2173540"/>
                  <a:gd name="connsiteY40" fmla="*/ 876300 h 1407320"/>
                  <a:gd name="connsiteX41" fmla="*/ 1447259 w 2173540"/>
                  <a:gd name="connsiteY41" fmla="*/ 900112 h 1407320"/>
                  <a:gd name="connsiteX42" fmla="*/ 1444878 w 2173540"/>
                  <a:gd name="connsiteY42" fmla="*/ 992981 h 1407320"/>
                  <a:gd name="connsiteX43" fmla="*/ 1442496 w 2173540"/>
                  <a:gd name="connsiteY43" fmla="*/ 1004887 h 1407320"/>
                  <a:gd name="connsiteX44" fmla="*/ 1447259 w 2173540"/>
                  <a:gd name="connsiteY44" fmla="*/ 1109662 h 1407320"/>
                  <a:gd name="connsiteX45" fmla="*/ 1449640 w 2173540"/>
                  <a:gd name="connsiteY45" fmla="*/ 1145381 h 1407320"/>
                  <a:gd name="connsiteX46" fmla="*/ 1454403 w 2173540"/>
                  <a:gd name="connsiteY46" fmla="*/ 1159669 h 1407320"/>
                  <a:gd name="connsiteX47" fmla="*/ 1456784 w 2173540"/>
                  <a:gd name="connsiteY47" fmla="*/ 1169194 h 1407320"/>
                  <a:gd name="connsiteX48" fmla="*/ 1459165 w 2173540"/>
                  <a:gd name="connsiteY48" fmla="*/ 1193006 h 1407320"/>
                  <a:gd name="connsiteX49" fmla="*/ 1461546 w 2173540"/>
                  <a:gd name="connsiteY49" fmla="*/ 1202531 h 1407320"/>
                  <a:gd name="connsiteX50" fmla="*/ 1466309 w 2173540"/>
                  <a:gd name="connsiteY50" fmla="*/ 1221581 h 1407320"/>
                  <a:gd name="connsiteX51" fmla="*/ 1473453 w 2173540"/>
                  <a:gd name="connsiteY51" fmla="*/ 1238250 h 1407320"/>
                  <a:gd name="connsiteX52" fmla="*/ 1475834 w 2173540"/>
                  <a:gd name="connsiteY52" fmla="*/ 1257300 h 1407320"/>
                  <a:gd name="connsiteX53" fmla="*/ 1478215 w 2173540"/>
                  <a:gd name="connsiteY53" fmla="*/ 1266825 h 1407320"/>
                  <a:gd name="connsiteX54" fmla="*/ 1480596 w 2173540"/>
                  <a:gd name="connsiteY54" fmla="*/ 1350169 h 1407320"/>
                  <a:gd name="connsiteX55" fmla="*/ 1482978 w 2173540"/>
                  <a:gd name="connsiteY55" fmla="*/ 1359694 h 1407320"/>
                  <a:gd name="connsiteX56" fmla="*/ 1485359 w 2173540"/>
                  <a:gd name="connsiteY56" fmla="*/ 1371600 h 1407320"/>
                  <a:gd name="connsiteX57" fmla="*/ 1482978 w 2173540"/>
                  <a:gd name="connsiteY57" fmla="*/ 1404937 h 1407320"/>
                  <a:gd name="connsiteX58" fmla="*/ 1475834 w 2173540"/>
                  <a:gd name="connsiteY58" fmla="*/ 1407319 h 1407320"/>
                  <a:gd name="connsiteX59" fmla="*/ 1004346 w 2173540"/>
                  <a:gd name="connsiteY59" fmla="*/ 1402556 h 1407320"/>
                  <a:gd name="connsiteX60" fmla="*/ 949578 w 2173540"/>
                  <a:gd name="connsiteY60" fmla="*/ 1400175 h 1407320"/>
                  <a:gd name="connsiteX61" fmla="*/ 928146 w 2173540"/>
                  <a:gd name="connsiteY61" fmla="*/ 1397794 h 1407320"/>
                  <a:gd name="connsiteX62" fmla="*/ 859090 w 2173540"/>
                  <a:gd name="connsiteY62" fmla="*/ 1390650 h 1407320"/>
                  <a:gd name="connsiteX63" fmla="*/ 768603 w 2173540"/>
                  <a:gd name="connsiteY63" fmla="*/ 1393031 h 1407320"/>
                  <a:gd name="connsiteX64" fmla="*/ 763840 w 2173540"/>
                  <a:gd name="connsiteY64" fmla="*/ 1383506 h 1407320"/>
                  <a:gd name="connsiteX65" fmla="*/ 759078 w 2173540"/>
                  <a:gd name="connsiteY65" fmla="*/ 1221581 h 1407320"/>
                  <a:gd name="connsiteX66" fmla="*/ 756696 w 2173540"/>
                  <a:gd name="connsiteY66" fmla="*/ 883444 h 1407320"/>
                  <a:gd name="connsiteX67" fmla="*/ 751934 w 2173540"/>
                  <a:gd name="connsiteY67" fmla="*/ 852487 h 1407320"/>
                  <a:gd name="connsiteX68" fmla="*/ 749553 w 2173540"/>
                  <a:gd name="connsiteY68" fmla="*/ 745331 h 1407320"/>
                  <a:gd name="connsiteX69" fmla="*/ 747171 w 2173540"/>
                  <a:gd name="connsiteY69" fmla="*/ 735806 h 1407320"/>
                  <a:gd name="connsiteX70" fmla="*/ 749553 w 2173540"/>
                  <a:gd name="connsiteY70" fmla="*/ 702469 h 1407320"/>
                  <a:gd name="connsiteX71" fmla="*/ 754315 w 2173540"/>
                  <a:gd name="connsiteY71" fmla="*/ 692944 h 1407320"/>
                  <a:gd name="connsiteX72" fmla="*/ 759078 w 2173540"/>
                  <a:gd name="connsiteY72" fmla="*/ 685800 h 1407320"/>
                  <a:gd name="connsiteX73" fmla="*/ 80421 w 2173540"/>
                  <a:gd name="connsiteY73" fmla="*/ 707231 h 1407320"/>
                  <a:gd name="connsiteX74" fmla="*/ 78040 w 2173540"/>
                  <a:gd name="connsiteY74" fmla="*/ 7144 h 1407320"/>
                  <a:gd name="connsiteX0" fmla="*/ 47628 w 2143128"/>
                  <a:gd name="connsiteY0" fmla="*/ 7144 h 1407320"/>
                  <a:gd name="connsiteX1" fmla="*/ 164309 w 2143128"/>
                  <a:gd name="connsiteY1" fmla="*/ 16669 h 1407320"/>
                  <a:gd name="connsiteX2" fmla="*/ 797722 w 2143128"/>
                  <a:gd name="connsiteY2" fmla="*/ 14287 h 1407320"/>
                  <a:gd name="connsiteX3" fmla="*/ 1114428 w 2143128"/>
                  <a:gd name="connsiteY3" fmla="*/ 14287 h 1407320"/>
                  <a:gd name="connsiteX4" fmla="*/ 1126334 w 2143128"/>
                  <a:gd name="connsiteY4" fmla="*/ 11906 h 1407320"/>
                  <a:gd name="connsiteX5" fmla="*/ 1278734 w 2143128"/>
                  <a:gd name="connsiteY5" fmla="*/ 9525 h 1407320"/>
                  <a:gd name="connsiteX6" fmla="*/ 1905003 w 2143128"/>
                  <a:gd name="connsiteY6" fmla="*/ 7144 h 1407320"/>
                  <a:gd name="connsiteX7" fmla="*/ 1912147 w 2143128"/>
                  <a:gd name="connsiteY7" fmla="*/ 4762 h 1407320"/>
                  <a:gd name="connsiteX8" fmla="*/ 1976441 w 2143128"/>
                  <a:gd name="connsiteY8" fmla="*/ 0 h 1407320"/>
                  <a:gd name="connsiteX9" fmla="*/ 2033591 w 2143128"/>
                  <a:gd name="connsiteY9" fmla="*/ 2381 h 1407320"/>
                  <a:gd name="connsiteX10" fmla="*/ 2050259 w 2143128"/>
                  <a:gd name="connsiteY10" fmla="*/ 4762 h 1407320"/>
                  <a:gd name="connsiteX11" fmla="*/ 2076453 w 2143128"/>
                  <a:gd name="connsiteY11" fmla="*/ 11906 h 1407320"/>
                  <a:gd name="connsiteX12" fmla="*/ 2112172 w 2143128"/>
                  <a:gd name="connsiteY12" fmla="*/ 14287 h 1407320"/>
                  <a:gd name="connsiteX13" fmla="*/ 2143128 w 2143128"/>
                  <a:gd name="connsiteY13" fmla="*/ 19050 h 1407320"/>
                  <a:gd name="connsiteX14" fmla="*/ 2140747 w 2143128"/>
                  <a:gd name="connsiteY14" fmla="*/ 190500 h 1407320"/>
                  <a:gd name="connsiteX15" fmla="*/ 2138366 w 2143128"/>
                  <a:gd name="connsiteY15" fmla="*/ 238125 h 1407320"/>
                  <a:gd name="connsiteX16" fmla="*/ 2131222 w 2143128"/>
                  <a:gd name="connsiteY16" fmla="*/ 359569 h 1407320"/>
                  <a:gd name="connsiteX17" fmla="*/ 2128841 w 2143128"/>
                  <a:gd name="connsiteY17" fmla="*/ 390525 h 1407320"/>
                  <a:gd name="connsiteX18" fmla="*/ 2124078 w 2143128"/>
                  <a:gd name="connsiteY18" fmla="*/ 473869 h 1407320"/>
                  <a:gd name="connsiteX19" fmla="*/ 2121697 w 2143128"/>
                  <a:gd name="connsiteY19" fmla="*/ 483394 h 1407320"/>
                  <a:gd name="connsiteX20" fmla="*/ 2119316 w 2143128"/>
                  <a:gd name="connsiteY20" fmla="*/ 500062 h 1407320"/>
                  <a:gd name="connsiteX21" fmla="*/ 2121697 w 2143128"/>
                  <a:gd name="connsiteY21" fmla="*/ 583406 h 1407320"/>
                  <a:gd name="connsiteX22" fmla="*/ 2124078 w 2143128"/>
                  <a:gd name="connsiteY22" fmla="*/ 595312 h 1407320"/>
                  <a:gd name="connsiteX23" fmla="*/ 2126459 w 2143128"/>
                  <a:gd name="connsiteY23" fmla="*/ 628650 h 1407320"/>
                  <a:gd name="connsiteX24" fmla="*/ 2128841 w 2143128"/>
                  <a:gd name="connsiteY24" fmla="*/ 638175 h 1407320"/>
                  <a:gd name="connsiteX25" fmla="*/ 2131222 w 2143128"/>
                  <a:gd name="connsiteY25" fmla="*/ 652462 h 1407320"/>
                  <a:gd name="connsiteX26" fmla="*/ 2138366 w 2143128"/>
                  <a:gd name="connsiteY26" fmla="*/ 678656 h 1407320"/>
                  <a:gd name="connsiteX27" fmla="*/ 2140747 w 2143128"/>
                  <a:gd name="connsiteY27" fmla="*/ 697706 h 1407320"/>
                  <a:gd name="connsiteX28" fmla="*/ 1885953 w 2143128"/>
                  <a:gd name="connsiteY28" fmla="*/ 726281 h 1407320"/>
                  <a:gd name="connsiteX29" fmla="*/ 1781178 w 2143128"/>
                  <a:gd name="connsiteY29" fmla="*/ 731044 h 1407320"/>
                  <a:gd name="connsiteX30" fmla="*/ 1766891 w 2143128"/>
                  <a:gd name="connsiteY30" fmla="*/ 735806 h 1407320"/>
                  <a:gd name="connsiteX31" fmla="*/ 1654972 w 2143128"/>
                  <a:gd name="connsiteY31" fmla="*/ 738187 h 1407320"/>
                  <a:gd name="connsiteX32" fmla="*/ 1585916 w 2143128"/>
                  <a:gd name="connsiteY32" fmla="*/ 740569 h 1407320"/>
                  <a:gd name="connsiteX33" fmla="*/ 1514478 w 2143128"/>
                  <a:gd name="connsiteY33" fmla="*/ 738187 h 1407320"/>
                  <a:gd name="connsiteX34" fmla="*/ 1502572 w 2143128"/>
                  <a:gd name="connsiteY34" fmla="*/ 735806 h 1407320"/>
                  <a:gd name="connsiteX35" fmla="*/ 1485903 w 2143128"/>
                  <a:gd name="connsiteY35" fmla="*/ 733425 h 1407320"/>
                  <a:gd name="connsiteX36" fmla="*/ 1445422 w 2143128"/>
                  <a:gd name="connsiteY36" fmla="*/ 726281 h 1407320"/>
                  <a:gd name="connsiteX37" fmla="*/ 1431134 w 2143128"/>
                  <a:gd name="connsiteY37" fmla="*/ 731044 h 1407320"/>
                  <a:gd name="connsiteX38" fmla="*/ 1428753 w 2143128"/>
                  <a:gd name="connsiteY38" fmla="*/ 804862 h 1407320"/>
                  <a:gd name="connsiteX39" fmla="*/ 1426372 w 2143128"/>
                  <a:gd name="connsiteY39" fmla="*/ 852487 h 1407320"/>
                  <a:gd name="connsiteX40" fmla="*/ 1421609 w 2143128"/>
                  <a:gd name="connsiteY40" fmla="*/ 876300 h 1407320"/>
                  <a:gd name="connsiteX41" fmla="*/ 1416847 w 2143128"/>
                  <a:gd name="connsiteY41" fmla="*/ 900112 h 1407320"/>
                  <a:gd name="connsiteX42" fmla="*/ 1414466 w 2143128"/>
                  <a:gd name="connsiteY42" fmla="*/ 992981 h 1407320"/>
                  <a:gd name="connsiteX43" fmla="*/ 1412084 w 2143128"/>
                  <a:gd name="connsiteY43" fmla="*/ 1004887 h 1407320"/>
                  <a:gd name="connsiteX44" fmla="*/ 1416847 w 2143128"/>
                  <a:gd name="connsiteY44" fmla="*/ 1109662 h 1407320"/>
                  <a:gd name="connsiteX45" fmla="*/ 1419228 w 2143128"/>
                  <a:gd name="connsiteY45" fmla="*/ 1145381 h 1407320"/>
                  <a:gd name="connsiteX46" fmla="*/ 1423991 w 2143128"/>
                  <a:gd name="connsiteY46" fmla="*/ 1159669 h 1407320"/>
                  <a:gd name="connsiteX47" fmla="*/ 1426372 w 2143128"/>
                  <a:gd name="connsiteY47" fmla="*/ 1169194 h 1407320"/>
                  <a:gd name="connsiteX48" fmla="*/ 1428753 w 2143128"/>
                  <a:gd name="connsiteY48" fmla="*/ 1193006 h 1407320"/>
                  <a:gd name="connsiteX49" fmla="*/ 1431134 w 2143128"/>
                  <a:gd name="connsiteY49" fmla="*/ 1202531 h 1407320"/>
                  <a:gd name="connsiteX50" fmla="*/ 1435897 w 2143128"/>
                  <a:gd name="connsiteY50" fmla="*/ 1221581 h 1407320"/>
                  <a:gd name="connsiteX51" fmla="*/ 1443041 w 2143128"/>
                  <a:gd name="connsiteY51" fmla="*/ 1238250 h 1407320"/>
                  <a:gd name="connsiteX52" fmla="*/ 1445422 w 2143128"/>
                  <a:gd name="connsiteY52" fmla="*/ 1257300 h 1407320"/>
                  <a:gd name="connsiteX53" fmla="*/ 1447803 w 2143128"/>
                  <a:gd name="connsiteY53" fmla="*/ 1266825 h 1407320"/>
                  <a:gd name="connsiteX54" fmla="*/ 1450184 w 2143128"/>
                  <a:gd name="connsiteY54" fmla="*/ 1350169 h 1407320"/>
                  <a:gd name="connsiteX55" fmla="*/ 1452566 w 2143128"/>
                  <a:gd name="connsiteY55" fmla="*/ 1359694 h 1407320"/>
                  <a:gd name="connsiteX56" fmla="*/ 1454947 w 2143128"/>
                  <a:gd name="connsiteY56" fmla="*/ 1371600 h 1407320"/>
                  <a:gd name="connsiteX57" fmla="*/ 1452566 w 2143128"/>
                  <a:gd name="connsiteY57" fmla="*/ 1404937 h 1407320"/>
                  <a:gd name="connsiteX58" fmla="*/ 1445422 w 2143128"/>
                  <a:gd name="connsiteY58" fmla="*/ 1407319 h 1407320"/>
                  <a:gd name="connsiteX59" fmla="*/ 973934 w 2143128"/>
                  <a:gd name="connsiteY59" fmla="*/ 1402556 h 1407320"/>
                  <a:gd name="connsiteX60" fmla="*/ 919166 w 2143128"/>
                  <a:gd name="connsiteY60" fmla="*/ 1400175 h 1407320"/>
                  <a:gd name="connsiteX61" fmla="*/ 897734 w 2143128"/>
                  <a:gd name="connsiteY61" fmla="*/ 1397794 h 1407320"/>
                  <a:gd name="connsiteX62" fmla="*/ 828678 w 2143128"/>
                  <a:gd name="connsiteY62" fmla="*/ 1390650 h 1407320"/>
                  <a:gd name="connsiteX63" fmla="*/ 738191 w 2143128"/>
                  <a:gd name="connsiteY63" fmla="*/ 1393031 h 1407320"/>
                  <a:gd name="connsiteX64" fmla="*/ 733428 w 2143128"/>
                  <a:gd name="connsiteY64" fmla="*/ 1383506 h 1407320"/>
                  <a:gd name="connsiteX65" fmla="*/ 728666 w 2143128"/>
                  <a:gd name="connsiteY65" fmla="*/ 1221581 h 1407320"/>
                  <a:gd name="connsiteX66" fmla="*/ 726284 w 2143128"/>
                  <a:gd name="connsiteY66" fmla="*/ 883444 h 1407320"/>
                  <a:gd name="connsiteX67" fmla="*/ 721522 w 2143128"/>
                  <a:gd name="connsiteY67" fmla="*/ 852487 h 1407320"/>
                  <a:gd name="connsiteX68" fmla="*/ 719141 w 2143128"/>
                  <a:gd name="connsiteY68" fmla="*/ 745331 h 1407320"/>
                  <a:gd name="connsiteX69" fmla="*/ 716759 w 2143128"/>
                  <a:gd name="connsiteY69" fmla="*/ 735806 h 1407320"/>
                  <a:gd name="connsiteX70" fmla="*/ 719141 w 2143128"/>
                  <a:gd name="connsiteY70" fmla="*/ 702469 h 1407320"/>
                  <a:gd name="connsiteX71" fmla="*/ 723903 w 2143128"/>
                  <a:gd name="connsiteY71" fmla="*/ 692944 h 1407320"/>
                  <a:gd name="connsiteX72" fmla="*/ 728666 w 2143128"/>
                  <a:gd name="connsiteY72" fmla="*/ 685800 h 1407320"/>
                  <a:gd name="connsiteX73" fmla="*/ 50009 w 2143128"/>
                  <a:gd name="connsiteY73" fmla="*/ 707231 h 1407320"/>
                  <a:gd name="connsiteX74" fmla="*/ 47628 w 2143128"/>
                  <a:gd name="connsiteY74" fmla="*/ 7144 h 1407320"/>
                  <a:gd name="connsiteX0" fmla="*/ 53005 w 2141361"/>
                  <a:gd name="connsiteY0" fmla="*/ 16669 h 1407320"/>
                  <a:gd name="connsiteX1" fmla="*/ 162542 w 2141361"/>
                  <a:gd name="connsiteY1" fmla="*/ 16669 h 1407320"/>
                  <a:gd name="connsiteX2" fmla="*/ 795955 w 2141361"/>
                  <a:gd name="connsiteY2" fmla="*/ 14287 h 1407320"/>
                  <a:gd name="connsiteX3" fmla="*/ 1112661 w 2141361"/>
                  <a:gd name="connsiteY3" fmla="*/ 14287 h 1407320"/>
                  <a:gd name="connsiteX4" fmla="*/ 1124567 w 2141361"/>
                  <a:gd name="connsiteY4" fmla="*/ 11906 h 1407320"/>
                  <a:gd name="connsiteX5" fmla="*/ 1276967 w 2141361"/>
                  <a:gd name="connsiteY5" fmla="*/ 9525 h 1407320"/>
                  <a:gd name="connsiteX6" fmla="*/ 1903236 w 2141361"/>
                  <a:gd name="connsiteY6" fmla="*/ 7144 h 1407320"/>
                  <a:gd name="connsiteX7" fmla="*/ 1910380 w 2141361"/>
                  <a:gd name="connsiteY7" fmla="*/ 4762 h 1407320"/>
                  <a:gd name="connsiteX8" fmla="*/ 1974674 w 2141361"/>
                  <a:gd name="connsiteY8" fmla="*/ 0 h 1407320"/>
                  <a:gd name="connsiteX9" fmla="*/ 2031824 w 2141361"/>
                  <a:gd name="connsiteY9" fmla="*/ 2381 h 1407320"/>
                  <a:gd name="connsiteX10" fmla="*/ 2048492 w 2141361"/>
                  <a:gd name="connsiteY10" fmla="*/ 4762 h 1407320"/>
                  <a:gd name="connsiteX11" fmla="*/ 2074686 w 2141361"/>
                  <a:gd name="connsiteY11" fmla="*/ 11906 h 1407320"/>
                  <a:gd name="connsiteX12" fmla="*/ 2110405 w 2141361"/>
                  <a:gd name="connsiteY12" fmla="*/ 14287 h 1407320"/>
                  <a:gd name="connsiteX13" fmla="*/ 2141361 w 2141361"/>
                  <a:gd name="connsiteY13" fmla="*/ 19050 h 1407320"/>
                  <a:gd name="connsiteX14" fmla="*/ 2138980 w 2141361"/>
                  <a:gd name="connsiteY14" fmla="*/ 190500 h 1407320"/>
                  <a:gd name="connsiteX15" fmla="*/ 2136599 w 2141361"/>
                  <a:gd name="connsiteY15" fmla="*/ 238125 h 1407320"/>
                  <a:gd name="connsiteX16" fmla="*/ 2129455 w 2141361"/>
                  <a:gd name="connsiteY16" fmla="*/ 359569 h 1407320"/>
                  <a:gd name="connsiteX17" fmla="*/ 2127074 w 2141361"/>
                  <a:gd name="connsiteY17" fmla="*/ 390525 h 1407320"/>
                  <a:gd name="connsiteX18" fmla="*/ 2122311 w 2141361"/>
                  <a:gd name="connsiteY18" fmla="*/ 473869 h 1407320"/>
                  <a:gd name="connsiteX19" fmla="*/ 2119930 w 2141361"/>
                  <a:gd name="connsiteY19" fmla="*/ 483394 h 1407320"/>
                  <a:gd name="connsiteX20" fmla="*/ 2117549 w 2141361"/>
                  <a:gd name="connsiteY20" fmla="*/ 500062 h 1407320"/>
                  <a:gd name="connsiteX21" fmla="*/ 2119930 w 2141361"/>
                  <a:gd name="connsiteY21" fmla="*/ 583406 h 1407320"/>
                  <a:gd name="connsiteX22" fmla="*/ 2122311 w 2141361"/>
                  <a:gd name="connsiteY22" fmla="*/ 595312 h 1407320"/>
                  <a:gd name="connsiteX23" fmla="*/ 2124692 w 2141361"/>
                  <a:gd name="connsiteY23" fmla="*/ 628650 h 1407320"/>
                  <a:gd name="connsiteX24" fmla="*/ 2127074 w 2141361"/>
                  <a:gd name="connsiteY24" fmla="*/ 638175 h 1407320"/>
                  <a:gd name="connsiteX25" fmla="*/ 2129455 w 2141361"/>
                  <a:gd name="connsiteY25" fmla="*/ 652462 h 1407320"/>
                  <a:gd name="connsiteX26" fmla="*/ 2136599 w 2141361"/>
                  <a:gd name="connsiteY26" fmla="*/ 678656 h 1407320"/>
                  <a:gd name="connsiteX27" fmla="*/ 2138980 w 2141361"/>
                  <a:gd name="connsiteY27" fmla="*/ 697706 h 1407320"/>
                  <a:gd name="connsiteX28" fmla="*/ 1884186 w 2141361"/>
                  <a:gd name="connsiteY28" fmla="*/ 726281 h 1407320"/>
                  <a:gd name="connsiteX29" fmla="*/ 1779411 w 2141361"/>
                  <a:gd name="connsiteY29" fmla="*/ 731044 h 1407320"/>
                  <a:gd name="connsiteX30" fmla="*/ 1765124 w 2141361"/>
                  <a:gd name="connsiteY30" fmla="*/ 735806 h 1407320"/>
                  <a:gd name="connsiteX31" fmla="*/ 1653205 w 2141361"/>
                  <a:gd name="connsiteY31" fmla="*/ 738187 h 1407320"/>
                  <a:gd name="connsiteX32" fmla="*/ 1584149 w 2141361"/>
                  <a:gd name="connsiteY32" fmla="*/ 740569 h 1407320"/>
                  <a:gd name="connsiteX33" fmla="*/ 1512711 w 2141361"/>
                  <a:gd name="connsiteY33" fmla="*/ 738187 h 1407320"/>
                  <a:gd name="connsiteX34" fmla="*/ 1500805 w 2141361"/>
                  <a:gd name="connsiteY34" fmla="*/ 735806 h 1407320"/>
                  <a:gd name="connsiteX35" fmla="*/ 1484136 w 2141361"/>
                  <a:gd name="connsiteY35" fmla="*/ 733425 h 1407320"/>
                  <a:gd name="connsiteX36" fmla="*/ 1443655 w 2141361"/>
                  <a:gd name="connsiteY36" fmla="*/ 726281 h 1407320"/>
                  <a:gd name="connsiteX37" fmla="*/ 1429367 w 2141361"/>
                  <a:gd name="connsiteY37" fmla="*/ 731044 h 1407320"/>
                  <a:gd name="connsiteX38" fmla="*/ 1426986 w 2141361"/>
                  <a:gd name="connsiteY38" fmla="*/ 804862 h 1407320"/>
                  <a:gd name="connsiteX39" fmla="*/ 1424605 w 2141361"/>
                  <a:gd name="connsiteY39" fmla="*/ 852487 h 1407320"/>
                  <a:gd name="connsiteX40" fmla="*/ 1419842 w 2141361"/>
                  <a:gd name="connsiteY40" fmla="*/ 876300 h 1407320"/>
                  <a:gd name="connsiteX41" fmla="*/ 1415080 w 2141361"/>
                  <a:gd name="connsiteY41" fmla="*/ 900112 h 1407320"/>
                  <a:gd name="connsiteX42" fmla="*/ 1412699 w 2141361"/>
                  <a:gd name="connsiteY42" fmla="*/ 992981 h 1407320"/>
                  <a:gd name="connsiteX43" fmla="*/ 1410317 w 2141361"/>
                  <a:gd name="connsiteY43" fmla="*/ 1004887 h 1407320"/>
                  <a:gd name="connsiteX44" fmla="*/ 1415080 w 2141361"/>
                  <a:gd name="connsiteY44" fmla="*/ 1109662 h 1407320"/>
                  <a:gd name="connsiteX45" fmla="*/ 1417461 w 2141361"/>
                  <a:gd name="connsiteY45" fmla="*/ 1145381 h 1407320"/>
                  <a:gd name="connsiteX46" fmla="*/ 1422224 w 2141361"/>
                  <a:gd name="connsiteY46" fmla="*/ 1159669 h 1407320"/>
                  <a:gd name="connsiteX47" fmla="*/ 1424605 w 2141361"/>
                  <a:gd name="connsiteY47" fmla="*/ 1169194 h 1407320"/>
                  <a:gd name="connsiteX48" fmla="*/ 1426986 w 2141361"/>
                  <a:gd name="connsiteY48" fmla="*/ 1193006 h 1407320"/>
                  <a:gd name="connsiteX49" fmla="*/ 1429367 w 2141361"/>
                  <a:gd name="connsiteY49" fmla="*/ 1202531 h 1407320"/>
                  <a:gd name="connsiteX50" fmla="*/ 1434130 w 2141361"/>
                  <a:gd name="connsiteY50" fmla="*/ 1221581 h 1407320"/>
                  <a:gd name="connsiteX51" fmla="*/ 1441274 w 2141361"/>
                  <a:gd name="connsiteY51" fmla="*/ 1238250 h 1407320"/>
                  <a:gd name="connsiteX52" fmla="*/ 1443655 w 2141361"/>
                  <a:gd name="connsiteY52" fmla="*/ 1257300 h 1407320"/>
                  <a:gd name="connsiteX53" fmla="*/ 1446036 w 2141361"/>
                  <a:gd name="connsiteY53" fmla="*/ 1266825 h 1407320"/>
                  <a:gd name="connsiteX54" fmla="*/ 1448417 w 2141361"/>
                  <a:gd name="connsiteY54" fmla="*/ 1350169 h 1407320"/>
                  <a:gd name="connsiteX55" fmla="*/ 1450799 w 2141361"/>
                  <a:gd name="connsiteY55" fmla="*/ 1359694 h 1407320"/>
                  <a:gd name="connsiteX56" fmla="*/ 1453180 w 2141361"/>
                  <a:gd name="connsiteY56" fmla="*/ 1371600 h 1407320"/>
                  <a:gd name="connsiteX57" fmla="*/ 1450799 w 2141361"/>
                  <a:gd name="connsiteY57" fmla="*/ 1404937 h 1407320"/>
                  <a:gd name="connsiteX58" fmla="*/ 1443655 w 2141361"/>
                  <a:gd name="connsiteY58" fmla="*/ 1407319 h 1407320"/>
                  <a:gd name="connsiteX59" fmla="*/ 972167 w 2141361"/>
                  <a:gd name="connsiteY59" fmla="*/ 1402556 h 1407320"/>
                  <a:gd name="connsiteX60" fmla="*/ 917399 w 2141361"/>
                  <a:gd name="connsiteY60" fmla="*/ 1400175 h 1407320"/>
                  <a:gd name="connsiteX61" fmla="*/ 895967 w 2141361"/>
                  <a:gd name="connsiteY61" fmla="*/ 1397794 h 1407320"/>
                  <a:gd name="connsiteX62" fmla="*/ 826911 w 2141361"/>
                  <a:gd name="connsiteY62" fmla="*/ 1390650 h 1407320"/>
                  <a:gd name="connsiteX63" fmla="*/ 736424 w 2141361"/>
                  <a:gd name="connsiteY63" fmla="*/ 1393031 h 1407320"/>
                  <a:gd name="connsiteX64" fmla="*/ 731661 w 2141361"/>
                  <a:gd name="connsiteY64" fmla="*/ 1383506 h 1407320"/>
                  <a:gd name="connsiteX65" fmla="*/ 726899 w 2141361"/>
                  <a:gd name="connsiteY65" fmla="*/ 1221581 h 1407320"/>
                  <a:gd name="connsiteX66" fmla="*/ 724517 w 2141361"/>
                  <a:gd name="connsiteY66" fmla="*/ 883444 h 1407320"/>
                  <a:gd name="connsiteX67" fmla="*/ 719755 w 2141361"/>
                  <a:gd name="connsiteY67" fmla="*/ 852487 h 1407320"/>
                  <a:gd name="connsiteX68" fmla="*/ 717374 w 2141361"/>
                  <a:gd name="connsiteY68" fmla="*/ 745331 h 1407320"/>
                  <a:gd name="connsiteX69" fmla="*/ 714992 w 2141361"/>
                  <a:gd name="connsiteY69" fmla="*/ 735806 h 1407320"/>
                  <a:gd name="connsiteX70" fmla="*/ 717374 w 2141361"/>
                  <a:gd name="connsiteY70" fmla="*/ 702469 h 1407320"/>
                  <a:gd name="connsiteX71" fmla="*/ 722136 w 2141361"/>
                  <a:gd name="connsiteY71" fmla="*/ 692944 h 1407320"/>
                  <a:gd name="connsiteX72" fmla="*/ 726899 w 2141361"/>
                  <a:gd name="connsiteY72" fmla="*/ 685800 h 1407320"/>
                  <a:gd name="connsiteX73" fmla="*/ 48242 w 2141361"/>
                  <a:gd name="connsiteY73" fmla="*/ 707231 h 1407320"/>
                  <a:gd name="connsiteX74" fmla="*/ 53005 w 2141361"/>
                  <a:gd name="connsiteY74" fmla="*/ 16669 h 1407320"/>
                  <a:gd name="connsiteX0" fmla="*/ 53005 w 2141361"/>
                  <a:gd name="connsiteY0" fmla="*/ 51864 h 1442515"/>
                  <a:gd name="connsiteX1" fmla="*/ 795955 w 2141361"/>
                  <a:gd name="connsiteY1" fmla="*/ 49482 h 1442515"/>
                  <a:gd name="connsiteX2" fmla="*/ 1112661 w 2141361"/>
                  <a:gd name="connsiteY2" fmla="*/ 49482 h 1442515"/>
                  <a:gd name="connsiteX3" fmla="*/ 1124567 w 2141361"/>
                  <a:gd name="connsiteY3" fmla="*/ 47101 h 1442515"/>
                  <a:gd name="connsiteX4" fmla="*/ 1276967 w 2141361"/>
                  <a:gd name="connsiteY4" fmla="*/ 44720 h 1442515"/>
                  <a:gd name="connsiteX5" fmla="*/ 1903236 w 2141361"/>
                  <a:gd name="connsiteY5" fmla="*/ 42339 h 1442515"/>
                  <a:gd name="connsiteX6" fmla="*/ 1910380 w 2141361"/>
                  <a:gd name="connsiteY6" fmla="*/ 39957 h 1442515"/>
                  <a:gd name="connsiteX7" fmla="*/ 1974674 w 2141361"/>
                  <a:gd name="connsiteY7" fmla="*/ 35195 h 1442515"/>
                  <a:gd name="connsiteX8" fmla="*/ 2031824 w 2141361"/>
                  <a:gd name="connsiteY8" fmla="*/ 37576 h 1442515"/>
                  <a:gd name="connsiteX9" fmla="*/ 2048492 w 2141361"/>
                  <a:gd name="connsiteY9" fmla="*/ 39957 h 1442515"/>
                  <a:gd name="connsiteX10" fmla="*/ 2074686 w 2141361"/>
                  <a:gd name="connsiteY10" fmla="*/ 47101 h 1442515"/>
                  <a:gd name="connsiteX11" fmla="*/ 2110405 w 2141361"/>
                  <a:gd name="connsiteY11" fmla="*/ 49482 h 1442515"/>
                  <a:gd name="connsiteX12" fmla="*/ 2141361 w 2141361"/>
                  <a:gd name="connsiteY12" fmla="*/ 54245 h 1442515"/>
                  <a:gd name="connsiteX13" fmla="*/ 2138980 w 2141361"/>
                  <a:gd name="connsiteY13" fmla="*/ 225695 h 1442515"/>
                  <a:gd name="connsiteX14" fmla="*/ 2136599 w 2141361"/>
                  <a:gd name="connsiteY14" fmla="*/ 273320 h 1442515"/>
                  <a:gd name="connsiteX15" fmla="*/ 2129455 w 2141361"/>
                  <a:gd name="connsiteY15" fmla="*/ 394764 h 1442515"/>
                  <a:gd name="connsiteX16" fmla="*/ 2127074 w 2141361"/>
                  <a:gd name="connsiteY16" fmla="*/ 425720 h 1442515"/>
                  <a:gd name="connsiteX17" fmla="*/ 2122311 w 2141361"/>
                  <a:gd name="connsiteY17" fmla="*/ 509064 h 1442515"/>
                  <a:gd name="connsiteX18" fmla="*/ 2119930 w 2141361"/>
                  <a:gd name="connsiteY18" fmla="*/ 518589 h 1442515"/>
                  <a:gd name="connsiteX19" fmla="*/ 2117549 w 2141361"/>
                  <a:gd name="connsiteY19" fmla="*/ 535257 h 1442515"/>
                  <a:gd name="connsiteX20" fmla="*/ 2119930 w 2141361"/>
                  <a:gd name="connsiteY20" fmla="*/ 618601 h 1442515"/>
                  <a:gd name="connsiteX21" fmla="*/ 2122311 w 2141361"/>
                  <a:gd name="connsiteY21" fmla="*/ 630507 h 1442515"/>
                  <a:gd name="connsiteX22" fmla="*/ 2124692 w 2141361"/>
                  <a:gd name="connsiteY22" fmla="*/ 663845 h 1442515"/>
                  <a:gd name="connsiteX23" fmla="*/ 2127074 w 2141361"/>
                  <a:gd name="connsiteY23" fmla="*/ 673370 h 1442515"/>
                  <a:gd name="connsiteX24" fmla="*/ 2129455 w 2141361"/>
                  <a:gd name="connsiteY24" fmla="*/ 687657 h 1442515"/>
                  <a:gd name="connsiteX25" fmla="*/ 2136599 w 2141361"/>
                  <a:gd name="connsiteY25" fmla="*/ 713851 h 1442515"/>
                  <a:gd name="connsiteX26" fmla="*/ 2138980 w 2141361"/>
                  <a:gd name="connsiteY26" fmla="*/ 732901 h 1442515"/>
                  <a:gd name="connsiteX27" fmla="*/ 1884186 w 2141361"/>
                  <a:gd name="connsiteY27" fmla="*/ 761476 h 1442515"/>
                  <a:gd name="connsiteX28" fmla="*/ 1779411 w 2141361"/>
                  <a:gd name="connsiteY28" fmla="*/ 766239 h 1442515"/>
                  <a:gd name="connsiteX29" fmla="*/ 1765124 w 2141361"/>
                  <a:gd name="connsiteY29" fmla="*/ 771001 h 1442515"/>
                  <a:gd name="connsiteX30" fmla="*/ 1653205 w 2141361"/>
                  <a:gd name="connsiteY30" fmla="*/ 773382 h 1442515"/>
                  <a:gd name="connsiteX31" fmla="*/ 1584149 w 2141361"/>
                  <a:gd name="connsiteY31" fmla="*/ 775764 h 1442515"/>
                  <a:gd name="connsiteX32" fmla="*/ 1512711 w 2141361"/>
                  <a:gd name="connsiteY32" fmla="*/ 773382 h 1442515"/>
                  <a:gd name="connsiteX33" fmla="*/ 1500805 w 2141361"/>
                  <a:gd name="connsiteY33" fmla="*/ 771001 h 1442515"/>
                  <a:gd name="connsiteX34" fmla="*/ 1484136 w 2141361"/>
                  <a:gd name="connsiteY34" fmla="*/ 768620 h 1442515"/>
                  <a:gd name="connsiteX35" fmla="*/ 1443655 w 2141361"/>
                  <a:gd name="connsiteY35" fmla="*/ 761476 h 1442515"/>
                  <a:gd name="connsiteX36" fmla="*/ 1429367 w 2141361"/>
                  <a:gd name="connsiteY36" fmla="*/ 766239 h 1442515"/>
                  <a:gd name="connsiteX37" fmla="*/ 1426986 w 2141361"/>
                  <a:gd name="connsiteY37" fmla="*/ 840057 h 1442515"/>
                  <a:gd name="connsiteX38" fmla="*/ 1424605 w 2141361"/>
                  <a:gd name="connsiteY38" fmla="*/ 887682 h 1442515"/>
                  <a:gd name="connsiteX39" fmla="*/ 1419842 w 2141361"/>
                  <a:gd name="connsiteY39" fmla="*/ 911495 h 1442515"/>
                  <a:gd name="connsiteX40" fmla="*/ 1415080 w 2141361"/>
                  <a:gd name="connsiteY40" fmla="*/ 935307 h 1442515"/>
                  <a:gd name="connsiteX41" fmla="*/ 1412699 w 2141361"/>
                  <a:gd name="connsiteY41" fmla="*/ 1028176 h 1442515"/>
                  <a:gd name="connsiteX42" fmla="*/ 1410317 w 2141361"/>
                  <a:gd name="connsiteY42" fmla="*/ 1040082 h 1442515"/>
                  <a:gd name="connsiteX43" fmla="*/ 1415080 w 2141361"/>
                  <a:gd name="connsiteY43" fmla="*/ 1144857 h 1442515"/>
                  <a:gd name="connsiteX44" fmla="*/ 1417461 w 2141361"/>
                  <a:gd name="connsiteY44" fmla="*/ 1180576 h 1442515"/>
                  <a:gd name="connsiteX45" fmla="*/ 1422224 w 2141361"/>
                  <a:gd name="connsiteY45" fmla="*/ 1194864 h 1442515"/>
                  <a:gd name="connsiteX46" fmla="*/ 1424605 w 2141361"/>
                  <a:gd name="connsiteY46" fmla="*/ 1204389 h 1442515"/>
                  <a:gd name="connsiteX47" fmla="*/ 1426986 w 2141361"/>
                  <a:gd name="connsiteY47" fmla="*/ 1228201 h 1442515"/>
                  <a:gd name="connsiteX48" fmla="*/ 1429367 w 2141361"/>
                  <a:gd name="connsiteY48" fmla="*/ 1237726 h 1442515"/>
                  <a:gd name="connsiteX49" fmla="*/ 1434130 w 2141361"/>
                  <a:gd name="connsiteY49" fmla="*/ 1256776 h 1442515"/>
                  <a:gd name="connsiteX50" fmla="*/ 1441274 w 2141361"/>
                  <a:gd name="connsiteY50" fmla="*/ 1273445 h 1442515"/>
                  <a:gd name="connsiteX51" fmla="*/ 1443655 w 2141361"/>
                  <a:gd name="connsiteY51" fmla="*/ 1292495 h 1442515"/>
                  <a:gd name="connsiteX52" fmla="*/ 1446036 w 2141361"/>
                  <a:gd name="connsiteY52" fmla="*/ 1302020 h 1442515"/>
                  <a:gd name="connsiteX53" fmla="*/ 1448417 w 2141361"/>
                  <a:gd name="connsiteY53" fmla="*/ 1385364 h 1442515"/>
                  <a:gd name="connsiteX54" fmla="*/ 1450799 w 2141361"/>
                  <a:gd name="connsiteY54" fmla="*/ 1394889 h 1442515"/>
                  <a:gd name="connsiteX55" fmla="*/ 1453180 w 2141361"/>
                  <a:gd name="connsiteY55" fmla="*/ 1406795 h 1442515"/>
                  <a:gd name="connsiteX56" fmla="*/ 1450799 w 2141361"/>
                  <a:gd name="connsiteY56" fmla="*/ 1440132 h 1442515"/>
                  <a:gd name="connsiteX57" fmla="*/ 1443655 w 2141361"/>
                  <a:gd name="connsiteY57" fmla="*/ 1442514 h 1442515"/>
                  <a:gd name="connsiteX58" fmla="*/ 972167 w 2141361"/>
                  <a:gd name="connsiteY58" fmla="*/ 1437751 h 1442515"/>
                  <a:gd name="connsiteX59" fmla="*/ 917399 w 2141361"/>
                  <a:gd name="connsiteY59" fmla="*/ 1435370 h 1442515"/>
                  <a:gd name="connsiteX60" fmla="*/ 895967 w 2141361"/>
                  <a:gd name="connsiteY60" fmla="*/ 1432989 h 1442515"/>
                  <a:gd name="connsiteX61" fmla="*/ 826911 w 2141361"/>
                  <a:gd name="connsiteY61" fmla="*/ 1425845 h 1442515"/>
                  <a:gd name="connsiteX62" fmla="*/ 736424 w 2141361"/>
                  <a:gd name="connsiteY62" fmla="*/ 1428226 h 1442515"/>
                  <a:gd name="connsiteX63" fmla="*/ 731661 w 2141361"/>
                  <a:gd name="connsiteY63" fmla="*/ 1418701 h 1442515"/>
                  <a:gd name="connsiteX64" fmla="*/ 726899 w 2141361"/>
                  <a:gd name="connsiteY64" fmla="*/ 1256776 h 1442515"/>
                  <a:gd name="connsiteX65" fmla="*/ 724517 w 2141361"/>
                  <a:gd name="connsiteY65" fmla="*/ 918639 h 1442515"/>
                  <a:gd name="connsiteX66" fmla="*/ 719755 w 2141361"/>
                  <a:gd name="connsiteY66" fmla="*/ 887682 h 1442515"/>
                  <a:gd name="connsiteX67" fmla="*/ 717374 w 2141361"/>
                  <a:gd name="connsiteY67" fmla="*/ 780526 h 1442515"/>
                  <a:gd name="connsiteX68" fmla="*/ 714992 w 2141361"/>
                  <a:gd name="connsiteY68" fmla="*/ 771001 h 1442515"/>
                  <a:gd name="connsiteX69" fmla="*/ 717374 w 2141361"/>
                  <a:gd name="connsiteY69" fmla="*/ 737664 h 1442515"/>
                  <a:gd name="connsiteX70" fmla="*/ 722136 w 2141361"/>
                  <a:gd name="connsiteY70" fmla="*/ 728139 h 1442515"/>
                  <a:gd name="connsiteX71" fmla="*/ 726899 w 2141361"/>
                  <a:gd name="connsiteY71" fmla="*/ 720995 h 1442515"/>
                  <a:gd name="connsiteX72" fmla="*/ 48242 w 2141361"/>
                  <a:gd name="connsiteY72" fmla="*/ 742426 h 1442515"/>
                  <a:gd name="connsiteX73" fmla="*/ 53005 w 2141361"/>
                  <a:gd name="connsiteY73" fmla="*/ 51864 h 1442515"/>
                  <a:gd name="connsiteX0" fmla="*/ 4764 w 2093120"/>
                  <a:gd name="connsiteY0" fmla="*/ 51864 h 1442515"/>
                  <a:gd name="connsiteX1" fmla="*/ 747714 w 2093120"/>
                  <a:gd name="connsiteY1" fmla="*/ 49482 h 1442515"/>
                  <a:gd name="connsiteX2" fmla="*/ 1064420 w 2093120"/>
                  <a:gd name="connsiteY2" fmla="*/ 49482 h 1442515"/>
                  <a:gd name="connsiteX3" fmla="*/ 1076326 w 2093120"/>
                  <a:gd name="connsiteY3" fmla="*/ 47101 h 1442515"/>
                  <a:gd name="connsiteX4" fmla="*/ 1228726 w 2093120"/>
                  <a:gd name="connsiteY4" fmla="*/ 44720 h 1442515"/>
                  <a:gd name="connsiteX5" fmla="*/ 1854995 w 2093120"/>
                  <a:gd name="connsiteY5" fmla="*/ 42339 h 1442515"/>
                  <a:gd name="connsiteX6" fmla="*/ 1862139 w 2093120"/>
                  <a:gd name="connsiteY6" fmla="*/ 39957 h 1442515"/>
                  <a:gd name="connsiteX7" fmla="*/ 1926433 w 2093120"/>
                  <a:gd name="connsiteY7" fmla="*/ 35195 h 1442515"/>
                  <a:gd name="connsiteX8" fmla="*/ 1983583 w 2093120"/>
                  <a:gd name="connsiteY8" fmla="*/ 37576 h 1442515"/>
                  <a:gd name="connsiteX9" fmla="*/ 2000251 w 2093120"/>
                  <a:gd name="connsiteY9" fmla="*/ 39957 h 1442515"/>
                  <a:gd name="connsiteX10" fmla="*/ 2026445 w 2093120"/>
                  <a:gd name="connsiteY10" fmla="*/ 47101 h 1442515"/>
                  <a:gd name="connsiteX11" fmla="*/ 2062164 w 2093120"/>
                  <a:gd name="connsiteY11" fmla="*/ 49482 h 1442515"/>
                  <a:gd name="connsiteX12" fmla="*/ 2093120 w 2093120"/>
                  <a:gd name="connsiteY12" fmla="*/ 54245 h 1442515"/>
                  <a:gd name="connsiteX13" fmla="*/ 2090739 w 2093120"/>
                  <a:gd name="connsiteY13" fmla="*/ 225695 h 1442515"/>
                  <a:gd name="connsiteX14" fmla="*/ 2088358 w 2093120"/>
                  <a:gd name="connsiteY14" fmla="*/ 273320 h 1442515"/>
                  <a:gd name="connsiteX15" fmla="*/ 2081214 w 2093120"/>
                  <a:gd name="connsiteY15" fmla="*/ 394764 h 1442515"/>
                  <a:gd name="connsiteX16" fmla="*/ 2078833 w 2093120"/>
                  <a:gd name="connsiteY16" fmla="*/ 425720 h 1442515"/>
                  <a:gd name="connsiteX17" fmla="*/ 2074070 w 2093120"/>
                  <a:gd name="connsiteY17" fmla="*/ 509064 h 1442515"/>
                  <a:gd name="connsiteX18" fmla="*/ 2071689 w 2093120"/>
                  <a:gd name="connsiteY18" fmla="*/ 518589 h 1442515"/>
                  <a:gd name="connsiteX19" fmla="*/ 2069308 w 2093120"/>
                  <a:gd name="connsiteY19" fmla="*/ 535257 h 1442515"/>
                  <a:gd name="connsiteX20" fmla="*/ 2071689 w 2093120"/>
                  <a:gd name="connsiteY20" fmla="*/ 618601 h 1442515"/>
                  <a:gd name="connsiteX21" fmla="*/ 2074070 w 2093120"/>
                  <a:gd name="connsiteY21" fmla="*/ 630507 h 1442515"/>
                  <a:gd name="connsiteX22" fmla="*/ 2076451 w 2093120"/>
                  <a:gd name="connsiteY22" fmla="*/ 663845 h 1442515"/>
                  <a:gd name="connsiteX23" fmla="*/ 2078833 w 2093120"/>
                  <a:gd name="connsiteY23" fmla="*/ 673370 h 1442515"/>
                  <a:gd name="connsiteX24" fmla="*/ 2081214 w 2093120"/>
                  <a:gd name="connsiteY24" fmla="*/ 687657 h 1442515"/>
                  <a:gd name="connsiteX25" fmla="*/ 2088358 w 2093120"/>
                  <a:gd name="connsiteY25" fmla="*/ 713851 h 1442515"/>
                  <a:gd name="connsiteX26" fmla="*/ 2090739 w 2093120"/>
                  <a:gd name="connsiteY26" fmla="*/ 732901 h 1442515"/>
                  <a:gd name="connsiteX27" fmla="*/ 1835945 w 2093120"/>
                  <a:gd name="connsiteY27" fmla="*/ 761476 h 1442515"/>
                  <a:gd name="connsiteX28" fmla="*/ 1731170 w 2093120"/>
                  <a:gd name="connsiteY28" fmla="*/ 766239 h 1442515"/>
                  <a:gd name="connsiteX29" fmla="*/ 1716883 w 2093120"/>
                  <a:gd name="connsiteY29" fmla="*/ 771001 h 1442515"/>
                  <a:gd name="connsiteX30" fmla="*/ 1604964 w 2093120"/>
                  <a:gd name="connsiteY30" fmla="*/ 773382 h 1442515"/>
                  <a:gd name="connsiteX31" fmla="*/ 1535908 w 2093120"/>
                  <a:gd name="connsiteY31" fmla="*/ 775764 h 1442515"/>
                  <a:gd name="connsiteX32" fmla="*/ 1464470 w 2093120"/>
                  <a:gd name="connsiteY32" fmla="*/ 773382 h 1442515"/>
                  <a:gd name="connsiteX33" fmla="*/ 1452564 w 2093120"/>
                  <a:gd name="connsiteY33" fmla="*/ 771001 h 1442515"/>
                  <a:gd name="connsiteX34" fmla="*/ 1435895 w 2093120"/>
                  <a:gd name="connsiteY34" fmla="*/ 768620 h 1442515"/>
                  <a:gd name="connsiteX35" fmla="*/ 1395414 w 2093120"/>
                  <a:gd name="connsiteY35" fmla="*/ 761476 h 1442515"/>
                  <a:gd name="connsiteX36" fmla="*/ 1381126 w 2093120"/>
                  <a:gd name="connsiteY36" fmla="*/ 766239 h 1442515"/>
                  <a:gd name="connsiteX37" fmla="*/ 1378745 w 2093120"/>
                  <a:gd name="connsiteY37" fmla="*/ 840057 h 1442515"/>
                  <a:gd name="connsiteX38" fmla="*/ 1376364 w 2093120"/>
                  <a:gd name="connsiteY38" fmla="*/ 887682 h 1442515"/>
                  <a:gd name="connsiteX39" fmla="*/ 1371601 w 2093120"/>
                  <a:gd name="connsiteY39" fmla="*/ 911495 h 1442515"/>
                  <a:gd name="connsiteX40" fmla="*/ 1366839 w 2093120"/>
                  <a:gd name="connsiteY40" fmla="*/ 935307 h 1442515"/>
                  <a:gd name="connsiteX41" fmla="*/ 1364458 w 2093120"/>
                  <a:gd name="connsiteY41" fmla="*/ 1028176 h 1442515"/>
                  <a:gd name="connsiteX42" fmla="*/ 1362076 w 2093120"/>
                  <a:gd name="connsiteY42" fmla="*/ 1040082 h 1442515"/>
                  <a:gd name="connsiteX43" fmla="*/ 1366839 w 2093120"/>
                  <a:gd name="connsiteY43" fmla="*/ 1144857 h 1442515"/>
                  <a:gd name="connsiteX44" fmla="*/ 1369220 w 2093120"/>
                  <a:gd name="connsiteY44" fmla="*/ 1180576 h 1442515"/>
                  <a:gd name="connsiteX45" fmla="*/ 1373983 w 2093120"/>
                  <a:gd name="connsiteY45" fmla="*/ 1194864 h 1442515"/>
                  <a:gd name="connsiteX46" fmla="*/ 1376364 w 2093120"/>
                  <a:gd name="connsiteY46" fmla="*/ 1204389 h 1442515"/>
                  <a:gd name="connsiteX47" fmla="*/ 1378745 w 2093120"/>
                  <a:gd name="connsiteY47" fmla="*/ 1228201 h 1442515"/>
                  <a:gd name="connsiteX48" fmla="*/ 1381126 w 2093120"/>
                  <a:gd name="connsiteY48" fmla="*/ 1237726 h 1442515"/>
                  <a:gd name="connsiteX49" fmla="*/ 1385889 w 2093120"/>
                  <a:gd name="connsiteY49" fmla="*/ 1256776 h 1442515"/>
                  <a:gd name="connsiteX50" fmla="*/ 1393033 w 2093120"/>
                  <a:gd name="connsiteY50" fmla="*/ 1273445 h 1442515"/>
                  <a:gd name="connsiteX51" fmla="*/ 1395414 w 2093120"/>
                  <a:gd name="connsiteY51" fmla="*/ 1292495 h 1442515"/>
                  <a:gd name="connsiteX52" fmla="*/ 1397795 w 2093120"/>
                  <a:gd name="connsiteY52" fmla="*/ 1302020 h 1442515"/>
                  <a:gd name="connsiteX53" fmla="*/ 1400176 w 2093120"/>
                  <a:gd name="connsiteY53" fmla="*/ 1385364 h 1442515"/>
                  <a:gd name="connsiteX54" fmla="*/ 1402558 w 2093120"/>
                  <a:gd name="connsiteY54" fmla="*/ 1394889 h 1442515"/>
                  <a:gd name="connsiteX55" fmla="*/ 1404939 w 2093120"/>
                  <a:gd name="connsiteY55" fmla="*/ 1406795 h 1442515"/>
                  <a:gd name="connsiteX56" fmla="*/ 1402558 w 2093120"/>
                  <a:gd name="connsiteY56" fmla="*/ 1440132 h 1442515"/>
                  <a:gd name="connsiteX57" fmla="*/ 1395414 w 2093120"/>
                  <a:gd name="connsiteY57" fmla="*/ 1442514 h 1442515"/>
                  <a:gd name="connsiteX58" fmla="*/ 923926 w 2093120"/>
                  <a:gd name="connsiteY58" fmla="*/ 1437751 h 1442515"/>
                  <a:gd name="connsiteX59" fmla="*/ 869158 w 2093120"/>
                  <a:gd name="connsiteY59" fmla="*/ 1435370 h 1442515"/>
                  <a:gd name="connsiteX60" fmla="*/ 847726 w 2093120"/>
                  <a:gd name="connsiteY60" fmla="*/ 1432989 h 1442515"/>
                  <a:gd name="connsiteX61" fmla="*/ 778670 w 2093120"/>
                  <a:gd name="connsiteY61" fmla="*/ 1425845 h 1442515"/>
                  <a:gd name="connsiteX62" fmla="*/ 688183 w 2093120"/>
                  <a:gd name="connsiteY62" fmla="*/ 1428226 h 1442515"/>
                  <a:gd name="connsiteX63" fmla="*/ 683420 w 2093120"/>
                  <a:gd name="connsiteY63" fmla="*/ 1418701 h 1442515"/>
                  <a:gd name="connsiteX64" fmla="*/ 678658 w 2093120"/>
                  <a:gd name="connsiteY64" fmla="*/ 1256776 h 1442515"/>
                  <a:gd name="connsiteX65" fmla="*/ 676276 w 2093120"/>
                  <a:gd name="connsiteY65" fmla="*/ 918639 h 1442515"/>
                  <a:gd name="connsiteX66" fmla="*/ 671514 w 2093120"/>
                  <a:gd name="connsiteY66" fmla="*/ 887682 h 1442515"/>
                  <a:gd name="connsiteX67" fmla="*/ 669133 w 2093120"/>
                  <a:gd name="connsiteY67" fmla="*/ 780526 h 1442515"/>
                  <a:gd name="connsiteX68" fmla="*/ 666751 w 2093120"/>
                  <a:gd name="connsiteY68" fmla="*/ 771001 h 1442515"/>
                  <a:gd name="connsiteX69" fmla="*/ 669133 w 2093120"/>
                  <a:gd name="connsiteY69" fmla="*/ 737664 h 1442515"/>
                  <a:gd name="connsiteX70" fmla="*/ 673895 w 2093120"/>
                  <a:gd name="connsiteY70" fmla="*/ 728139 h 1442515"/>
                  <a:gd name="connsiteX71" fmla="*/ 678658 w 2093120"/>
                  <a:gd name="connsiteY71" fmla="*/ 720995 h 1442515"/>
                  <a:gd name="connsiteX72" fmla="*/ 1 w 2093120"/>
                  <a:gd name="connsiteY72" fmla="*/ 742426 h 1442515"/>
                  <a:gd name="connsiteX73" fmla="*/ 4764 w 2093120"/>
                  <a:gd name="connsiteY73" fmla="*/ 51864 h 1442515"/>
                  <a:gd name="connsiteX0" fmla="*/ 90010 w 2178366"/>
                  <a:gd name="connsiteY0" fmla="*/ 51864 h 1442515"/>
                  <a:gd name="connsiteX1" fmla="*/ 832960 w 2178366"/>
                  <a:gd name="connsiteY1" fmla="*/ 49482 h 1442515"/>
                  <a:gd name="connsiteX2" fmla="*/ 1149666 w 2178366"/>
                  <a:gd name="connsiteY2" fmla="*/ 49482 h 1442515"/>
                  <a:gd name="connsiteX3" fmla="*/ 1161572 w 2178366"/>
                  <a:gd name="connsiteY3" fmla="*/ 47101 h 1442515"/>
                  <a:gd name="connsiteX4" fmla="*/ 1313972 w 2178366"/>
                  <a:gd name="connsiteY4" fmla="*/ 44720 h 1442515"/>
                  <a:gd name="connsiteX5" fmla="*/ 1940241 w 2178366"/>
                  <a:gd name="connsiteY5" fmla="*/ 42339 h 1442515"/>
                  <a:gd name="connsiteX6" fmla="*/ 1947385 w 2178366"/>
                  <a:gd name="connsiteY6" fmla="*/ 39957 h 1442515"/>
                  <a:gd name="connsiteX7" fmla="*/ 2011679 w 2178366"/>
                  <a:gd name="connsiteY7" fmla="*/ 35195 h 1442515"/>
                  <a:gd name="connsiteX8" fmla="*/ 2068829 w 2178366"/>
                  <a:gd name="connsiteY8" fmla="*/ 37576 h 1442515"/>
                  <a:gd name="connsiteX9" fmla="*/ 2085497 w 2178366"/>
                  <a:gd name="connsiteY9" fmla="*/ 39957 h 1442515"/>
                  <a:gd name="connsiteX10" fmla="*/ 2111691 w 2178366"/>
                  <a:gd name="connsiteY10" fmla="*/ 47101 h 1442515"/>
                  <a:gd name="connsiteX11" fmla="*/ 2147410 w 2178366"/>
                  <a:gd name="connsiteY11" fmla="*/ 49482 h 1442515"/>
                  <a:gd name="connsiteX12" fmla="*/ 2178366 w 2178366"/>
                  <a:gd name="connsiteY12" fmla="*/ 54245 h 1442515"/>
                  <a:gd name="connsiteX13" fmla="*/ 2175985 w 2178366"/>
                  <a:gd name="connsiteY13" fmla="*/ 225695 h 1442515"/>
                  <a:gd name="connsiteX14" fmla="*/ 2173604 w 2178366"/>
                  <a:gd name="connsiteY14" fmla="*/ 273320 h 1442515"/>
                  <a:gd name="connsiteX15" fmla="*/ 2166460 w 2178366"/>
                  <a:gd name="connsiteY15" fmla="*/ 394764 h 1442515"/>
                  <a:gd name="connsiteX16" fmla="*/ 2164079 w 2178366"/>
                  <a:gd name="connsiteY16" fmla="*/ 425720 h 1442515"/>
                  <a:gd name="connsiteX17" fmla="*/ 2159316 w 2178366"/>
                  <a:gd name="connsiteY17" fmla="*/ 509064 h 1442515"/>
                  <a:gd name="connsiteX18" fmla="*/ 2156935 w 2178366"/>
                  <a:gd name="connsiteY18" fmla="*/ 518589 h 1442515"/>
                  <a:gd name="connsiteX19" fmla="*/ 2154554 w 2178366"/>
                  <a:gd name="connsiteY19" fmla="*/ 535257 h 1442515"/>
                  <a:gd name="connsiteX20" fmla="*/ 2156935 w 2178366"/>
                  <a:gd name="connsiteY20" fmla="*/ 618601 h 1442515"/>
                  <a:gd name="connsiteX21" fmla="*/ 2159316 w 2178366"/>
                  <a:gd name="connsiteY21" fmla="*/ 630507 h 1442515"/>
                  <a:gd name="connsiteX22" fmla="*/ 2161697 w 2178366"/>
                  <a:gd name="connsiteY22" fmla="*/ 663845 h 1442515"/>
                  <a:gd name="connsiteX23" fmla="*/ 2164079 w 2178366"/>
                  <a:gd name="connsiteY23" fmla="*/ 673370 h 1442515"/>
                  <a:gd name="connsiteX24" fmla="*/ 2166460 w 2178366"/>
                  <a:gd name="connsiteY24" fmla="*/ 687657 h 1442515"/>
                  <a:gd name="connsiteX25" fmla="*/ 2173604 w 2178366"/>
                  <a:gd name="connsiteY25" fmla="*/ 713851 h 1442515"/>
                  <a:gd name="connsiteX26" fmla="*/ 2175985 w 2178366"/>
                  <a:gd name="connsiteY26" fmla="*/ 732901 h 1442515"/>
                  <a:gd name="connsiteX27" fmla="*/ 1921191 w 2178366"/>
                  <a:gd name="connsiteY27" fmla="*/ 761476 h 1442515"/>
                  <a:gd name="connsiteX28" fmla="*/ 1816416 w 2178366"/>
                  <a:gd name="connsiteY28" fmla="*/ 766239 h 1442515"/>
                  <a:gd name="connsiteX29" fmla="*/ 1802129 w 2178366"/>
                  <a:gd name="connsiteY29" fmla="*/ 771001 h 1442515"/>
                  <a:gd name="connsiteX30" fmla="*/ 1690210 w 2178366"/>
                  <a:gd name="connsiteY30" fmla="*/ 773382 h 1442515"/>
                  <a:gd name="connsiteX31" fmla="*/ 1621154 w 2178366"/>
                  <a:gd name="connsiteY31" fmla="*/ 775764 h 1442515"/>
                  <a:gd name="connsiteX32" fmla="*/ 1549716 w 2178366"/>
                  <a:gd name="connsiteY32" fmla="*/ 773382 h 1442515"/>
                  <a:gd name="connsiteX33" fmla="*/ 1537810 w 2178366"/>
                  <a:gd name="connsiteY33" fmla="*/ 771001 h 1442515"/>
                  <a:gd name="connsiteX34" fmla="*/ 1521141 w 2178366"/>
                  <a:gd name="connsiteY34" fmla="*/ 768620 h 1442515"/>
                  <a:gd name="connsiteX35" fmla="*/ 1480660 w 2178366"/>
                  <a:gd name="connsiteY35" fmla="*/ 761476 h 1442515"/>
                  <a:gd name="connsiteX36" fmla="*/ 1466372 w 2178366"/>
                  <a:gd name="connsiteY36" fmla="*/ 766239 h 1442515"/>
                  <a:gd name="connsiteX37" fmla="*/ 1463991 w 2178366"/>
                  <a:gd name="connsiteY37" fmla="*/ 840057 h 1442515"/>
                  <a:gd name="connsiteX38" fmla="*/ 1461610 w 2178366"/>
                  <a:gd name="connsiteY38" fmla="*/ 887682 h 1442515"/>
                  <a:gd name="connsiteX39" fmla="*/ 1456847 w 2178366"/>
                  <a:gd name="connsiteY39" fmla="*/ 911495 h 1442515"/>
                  <a:gd name="connsiteX40" fmla="*/ 1452085 w 2178366"/>
                  <a:gd name="connsiteY40" fmla="*/ 935307 h 1442515"/>
                  <a:gd name="connsiteX41" fmla="*/ 1449704 w 2178366"/>
                  <a:gd name="connsiteY41" fmla="*/ 1028176 h 1442515"/>
                  <a:gd name="connsiteX42" fmla="*/ 1447322 w 2178366"/>
                  <a:gd name="connsiteY42" fmla="*/ 1040082 h 1442515"/>
                  <a:gd name="connsiteX43" fmla="*/ 1452085 w 2178366"/>
                  <a:gd name="connsiteY43" fmla="*/ 1144857 h 1442515"/>
                  <a:gd name="connsiteX44" fmla="*/ 1454466 w 2178366"/>
                  <a:gd name="connsiteY44" fmla="*/ 1180576 h 1442515"/>
                  <a:gd name="connsiteX45" fmla="*/ 1459229 w 2178366"/>
                  <a:gd name="connsiteY45" fmla="*/ 1194864 h 1442515"/>
                  <a:gd name="connsiteX46" fmla="*/ 1461610 w 2178366"/>
                  <a:gd name="connsiteY46" fmla="*/ 1204389 h 1442515"/>
                  <a:gd name="connsiteX47" fmla="*/ 1463991 w 2178366"/>
                  <a:gd name="connsiteY47" fmla="*/ 1228201 h 1442515"/>
                  <a:gd name="connsiteX48" fmla="*/ 1466372 w 2178366"/>
                  <a:gd name="connsiteY48" fmla="*/ 1237726 h 1442515"/>
                  <a:gd name="connsiteX49" fmla="*/ 1471135 w 2178366"/>
                  <a:gd name="connsiteY49" fmla="*/ 1256776 h 1442515"/>
                  <a:gd name="connsiteX50" fmla="*/ 1478279 w 2178366"/>
                  <a:gd name="connsiteY50" fmla="*/ 1273445 h 1442515"/>
                  <a:gd name="connsiteX51" fmla="*/ 1480660 w 2178366"/>
                  <a:gd name="connsiteY51" fmla="*/ 1292495 h 1442515"/>
                  <a:gd name="connsiteX52" fmla="*/ 1483041 w 2178366"/>
                  <a:gd name="connsiteY52" fmla="*/ 1302020 h 1442515"/>
                  <a:gd name="connsiteX53" fmla="*/ 1485422 w 2178366"/>
                  <a:gd name="connsiteY53" fmla="*/ 1385364 h 1442515"/>
                  <a:gd name="connsiteX54" fmla="*/ 1487804 w 2178366"/>
                  <a:gd name="connsiteY54" fmla="*/ 1394889 h 1442515"/>
                  <a:gd name="connsiteX55" fmla="*/ 1490185 w 2178366"/>
                  <a:gd name="connsiteY55" fmla="*/ 1406795 h 1442515"/>
                  <a:gd name="connsiteX56" fmla="*/ 1487804 w 2178366"/>
                  <a:gd name="connsiteY56" fmla="*/ 1440132 h 1442515"/>
                  <a:gd name="connsiteX57" fmla="*/ 1480660 w 2178366"/>
                  <a:gd name="connsiteY57" fmla="*/ 1442514 h 1442515"/>
                  <a:gd name="connsiteX58" fmla="*/ 1009172 w 2178366"/>
                  <a:gd name="connsiteY58" fmla="*/ 1437751 h 1442515"/>
                  <a:gd name="connsiteX59" fmla="*/ 954404 w 2178366"/>
                  <a:gd name="connsiteY59" fmla="*/ 1435370 h 1442515"/>
                  <a:gd name="connsiteX60" fmla="*/ 932972 w 2178366"/>
                  <a:gd name="connsiteY60" fmla="*/ 1432989 h 1442515"/>
                  <a:gd name="connsiteX61" fmla="*/ 863916 w 2178366"/>
                  <a:gd name="connsiteY61" fmla="*/ 1425845 h 1442515"/>
                  <a:gd name="connsiteX62" fmla="*/ 773429 w 2178366"/>
                  <a:gd name="connsiteY62" fmla="*/ 1428226 h 1442515"/>
                  <a:gd name="connsiteX63" fmla="*/ 768666 w 2178366"/>
                  <a:gd name="connsiteY63" fmla="*/ 1418701 h 1442515"/>
                  <a:gd name="connsiteX64" fmla="*/ 763904 w 2178366"/>
                  <a:gd name="connsiteY64" fmla="*/ 1256776 h 1442515"/>
                  <a:gd name="connsiteX65" fmla="*/ 761522 w 2178366"/>
                  <a:gd name="connsiteY65" fmla="*/ 918639 h 1442515"/>
                  <a:gd name="connsiteX66" fmla="*/ 756760 w 2178366"/>
                  <a:gd name="connsiteY66" fmla="*/ 887682 h 1442515"/>
                  <a:gd name="connsiteX67" fmla="*/ 754379 w 2178366"/>
                  <a:gd name="connsiteY67" fmla="*/ 780526 h 1442515"/>
                  <a:gd name="connsiteX68" fmla="*/ 751997 w 2178366"/>
                  <a:gd name="connsiteY68" fmla="*/ 771001 h 1442515"/>
                  <a:gd name="connsiteX69" fmla="*/ 754379 w 2178366"/>
                  <a:gd name="connsiteY69" fmla="*/ 737664 h 1442515"/>
                  <a:gd name="connsiteX70" fmla="*/ 759141 w 2178366"/>
                  <a:gd name="connsiteY70" fmla="*/ 728139 h 1442515"/>
                  <a:gd name="connsiteX71" fmla="*/ 763904 w 2178366"/>
                  <a:gd name="connsiteY71" fmla="*/ 720995 h 1442515"/>
                  <a:gd name="connsiteX72" fmla="*/ 85247 w 2178366"/>
                  <a:gd name="connsiteY72" fmla="*/ 742426 h 1442515"/>
                  <a:gd name="connsiteX73" fmla="*/ 90010 w 2178366"/>
                  <a:gd name="connsiteY73" fmla="*/ 51864 h 1442515"/>
                  <a:gd name="connsiteX0" fmla="*/ 90010 w 2178366"/>
                  <a:gd name="connsiteY0" fmla="*/ 51864 h 1442515"/>
                  <a:gd name="connsiteX1" fmla="*/ 832960 w 2178366"/>
                  <a:gd name="connsiteY1" fmla="*/ 49482 h 1442515"/>
                  <a:gd name="connsiteX2" fmla="*/ 1149666 w 2178366"/>
                  <a:gd name="connsiteY2" fmla="*/ 49482 h 1442515"/>
                  <a:gd name="connsiteX3" fmla="*/ 1161572 w 2178366"/>
                  <a:gd name="connsiteY3" fmla="*/ 47101 h 1442515"/>
                  <a:gd name="connsiteX4" fmla="*/ 1313972 w 2178366"/>
                  <a:gd name="connsiteY4" fmla="*/ 44720 h 1442515"/>
                  <a:gd name="connsiteX5" fmla="*/ 1940241 w 2178366"/>
                  <a:gd name="connsiteY5" fmla="*/ 42339 h 1442515"/>
                  <a:gd name="connsiteX6" fmla="*/ 1947385 w 2178366"/>
                  <a:gd name="connsiteY6" fmla="*/ 39957 h 1442515"/>
                  <a:gd name="connsiteX7" fmla="*/ 2011679 w 2178366"/>
                  <a:gd name="connsiteY7" fmla="*/ 35195 h 1442515"/>
                  <a:gd name="connsiteX8" fmla="*/ 2068829 w 2178366"/>
                  <a:gd name="connsiteY8" fmla="*/ 37576 h 1442515"/>
                  <a:gd name="connsiteX9" fmla="*/ 2085497 w 2178366"/>
                  <a:gd name="connsiteY9" fmla="*/ 39957 h 1442515"/>
                  <a:gd name="connsiteX10" fmla="*/ 2111691 w 2178366"/>
                  <a:gd name="connsiteY10" fmla="*/ 47101 h 1442515"/>
                  <a:gd name="connsiteX11" fmla="*/ 2147410 w 2178366"/>
                  <a:gd name="connsiteY11" fmla="*/ 49482 h 1442515"/>
                  <a:gd name="connsiteX12" fmla="*/ 2178366 w 2178366"/>
                  <a:gd name="connsiteY12" fmla="*/ 54245 h 1442515"/>
                  <a:gd name="connsiteX13" fmla="*/ 2175985 w 2178366"/>
                  <a:gd name="connsiteY13" fmla="*/ 225695 h 1442515"/>
                  <a:gd name="connsiteX14" fmla="*/ 2173604 w 2178366"/>
                  <a:gd name="connsiteY14" fmla="*/ 273320 h 1442515"/>
                  <a:gd name="connsiteX15" fmla="*/ 2166460 w 2178366"/>
                  <a:gd name="connsiteY15" fmla="*/ 394764 h 1442515"/>
                  <a:gd name="connsiteX16" fmla="*/ 2164079 w 2178366"/>
                  <a:gd name="connsiteY16" fmla="*/ 425720 h 1442515"/>
                  <a:gd name="connsiteX17" fmla="*/ 2159316 w 2178366"/>
                  <a:gd name="connsiteY17" fmla="*/ 509064 h 1442515"/>
                  <a:gd name="connsiteX18" fmla="*/ 2156935 w 2178366"/>
                  <a:gd name="connsiteY18" fmla="*/ 518589 h 1442515"/>
                  <a:gd name="connsiteX19" fmla="*/ 2154554 w 2178366"/>
                  <a:gd name="connsiteY19" fmla="*/ 535257 h 1442515"/>
                  <a:gd name="connsiteX20" fmla="*/ 2156935 w 2178366"/>
                  <a:gd name="connsiteY20" fmla="*/ 618601 h 1442515"/>
                  <a:gd name="connsiteX21" fmla="*/ 2159316 w 2178366"/>
                  <a:gd name="connsiteY21" fmla="*/ 630507 h 1442515"/>
                  <a:gd name="connsiteX22" fmla="*/ 2161697 w 2178366"/>
                  <a:gd name="connsiteY22" fmla="*/ 663845 h 1442515"/>
                  <a:gd name="connsiteX23" fmla="*/ 2164079 w 2178366"/>
                  <a:gd name="connsiteY23" fmla="*/ 673370 h 1442515"/>
                  <a:gd name="connsiteX24" fmla="*/ 2166460 w 2178366"/>
                  <a:gd name="connsiteY24" fmla="*/ 687657 h 1442515"/>
                  <a:gd name="connsiteX25" fmla="*/ 2173604 w 2178366"/>
                  <a:gd name="connsiteY25" fmla="*/ 713851 h 1442515"/>
                  <a:gd name="connsiteX26" fmla="*/ 2175985 w 2178366"/>
                  <a:gd name="connsiteY26" fmla="*/ 732901 h 1442515"/>
                  <a:gd name="connsiteX27" fmla="*/ 1921191 w 2178366"/>
                  <a:gd name="connsiteY27" fmla="*/ 761476 h 1442515"/>
                  <a:gd name="connsiteX28" fmla="*/ 1816416 w 2178366"/>
                  <a:gd name="connsiteY28" fmla="*/ 766239 h 1442515"/>
                  <a:gd name="connsiteX29" fmla="*/ 1802129 w 2178366"/>
                  <a:gd name="connsiteY29" fmla="*/ 771001 h 1442515"/>
                  <a:gd name="connsiteX30" fmla="*/ 1690210 w 2178366"/>
                  <a:gd name="connsiteY30" fmla="*/ 773382 h 1442515"/>
                  <a:gd name="connsiteX31" fmla="*/ 1621154 w 2178366"/>
                  <a:gd name="connsiteY31" fmla="*/ 775764 h 1442515"/>
                  <a:gd name="connsiteX32" fmla="*/ 1549716 w 2178366"/>
                  <a:gd name="connsiteY32" fmla="*/ 773382 h 1442515"/>
                  <a:gd name="connsiteX33" fmla="*/ 1537810 w 2178366"/>
                  <a:gd name="connsiteY33" fmla="*/ 771001 h 1442515"/>
                  <a:gd name="connsiteX34" fmla="*/ 1521141 w 2178366"/>
                  <a:gd name="connsiteY34" fmla="*/ 768620 h 1442515"/>
                  <a:gd name="connsiteX35" fmla="*/ 1480660 w 2178366"/>
                  <a:gd name="connsiteY35" fmla="*/ 761476 h 1442515"/>
                  <a:gd name="connsiteX36" fmla="*/ 1466372 w 2178366"/>
                  <a:gd name="connsiteY36" fmla="*/ 766239 h 1442515"/>
                  <a:gd name="connsiteX37" fmla="*/ 1463991 w 2178366"/>
                  <a:gd name="connsiteY37" fmla="*/ 840057 h 1442515"/>
                  <a:gd name="connsiteX38" fmla="*/ 1461610 w 2178366"/>
                  <a:gd name="connsiteY38" fmla="*/ 887682 h 1442515"/>
                  <a:gd name="connsiteX39" fmla="*/ 1456847 w 2178366"/>
                  <a:gd name="connsiteY39" fmla="*/ 911495 h 1442515"/>
                  <a:gd name="connsiteX40" fmla="*/ 1452085 w 2178366"/>
                  <a:gd name="connsiteY40" fmla="*/ 935307 h 1442515"/>
                  <a:gd name="connsiteX41" fmla="*/ 1449704 w 2178366"/>
                  <a:gd name="connsiteY41" fmla="*/ 1028176 h 1442515"/>
                  <a:gd name="connsiteX42" fmla="*/ 1447322 w 2178366"/>
                  <a:gd name="connsiteY42" fmla="*/ 1040082 h 1442515"/>
                  <a:gd name="connsiteX43" fmla="*/ 1452085 w 2178366"/>
                  <a:gd name="connsiteY43" fmla="*/ 1144857 h 1442515"/>
                  <a:gd name="connsiteX44" fmla="*/ 1454466 w 2178366"/>
                  <a:gd name="connsiteY44" fmla="*/ 1180576 h 1442515"/>
                  <a:gd name="connsiteX45" fmla="*/ 1459229 w 2178366"/>
                  <a:gd name="connsiteY45" fmla="*/ 1194864 h 1442515"/>
                  <a:gd name="connsiteX46" fmla="*/ 1461610 w 2178366"/>
                  <a:gd name="connsiteY46" fmla="*/ 1204389 h 1442515"/>
                  <a:gd name="connsiteX47" fmla="*/ 1463991 w 2178366"/>
                  <a:gd name="connsiteY47" fmla="*/ 1228201 h 1442515"/>
                  <a:gd name="connsiteX48" fmla="*/ 1466372 w 2178366"/>
                  <a:gd name="connsiteY48" fmla="*/ 1237726 h 1442515"/>
                  <a:gd name="connsiteX49" fmla="*/ 1471135 w 2178366"/>
                  <a:gd name="connsiteY49" fmla="*/ 1256776 h 1442515"/>
                  <a:gd name="connsiteX50" fmla="*/ 1478279 w 2178366"/>
                  <a:gd name="connsiteY50" fmla="*/ 1273445 h 1442515"/>
                  <a:gd name="connsiteX51" fmla="*/ 1480660 w 2178366"/>
                  <a:gd name="connsiteY51" fmla="*/ 1292495 h 1442515"/>
                  <a:gd name="connsiteX52" fmla="*/ 1483041 w 2178366"/>
                  <a:gd name="connsiteY52" fmla="*/ 1302020 h 1442515"/>
                  <a:gd name="connsiteX53" fmla="*/ 1485422 w 2178366"/>
                  <a:gd name="connsiteY53" fmla="*/ 1385364 h 1442515"/>
                  <a:gd name="connsiteX54" fmla="*/ 1487804 w 2178366"/>
                  <a:gd name="connsiteY54" fmla="*/ 1394889 h 1442515"/>
                  <a:gd name="connsiteX55" fmla="*/ 1490185 w 2178366"/>
                  <a:gd name="connsiteY55" fmla="*/ 1406795 h 1442515"/>
                  <a:gd name="connsiteX56" fmla="*/ 1487804 w 2178366"/>
                  <a:gd name="connsiteY56" fmla="*/ 1440132 h 1442515"/>
                  <a:gd name="connsiteX57" fmla="*/ 1480660 w 2178366"/>
                  <a:gd name="connsiteY57" fmla="*/ 1442514 h 1442515"/>
                  <a:gd name="connsiteX58" fmla="*/ 1009172 w 2178366"/>
                  <a:gd name="connsiteY58" fmla="*/ 1437751 h 1442515"/>
                  <a:gd name="connsiteX59" fmla="*/ 954404 w 2178366"/>
                  <a:gd name="connsiteY59" fmla="*/ 1435370 h 1442515"/>
                  <a:gd name="connsiteX60" fmla="*/ 932972 w 2178366"/>
                  <a:gd name="connsiteY60" fmla="*/ 1432989 h 1442515"/>
                  <a:gd name="connsiteX61" fmla="*/ 863916 w 2178366"/>
                  <a:gd name="connsiteY61" fmla="*/ 1425845 h 1442515"/>
                  <a:gd name="connsiteX62" fmla="*/ 773429 w 2178366"/>
                  <a:gd name="connsiteY62" fmla="*/ 1428226 h 1442515"/>
                  <a:gd name="connsiteX63" fmla="*/ 768666 w 2178366"/>
                  <a:gd name="connsiteY63" fmla="*/ 1418701 h 1442515"/>
                  <a:gd name="connsiteX64" fmla="*/ 763904 w 2178366"/>
                  <a:gd name="connsiteY64" fmla="*/ 1256776 h 1442515"/>
                  <a:gd name="connsiteX65" fmla="*/ 761522 w 2178366"/>
                  <a:gd name="connsiteY65" fmla="*/ 918639 h 1442515"/>
                  <a:gd name="connsiteX66" fmla="*/ 756760 w 2178366"/>
                  <a:gd name="connsiteY66" fmla="*/ 887682 h 1442515"/>
                  <a:gd name="connsiteX67" fmla="*/ 754379 w 2178366"/>
                  <a:gd name="connsiteY67" fmla="*/ 780526 h 1442515"/>
                  <a:gd name="connsiteX68" fmla="*/ 751997 w 2178366"/>
                  <a:gd name="connsiteY68" fmla="*/ 771001 h 1442515"/>
                  <a:gd name="connsiteX69" fmla="*/ 754379 w 2178366"/>
                  <a:gd name="connsiteY69" fmla="*/ 737664 h 1442515"/>
                  <a:gd name="connsiteX70" fmla="*/ 759141 w 2178366"/>
                  <a:gd name="connsiteY70" fmla="*/ 728139 h 1442515"/>
                  <a:gd name="connsiteX71" fmla="*/ 763904 w 2178366"/>
                  <a:gd name="connsiteY71" fmla="*/ 720995 h 1442515"/>
                  <a:gd name="connsiteX72" fmla="*/ 85247 w 2178366"/>
                  <a:gd name="connsiteY72" fmla="*/ 742426 h 1442515"/>
                  <a:gd name="connsiteX73" fmla="*/ 90010 w 2178366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1523 w 2094642"/>
                  <a:gd name="connsiteY71" fmla="*/ 742426 h 1442515"/>
                  <a:gd name="connsiteX72" fmla="*/ 6286 w 2094642"/>
                  <a:gd name="connsiteY72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1523 w 2094642"/>
                  <a:gd name="connsiteY70" fmla="*/ 742426 h 1442515"/>
                  <a:gd name="connsiteX71" fmla="*/ 6286 w 2094642"/>
                  <a:gd name="connsiteY71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70655 w 2094642"/>
                  <a:gd name="connsiteY68" fmla="*/ 737664 h 1442515"/>
                  <a:gd name="connsiteX69" fmla="*/ 1523 w 2094642"/>
                  <a:gd name="connsiteY69" fmla="*/ 742426 h 1442515"/>
                  <a:gd name="connsiteX70" fmla="*/ 6286 w 2094642"/>
                  <a:gd name="connsiteY70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37664 h 1442515"/>
                  <a:gd name="connsiteX68" fmla="*/ 1523 w 2094642"/>
                  <a:gd name="connsiteY68" fmla="*/ 742426 h 1442515"/>
                  <a:gd name="connsiteX69" fmla="*/ 6286 w 2094642"/>
                  <a:gd name="connsiteY69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0655 w 2094642"/>
                  <a:gd name="connsiteY66" fmla="*/ 737664 h 1442515"/>
                  <a:gd name="connsiteX67" fmla="*/ 1523 w 2094642"/>
                  <a:gd name="connsiteY67" fmla="*/ 742426 h 1442515"/>
                  <a:gd name="connsiteX68" fmla="*/ 6286 w 2094642"/>
                  <a:gd name="connsiteY68" fmla="*/ 51864 h 1442515"/>
                  <a:gd name="connsiteX0" fmla="*/ 6286 w 2094642"/>
                  <a:gd name="connsiteY0" fmla="*/ 51775 h 1442426"/>
                  <a:gd name="connsiteX1" fmla="*/ 1065942 w 2094642"/>
                  <a:gd name="connsiteY1" fmla="*/ 49393 h 1442426"/>
                  <a:gd name="connsiteX2" fmla="*/ 1077848 w 2094642"/>
                  <a:gd name="connsiteY2" fmla="*/ 47012 h 1442426"/>
                  <a:gd name="connsiteX3" fmla="*/ 1230248 w 2094642"/>
                  <a:gd name="connsiteY3" fmla="*/ 44631 h 1442426"/>
                  <a:gd name="connsiteX4" fmla="*/ 1856517 w 2094642"/>
                  <a:gd name="connsiteY4" fmla="*/ 42250 h 1442426"/>
                  <a:gd name="connsiteX5" fmla="*/ 1863661 w 2094642"/>
                  <a:gd name="connsiteY5" fmla="*/ 39868 h 1442426"/>
                  <a:gd name="connsiteX6" fmla="*/ 1927955 w 2094642"/>
                  <a:gd name="connsiteY6" fmla="*/ 35106 h 1442426"/>
                  <a:gd name="connsiteX7" fmla="*/ 1985105 w 2094642"/>
                  <a:gd name="connsiteY7" fmla="*/ 37487 h 1442426"/>
                  <a:gd name="connsiteX8" fmla="*/ 2001773 w 2094642"/>
                  <a:gd name="connsiteY8" fmla="*/ 39868 h 1442426"/>
                  <a:gd name="connsiteX9" fmla="*/ 2027967 w 2094642"/>
                  <a:gd name="connsiteY9" fmla="*/ 47012 h 1442426"/>
                  <a:gd name="connsiteX10" fmla="*/ 2063686 w 2094642"/>
                  <a:gd name="connsiteY10" fmla="*/ 49393 h 1442426"/>
                  <a:gd name="connsiteX11" fmla="*/ 2094642 w 2094642"/>
                  <a:gd name="connsiteY11" fmla="*/ 54156 h 1442426"/>
                  <a:gd name="connsiteX12" fmla="*/ 2092261 w 2094642"/>
                  <a:gd name="connsiteY12" fmla="*/ 225606 h 1442426"/>
                  <a:gd name="connsiteX13" fmla="*/ 2089880 w 2094642"/>
                  <a:gd name="connsiteY13" fmla="*/ 273231 h 1442426"/>
                  <a:gd name="connsiteX14" fmla="*/ 2082736 w 2094642"/>
                  <a:gd name="connsiteY14" fmla="*/ 394675 h 1442426"/>
                  <a:gd name="connsiteX15" fmla="*/ 2080355 w 2094642"/>
                  <a:gd name="connsiteY15" fmla="*/ 425631 h 1442426"/>
                  <a:gd name="connsiteX16" fmla="*/ 2075592 w 2094642"/>
                  <a:gd name="connsiteY16" fmla="*/ 508975 h 1442426"/>
                  <a:gd name="connsiteX17" fmla="*/ 2073211 w 2094642"/>
                  <a:gd name="connsiteY17" fmla="*/ 518500 h 1442426"/>
                  <a:gd name="connsiteX18" fmla="*/ 2070830 w 2094642"/>
                  <a:gd name="connsiteY18" fmla="*/ 535168 h 1442426"/>
                  <a:gd name="connsiteX19" fmla="*/ 2073211 w 2094642"/>
                  <a:gd name="connsiteY19" fmla="*/ 618512 h 1442426"/>
                  <a:gd name="connsiteX20" fmla="*/ 2075592 w 2094642"/>
                  <a:gd name="connsiteY20" fmla="*/ 630418 h 1442426"/>
                  <a:gd name="connsiteX21" fmla="*/ 2077973 w 2094642"/>
                  <a:gd name="connsiteY21" fmla="*/ 663756 h 1442426"/>
                  <a:gd name="connsiteX22" fmla="*/ 2080355 w 2094642"/>
                  <a:gd name="connsiteY22" fmla="*/ 673281 h 1442426"/>
                  <a:gd name="connsiteX23" fmla="*/ 2082736 w 2094642"/>
                  <a:gd name="connsiteY23" fmla="*/ 687568 h 1442426"/>
                  <a:gd name="connsiteX24" fmla="*/ 2089880 w 2094642"/>
                  <a:gd name="connsiteY24" fmla="*/ 713762 h 1442426"/>
                  <a:gd name="connsiteX25" fmla="*/ 2092261 w 2094642"/>
                  <a:gd name="connsiteY25" fmla="*/ 732812 h 1442426"/>
                  <a:gd name="connsiteX26" fmla="*/ 1837467 w 2094642"/>
                  <a:gd name="connsiteY26" fmla="*/ 761387 h 1442426"/>
                  <a:gd name="connsiteX27" fmla="*/ 1732692 w 2094642"/>
                  <a:gd name="connsiteY27" fmla="*/ 766150 h 1442426"/>
                  <a:gd name="connsiteX28" fmla="*/ 1718405 w 2094642"/>
                  <a:gd name="connsiteY28" fmla="*/ 770912 h 1442426"/>
                  <a:gd name="connsiteX29" fmla="*/ 1606486 w 2094642"/>
                  <a:gd name="connsiteY29" fmla="*/ 773293 h 1442426"/>
                  <a:gd name="connsiteX30" fmla="*/ 1537430 w 2094642"/>
                  <a:gd name="connsiteY30" fmla="*/ 775675 h 1442426"/>
                  <a:gd name="connsiteX31" fmla="*/ 1465992 w 2094642"/>
                  <a:gd name="connsiteY31" fmla="*/ 773293 h 1442426"/>
                  <a:gd name="connsiteX32" fmla="*/ 1454086 w 2094642"/>
                  <a:gd name="connsiteY32" fmla="*/ 770912 h 1442426"/>
                  <a:gd name="connsiteX33" fmla="*/ 1437417 w 2094642"/>
                  <a:gd name="connsiteY33" fmla="*/ 768531 h 1442426"/>
                  <a:gd name="connsiteX34" fmla="*/ 1396936 w 2094642"/>
                  <a:gd name="connsiteY34" fmla="*/ 761387 h 1442426"/>
                  <a:gd name="connsiteX35" fmla="*/ 1382648 w 2094642"/>
                  <a:gd name="connsiteY35" fmla="*/ 766150 h 1442426"/>
                  <a:gd name="connsiteX36" fmla="*/ 1380267 w 2094642"/>
                  <a:gd name="connsiteY36" fmla="*/ 839968 h 1442426"/>
                  <a:gd name="connsiteX37" fmla="*/ 1377886 w 2094642"/>
                  <a:gd name="connsiteY37" fmla="*/ 887593 h 1442426"/>
                  <a:gd name="connsiteX38" fmla="*/ 1373123 w 2094642"/>
                  <a:gd name="connsiteY38" fmla="*/ 911406 h 1442426"/>
                  <a:gd name="connsiteX39" fmla="*/ 1368361 w 2094642"/>
                  <a:gd name="connsiteY39" fmla="*/ 935218 h 1442426"/>
                  <a:gd name="connsiteX40" fmla="*/ 1365980 w 2094642"/>
                  <a:gd name="connsiteY40" fmla="*/ 1028087 h 1442426"/>
                  <a:gd name="connsiteX41" fmla="*/ 1363598 w 2094642"/>
                  <a:gd name="connsiteY41" fmla="*/ 1039993 h 1442426"/>
                  <a:gd name="connsiteX42" fmla="*/ 1368361 w 2094642"/>
                  <a:gd name="connsiteY42" fmla="*/ 1144768 h 1442426"/>
                  <a:gd name="connsiteX43" fmla="*/ 1370742 w 2094642"/>
                  <a:gd name="connsiteY43" fmla="*/ 1180487 h 1442426"/>
                  <a:gd name="connsiteX44" fmla="*/ 1375505 w 2094642"/>
                  <a:gd name="connsiteY44" fmla="*/ 1194775 h 1442426"/>
                  <a:gd name="connsiteX45" fmla="*/ 1377886 w 2094642"/>
                  <a:gd name="connsiteY45" fmla="*/ 1204300 h 1442426"/>
                  <a:gd name="connsiteX46" fmla="*/ 1380267 w 2094642"/>
                  <a:gd name="connsiteY46" fmla="*/ 1228112 h 1442426"/>
                  <a:gd name="connsiteX47" fmla="*/ 1382648 w 2094642"/>
                  <a:gd name="connsiteY47" fmla="*/ 1237637 h 1442426"/>
                  <a:gd name="connsiteX48" fmla="*/ 1387411 w 2094642"/>
                  <a:gd name="connsiteY48" fmla="*/ 1256687 h 1442426"/>
                  <a:gd name="connsiteX49" fmla="*/ 1394555 w 2094642"/>
                  <a:gd name="connsiteY49" fmla="*/ 1273356 h 1442426"/>
                  <a:gd name="connsiteX50" fmla="*/ 1396936 w 2094642"/>
                  <a:gd name="connsiteY50" fmla="*/ 1292406 h 1442426"/>
                  <a:gd name="connsiteX51" fmla="*/ 1399317 w 2094642"/>
                  <a:gd name="connsiteY51" fmla="*/ 1301931 h 1442426"/>
                  <a:gd name="connsiteX52" fmla="*/ 1401698 w 2094642"/>
                  <a:gd name="connsiteY52" fmla="*/ 1385275 h 1442426"/>
                  <a:gd name="connsiteX53" fmla="*/ 1404080 w 2094642"/>
                  <a:gd name="connsiteY53" fmla="*/ 1394800 h 1442426"/>
                  <a:gd name="connsiteX54" fmla="*/ 1406461 w 2094642"/>
                  <a:gd name="connsiteY54" fmla="*/ 1406706 h 1442426"/>
                  <a:gd name="connsiteX55" fmla="*/ 1404080 w 2094642"/>
                  <a:gd name="connsiteY55" fmla="*/ 1440043 h 1442426"/>
                  <a:gd name="connsiteX56" fmla="*/ 1396936 w 2094642"/>
                  <a:gd name="connsiteY56" fmla="*/ 1442425 h 1442426"/>
                  <a:gd name="connsiteX57" fmla="*/ 925448 w 2094642"/>
                  <a:gd name="connsiteY57" fmla="*/ 1437662 h 1442426"/>
                  <a:gd name="connsiteX58" fmla="*/ 870680 w 2094642"/>
                  <a:gd name="connsiteY58" fmla="*/ 1435281 h 1442426"/>
                  <a:gd name="connsiteX59" fmla="*/ 849248 w 2094642"/>
                  <a:gd name="connsiteY59" fmla="*/ 1432900 h 1442426"/>
                  <a:gd name="connsiteX60" fmla="*/ 780192 w 2094642"/>
                  <a:gd name="connsiteY60" fmla="*/ 1425756 h 1442426"/>
                  <a:gd name="connsiteX61" fmla="*/ 689705 w 2094642"/>
                  <a:gd name="connsiteY61" fmla="*/ 1428137 h 1442426"/>
                  <a:gd name="connsiteX62" fmla="*/ 684942 w 2094642"/>
                  <a:gd name="connsiteY62" fmla="*/ 1418612 h 1442426"/>
                  <a:gd name="connsiteX63" fmla="*/ 680180 w 2094642"/>
                  <a:gd name="connsiteY63" fmla="*/ 1256687 h 1442426"/>
                  <a:gd name="connsiteX64" fmla="*/ 677798 w 2094642"/>
                  <a:gd name="connsiteY64" fmla="*/ 918550 h 1442426"/>
                  <a:gd name="connsiteX65" fmla="*/ 670655 w 2094642"/>
                  <a:gd name="connsiteY65" fmla="*/ 737575 h 1442426"/>
                  <a:gd name="connsiteX66" fmla="*/ 1523 w 2094642"/>
                  <a:gd name="connsiteY66" fmla="*/ 742337 h 1442426"/>
                  <a:gd name="connsiteX67" fmla="*/ 6286 w 2094642"/>
                  <a:gd name="connsiteY67" fmla="*/ 51775 h 1442426"/>
                  <a:gd name="connsiteX0" fmla="*/ 6286 w 2094642"/>
                  <a:gd name="connsiteY0" fmla="*/ 51686 h 1442337"/>
                  <a:gd name="connsiteX1" fmla="*/ 1065942 w 2094642"/>
                  <a:gd name="connsiteY1" fmla="*/ 49304 h 1442337"/>
                  <a:gd name="connsiteX2" fmla="*/ 1230248 w 2094642"/>
                  <a:gd name="connsiteY2" fmla="*/ 44542 h 1442337"/>
                  <a:gd name="connsiteX3" fmla="*/ 1856517 w 2094642"/>
                  <a:gd name="connsiteY3" fmla="*/ 42161 h 1442337"/>
                  <a:gd name="connsiteX4" fmla="*/ 1863661 w 2094642"/>
                  <a:gd name="connsiteY4" fmla="*/ 39779 h 1442337"/>
                  <a:gd name="connsiteX5" fmla="*/ 1927955 w 2094642"/>
                  <a:gd name="connsiteY5" fmla="*/ 35017 h 1442337"/>
                  <a:gd name="connsiteX6" fmla="*/ 1985105 w 2094642"/>
                  <a:gd name="connsiteY6" fmla="*/ 37398 h 1442337"/>
                  <a:gd name="connsiteX7" fmla="*/ 2001773 w 2094642"/>
                  <a:gd name="connsiteY7" fmla="*/ 39779 h 1442337"/>
                  <a:gd name="connsiteX8" fmla="*/ 2027967 w 2094642"/>
                  <a:gd name="connsiteY8" fmla="*/ 46923 h 1442337"/>
                  <a:gd name="connsiteX9" fmla="*/ 2063686 w 2094642"/>
                  <a:gd name="connsiteY9" fmla="*/ 49304 h 1442337"/>
                  <a:gd name="connsiteX10" fmla="*/ 2094642 w 2094642"/>
                  <a:gd name="connsiteY10" fmla="*/ 54067 h 1442337"/>
                  <a:gd name="connsiteX11" fmla="*/ 2092261 w 2094642"/>
                  <a:gd name="connsiteY11" fmla="*/ 225517 h 1442337"/>
                  <a:gd name="connsiteX12" fmla="*/ 2089880 w 2094642"/>
                  <a:gd name="connsiteY12" fmla="*/ 273142 h 1442337"/>
                  <a:gd name="connsiteX13" fmla="*/ 2082736 w 2094642"/>
                  <a:gd name="connsiteY13" fmla="*/ 394586 h 1442337"/>
                  <a:gd name="connsiteX14" fmla="*/ 2080355 w 2094642"/>
                  <a:gd name="connsiteY14" fmla="*/ 425542 h 1442337"/>
                  <a:gd name="connsiteX15" fmla="*/ 2075592 w 2094642"/>
                  <a:gd name="connsiteY15" fmla="*/ 508886 h 1442337"/>
                  <a:gd name="connsiteX16" fmla="*/ 2073211 w 2094642"/>
                  <a:gd name="connsiteY16" fmla="*/ 518411 h 1442337"/>
                  <a:gd name="connsiteX17" fmla="*/ 2070830 w 2094642"/>
                  <a:gd name="connsiteY17" fmla="*/ 535079 h 1442337"/>
                  <a:gd name="connsiteX18" fmla="*/ 2073211 w 2094642"/>
                  <a:gd name="connsiteY18" fmla="*/ 618423 h 1442337"/>
                  <a:gd name="connsiteX19" fmla="*/ 2075592 w 2094642"/>
                  <a:gd name="connsiteY19" fmla="*/ 630329 h 1442337"/>
                  <a:gd name="connsiteX20" fmla="*/ 2077973 w 2094642"/>
                  <a:gd name="connsiteY20" fmla="*/ 663667 h 1442337"/>
                  <a:gd name="connsiteX21" fmla="*/ 2080355 w 2094642"/>
                  <a:gd name="connsiteY21" fmla="*/ 673192 h 1442337"/>
                  <a:gd name="connsiteX22" fmla="*/ 2082736 w 2094642"/>
                  <a:gd name="connsiteY22" fmla="*/ 687479 h 1442337"/>
                  <a:gd name="connsiteX23" fmla="*/ 2089880 w 2094642"/>
                  <a:gd name="connsiteY23" fmla="*/ 713673 h 1442337"/>
                  <a:gd name="connsiteX24" fmla="*/ 2092261 w 2094642"/>
                  <a:gd name="connsiteY24" fmla="*/ 732723 h 1442337"/>
                  <a:gd name="connsiteX25" fmla="*/ 1837467 w 2094642"/>
                  <a:gd name="connsiteY25" fmla="*/ 761298 h 1442337"/>
                  <a:gd name="connsiteX26" fmla="*/ 1732692 w 2094642"/>
                  <a:gd name="connsiteY26" fmla="*/ 766061 h 1442337"/>
                  <a:gd name="connsiteX27" fmla="*/ 1718405 w 2094642"/>
                  <a:gd name="connsiteY27" fmla="*/ 770823 h 1442337"/>
                  <a:gd name="connsiteX28" fmla="*/ 1606486 w 2094642"/>
                  <a:gd name="connsiteY28" fmla="*/ 773204 h 1442337"/>
                  <a:gd name="connsiteX29" fmla="*/ 1537430 w 2094642"/>
                  <a:gd name="connsiteY29" fmla="*/ 775586 h 1442337"/>
                  <a:gd name="connsiteX30" fmla="*/ 1465992 w 2094642"/>
                  <a:gd name="connsiteY30" fmla="*/ 773204 h 1442337"/>
                  <a:gd name="connsiteX31" fmla="*/ 1454086 w 2094642"/>
                  <a:gd name="connsiteY31" fmla="*/ 770823 h 1442337"/>
                  <a:gd name="connsiteX32" fmla="*/ 1437417 w 2094642"/>
                  <a:gd name="connsiteY32" fmla="*/ 768442 h 1442337"/>
                  <a:gd name="connsiteX33" fmla="*/ 1396936 w 2094642"/>
                  <a:gd name="connsiteY33" fmla="*/ 761298 h 1442337"/>
                  <a:gd name="connsiteX34" fmla="*/ 1382648 w 2094642"/>
                  <a:gd name="connsiteY34" fmla="*/ 766061 h 1442337"/>
                  <a:gd name="connsiteX35" fmla="*/ 1380267 w 2094642"/>
                  <a:gd name="connsiteY35" fmla="*/ 839879 h 1442337"/>
                  <a:gd name="connsiteX36" fmla="*/ 1377886 w 2094642"/>
                  <a:gd name="connsiteY36" fmla="*/ 887504 h 1442337"/>
                  <a:gd name="connsiteX37" fmla="*/ 1373123 w 2094642"/>
                  <a:gd name="connsiteY37" fmla="*/ 911317 h 1442337"/>
                  <a:gd name="connsiteX38" fmla="*/ 1368361 w 2094642"/>
                  <a:gd name="connsiteY38" fmla="*/ 935129 h 1442337"/>
                  <a:gd name="connsiteX39" fmla="*/ 1365980 w 2094642"/>
                  <a:gd name="connsiteY39" fmla="*/ 1027998 h 1442337"/>
                  <a:gd name="connsiteX40" fmla="*/ 1363598 w 2094642"/>
                  <a:gd name="connsiteY40" fmla="*/ 1039904 h 1442337"/>
                  <a:gd name="connsiteX41" fmla="*/ 1368361 w 2094642"/>
                  <a:gd name="connsiteY41" fmla="*/ 1144679 h 1442337"/>
                  <a:gd name="connsiteX42" fmla="*/ 1370742 w 2094642"/>
                  <a:gd name="connsiteY42" fmla="*/ 1180398 h 1442337"/>
                  <a:gd name="connsiteX43" fmla="*/ 1375505 w 2094642"/>
                  <a:gd name="connsiteY43" fmla="*/ 1194686 h 1442337"/>
                  <a:gd name="connsiteX44" fmla="*/ 1377886 w 2094642"/>
                  <a:gd name="connsiteY44" fmla="*/ 1204211 h 1442337"/>
                  <a:gd name="connsiteX45" fmla="*/ 1380267 w 2094642"/>
                  <a:gd name="connsiteY45" fmla="*/ 1228023 h 1442337"/>
                  <a:gd name="connsiteX46" fmla="*/ 1382648 w 2094642"/>
                  <a:gd name="connsiteY46" fmla="*/ 1237548 h 1442337"/>
                  <a:gd name="connsiteX47" fmla="*/ 1387411 w 2094642"/>
                  <a:gd name="connsiteY47" fmla="*/ 1256598 h 1442337"/>
                  <a:gd name="connsiteX48" fmla="*/ 1394555 w 2094642"/>
                  <a:gd name="connsiteY48" fmla="*/ 1273267 h 1442337"/>
                  <a:gd name="connsiteX49" fmla="*/ 1396936 w 2094642"/>
                  <a:gd name="connsiteY49" fmla="*/ 1292317 h 1442337"/>
                  <a:gd name="connsiteX50" fmla="*/ 1399317 w 2094642"/>
                  <a:gd name="connsiteY50" fmla="*/ 1301842 h 1442337"/>
                  <a:gd name="connsiteX51" fmla="*/ 1401698 w 2094642"/>
                  <a:gd name="connsiteY51" fmla="*/ 1385186 h 1442337"/>
                  <a:gd name="connsiteX52" fmla="*/ 1404080 w 2094642"/>
                  <a:gd name="connsiteY52" fmla="*/ 1394711 h 1442337"/>
                  <a:gd name="connsiteX53" fmla="*/ 1406461 w 2094642"/>
                  <a:gd name="connsiteY53" fmla="*/ 1406617 h 1442337"/>
                  <a:gd name="connsiteX54" fmla="*/ 1404080 w 2094642"/>
                  <a:gd name="connsiteY54" fmla="*/ 1439954 h 1442337"/>
                  <a:gd name="connsiteX55" fmla="*/ 1396936 w 2094642"/>
                  <a:gd name="connsiteY55" fmla="*/ 1442336 h 1442337"/>
                  <a:gd name="connsiteX56" fmla="*/ 925448 w 2094642"/>
                  <a:gd name="connsiteY56" fmla="*/ 1437573 h 1442337"/>
                  <a:gd name="connsiteX57" fmla="*/ 870680 w 2094642"/>
                  <a:gd name="connsiteY57" fmla="*/ 1435192 h 1442337"/>
                  <a:gd name="connsiteX58" fmla="*/ 849248 w 2094642"/>
                  <a:gd name="connsiteY58" fmla="*/ 1432811 h 1442337"/>
                  <a:gd name="connsiteX59" fmla="*/ 780192 w 2094642"/>
                  <a:gd name="connsiteY59" fmla="*/ 1425667 h 1442337"/>
                  <a:gd name="connsiteX60" fmla="*/ 689705 w 2094642"/>
                  <a:gd name="connsiteY60" fmla="*/ 1428048 h 1442337"/>
                  <a:gd name="connsiteX61" fmla="*/ 684942 w 2094642"/>
                  <a:gd name="connsiteY61" fmla="*/ 1418523 h 1442337"/>
                  <a:gd name="connsiteX62" fmla="*/ 680180 w 2094642"/>
                  <a:gd name="connsiteY62" fmla="*/ 1256598 h 1442337"/>
                  <a:gd name="connsiteX63" fmla="*/ 677798 w 2094642"/>
                  <a:gd name="connsiteY63" fmla="*/ 918461 h 1442337"/>
                  <a:gd name="connsiteX64" fmla="*/ 670655 w 2094642"/>
                  <a:gd name="connsiteY64" fmla="*/ 737486 h 1442337"/>
                  <a:gd name="connsiteX65" fmla="*/ 1523 w 2094642"/>
                  <a:gd name="connsiteY65" fmla="*/ 742248 h 1442337"/>
                  <a:gd name="connsiteX66" fmla="*/ 6286 w 2094642"/>
                  <a:gd name="connsiteY66" fmla="*/ 51686 h 1442337"/>
                  <a:gd name="connsiteX0" fmla="*/ 6286 w 2094642"/>
                  <a:gd name="connsiteY0" fmla="*/ 53227 h 1443878"/>
                  <a:gd name="connsiteX1" fmla="*/ 1230248 w 2094642"/>
                  <a:gd name="connsiteY1" fmla="*/ 46083 h 1443878"/>
                  <a:gd name="connsiteX2" fmla="*/ 1856517 w 2094642"/>
                  <a:gd name="connsiteY2" fmla="*/ 43702 h 1443878"/>
                  <a:gd name="connsiteX3" fmla="*/ 1863661 w 2094642"/>
                  <a:gd name="connsiteY3" fmla="*/ 41320 h 1443878"/>
                  <a:gd name="connsiteX4" fmla="*/ 1927955 w 2094642"/>
                  <a:gd name="connsiteY4" fmla="*/ 36558 h 1443878"/>
                  <a:gd name="connsiteX5" fmla="*/ 1985105 w 2094642"/>
                  <a:gd name="connsiteY5" fmla="*/ 38939 h 1443878"/>
                  <a:gd name="connsiteX6" fmla="*/ 2001773 w 2094642"/>
                  <a:gd name="connsiteY6" fmla="*/ 41320 h 1443878"/>
                  <a:gd name="connsiteX7" fmla="*/ 2027967 w 2094642"/>
                  <a:gd name="connsiteY7" fmla="*/ 48464 h 1443878"/>
                  <a:gd name="connsiteX8" fmla="*/ 2063686 w 2094642"/>
                  <a:gd name="connsiteY8" fmla="*/ 50845 h 1443878"/>
                  <a:gd name="connsiteX9" fmla="*/ 2094642 w 2094642"/>
                  <a:gd name="connsiteY9" fmla="*/ 55608 h 1443878"/>
                  <a:gd name="connsiteX10" fmla="*/ 2092261 w 2094642"/>
                  <a:gd name="connsiteY10" fmla="*/ 227058 h 1443878"/>
                  <a:gd name="connsiteX11" fmla="*/ 2089880 w 2094642"/>
                  <a:gd name="connsiteY11" fmla="*/ 274683 h 1443878"/>
                  <a:gd name="connsiteX12" fmla="*/ 2082736 w 2094642"/>
                  <a:gd name="connsiteY12" fmla="*/ 396127 h 1443878"/>
                  <a:gd name="connsiteX13" fmla="*/ 2080355 w 2094642"/>
                  <a:gd name="connsiteY13" fmla="*/ 427083 h 1443878"/>
                  <a:gd name="connsiteX14" fmla="*/ 2075592 w 2094642"/>
                  <a:gd name="connsiteY14" fmla="*/ 510427 h 1443878"/>
                  <a:gd name="connsiteX15" fmla="*/ 2073211 w 2094642"/>
                  <a:gd name="connsiteY15" fmla="*/ 519952 h 1443878"/>
                  <a:gd name="connsiteX16" fmla="*/ 2070830 w 2094642"/>
                  <a:gd name="connsiteY16" fmla="*/ 536620 h 1443878"/>
                  <a:gd name="connsiteX17" fmla="*/ 2073211 w 2094642"/>
                  <a:gd name="connsiteY17" fmla="*/ 619964 h 1443878"/>
                  <a:gd name="connsiteX18" fmla="*/ 2075592 w 2094642"/>
                  <a:gd name="connsiteY18" fmla="*/ 631870 h 1443878"/>
                  <a:gd name="connsiteX19" fmla="*/ 2077973 w 2094642"/>
                  <a:gd name="connsiteY19" fmla="*/ 665208 h 1443878"/>
                  <a:gd name="connsiteX20" fmla="*/ 2080355 w 2094642"/>
                  <a:gd name="connsiteY20" fmla="*/ 674733 h 1443878"/>
                  <a:gd name="connsiteX21" fmla="*/ 2082736 w 2094642"/>
                  <a:gd name="connsiteY21" fmla="*/ 689020 h 1443878"/>
                  <a:gd name="connsiteX22" fmla="*/ 2089880 w 2094642"/>
                  <a:gd name="connsiteY22" fmla="*/ 715214 h 1443878"/>
                  <a:gd name="connsiteX23" fmla="*/ 2092261 w 2094642"/>
                  <a:gd name="connsiteY23" fmla="*/ 734264 h 1443878"/>
                  <a:gd name="connsiteX24" fmla="*/ 1837467 w 2094642"/>
                  <a:gd name="connsiteY24" fmla="*/ 762839 h 1443878"/>
                  <a:gd name="connsiteX25" fmla="*/ 1732692 w 2094642"/>
                  <a:gd name="connsiteY25" fmla="*/ 767602 h 1443878"/>
                  <a:gd name="connsiteX26" fmla="*/ 1718405 w 2094642"/>
                  <a:gd name="connsiteY26" fmla="*/ 772364 h 1443878"/>
                  <a:gd name="connsiteX27" fmla="*/ 1606486 w 2094642"/>
                  <a:gd name="connsiteY27" fmla="*/ 774745 h 1443878"/>
                  <a:gd name="connsiteX28" fmla="*/ 1537430 w 2094642"/>
                  <a:gd name="connsiteY28" fmla="*/ 777127 h 1443878"/>
                  <a:gd name="connsiteX29" fmla="*/ 1465992 w 2094642"/>
                  <a:gd name="connsiteY29" fmla="*/ 774745 h 1443878"/>
                  <a:gd name="connsiteX30" fmla="*/ 1454086 w 2094642"/>
                  <a:gd name="connsiteY30" fmla="*/ 772364 h 1443878"/>
                  <a:gd name="connsiteX31" fmla="*/ 1437417 w 2094642"/>
                  <a:gd name="connsiteY31" fmla="*/ 769983 h 1443878"/>
                  <a:gd name="connsiteX32" fmla="*/ 1396936 w 2094642"/>
                  <a:gd name="connsiteY32" fmla="*/ 762839 h 1443878"/>
                  <a:gd name="connsiteX33" fmla="*/ 1382648 w 2094642"/>
                  <a:gd name="connsiteY33" fmla="*/ 767602 h 1443878"/>
                  <a:gd name="connsiteX34" fmla="*/ 1380267 w 2094642"/>
                  <a:gd name="connsiteY34" fmla="*/ 841420 h 1443878"/>
                  <a:gd name="connsiteX35" fmla="*/ 1377886 w 2094642"/>
                  <a:gd name="connsiteY35" fmla="*/ 889045 h 1443878"/>
                  <a:gd name="connsiteX36" fmla="*/ 1373123 w 2094642"/>
                  <a:gd name="connsiteY36" fmla="*/ 912858 h 1443878"/>
                  <a:gd name="connsiteX37" fmla="*/ 1368361 w 2094642"/>
                  <a:gd name="connsiteY37" fmla="*/ 936670 h 1443878"/>
                  <a:gd name="connsiteX38" fmla="*/ 1365980 w 2094642"/>
                  <a:gd name="connsiteY38" fmla="*/ 1029539 h 1443878"/>
                  <a:gd name="connsiteX39" fmla="*/ 1363598 w 2094642"/>
                  <a:gd name="connsiteY39" fmla="*/ 1041445 h 1443878"/>
                  <a:gd name="connsiteX40" fmla="*/ 1368361 w 2094642"/>
                  <a:gd name="connsiteY40" fmla="*/ 1146220 h 1443878"/>
                  <a:gd name="connsiteX41" fmla="*/ 1370742 w 2094642"/>
                  <a:gd name="connsiteY41" fmla="*/ 1181939 h 1443878"/>
                  <a:gd name="connsiteX42" fmla="*/ 1375505 w 2094642"/>
                  <a:gd name="connsiteY42" fmla="*/ 1196227 h 1443878"/>
                  <a:gd name="connsiteX43" fmla="*/ 1377886 w 2094642"/>
                  <a:gd name="connsiteY43" fmla="*/ 1205752 h 1443878"/>
                  <a:gd name="connsiteX44" fmla="*/ 1380267 w 2094642"/>
                  <a:gd name="connsiteY44" fmla="*/ 1229564 h 1443878"/>
                  <a:gd name="connsiteX45" fmla="*/ 1382648 w 2094642"/>
                  <a:gd name="connsiteY45" fmla="*/ 1239089 h 1443878"/>
                  <a:gd name="connsiteX46" fmla="*/ 1387411 w 2094642"/>
                  <a:gd name="connsiteY46" fmla="*/ 1258139 h 1443878"/>
                  <a:gd name="connsiteX47" fmla="*/ 1394555 w 2094642"/>
                  <a:gd name="connsiteY47" fmla="*/ 1274808 h 1443878"/>
                  <a:gd name="connsiteX48" fmla="*/ 1396936 w 2094642"/>
                  <a:gd name="connsiteY48" fmla="*/ 1293858 h 1443878"/>
                  <a:gd name="connsiteX49" fmla="*/ 1399317 w 2094642"/>
                  <a:gd name="connsiteY49" fmla="*/ 1303383 h 1443878"/>
                  <a:gd name="connsiteX50" fmla="*/ 1401698 w 2094642"/>
                  <a:gd name="connsiteY50" fmla="*/ 1386727 h 1443878"/>
                  <a:gd name="connsiteX51" fmla="*/ 1404080 w 2094642"/>
                  <a:gd name="connsiteY51" fmla="*/ 1396252 h 1443878"/>
                  <a:gd name="connsiteX52" fmla="*/ 1406461 w 2094642"/>
                  <a:gd name="connsiteY52" fmla="*/ 1408158 h 1443878"/>
                  <a:gd name="connsiteX53" fmla="*/ 1404080 w 2094642"/>
                  <a:gd name="connsiteY53" fmla="*/ 1441495 h 1443878"/>
                  <a:gd name="connsiteX54" fmla="*/ 1396936 w 2094642"/>
                  <a:gd name="connsiteY54" fmla="*/ 1443877 h 1443878"/>
                  <a:gd name="connsiteX55" fmla="*/ 925448 w 2094642"/>
                  <a:gd name="connsiteY55" fmla="*/ 1439114 h 1443878"/>
                  <a:gd name="connsiteX56" fmla="*/ 870680 w 2094642"/>
                  <a:gd name="connsiteY56" fmla="*/ 1436733 h 1443878"/>
                  <a:gd name="connsiteX57" fmla="*/ 849248 w 2094642"/>
                  <a:gd name="connsiteY57" fmla="*/ 1434352 h 1443878"/>
                  <a:gd name="connsiteX58" fmla="*/ 780192 w 2094642"/>
                  <a:gd name="connsiteY58" fmla="*/ 1427208 h 1443878"/>
                  <a:gd name="connsiteX59" fmla="*/ 689705 w 2094642"/>
                  <a:gd name="connsiteY59" fmla="*/ 1429589 h 1443878"/>
                  <a:gd name="connsiteX60" fmla="*/ 684942 w 2094642"/>
                  <a:gd name="connsiteY60" fmla="*/ 1420064 h 1443878"/>
                  <a:gd name="connsiteX61" fmla="*/ 680180 w 2094642"/>
                  <a:gd name="connsiteY61" fmla="*/ 1258139 h 1443878"/>
                  <a:gd name="connsiteX62" fmla="*/ 677798 w 2094642"/>
                  <a:gd name="connsiteY62" fmla="*/ 920002 h 1443878"/>
                  <a:gd name="connsiteX63" fmla="*/ 670655 w 2094642"/>
                  <a:gd name="connsiteY63" fmla="*/ 739027 h 1443878"/>
                  <a:gd name="connsiteX64" fmla="*/ 1523 w 2094642"/>
                  <a:gd name="connsiteY64" fmla="*/ 743789 h 1443878"/>
                  <a:gd name="connsiteX65" fmla="*/ 6286 w 2094642"/>
                  <a:gd name="connsiteY65" fmla="*/ 53227 h 1443878"/>
                  <a:gd name="connsiteX0" fmla="*/ 6286 w 2094642"/>
                  <a:gd name="connsiteY0" fmla="*/ 53972 h 1444623"/>
                  <a:gd name="connsiteX1" fmla="*/ 1856517 w 2094642"/>
                  <a:gd name="connsiteY1" fmla="*/ 44447 h 1444623"/>
                  <a:gd name="connsiteX2" fmla="*/ 1863661 w 2094642"/>
                  <a:gd name="connsiteY2" fmla="*/ 42065 h 1444623"/>
                  <a:gd name="connsiteX3" fmla="*/ 1927955 w 2094642"/>
                  <a:gd name="connsiteY3" fmla="*/ 37303 h 1444623"/>
                  <a:gd name="connsiteX4" fmla="*/ 1985105 w 2094642"/>
                  <a:gd name="connsiteY4" fmla="*/ 39684 h 1444623"/>
                  <a:gd name="connsiteX5" fmla="*/ 2001773 w 2094642"/>
                  <a:gd name="connsiteY5" fmla="*/ 42065 h 1444623"/>
                  <a:gd name="connsiteX6" fmla="*/ 2027967 w 2094642"/>
                  <a:gd name="connsiteY6" fmla="*/ 49209 h 1444623"/>
                  <a:gd name="connsiteX7" fmla="*/ 2063686 w 2094642"/>
                  <a:gd name="connsiteY7" fmla="*/ 51590 h 1444623"/>
                  <a:gd name="connsiteX8" fmla="*/ 2094642 w 2094642"/>
                  <a:gd name="connsiteY8" fmla="*/ 56353 h 1444623"/>
                  <a:gd name="connsiteX9" fmla="*/ 2092261 w 2094642"/>
                  <a:gd name="connsiteY9" fmla="*/ 227803 h 1444623"/>
                  <a:gd name="connsiteX10" fmla="*/ 2089880 w 2094642"/>
                  <a:gd name="connsiteY10" fmla="*/ 275428 h 1444623"/>
                  <a:gd name="connsiteX11" fmla="*/ 2082736 w 2094642"/>
                  <a:gd name="connsiteY11" fmla="*/ 396872 h 1444623"/>
                  <a:gd name="connsiteX12" fmla="*/ 2080355 w 2094642"/>
                  <a:gd name="connsiteY12" fmla="*/ 427828 h 1444623"/>
                  <a:gd name="connsiteX13" fmla="*/ 2075592 w 2094642"/>
                  <a:gd name="connsiteY13" fmla="*/ 511172 h 1444623"/>
                  <a:gd name="connsiteX14" fmla="*/ 2073211 w 2094642"/>
                  <a:gd name="connsiteY14" fmla="*/ 520697 h 1444623"/>
                  <a:gd name="connsiteX15" fmla="*/ 2070830 w 2094642"/>
                  <a:gd name="connsiteY15" fmla="*/ 537365 h 1444623"/>
                  <a:gd name="connsiteX16" fmla="*/ 2073211 w 2094642"/>
                  <a:gd name="connsiteY16" fmla="*/ 620709 h 1444623"/>
                  <a:gd name="connsiteX17" fmla="*/ 2075592 w 2094642"/>
                  <a:gd name="connsiteY17" fmla="*/ 632615 h 1444623"/>
                  <a:gd name="connsiteX18" fmla="*/ 2077973 w 2094642"/>
                  <a:gd name="connsiteY18" fmla="*/ 665953 h 1444623"/>
                  <a:gd name="connsiteX19" fmla="*/ 2080355 w 2094642"/>
                  <a:gd name="connsiteY19" fmla="*/ 675478 h 1444623"/>
                  <a:gd name="connsiteX20" fmla="*/ 2082736 w 2094642"/>
                  <a:gd name="connsiteY20" fmla="*/ 689765 h 1444623"/>
                  <a:gd name="connsiteX21" fmla="*/ 2089880 w 2094642"/>
                  <a:gd name="connsiteY21" fmla="*/ 715959 h 1444623"/>
                  <a:gd name="connsiteX22" fmla="*/ 2092261 w 2094642"/>
                  <a:gd name="connsiteY22" fmla="*/ 735009 h 1444623"/>
                  <a:gd name="connsiteX23" fmla="*/ 1837467 w 2094642"/>
                  <a:gd name="connsiteY23" fmla="*/ 763584 h 1444623"/>
                  <a:gd name="connsiteX24" fmla="*/ 1732692 w 2094642"/>
                  <a:gd name="connsiteY24" fmla="*/ 768347 h 1444623"/>
                  <a:gd name="connsiteX25" fmla="*/ 1718405 w 2094642"/>
                  <a:gd name="connsiteY25" fmla="*/ 773109 h 1444623"/>
                  <a:gd name="connsiteX26" fmla="*/ 1606486 w 2094642"/>
                  <a:gd name="connsiteY26" fmla="*/ 775490 h 1444623"/>
                  <a:gd name="connsiteX27" fmla="*/ 1537430 w 2094642"/>
                  <a:gd name="connsiteY27" fmla="*/ 777872 h 1444623"/>
                  <a:gd name="connsiteX28" fmla="*/ 1465992 w 2094642"/>
                  <a:gd name="connsiteY28" fmla="*/ 775490 h 1444623"/>
                  <a:gd name="connsiteX29" fmla="*/ 1454086 w 2094642"/>
                  <a:gd name="connsiteY29" fmla="*/ 773109 h 1444623"/>
                  <a:gd name="connsiteX30" fmla="*/ 1437417 w 2094642"/>
                  <a:gd name="connsiteY30" fmla="*/ 770728 h 1444623"/>
                  <a:gd name="connsiteX31" fmla="*/ 1396936 w 2094642"/>
                  <a:gd name="connsiteY31" fmla="*/ 763584 h 1444623"/>
                  <a:gd name="connsiteX32" fmla="*/ 1382648 w 2094642"/>
                  <a:gd name="connsiteY32" fmla="*/ 768347 h 1444623"/>
                  <a:gd name="connsiteX33" fmla="*/ 1380267 w 2094642"/>
                  <a:gd name="connsiteY33" fmla="*/ 842165 h 1444623"/>
                  <a:gd name="connsiteX34" fmla="*/ 1377886 w 2094642"/>
                  <a:gd name="connsiteY34" fmla="*/ 889790 h 1444623"/>
                  <a:gd name="connsiteX35" fmla="*/ 1373123 w 2094642"/>
                  <a:gd name="connsiteY35" fmla="*/ 913603 h 1444623"/>
                  <a:gd name="connsiteX36" fmla="*/ 1368361 w 2094642"/>
                  <a:gd name="connsiteY36" fmla="*/ 937415 h 1444623"/>
                  <a:gd name="connsiteX37" fmla="*/ 1365980 w 2094642"/>
                  <a:gd name="connsiteY37" fmla="*/ 1030284 h 1444623"/>
                  <a:gd name="connsiteX38" fmla="*/ 1363598 w 2094642"/>
                  <a:gd name="connsiteY38" fmla="*/ 1042190 h 1444623"/>
                  <a:gd name="connsiteX39" fmla="*/ 1368361 w 2094642"/>
                  <a:gd name="connsiteY39" fmla="*/ 1146965 h 1444623"/>
                  <a:gd name="connsiteX40" fmla="*/ 1370742 w 2094642"/>
                  <a:gd name="connsiteY40" fmla="*/ 1182684 h 1444623"/>
                  <a:gd name="connsiteX41" fmla="*/ 1375505 w 2094642"/>
                  <a:gd name="connsiteY41" fmla="*/ 1196972 h 1444623"/>
                  <a:gd name="connsiteX42" fmla="*/ 1377886 w 2094642"/>
                  <a:gd name="connsiteY42" fmla="*/ 1206497 h 1444623"/>
                  <a:gd name="connsiteX43" fmla="*/ 1380267 w 2094642"/>
                  <a:gd name="connsiteY43" fmla="*/ 1230309 h 1444623"/>
                  <a:gd name="connsiteX44" fmla="*/ 1382648 w 2094642"/>
                  <a:gd name="connsiteY44" fmla="*/ 1239834 h 1444623"/>
                  <a:gd name="connsiteX45" fmla="*/ 1387411 w 2094642"/>
                  <a:gd name="connsiteY45" fmla="*/ 1258884 h 1444623"/>
                  <a:gd name="connsiteX46" fmla="*/ 1394555 w 2094642"/>
                  <a:gd name="connsiteY46" fmla="*/ 1275553 h 1444623"/>
                  <a:gd name="connsiteX47" fmla="*/ 1396936 w 2094642"/>
                  <a:gd name="connsiteY47" fmla="*/ 1294603 h 1444623"/>
                  <a:gd name="connsiteX48" fmla="*/ 1399317 w 2094642"/>
                  <a:gd name="connsiteY48" fmla="*/ 1304128 h 1444623"/>
                  <a:gd name="connsiteX49" fmla="*/ 1401698 w 2094642"/>
                  <a:gd name="connsiteY49" fmla="*/ 1387472 h 1444623"/>
                  <a:gd name="connsiteX50" fmla="*/ 1404080 w 2094642"/>
                  <a:gd name="connsiteY50" fmla="*/ 1396997 h 1444623"/>
                  <a:gd name="connsiteX51" fmla="*/ 1406461 w 2094642"/>
                  <a:gd name="connsiteY51" fmla="*/ 1408903 h 1444623"/>
                  <a:gd name="connsiteX52" fmla="*/ 1404080 w 2094642"/>
                  <a:gd name="connsiteY52" fmla="*/ 1442240 h 1444623"/>
                  <a:gd name="connsiteX53" fmla="*/ 1396936 w 2094642"/>
                  <a:gd name="connsiteY53" fmla="*/ 1444622 h 1444623"/>
                  <a:gd name="connsiteX54" fmla="*/ 925448 w 2094642"/>
                  <a:gd name="connsiteY54" fmla="*/ 1439859 h 1444623"/>
                  <a:gd name="connsiteX55" fmla="*/ 870680 w 2094642"/>
                  <a:gd name="connsiteY55" fmla="*/ 1437478 h 1444623"/>
                  <a:gd name="connsiteX56" fmla="*/ 849248 w 2094642"/>
                  <a:gd name="connsiteY56" fmla="*/ 1435097 h 1444623"/>
                  <a:gd name="connsiteX57" fmla="*/ 780192 w 2094642"/>
                  <a:gd name="connsiteY57" fmla="*/ 1427953 h 1444623"/>
                  <a:gd name="connsiteX58" fmla="*/ 689705 w 2094642"/>
                  <a:gd name="connsiteY58" fmla="*/ 1430334 h 1444623"/>
                  <a:gd name="connsiteX59" fmla="*/ 684942 w 2094642"/>
                  <a:gd name="connsiteY59" fmla="*/ 1420809 h 1444623"/>
                  <a:gd name="connsiteX60" fmla="*/ 680180 w 2094642"/>
                  <a:gd name="connsiteY60" fmla="*/ 1258884 h 1444623"/>
                  <a:gd name="connsiteX61" fmla="*/ 677798 w 2094642"/>
                  <a:gd name="connsiteY61" fmla="*/ 920747 h 1444623"/>
                  <a:gd name="connsiteX62" fmla="*/ 670655 w 2094642"/>
                  <a:gd name="connsiteY62" fmla="*/ 739772 h 1444623"/>
                  <a:gd name="connsiteX63" fmla="*/ 1523 w 2094642"/>
                  <a:gd name="connsiteY63" fmla="*/ 744534 h 1444623"/>
                  <a:gd name="connsiteX64" fmla="*/ 6286 w 2094642"/>
                  <a:gd name="connsiteY64" fmla="*/ 53972 h 1444623"/>
                  <a:gd name="connsiteX0" fmla="*/ 6286 w 2094642"/>
                  <a:gd name="connsiteY0" fmla="*/ 53972 h 1444623"/>
                  <a:gd name="connsiteX1" fmla="*/ 1856517 w 2094642"/>
                  <a:gd name="connsiteY1" fmla="*/ 44447 h 1444623"/>
                  <a:gd name="connsiteX2" fmla="*/ 1927955 w 2094642"/>
                  <a:gd name="connsiteY2" fmla="*/ 37303 h 1444623"/>
                  <a:gd name="connsiteX3" fmla="*/ 1985105 w 2094642"/>
                  <a:gd name="connsiteY3" fmla="*/ 39684 h 1444623"/>
                  <a:gd name="connsiteX4" fmla="*/ 2001773 w 2094642"/>
                  <a:gd name="connsiteY4" fmla="*/ 42065 h 1444623"/>
                  <a:gd name="connsiteX5" fmla="*/ 2027967 w 2094642"/>
                  <a:gd name="connsiteY5" fmla="*/ 49209 h 1444623"/>
                  <a:gd name="connsiteX6" fmla="*/ 2063686 w 2094642"/>
                  <a:gd name="connsiteY6" fmla="*/ 51590 h 1444623"/>
                  <a:gd name="connsiteX7" fmla="*/ 2094642 w 2094642"/>
                  <a:gd name="connsiteY7" fmla="*/ 56353 h 1444623"/>
                  <a:gd name="connsiteX8" fmla="*/ 2092261 w 2094642"/>
                  <a:gd name="connsiteY8" fmla="*/ 227803 h 1444623"/>
                  <a:gd name="connsiteX9" fmla="*/ 2089880 w 2094642"/>
                  <a:gd name="connsiteY9" fmla="*/ 275428 h 1444623"/>
                  <a:gd name="connsiteX10" fmla="*/ 2082736 w 2094642"/>
                  <a:gd name="connsiteY10" fmla="*/ 396872 h 1444623"/>
                  <a:gd name="connsiteX11" fmla="*/ 2080355 w 2094642"/>
                  <a:gd name="connsiteY11" fmla="*/ 427828 h 1444623"/>
                  <a:gd name="connsiteX12" fmla="*/ 2075592 w 2094642"/>
                  <a:gd name="connsiteY12" fmla="*/ 511172 h 1444623"/>
                  <a:gd name="connsiteX13" fmla="*/ 2073211 w 2094642"/>
                  <a:gd name="connsiteY13" fmla="*/ 520697 h 1444623"/>
                  <a:gd name="connsiteX14" fmla="*/ 2070830 w 2094642"/>
                  <a:gd name="connsiteY14" fmla="*/ 537365 h 1444623"/>
                  <a:gd name="connsiteX15" fmla="*/ 2073211 w 2094642"/>
                  <a:gd name="connsiteY15" fmla="*/ 620709 h 1444623"/>
                  <a:gd name="connsiteX16" fmla="*/ 2075592 w 2094642"/>
                  <a:gd name="connsiteY16" fmla="*/ 632615 h 1444623"/>
                  <a:gd name="connsiteX17" fmla="*/ 2077973 w 2094642"/>
                  <a:gd name="connsiteY17" fmla="*/ 665953 h 1444623"/>
                  <a:gd name="connsiteX18" fmla="*/ 2080355 w 2094642"/>
                  <a:gd name="connsiteY18" fmla="*/ 675478 h 1444623"/>
                  <a:gd name="connsiteX19" fmla="*/ 2082736 w 2094642"/>
                  <a:gd name="connsiteY19" fmla="*/ 689765 h 1444623"/>
                  <a:gd name="connsiteX20" fmla="*/ 2089880 w 2094642"/>
                  <a:gd name="connsiteY20" fmla="*/ 715959 h 1444623"/>
                  <a:gd name="connsiteX21" fmla="*/ 2092261 w 2094642"/>
                  <a:gd name="connsiteY21" fmla="*/ 735009 h 1444623"/>
                  <a:gd name="connsiteX22" fmla="*/ 1837467 w 2094642"/>
                  <a:gd name="connsiteY22" fmla="*/ 763584 h 1444623"/>
                  <a:gd name="connsiteX23" fmla="*/ 1732692 w 2094642"/>
                  <a:gd name="connsiteY23" fmla="*/ 768347 h 1444623"/>
                  <a:gd name="connsiteX24" fmla="*/ 1718405 w 2094642"/>
                  <a:gd name="connsiteY24" fmla="*/ 773109 h 1444623"/>
                  <a:gd name="connsiteX25" fmla="*/ 1606486 w 2094642"/>
                  <a:gd name="connsiteY25" fmla="*/ 775490 h 1444623"/>
                  <a:gd name="connsiteX26" fmla="*/ 1537430 w 2094642"/>
                  <a:gd name="connsiteY26" fmla="*/ 777872 h 1444623"/>
                  <a:gd name="connsiteX27" fmla="*/ 1465992 w 2094642"/>
                  <a:gd name="connsiteY27" fmla="*/ 775490 h 1444623"/>
                  <a:gd name="connsiteX28" fmla="*/ 1454086 w 2094642"/>
                  <a:gd name="connsiteY28" fmla="*/ 773109 h 1444623"/>
                  <a:gd name="connsiteX29" fmla="*/ 1437417 w 2094642"/>
                  <a:gd name="connsiteY29" fmla="*/ 770728 h 1444623"/>
                  <a:gd name="connsiteX30" fmla="*/ 1396936 w 2094642"/>
                  <a:gd name="connsiteY30" fmla="*/ 763584 h 1444623"/>
                  <a:gd name="connsiteX31" fmla="*/ 1382648 w 2094642"/>
                  <a:gd name="connsiteY31" fmla="*/ 768347 h 1444623"/>
                  <a:gd name="connsiteX32" fmla="*/ 1380267 w 2094642"/>
                  <a:gd name="connsiteY32" fmla="*/ 842165 h 1444623"/>
                  <a:gd name="connsiteX33" fmla="*/ 1377886 w 2094642"/>
                  <a:gd name="connsiteY33" fmla="*/ 889790 h 1444623"/>
                  <a:gd name="connsiteX34" fmla="*/ 1373123 w 2094642"/>
                  <a:gd name="connsiteY34" fmla="*/ 913603 h 1444623"/>
                  <a:gd name="connsiteX35" fmla="*/ 1368361 w 2094642"/>
                  <a:gd name="connsiteY35" fmla="*/ 937415 h 1444623"/>
                  <a:gd name="connsiteX36" fmla="*/ 1365980 w 2094642"/>
                  <a:gd name="connsiteY36" fmla="*/ 1030284 h 1444623"/>
                  <a:gd name="connsiteX37" fmla="*/ 1363598 w 2094642"/>
                  <a:gd name="connsiteY37" fmla="*/ 1042190 h 1444623"/>
                  <a:gd name="connsiteX38" fmla="*/ 1368361 w 2094642"/>
                  <a:gd name="connsiteY38" fmla="*/ 1146965 h 1444623"/>
                  <a:gd name="connsiteX39" fmla="*/ 1370742 w 2094642"/>
                  <a:gd name="connsiteY39" fmla="*/ 1182684 h 1444623"/>
                  <a:gd name="connsiteX40" fmla="*/ 1375505 w 2094642"/>
                  <a:gd name="connsiteY40" fmla="*/ 1196972 h 1444623"/>
                  <a:gd name="connsiteX41" fmla="*/ 1377886 w 2094642"/>
                  <a:gd name="connsiteY41" fmla="*/ 1206497 h 1444623"/>
                  <a:gd name="connsiteX42" fmla="*/ 1380267 w 2094642"/>
                  <a:gd name="connsiteY42" fmla="*/ 1230309 h 1444623"/>
                  <a:gd name="connsiteX43" fmla="*/ 1382648 w 2094642"/>
                  <a:gd name="connsiteY43" fmla="*/ 1239834 h 1444623"/>
                  <a:gd name="connsiteX44" fmla="*/ 1387411 w 2094642"/>
                  <a:gd name="connsiteY44" fmla="*/ 1258884 h 1444623"/>
                  <a:gd name="connsiteX45" fmla="*/ 1394555 w 2094642"/>
                  <a:gd name="connsiteY45" fmla="*/ 1275553 h 1444623"/>
                  <a:gd name="connsiteX46" fmla="*/ 1396936 w 2094642"/>
                  <a:gd name="connsiteY46" fmla="*/ 1294603 h 1444623"/>
                  <a:gd name="connsiteX47" fmla="*/ 1399317 w 2094642"/>
                  <a:gd name="connsiteY47" fmla="*/ 1304128 h 1444623"/>
                  <a:gd name="connsiteX48" fmla="*/ 1401698 w 2094642"/>
                  <a:gd name="connsiteY48" fmla="*/ 1387472 h 1444623"/>
                  <a:gd name="connsiteX49" fmla="*/ 1404080 w 2094642"/>
                  <a:gd name="connsiteY49" fmla="*/ 1396997 h 1444623"/>
                  <a:gd name="connsiteX50" fmla="*/ 1406461 w 2094642"/>
                  <a:gd name="connsiteY50" fmla="*/ 1408903 h 1444623"/>
                  <a:gd name="connsiteX51" fmla="*/ 1404080 w 2094642"/>
                  <a:gd name="connsiteY51" fmla="*/ 1442240 h 1444623"/>
                  <a:gd name="connsiteX52" fmla="*/ 1396936 w 2094642"/>
                  <a:gd name="connsiteY52" fmla="*/ 1444622 h 1444623"/>
                  <a:gd name="connsiteX53" fmla="*/ 925448 w 2094642"/>
                  <a:gd name="connsiteY53" fmla="*/ 1439859 h 1444623"/>
                  <a:gd name="connsiteX54" fmla="*/ 870680 w 2094642"/>
                  <a:gd name="connsiteY54" fmla="*/ 1437478 h 1444623"/>
                  <a:gd name="connsiteX55" fmla="*/ 849248 w 2094642"/>
                  <a:gd name="connsiteY55" fmla="*/ 1435097 h 1444623"/>
                  <a:gd name="connsiteX56" fmla="*/ 780192 w 2094642"/>
                  <a:gd name="connsiteY56" fmla="*/ 1427953 h 1444623"/>
                  <a:gd name="connsiteX57" fmla="*/ 689705 w 2094642"/>
                  <a:gd name="connsiteY57" fmla="*/ 1430334 h 1444623"/>
                  <a:gd name="connsiteX58" fmla="*/ 684942 w 2094642"/>
                  <a:gd name="connsiteY58" fmla="*/ 1420809 h 1444623"/>
                  <a:gd name="connsiteX59" fmla="*/ 680180 w 2094642"/>
                  <a:gd name="connsiteY59" fmla="*/ 1258884 h 1444623"/>
                  <a:gd name="connsiteX60" fmla="*/ 677798 w 2094642"/>
                  <a:gd name="connsiteY60" fmla="*/ 920747 h 1444623"/>
                  <a:gd name="connsiteX61" fmla="*/ 670655 w 2094642"/>
                  <a:gd name="connsiteY61" fmla="*/ 739772 h 1444623"/>
                  <a:gd name="connsiteX62" fmla="*/ 1523 w 2094642"/>
                  <a:gd name="connsiteY62" fmla="*/ 744534 h 1444623"/>
                  <a:gd name="connsiteX63" fmla="*/ 6286 w 2094642"/>
                  <a:gd name="connsiteY63" fmla="*/ 53972 h 1444623"/>
                  <a:gd name="connsiteX0" fmla="*/ 6286 w 2094642"/>
                  <a:gd name="connsiteY0" fmla="*/ 56481 h 1447132"/>
                  <a:gd name="connsiteX1" fmla="*/ 1927955 w 2094642"/>
                  <a:gd name="connsiteY1" fmla="*/ 39812 h 1447132"/>
                  <a:gd name="connsiteX2" fmla="*/ 1985105 w 2094642"/>
                  <a:gd name="connsiteY2" fmla="*/ 42193 h 1447132"/>
                  <a:gd name="connsiteX3" fmla="*/ 2001773 w 2094642"/>
                  <a:gd name="connsiteY3" fmla="*/ 44574 h 1447132"/>
                  <a:gd name="connsiteX4" fmla="*/ 2027967 w 2094642"/>
                  <a:gd name="connsiteY4" fmla="*/ 51718 h 1447132"/>
                  <a:gd name="connsiteX5" fmla="*/ 2063686 w 2094642"/>
                  <a:gd name="connsiteY5" fmla="*/ 54099 h 1447132"/>
                  <a:gd name="connsiteX6" fmla="*/ 2094642 w 2094642"/>
                  <a:gd name="connsiteY6" fmla="*/ 58862 h 1447132"/>
                  <a:gd name="connsiteX7" fmla="*/ 2092261 w 2094642"/>
                  <a:gd name="connsiteY7" fmla="*/ 230312 h 1447132"/>
                  <a:gd name="connsiteX8" fmla="*/ 2089880 w 2094642"/>
                  <a:gd name="connsiteY8" fmla="*/ 277937 h 1447132"/>
                  <a:gd name="connsiteX9" fmla="*/ 2082736 w 2094642"/>
                  <a:gd name="connsiteY9" fmla="*/ 399381 h 1447132"/>
                  <a:gd name="connsiteX10" fmla="*/ 2080355 w 2094642"/>
                  <a:gd name="connsiteY10" fmla="*/ 430337 h 1447132"/>
                  <a:gd name="connsiteX11" fmla="*/ 2075592 w 2094642"/>
                  <a:gd name="connsiteY11" fmla="*/ 513681 h 1447132"/>
                  <a:gd name="connsiteX12" fmla="*/ 2073211 w 2094642"/>
                  <a:gd name="connsiteY12" fmla="*/ 523206 h 1447132"/>
                  <a:gd name="connsiteX13" fmla="*/ 2070830 w 2094642"/>
                  <a:gd name="connsiteY13" fmla="*/ 539874 h 1447132"/>
                  <a:gd name="connsiteX14" fmla="*/ 2073211 w 2094642"/>
                  <a:gd name="connsiteY14" fmla="*/ 623218 h 1447132"/>
                  <a:gd name="connsiteX15" fmla="*/ 2075592 w 2094642"/>
                  <a:gd name="connsiteY15" fmla="*/ 635124 h 1447132"/>
                  <a:gd name="connsiteX16" fmla="*/ 2077973 w 2094642"/>
                  <a:gd name="connsiteY16" fmla="*/ 668462 h 1447132"/>
                  <a:gd name="connsiteX17" fmla="*/ 2080355 w 2094642"/>
                  <a:gd name="connsiteY17" fmla="*/ 677987 h 1447132"/>
                  <a:gd name="connsiteX18" fmla="*/ 2082736 w 2094642"/>
                  <a:gd name="connsiteY18" fmla="*/ 692274 h 1447132"/>
                  <a:gd name="connsiteX19" fmla="*/ 2089880 w 2094642"/>
                  <a:gd name="connsiteY19" fmla="*/ 718468 h 1447132"/>
                  <a:gd name="connsiteX20" fmla="*/ 2092261 w 2094642"/>
                  <a:gd name="connsiteY20" fmla="*/ 737518 h 1447132"/>
                  <a:gd name="connsiteX21" fmla="*/ 1837467 w 2094642"/>
                  <a:gd name="connsiteY21" fmla="*/ 766093 h 1447132"/>
                  <a:gd name="connsiteX22" fmla="*/ 1732692 w 2094642"/>
                  <a:gd name="connsiteY22" fmla="*/ 770856 h 1447132"/>
                  <a:gd name="connsiteX23" fmla="*/ 1718405 w 2094642"/>
                  <a:gd name="connsiteY23" fmla="*/ 775618 h 1447132"/>
                  <a:gd name="connsiteX24" fmla="*/ 1606486 w 2094642"/>
                  <a:gd name="connsiteY24" fmla="*/ 777999 h 1447132"/>
                  <a:gd name="connsiteX25" fmla="*/ 1537430 w 2094642"/>
                  <a:gd name="connsiteY25" fmla="*/ 780381 h 1447132"/>
                  <a:gd name="connsiteX26" fmla="*/ 1465992 w 2094642"/>
                  <a:gd name="connsiteY26" fmla="*/ 777999 h 1447132"/>
                  <a:gd name="connsiteX27" fmla="*/ 1454086 w 2094642"/>
                  <a:gd name="connsiteY27" fmla="*/ 775618 h 1447132"/>
                  <a:gd name="connsiteX28" fmla="*/ 1437417 w 2094642"/>
                  <a:gd name="connsiteY28" fmla="*/ 773237 h 1447132"/>
                  <a:gd name="connsiteX29" fmla="*/ 1396936 w 2094642"/>
                  <a:gd name="connsiteY29" fmla="*/ 766093 h 1447132"/>
                  <a:gd name="connsiteX30" fmla="*/ 1382648 w 2094642"/>
                  <a:gd name="connsiteY30" fmla="*/ 770856 h 1447132"/>
                  <a:gd name="connsiteX31" fmla="*/ 1380267 w 2094642"/>
                  <a:gd name="connsiteY31" fmla="*/ 844674 h 1447132"/>
                  <a:gd name="connsiteX32" fmla="*/ 1377886 w 2094642"/>
                  <a:gd name="connsiteY32" fmla="*/ 892299 h 1447132"/>
                  <a:gd name="connsiteX33" fmla="*/ 1373123 w 2094642"/>
                  <a:gd name="connsiteY33" fmla="*/ 916112 h 1447132"/>
                  <a:gd name="connsiteX34" fmla="*/ 1368361 w 2094642"/>
                  <a:gd name="connsiteY34" fmla="*/ 939924 h 1447132"/>
                  <a:gd name="connsiteX35" fmla="*/ 1365980 w 2094642"/>
                  <a:gd name="connsiteY35" fmla="*/ 1032793 h 1447132"/>
                  <a:gd name="connsiteX36" fmla="*/ 1363598 w 2094642"/>
                  <a:gd name="connsiteY36" fmla="*/ 1044699 h 1447132"/>
                  <a:gd name="connsiteX37" fmla="*/ 1368361 w 2094642"/>
                  <a:gd name="connsiteY37" fmla="*/ 1149474 h 1447132"/>
                  <a:gd name="connsiteX38" fmla="*/ 1370742 w 2094642"/>
                  <a:gd name="connsiteY38" fmla="*/ 1185193 h 1447132"/>
                  <a:gd name="connsiteX39" fmla="*/ 1375505 w 2094642"/>
                  <a:gd name="connsiteY39" fmla="*/ 1199481 h 1447132"/>
                  <a:gd name="connsiteX40" fmla="*/ 1377886 w 2094642"/>
                  <a:gd name="connsiteY40" fmla="*/ 1209006 h 1447132"/>
                  <a:gd name="connsiteX41" fmla="*/ 1380267 w 2094642"/>
                  <a:gd name="connsiteY41" fmla="*/ 1232818 h 1447132"/>
                  <a:gd name="connsiteX42" fmla="*/ 1382648 w 2094642"/>
                  <a:gd name="connsiteY42" fmla="*/ 1242343 h 1447132"/>
                  <a:gd name="connsiteX43" fmla="*/ 1387411 w 2094642"/>
                  <a:gd name="connsiteY43" fmla="*/ 1261393 h 1447132"/>
                  <a:gd name="connsiteX44" fmla="*/ 1394555 w 2094642"/>
                  <a:gd name="connsiteY44" fmla="*/ 1278062 h 1447132"/>
                  <a:gd name="connsiteX45" fmla="*/ 1396936 w 2094642"/>
                  <a:gd name="connsiteY45" fmla="*/ 1297112 h 1447132"/>
                  <a:gd name="connsiteX46" fmla="*/ 1399317 w 2094642"/>
                  <a:gd name="connsiteY46" fmla="*/ 1306637 h 1447132"/>
                  <a:gd name="connsiteX47" fmla="*/ 1401698 w 2094642"/>
                  <a:gd name="connsiteY47" fmla="*/ 1389981 h 1447132"/>
                  <a:gd name="connsiteX48" fmla="*/ 1404080 w 2094642"/>
                  <a:gd name="connsiteY48" fmla="*/ 1399506 h 1447132"/>
                  <a:gd name="connsiteX49" fmla="*/ 1406461 w 2094642"/>
                  <a:gd name="connsiteY49" fmla="*/ 1411412 h 1447132"/>
                  <a:gd name="connsiteX50" fmla="*/ 1404080 w 2094642"/>
                  <a:gd name="connsiteY50" fmla="*/ 1444749 h 1447132"/>
                  <a:gd name="connsiteX51" fmla="*/ 1396936 w 2094642"/>
                  <a:gd name="connsiteY51" fmla="*/ 1447131 h 1447132"/>
                  <a:gd name="connsiteX52" fmla="*/ 925448 w 2094642"/>
                  <a:gd name="connsiteY52" fmla="*/ 1442368 h 1447132"/>
                  <a:gd name="connsiteX53" fmla="*/ 870680 w 2094642"/>
                  <a:gd name="connsiteY53" fmla="*/ 1439987 h 1447132"/>
                  <a:gd name="connsiteX54" fmla="*/ 849248 w 2094642"/>
                  <a:gd name="connsiteY54" fmla="*/ 1437606 h 1447132"/>
                  <a:gd name="connsiteX55" fmla="*/ 780192 w 2094642"/>
                  <a:gd name="connsiteY55" fmla="*/ 1430462 h 1447132"/>
                  <a:gd name="connsiteX56" fmla="*/ 689705 w 2094642"/>
                  <a:gd name="connsiteY56" fmla="*/ 1432843 h 1447132"/>
                  <a:gd name="connsiteX57" fmla="*/ 684942 w 2094642"/>
                  <a:gd name="connsiteY57" fmla="*/ 1423318 h 1447132"/>
                  <a:gd name="connsiteX58" fmla="*/ 680180 w 2094642"/>
                  <a:gd name="connsiteY58" fmla="*/ 1261393 h 1447132"/>
                  <a:gd name="connsiteX59" fmla="*/ 677798 w 2094642"/>
                  <a:gd name="connsiteY59" fmla="*/ 923256 h 1447132"/>
                  <a:gd name="connsiteX60" fmla="*/ 670655 w 2094642"/>
                  <a:gd name="connsiteY60" fmla="*/ 742281 h 1447132"/>
                  <a:gd name="connsiteX61" fmla="*/ 1523 w 2094642"/>
                  <a:gd name="connsiteY61" fmla="*/ 747043 h 1447132"/>
                  <a:gd name="connsiteX62" fmla="*/ 6286 w 2094642"/>
                  <a:gd name="connsiteY62" fmla="*/ 56481 h 1447132"/>
                  <a:gd name="connsiteX0" fmla="*/ 6286 w 2136118"/>
                  <a:gd name="connsiteY0" fmla="*/ 55696 h 1446347"/>
                  <a:gd name="connsiteX1" fmla="*/ 1985105 w 2136118"/>
                  <a:gd name="connsiteY1" fmla="*/ 41408 h 1446347"/>
                  <a:gd name="connsiteX2" fmla="*/ 2001773 w 2136118"/>
                  <a:gd name="connsiteY2" fmla="*/ 43789 h 1446347"/>
                  <a:gd name="connsiteX3" fmla="*/ 2027967 w 2136118"/>
                  <a:gd name="connsiteY3" fmla="*/ 50933 h 1446347"/>
                  <a:gd name="connsiteX4" fmla="*/ 2063686 w 2136118"/>
                  <a:gd name="connsiteY4" fmla="*/ 53314 h 1446347"/>
                  <a:gd name="connsiteX5" fmla="*/ 2094642 w 2136118"/>
                  <a:gd name="connsiteY5" fmla="*/ 58077 h 1446347"/>
                  <a:gd name="connsiteX6" fmla="*/ 2092261 w 2136118"/>
                  <a:gd name="connsiteY6" fmla="*/ 229527 h 1446347"/>
                  <a:gd name="connsiteX7" fmla="*/ 2089880 w 2136118"/>
                  <a:gd name="connsiteY7" fmla="*/ 277152 h 1446347"/>
                  <a:gd name="connsiteX8" fmla="*/ 2082736 w 2136118"/>
                  <a:gd name="connsiteY8" fmla="*/ 398596 h 1446347"/>
                  <a:gd name="connsiteX9" fmla="*/ 2080355 w 2136118"/>
                  <a:gd name="connsiteY9" fmla="*/ 429552 h 1446347"/>
                  <a:gd name="connsiteX10" fmla="*/ 2075592 w 2136118"/>
                  <a:gd name="connsiteY10" fmla="*/ 512896 h 1446347"/>
                  <a:gd name="connsiteX11" fmla="*/ 2073211 w 2136118"/>
                  <a:gd name="connsiteY11" fmla="*/ 522421 h 1446347"/>
                  <a:gd name="connsiteX12" fmla="*/ 2070830 w 2136118"/>
                  <a:gd name="connsiteY12" fmla="*/ 539089 h 1446347"/>
                  <a:gd name="connsiteX13" fmla="*/ 2073211 w 2136118"/>
                  <a:gd name="connsiteY13" fmla="*/ 622433 h 1446347"/>
                  <a:gd name="connsiteX14" fmla="*/ 2075592 w 2136118"/>
                  <a:gd name="connsiteY14" fmla="*/ 634339 h 1446347"/>
                  <a:gd name="connsiteX15" fmla="*/ 2077973 w 2136118"/>
                  <a:gd name="connsiteY15" fmla="*/ 667677 h 1446347"/>
                  <a:gd name="connsiteX16" fmla="*/ 2080355 w 2136118"/>
                  <a:gd name="connsiteY16" fmla="*/ 677202 h 1446347"/>
                  <a:gd name="connsiteX17" fmla="*/ 2082736 w 2136118"/>
                  <a:gd name="connsiteY17" fmla="*/ 691489 h 1446347"/>
                  <a:gd name="connsiteX18" fmla="*/ 2089880 w 2136118"/>
                  <a:gd name="connsiteY18" fmla="*/ 717683 h 1446347"/>
                  <a:gd name="connsiteX19" fmla="*/ 2092261 w 2136118"/>
                  <a:gd name="connsiteY19" fmla="*/ 736733 h 1446347"/>
                  <a:gd name="connsiteX20" fmla="*/ 1837467 w 2136118"/>
                  <a:gd name="connsiteY20" fmla="*/ 765308 h 1446347"/>
                  <a:gd name="connsiteX21" fmla="*/ 1732692 w 2136118"/>
                  <a:gd name="connsiteY21" fmla="*/ 770071 h 1446347"/>
                  <a:gd name="connsiteX22" fmla="*/ 1718405 w 2136118"/>
                  <a:gd name="connsiteY22" fmla="*/ 774833 h 1446347"/>
                  <a:gd name="connsiteX23" fmla="*/ 1606486 w 2136118"/>
                  <a:gd name="connsiteY23" fmla="*/ 777214 h 1446347"/>
                  <a:gd name="connsiteX24" fmla="*/ 1537430 w 2136118"/>
                  <a:gd name="connsiteY24" fmla="*/ 779596 h 1446347"/>
                  <a:gd name="connsiteX25" fmla="*/ 1465992 w 2136118"/>
                  <a:gd name="connsiteY25" fmla="*/ 777214 h 1446347"/>
                  <a:gd name="connsiteX26" fmla="*/ 1454086 w 2136118"/>
                  <a:gd name="connsiteY26" fmla="*/ 774833 h 1446347"/>
                  <a:gd name="connsiteX27" fmla="*/ 1437417 w 2136118"/>
                  <a:gd name="connsiteY27" fmla="*/ 772452 h 1446347"/>
                  <a:gd name="connsiteX28" fmla="*/ 1396936 w 2136118"/>
                  <a:gd name="connsiteY28" fmla="*/ 765308 h 1446347"/>
                  <a:gd name="connsiteX29" fmla="*/ 1382648 w 2136118"/>
                  <a:gd name="connsiteY29" fmla="*/ 770071 h 1446347"/>
                  <a:gd name="connsiteX30" fmla="*/ 1380267 w 2136118"/>
                  <a:gd name="connsiteY30" fmla="*/ 843889 h 1446347"/>
                  <a:gd name="connsiteX31" fmla="*/ 1377886 w 2136118"/>
                  <a:gd name="connsiteY31" fmla="*/ 891514 h 1446347"/>
                  <a:gd name="connsiteX32" fmla="*/ 1373123 w 2136118"/>
                  <a:gd name="connsiteY32" fmla="*/ 915327 h 1446347"/>
                  <a:gd name="connsiteX33" fmla="*/ 1368361 w 2136118"/>
                  <a:gd name="connsiteY33" fmla="*/ 939139 h 1446347"/>
                  <a:gd name="connsiteX34" fmla="*/ 1365980 w 2136118"/>
                  <a:gd name="connsiteY34" fmla="*/ 1032008 h 1446347"/>
                  <a:gd name="connsiteX35" fmla="*/ 1363598 w 2136118"/>
                  <a:gd name="connsiteY35" fmla="*/ 1043914 h 1446347"/>
                  <a:gd name="connsiteX36" fmla="*/ 1368361 w 2136118"/>
                  <a:gd name="connsiteY36" fmla="*/ 1148689 h 1446347"/>
                  <a:gd name="connsiteX37" fmla="*/ 1370742 w 2136118"/>
                  <a:gd name="connsiteY37" fmla="*/ 1184408 h 1446347"/>
                  <a:gd name="connsiteX38" fmla="*/ 1375505 w 2136118"/>
                  <a:gd name="connsiteY38" fmla="*/ 1198696 h 1446347"/>
                  <a:gd name="connsiteX39" fmla="*/ 1377886 w 2136118"/>
                  <a:gd name="connsiteY39" fmla="*/ 1208221 h 1446347"/>
                  <a:gd name="connsiteX40" fmla="*/ 1380267 w 2136118"/>
                  <a:gd name="connsiteY40" fmla="*/ 1232033 h 1446347"/>
                  <a:gd name="connsiteX41" fmla="*/ 1382648 w 2136118"/>
                  <a:gd name="connsiteY41" fmla="*/ 1241558 h 1446347"/>
                  <a:gd name="connsiteX42" fmla="*/ 1387411 w 2136118"/>
                  <a:gd name="connsiteY42" fmla="*/ 1260608 h 1446347"/>
                  <a:gd name="connsiteX43" fmla="*/ 1394555 w 2136118"/>
                  <a:gd name="connsiteY43" fmla="*/ 1277277 h 1446347"/>
                  <a:gd name="connsiteX44" fmla="*/ 1396936 w 2136118"/>
                  <a:gd name="connsiteY44" fmla="*/ 1296327 h 1446347"/>
                  <a:gd name="connsiteX45" fmla="*/ 1399317 w 2136118"/>
                  <a:gd name="connsiteY45" fmla="*/ 1305852 h 1446347"/>
                  <a:gd name="connsiteX46" fmla="*/ 1401698 w 2136118"/>
                  <a:gd name="connsiteY46" fmla="*/ 1389196 h 1446347"/>
                  <a:gd name="connsiteX47" fmla="*/ 1404080 w 2136118"/>
                  <a:gd name="connsiteY47" fmla="*/ 1398721 h 1446347"/>
                  <a:gd name="connsiteX48" fmla="*/ 1406461 w 2136118"/>
                  <a:gd name="connsiteY48" fmla="*/ 1410627 h 1446347"/>
                  <a:gd name="connsiteX49" fmla="*/ 1404080 w 2136118"/>
                  <a:gd name="connsiteY49" fmla="*/ 1443964 h 1446347"/>
                  <a:gd name="connsiteX50" fmla="*/ 1396936 w 2136118"/>
                  <a:gd name="connsiteY50" fmla="*/ 1446346 h 1446347"/>
                  <a:gd name="connsiteX51" fmla="*/ 925448 w 2136118"/>
                  <a:gd name="connsiteY51" fmla="*/ 1441583 h 1446347"/>
                  <a:gd name="connsiteX52" fmla="*/ 870680 w 2136118"/>
                  <a:gd name="connsiteY52" fmla="*/ 1439202 h 1446347"/>
                  <a:gd name="connsiteX53" fmla="*/ 849248 w 2136118"/>
                  <a:gd name="connsiteY53" fmla="*/ 1436821 h 1446347"/>
                  <a:gd name="connsiteX54" fmla="*/ 780192 w 2136118"/>
                  <a:gd name="connsiteY54" fmla="*/ 1429677 h 1446347"/>
                  <a:gd name="connsiteX55" fmla="*/ 689705 w 2136118"/>
                  <a:gd name="connsiteY55" fmla="*/ 1432058 h 1446347"/>
                  <a:gd name="connsiteX56" fmla="*/ 684942 w 2136118"/>
                  <a:gd name="connsiteY56" fmla="*/ 1422533 h 1446347"/>
                  <a:gd name="connsiteX57" fmla="*/ 680180 w 2136118"/>
                  <a:gd name="connsiteY57" fmla="*/ 1260608 h 1446347"/>
                  <a:gd name="connsiteX58" fmla="*/ 677798 w 2136118"/>
                  <a:gd name="connsiteY58" fmla="*/ 922471 h 1446347"/>
                  <a:gd name="connsiteX59" fmla="*/ 670655 w 2136118"/>
                  <a:gd name="connsiteY59" fmla="*/ 741496 h 1446347"/>
                  <a:gd name="connsiteX60" fmla="*/ 1523 w 2136118"/>
                  <a:gd name="connsiteY60" fmla="*/ 746258 h 1446347"/>
                  <a:gd name="connsiteX61" fmla="*/ 6286 w 2136118"/>
                  <a:gd name="connsiteY61" fmla="*/ 55696 h 1446347"/>
                  <a:gd name="connsiteX0" fmla="*/ 6286 w 2143900"/>
                  <a:gd name="connsiteY0" fmla="*/ 55117 h 1445768"/>
                  <a:gd name="connsiteX1" fmla="*/ 2001773 w 2143900"/>
                  <a:gd name="connsiteY1" fmla="*/ 43210 h 1445768"/>
                  <a:gd name="connsiteX2" fmla="*/ 2027967 w 2143900"/>
                  <a:gd name="connsiteY2" fmla="*/ 50354 h 1445768"/>
                  <a:gd name="connsiteX3" fmla="*/ 2063686 w 2143900"/>
                  <a:gd name="connsiteY3" fmla="*/ 52735 h 1445768"/>
                  <a:gd name="connsiteX4" fmla="*/ 2094642 w 2143900"/>
                  <a:gd name="connsiteY4" fmla="*/ 57498 h 1445768"/>
                  <a:gd name="connsiteX5" fmla="*/ 2092261 w 2143900"/>
                  <a:gd name="connsiteY5" fmla="*/ 228948 h 1445768"/>
                  <a:gd name="connsiteX6" fmla="*/ 2089880 w 2143900"/>
                  <a:gd name="connsiteY6" fmla="*/ 276573 h 1445768"/>
                  <a:gd name="connsiteX7" fmla="*/ 2082736 w 2143900"/>
                  <a:gd name="connsiteY7" fmla="*/ 398017 h 1445768"/>
                  <a:gd name="connsiteX8" fmla="*/ 2080355 w 2143900"/>
                  <a:gd name="connsiteY8" fmla="*/ 428973 h 1445768"/>
                  <a:gd name="connsiteX9" fmla="*/ 2075592 w 2143900"/>
                  <a:gd name="connsiteY9" fmla="*/ 512317 h 1445768"/>
                  <a:gd name="connsiteX10" fmla="*/ 2073211 w 2143900"/>
                  <a:gd name="connsiteY10" fmla="*/ 521842 h 1445768"/>
                  <a:gd name="connsiteX11" fmla="*/ 2070830 w 2143900"/>
                  <a:gd name="connsiteY11" fmla="*/ 538510 h 1445768"/>
                  <a:gd name="connsiteX12" fmla="*/ 2073211 w 2143900"/>
                  <a:gd name="connsiteY12" fmla="*/ 621854 h 1445768"/>
                  <a:gd name="connsiteX13" fmla="*/ 2075592 w 2143900"/>
                  <a:gd name="connsiteY13" fmla="*/ 633760 h 1445768"/>
                  <a:gd name="connsiteX14" fmla="*/ 2077973 w 2143900"/>
                  <a:gd name="connsiteY14" fmla="*/ 667098 h 1445768"/>
                  <a:gd name="connsiteX15" fmla="*/ 2080355 w 2143900"/>
                  <a:gd name="connsiteY15" fmla="*/ 676623 h 1445768"/>
                  <a:gd name="connsiteX16" fmla="*/ 2082736 w 2143900"/>
                  <a:gd name="connsiteY16" fmla="*/ 690910 h 1445768"/>
                  <a:gd name="connsiteX17" fmla="*/ 2089880 w 2143900"/>
                  <a:gd name="connsiteY17" fmla="*/ 717104 h 1445768"/>
                  <a:gd name="connsiteX18" fmla="*/ 2092261 w 2143900"/>
                  <a:gd name="connsiteY18" fmla="*/ 736154 h 1445768"/>
                  <a:gd name="connsiteX19" fmla="*/ 1837467 w 2143900"/>
                  <a:gd name="connsiteY19" fmla="*/ 764729 h 1445768"/>
                  <a:gd name="connsiteX20" fmla="*/ 1732692 w 2143900"/>
                  <a:gd name="connsiteY20" fmla="*/ 769492 h 1445768"/>
                  <a:gd name="connsiteX21" fmla="*/ 1718405 w 2143900"/>
                  <a:gd name="connsiteY21" fmla="*/ 774254 h 1445768"/>
                  <a:gd name="connsiteX22" fmla="*/ 1606486 w 2143900"/>
                  <a:gd name="connsiteY22" fmla="*/ 776635 h 1445768"/>
                  <a:gd name="connsiteX23" fmla="*/ 1537430 w 2143900"/>
                  <a:gd name="connsiteY23" fmla="*/ 779017 h 1445768"/>
                  <a:gd name="connsiteX24" fmla="*/ 1465992 w 2143900"/>
                  <a:gd name="connsiteY24" fmla="*/ 776635 h 1445768"/>
                  <a:gd name="connsiteX25" fmla="*/ 1454086 w 2143900"/>
                  <a:gd name="connsiteY25" fmla="*/ 774254 h 1445768"/>
                  <a:gd name="connsiteX26" fmla="*/ 1437417 w 2143900"/>
                  <a:gd name="connsiteY26" fmla="*/ 771873 h 1445768"/>
                  <a:gd name="connsiteX27" fmla="*/ 1396936 w 2143900"/>
                  <a:gd name="connsiteY27" fmla="*/ 764729 h 1445768"/>
                  <a:gd name="connsiteX28" fmla="*/ 1382648 w 2143900"/>
                  <a:gd name="connsiteY28" fmla="*/ 769492 h 1445768"/>
                  <a:gd name="connsiteX29" fmla="*/ 1380267 w 2143900"/>
                  <a:gd name="connsiteY29" fmla="*/ 843310 h 1445768"/>
                  <a:gd name="connsiteX30" fmla="*/ 1377886 w 2143900"/>
                  <a:gd name="connsiteY30" fmla="*/ 890935 h 1445768"/>
                  <a:gd name="connsiteX31" fmla="*/ 1373123 w 2143900"/>
                  <a:gd name="connsiteY31" fmla="*/ 914748 h 1445768"/>
                  <a:gd name="connsiteX32" fmla="*/ 1368361 w 2143900"/>
                  <a:gd name="connsiteY32" fmla="*/ 938560 h 1445768"/>
                  <a:gd name="connsiteX33" fmla="*/ 1365980 w 2143900"/>
                  <a:gd name="connsiteY33" fmla="*/ 1031429 h 1445768"/>
                  <a:gd name="connsiteX34" fmla="*/ 1363598 w 2143900"/>
                  <a:gd name="connsiteY34" fmla="*/ 1043335 h 1445768"/>
                  <a:gd name="connsiteX35" fmla="*/ 1368361 w 2143900"/>
                  <a:gd name="connsiteY35" fmla="*/ 1148110 h 1445768"/>
                  <a:gd name="connsiteX36" fmla="*/ 1370742 w 2143900"/>
                  <a:gd name="connsiteY36" fmla="*/ 1183829 h 1445768"/>
                  <a:gd name="connsiteX37" fmla="*/ 1375505 w 2143900"/>
                  <a:gd name="connsiteY37" fmla="*/ 1198117 h 1445768"/>
                  <a:gd name="connsiteX38" fmla="*/ 1377886 w 2143900"/>
                  <a:gd name="connsiteY38" fmla="*/ 1207642 h 1445768"/>
                  <a:gd name="connsiteX39" fmla="*/ 1380267 w 2143900"/>
                  <a:gd name="connsiteY39" fmla="*/ 1231454 h 1445768"/>
                  <a:gd name="connsiteX40" fmla="*/ 1382648 w 2143900"/>
                  <a:gd name="connsiteY40" fmla="*/ 1240979 h 1445768"/>
                  <a:gd name="connsiteX41" fmla="*/ 1387411 w 2143900"/>
                  <a:gd name="connsiteY41" fmla="*/ 1260029 h 1445768"/>
                  <a:gd name="connsiteX42" fmla="*/ 1394555 w 2143900"/>
                  <a:gd name="connsiteY42" fmla="*/ 1276698 h 1445768"/>
                  <a:gd name="connsiteX43" fmla="*/ 1396936 w 2143900"/>
                  <a:gd name="connsiteY43" fmla="*/ 1295748 h 1445768"/>
                  <a:gd name="connsiteX44" fmla="*/ 1399317 w 2143900"/>
                  <a:gd name="connsiteY44" fmla="*/ 1305273 h 1445768"/>
                  <a:gd name="connsiteX45" fmla="*/ 1401698 w 2143900"/>
                  <a:gd name="connsiteY45" fmla="*/ 1388617 h 1445768"/>
                  <a:gd name="connsiteX46" fmla="*/ 1404080 w 2143900"/>
                  <a:gd name="connsiteY46" fmla="*/ 1398142 h 1445768"/>
                  <a:gd name="connsiteX47" fmla="*/ 1406461 w 2143900"/>
                  <a:gd name="connsiteY47" fmla="*/ 1410048 h 1445768"/>
                  <a:gd name="connsiteX48" fmla="*/ 1404080 w 2143900"/>
                  <a:gd name="connsiteY48" fmla="*/ 1443385 h 1445768"/>
                  <a:gd name="connsiteX49" fmla="*/ 1396936 w 2143900"/>
                  <a:gd name="connsiteY49" fmla="*/ 1445767 h 1445768"/>
                  <a:gd name="connsiteX50" fmla="*/ 925448 w 2143900"/>
                  <a:gd name="connsiteY50" fmla="*/ 1441004 h 1445768"/>
                  <a:gd name="connsiteX51" fmla="*/ 870680 w 2143900"/>
                  <a:gd name="connsiteY51" fmla="*/ 1438623 h 1445768"/>
                  <a:gd name="connsiteX52" fmla="*/ 849248 w 2143900"/>
                  <a:gd name="connsiteY52" fmla="*/ 1436242 h 1445768"/>
                  <a:gd name="connsiteX53" fmla="*/ 780192 w 2143900"/>
                  <a:gd name="connsiteY53" fmla="*/ 1429098 h 1445768"/>
                  <a:gd name="connsiteX54" fmla="*/ 689705 w 2143900"/>
                  <a:gd name="connsiteY54" fmla="*/ 1431479 h 1445768"/>
                  <a:gd name="connsiteX55" fmla="*/ 684942 w 2143900"/>
                  <a:gd name="connsiteY55" fmla="*/ 1421954 h 1445768"/>
                  <a:gd name="connsiteX56" fmla="*/ 680180 w 2143900"/>
                  <a:gd name="connsiteY56" fmla="*/ 1260029 h 1445768"/>
                  <a:gd name="connsiteX57" fmla="*/ 677798 w 2143900"/>
                  <a:gd name="connsiteY57" fmla="*/ 921892 h 1445768"/>
                  <a:gd name="connsiteX58" fmla="*/ 670655 w 2143900"/>
                  <a:gd name="connsiteY58" fmla="*/ 740917 h 1445768"/>
                  <a:gd name="connsiteX59" fmla="*/ 1523 w 2143900"/>
                  <a:gd name="connsiteY59" fmla="*/ 745679 h 1445768"/>
                  <a:gd name="connsiteX60" fmla="*/ 6286 w 2143900"/>
                  <a:gd name="connsiteY60" fmla="*/ 55117 h 1445768"/>
                  <a:gd name="connsiteX0" fmla="*/ 6286 w 2187313"/>
                  <a:gd name="connsiteY0" fmla="*/ 52679 h 1443330"/>
                  <a:gd name="connsiteX1" fmla="*/ 2027967 w 2187313"/>
                  <a:gd name="connsiteY1" fmla="*/ 47916 h 1443330"/>
                  <a:gd name="connsiteX2" fmla="*/ 2063686 w 2187313"/>
                  <a:gd name="connsiteY2" fmla="*/ 50297 h 1443330"/>
                  <a:gd name="connsiteX3" fmla="*/ 2094642 w 2187313"/>
                  <a:gd name="connsiteY3" fmla="*/ 55060 h 1443330"/>
                  <a:gd name="connsiteX4" fmla="*/ 2092261 w 2187313"/>
                  <a:gd name="connsiteY4" fmla="*/ 226510 h 1443330"/>
                  <a:gd name="connsiteX5" fmla="*/ 2089880 w 2187313"/>
                  <a:gd name="connsiteY5" fmla="*/ 274135 h 1443330"/>
                  <a:gd name="connsiteX6" fmla="*/ 2082736 w 2187313"/>
                  <a:gd name="connsiteY6" fmla="*/ 395579 h 1443330"/>
                  <a:gd name="connsiteX7" fmla="*/ 2080355 w 2187313"/>
                  <a:gd name="connsiteY7" fmla="*/ 426535 h 1443330"/>
                  <a:gd name="connsiteX8" fmla="*/ 2075592 w 2187313"/>
                  <a:gd name="connsiteY8" fmla="*/ 509879 h 1443330"/>
                  <a:gd name="connsiteX9" fmla="*/ 2073211 w 2187313"/>
                  <a:gd name="connsiteY9" fmla="*/ 519404 h 1443330"/>
                  <a:gd name="connsiteX10" fmla="*/ 2070830 w 2187313"/>
                  <a:gd name="connsiteY10" fmla="*/ 536072 h 1443330"/>
                  <a:gd name="connsiteX11" fmla="*/ 2073211 w 2187313"/>
                  <a:gd name="connsiteY11" fmla="*/ 619416 h 1443330"/>
                  <a:gd name="connsiteX12" fmla="*/ 2075592 w 2187313"/>
                  <a:gd name="connsiteY12" fmla="*/ 631322 h 1443330"/>
                  <a:gd name="connsiteX13" fmla="*/ 2077973 w 2187313"/>
                  <a:gd name="connsiteY13" fmla="*/ 664660 h 1443330"/>
                  <a:gd name="connsiteX14" fmla="*/ 2080355 w 2187313"/>
                  <a:gd name="connsiteY14" fmla="*/ 674185 h 1443330"/>
                  <a:gd name="connsiteX15" fmla="*/ 2082736 w 2187313"/>
                  <a:gd name="connsiteY15" fmla="*/ 688472 h 1443330"/>
                  <a:gd name="connsiteX16" fmla="*/ 2089880 w 2187313"/>
                  <a:gd name="connsiteY16" fmla="*/ 714666 h 1443330"/>
                  <a:gd name="connsiteX17" fmla="*/ 2092261 w 2187313"/>
                  <a:gd name="connsiteY17" fmla="*/ 733716 h 1443330"/>
                  <a:gd name="connsiteX18" fmla="*/ 1837467 w 2187313"/>
                  <a:gd name="connsiteY18" fmla="*/ 762291 h 1443330"/>
                  <a:gd name="connsiteX19" fmla="*/ 1732692 w 2187313"/>
                  <a:gd name="connsiteY19" fmla="*/ 767054 h 1443330"/>
                  <a:gd name="connsiteX20" fmla="*/ 1718405 w 2187313"/>
                  <a:gd name="connsiteY20" fmla="*/ 771816 h 1443330"/>
                  <a:gd name="connsiteX21" fmla="*/ 1606486 w 2187313"/>
                  <a:gd name="connsiteY21" fmla="*/ 774197 h 1443330"/>
                  <a:gd name="connsiteX22" fmla="*/ 1537430 w 2187313"/>
                  <a:gd name="connsiteY22" fmla="*/ 776579 h 1443330"/>
                  <a:gd name="connsiteX23" fmla="*/ 1465992 w 2187313"/>
                  <a:gd name="connsiteY23" fmla="*/ 774197 h 1443330"/>
                  <a:gd name="connsiteX24" fmla="*/ 1454086 w 2187313"/>
                  <a:gd name="connsiteY24" fmla="*/ 771816 h 1443330"/>
                  <a:gd name="connsiteX25" fmla="*/ 1437417 w 2187313"/>
                  <a:gd name="connsiteY25" fmla="*/ 769435 h 1443330"/>
                  <a:gd name="connsiteX26" fmla="*/ 1396936 w 2187313"/>
                  <a:gd name="connsiteY26" fmla="*/ 762291 h 1443330"/>
                  <a:gd name="connsiteX27" fmla="*/ 1382648 w 2187313"/>
                  <a:gd name="connsiteY27" fmla="*/ 767054 h 1443330"/>
                  <a:gd name="connsiteX28" fmla="*/ 1380267 w 2187313"/>
                  <a:gd name="connsiteY28" fmla="*/ 840872 h 1443330"/>
                  <a:gd name="connsiteX29" fmla="*/ 1377886 w 2187313"/>
                  <a:gd name="connsiteY29" fmla="*/ 888497 h 1443330"/>
                  <a:gd name="connsiteX30" fmla="*/ 1373123 w 2187313"/>
                  <a:gd name="connsiteY30" fmla="*/ 912310 h 1443330"/>
                  <a:gd name="connsiteX31" fmla="*/ 1368361 w 2187313"/>
                  <a:gd name="connsiteY31" fmla="*/ 936122 h 1443330"/>
                  <a:gd name="connsiteX32" fmla="*/ 1365980 w 2187313"/>
                  <a:gd name="connsiteY32" fmla="*/ 1028991 h 1443330"/>
                  <a:gd name="connsiteX33" fmla="*/ 1363598 w 2187313"/>
                  <a:gd name="connsiteY33" fmla="*/ 1040897 h 1443330"/>
                  <a:gd name="connsiteX34" fmla="*/ 1368361 w 2187313"/>
                  <a:gd name="connsiteY34" fmla="*/ 1145672 h 1443330"/>
                  <a:gd name="connsiteX35" fmla="*/ 1370742 w 2187313"/>
                  <a:gd name="connsiteY35" fmla="*/ 1181391 h 1443330"/>
                  <a:gd name="connsiteX36" fmla="*/ 1375505 w 2187313"/>
                  <a:gd name="connsiteY36" fmla="*/ 1195679 h 1443330"/>
                  <a:gd name="connsiteX37" fmla="*/ 1377886 w 2187313"/>
                  <a:gd name="connsiteY37" fmla="*/ 1205204 h 1443330"/>
                  <a:gd name="connsiteX38" fmla="*/ 1380267 w 2187313"/>
                  <a:gd name="connsiteY38" fmla="*/ 1229016 h 1443330"/>
                  <a:gd name="connsiteX39" fmla="*/ 1382648 w 2187313"/>
                  <a:gd name="connsiteY39" fmla="*/ 1238541 h 1443330"/>
                  <a:gd name="connsiteX40" fmla="*/ 1387411 w 2187313"/>
                  <a:gd name="connsiteY40" fmla="*/ 1257591 h 1443330"/>
                  <a:gd name="connsiteX41" fmla="*/ 1394555 w 2187313"/>
                  <a:gd name="connsiteY41" fmla="*/ 1274260 h 1443330"/>
                  <a:gd name="connsiteX42" fmla="*/ 1396936 w 2187313"/>
                  <a:gd name="connsiteY42" fmla="*/ 1293310 h 1443330"/>
                  <a:gd name="connsiteX43" fmla="*/ 1399317 w 2187313"/>
                  <a:gd name="connsiteY43" fmla="*/ 1302835 h 1443330"/>
                  <a:gd name="connsiteX44" fmla="*/ 1401698 w 2187313"/>
                  <a:gd name="connsiteY44" fmla="*/ 1386179 h 1443330"/>
                  <a:gd name="connsiteX45" fmla="*/ 1404080 w 2187313"/>
                  <a:gd name="connsiteY45" fmla="*/ 1395704 h 1443330"/>
                  <a:gd name="connsiteX46" fmla="*/ 1406461 w 2187313"/>
                  <a:gd name="connsiteY46" fmla="*/ 1407610 h 1443330"/>
                  <a:gd name="connsiteX47" fmla="*/ 1404080 w 2187313"/>
                  <a:gd name="connsiteY47" fmla="*/ 1440947 h 1443330"/>
                  <a:gd name="connsiteX48" fmla="*/ 1396936 w 2187313"/>
                  <a:gd name="connsiteY48" fmla="*/ 1443329 h 1443330"/>
                  <a:gd name="connsiteX49" fmla="*/ 925448 w 2187313"/>
                  <a:gd name="connsiteY49" fmla="*/ 1438566 h 1443330"/>
                  <a:gd name="connsiteX50" fmla="*/ 870680 w 2187313"/>
                  <a:gd name="connsiteY50" fmla="*/ 1436185 h 1443330"/>
                  <a:gd name="connsiteX51" fmla="*/ 849248 w 2187313"/>
                  <a:gd name="connsiteY51" fmla="*/ 1433804 h 1443330"/>
                  <a:gd name="connsiteX52" fmla="*/ 780192 w 2187313"/>
                  <a:gd name="connsiteY52" fmla="*/ 1426660 h 1443330"/>
                  <a:gd name="connsiteX53" fmla="*/ 689705 w 2187313"/>
                  <a:gd name="connsiteY53" fmla="*/ 1429041 h 1443330"/>
                  <a:gd name="connsiteX54" fmla="*/ 684942 w 2187313"/>
                  <a:gd name="connsiteY54" fmla="*/ 1419516 h 1443330"/>
                  <a:gd name="connsiteX55" fmla="*/ 680180 w 2187313"/>
                  <a:gd name="connsiteY55" fmla="*/ 1257591 h 1443330"/>
                  <a:gd name="connsiteX56" fmla="*/ 677798 w 2187313"/>
                  <a:gd name="connsiteY56" fmla="*/ 919454 h 1443330"/>
                  <a:gd name="connsiteX57" fmla="*/ 670655 w 2187313"/>
                  <a:gd name="connsiteY57" fmla="*/ 738479 h 1443330"/>
                  <a:gd name="connsiteX58" fmla="*/ 1523 w 2187313"/>
                  <a:gd name="connsiteY58" fmla="*/ 743241 h 1443330"/>
                  <a:gd name="connsiteX59" fmla="*/ 6286 w 2187313"/>
                  <a:gd name="connsiteY59" fmla="*/ 52679 h 1443330"/>
                  <a:gd name="connsiteX0" fmla="*/ 6286 w 2223652"/>
                  <a:gd name="connsiteY0" fmla="*/ 52045 h 1442696"/>
                  <a:gd name="connsiteX1" fmla="*/ 2063686 w 2223652"/>
                  <a:gd name="connsiteY1" fmla="*/ 49663 h 1442696"/>
                  <a:gd name="connsiteX2" fmla="*/ 2094642 w 2223652"/>
                  <a:gd name="connsiteY2" fmla="*/ 54426 h 1442696"/>
                  <a:gd name="connsiteX3" fmla="*/ 2092261 w 2223652"/>
                  <a:gd name="connsiteY3" fmla="*/ 225876 h 1442696"/>
                  <a:gd name="connsiteX4" fmla="*/ 2089880 w 2223652"/>
                  <a:gd name="connsiteY4" fmla="*/ 273501 h 1442696"/>
                  <a:gd name="connsiteX5" fmla="*/ 2082736 w 2223652"/>
                  <a:gd name="connsiteY5" fmla="*/ 394945 h 1442696"/>
                  <a:gd name="connsiteX6" fmla="*/ 2080355 w 2223652"/>
                  <a:gd name="connsiteY6" fmla="*/ 425901 h 1442696"/>
                  <a:gd name="connsiteX7" fmla="*/ 2075592 w 2223652"/>
                  <a:gd name="connsiteY7" fmla="*/ 509245 h 1442696"/>
                  <a:gd name="connsiteX8" fmla="*/ 2073211 w 2223652"/>
                  <a:gd name="connsiteY8" fmla="*/ 518770 h 1442696"/>
                  <a:gd name="connsiteX9" fmla="*/ 2070830 w 2223652"/>
                  <a:gd name="connsiteY9" fmla="*/ 535438 h 1442696"/>
                  <a:gd name="connsiteX10" fmla="*/ 2073211 w 2223652"/>
                  <a:gd name="connsiteY10" fmla="*/ 618782 h 1442696"/>
                  <a:gd name="connsiteX11" fmla="*/ 2075592 w 2223652"/>
                  <a:gd name="connsiteY11" fmla="*/ 630688 h 1442696"/>
                  <a:gd name="connsiteX12" fmla="*/ 2077973 w 2223652"/>
                  <a:gd name="connsiteY12" fmla="*/ 664026 h 1442696"/>
                  <a:gd name="connsiteX13" fmla="*/ 2080355 w 2223652"/>
                  <a:gd name="connsiteY13" fmla="*/ 673551 h 1442696"/>
                  <a:gd name="connsiteX14" fmla="*/ 2082736 w 2223652"/>
                  <a:gd name="connsiteY14" fmla="*/ 687838 h 1442696"/>
                  <a:gd name="connsiteX15" fmla="*/ 2089880 w 2223652"/>
                  <a:gd name="connsiteY15" fmla="*/ 714032 h 1442696"/>
                  <a:gd name="connsiteX16" fmla="*/ 2092261 w 2223652"/>
                  <a:gd name="connsiteY16" fmla="*/ 733082 h 1442696"/>
                  <a:gd name="connsiteX17" fmla="*/ 1837467 w 2223652"/>
                  <a:gd name="connsiteY17" fmla="*/ 761657 h 1442696"/>
                  <a:gd name="connsiteX18" fmla="*/ 1732692 w 2223652"/>
                  <a:gd name="connsiteY18" fmla="*/ 766420 h 1442696"/>
                  <a:gd name="connsiteX19" fmla="*/ 1718405 w 2223652"/>
                  <a:gd name="connsiteY19" fmla="*/ 771182 h 1442696"/>
                  <a:gd name="connsiteX20" fmla="*/ 1606486 w 2223652"/>
                  <a:gd name="connsiteY20" fmla="*/ 773563 h 1442696"/>
                  <a:gd name="connsiteX21" fmla="*/ 1537430 w 2223652"/>
                  <a:gd name="connsiteY21" fmla="*/ 775945 h 1442696"/>
                  <a:gd name="connsiteX22" fmla="*/ 1465992 w 2223652"/>
                  <a:gd name="connsiteY22" fmla="*/ 773563 h 1442696"/>
                  <a:gd name="connsiteX23" fmla="*/ 1454086 w 2223652"/>
                  <a:gd name="connsiteY23" fmla="*/ 771182 h 1442696"/>
                  <a:gd name="connsiteX24" fmla="*/ 1437417 w 2223652"/>
                  <a:gd name="connsiteY24" fmla="*/ 768801 h 1442696"/>
                  <a:gd name="connsiteX25" fmla="*/ 1396936 w 2223652"/>
                  <a:gd name="connsiteY25" fmla="*/ 761657 h 1442696"/>
                  <a:gd name="connsiteX26" fmla="*/ 1382648 w 2223652"/>
                  <a:gd name="connsiteY26" fmla="*/ 766420 h 1442696"/>
                  <a:gd name="connsiteX27" fmla="*/ 1380267 w 2223652"/>
                  <a:gd name="connsiteY27" fmla="*/ 840238 h 1442696"/>
                  <a:gd name="connsiteX28" fmla="*/ 1377886 w 2223652"/>
                  <a:gd name="connsiteY28" fmla="*/ 887863 h 1442696"/>
                  <a:gd name="connsiteX29" fmla="*/ 1373123 w 2223652"/>
                  <a:gd name="connsiteY29" fmla="*/ 911676 h 1442696"/>
                  <a:gd name="connsiteX30" fmla="*/ 1368361 w 2223652"/>
                  <a:gd name="connsiteY30" fmla="*/ 935488 h 1442696"/>
                  <a:gd name="connsiteX31" fmla="*/ 1365980 w 2223652"/>
                  <a:gd name="connsiteY31" fmla="*/ 1028357 h 1442696"/>
                  <a:gd name="connsiteX32" fmla="*/ 1363598 w 2223652"/>
                  <a:gd name="connsiteY32" fmla="*/ 1040263 h 1442696"/>
                  <a:gd name="connsiteX33" fmla="*/ 1368361 w 2223652"/>
                  <a:gd name="connsiteY33" fmla="*/ 1145038 h 1442696"/>
                  <a:gd name="connsiteX34" fmla="*/ 1370742 w 2223652"/>
                  <a:gd name="connsiteY34" fmla="*/ 1180757 h 1442696"/>
                  <a:gd name="connsiteX35" fmla="*/ 1375505 w 2223652"/>
                  <a:gd name="connsiteY35" fmla="*/ 1195045 h 1442696"/>
                  <a:gd name="connsiteX36" fmla="*/ 1377886 w 2223652"/>
                  <a:gd name="connsiteY36" fmla="*/ 1204570 h 1442696"/>
                  <a:gd name="connsiteX37" fmla="*/ 1380267 w 2223652"/>
                  <a:gd name="connsiteY37" fmla="*/ 1228382 h 1442696"/>
                  <a:gd name="connsiteX38" fmla="*/ 1382648 w 2223652"/>
                  <a:gd name="connsiteY38" fmla="*/ 1237907 h 1442696"/>
                  <a:gd name="connsiteX39" fmla="*/ 1387411 w 2223652"/>
                  <a:gd name="connsiteY39" fmla="*/ 1256957 h 1442696"/>
                  <a:gd name="connsiteX40" fmla="*/ 1394555 w 2223652"/>
                  <a:gd name="connsiteY40" fmla="*/ 1273626 h 1442696"/>
                  <a:gd name="connsiteX41" fmla="*/ 1396936 w 2223652"/>
                  <a:gd name="connsiteY41" fmla="*/ 1292676 h 1442696"/>
                  <a:gd name="connsiteX42" fmla="*/ 1399317 w 2223652"/>
                  <a:gd name="connsiteY42" fmla="*/ 1302201 h 1442696"/>
                  <a:gd name="connsiteX43" fmla="*/ 1401698 w 2223652"/>
                  <a:gd name="connsiteY43" fmla="*/ 1385545 h 1442696"/>
                  <a:gd name="connsiteX44" fmla="*/ 1404080 w 2223652"/>
                  <a:gd name="connsiteY44" fmla="*/ 1395070 h 1442696"/>
                  <a:gd name="connsiteX45" fmla="*/ 1406461 w 2223652"/>
                  <a:gd name="connsiteY45" fmla="*/ 1406976 h 1442696"/>
                  <a:gd name="connsiteX46" fmla="*/ 1404080 w 2223652"/>
                  <a:gd name="connsiteY46" fmla="*/ 1440313 h 1442696"/>
                  <a:gd name="connsiteX47" fmla="*/ 1396936 w 2223652"/>
                  <a:gd name="connsiteY47" fmla="*/ 1442695 h 1442696"/>
                  <a:gd name="connsiteX48" fmla="*/ 925448 w 2223652"/>
                  <a:gd name="connsiteY48" fmla="*/ 1437932 h 1442696"/>
                  <a:gd name="connsiteX49" fmla="*/ 870680 w 2223652"/>
                  <a:gd name="connsiteY49" fmla="*/ 1435551 h 1442696"/>
                  <a:gd name="connsiteX50" fmla="*/ 849248 w 2223652"/>
                  <a:gd name="connsiteY50" fmla="*/ 1433170 h 1442696"/>
                  <a:gd name="connsiteX51" fmla="*/ 780192 w 2223652"/>
                  <a:gd name="connsiteY51" fmla="*/ 1426026 h 1442696"/>
                  <a:gd name="connsiteX52" fmla="*/ 689705 w 2223652"/>
                  <a:gd name="connsiteY52" fmla="*/ 1428407 h 1442696"/>
                  <a:gd name="connsiteX53" fmla="*/ 684942 w 2223652"/>
                  <a:gd name="connsiteY53" fmla="*/ 1418882 h 1442696"/>
                  <a:gd name="connsiteX54" fmla="*/ 680180 w 2223652"/>
                  <a:gd name="connsiteY54" fmla="*/ 1256957 h 1442696"/>
                  <a:gd name="connsiteX55" fmla="*/ 677798 w 2223652"/>
                  <a:gd name="connsiteY55" fmla="*/ 918820 h 1442696"/>
                  <a:gd name="connsiteX56" fmla="*/ 670655 w 2223652"/>
                  <a:gd name="connsiteY56" fmla="*/ 737845 h 1442696"/>
                  <a:gd name="connsiteX57" fmla="*/ 1523 w 2223652"/>
                  <a:gd name="connsiteY57" fmla="*/ 742607 h 1442696"/>
                  <a:gd name="connsiteX58" fmla="*/ 6286 w 2223652"/>
                  <a:gd name="connsiteY58" fmla="*/ 52045 h 1442696"/>
                  <a:gd name="connsiteX0" fmla="*/ 6286 w 2094642"/>
                  <a:gd name="connsiteY0" fmla="*/ 57292 h 1447943"/>
                  <a:gd name="connsiteX1" fmla="*/ 2094642 w 2094642"/>
                  <a:gd name="connsiteY1" fmla="*/ 59673 h 1447943"/>
                  <a:gd name="connsiteX2" fmla="*/ 2092261 w 2094642"/>
                  <a:gd name="connsiteY2" fmla="*/ 231123 h 1447943"/>
                  <a:gd name="connsiteX3" fmla="*/ 2089880 w 2094642"/>
                  <a:gd name="connsiteY3" fmla="*/ 278748 h 1447943"/>
                  <a:gd name="connsiteX4" fmla="*/ 2082736 w 2094642"/>
                  <a:gd name="connsiteY4" fmla="*/ 400192 h 1447943"/>
                  <a:gd name="connsiteX5" fmla="*/ 2080355 w 2094642"/>
                  <a:gd name="connsiteY5" fmla="*/ 431148 h 1447943"/>
                  <a:gd name="connsiteX6" fmla="*/ 2075592 w 2094642"/>
                  <a:gd name="connsiteY6" fmla="*/ 514492 h 1447943"/>
                  <a:gd name="connsiteX7" fmla="*/ 2073211 w 2094642"/>
                  <a:gd name="connsiteY7" fmla="*/ 524017 h 1447943"/>
                  <a:gd name="connsiteX8" fmla="*/ 2070830 w 2094642"/>
                  <a:gd name="connsiteY8" fmla="*/ 540685 h 1447943"/>
                  <a:gd name="connsiteX9" fmla="*/ 2073211 w 2094642"/>
                  <a:gd name="connsiteY9" fmla="*/ 624029 h 1447943"/>
                  <a:gd name="connsiteX10" fmla="*/ 2075592 w 2094642"/>
                  <a:gd name="connsiteY10" fmla="*/ 635935 h 1447943"/>
                  <a:gd name="connsiteX11" fmla="*/ 2077973 w 2094642"/>
                  <a:gd name="connsiteY11" fmla="*/ 669273 h 1447943"/>
                  <a:gd name="connsiteX12" fmla="*/ 2080355 w 2094642"/>
                  <a:gd name="connsiteY12" fmla="*/ 678798 h 1447943"/>
                  <a:gd name="connsiteX13" fmla="*/ 2082736 w 2094642"/>
                  <a:gd name="connsiteY13" fmla="*/ 693085 h 1447943"/>
                  <a:gd name="connsiteX14" fmla="*/ 2089880 w 2094642"/>
                  <a:gd name="connsiteY14" fmla="*/ 719279 h 1447943"/>
                  <a:gd name="connsiteX15" fmla="*/ 2092261 w 2094642"/>
                  <a:gd name="connsiteY15" fmla="*/ 738329 h 1447943"/>
                  <a:gd name="connsiteX16" fmla="*/ 1837467 w 2094642"/>
                  <a:gd name="connsiteY16" fmla="*/ 766904 h 1447943"/>
                  <a:gd name="connsiteX17" fmla="*/ 1732692 w 2094642"/>
                  <a:gd name="connsiteY17" fmla="*/ 771667 h 1447943"/>
                  <a:gd name="connsiteX18" fmla="*/ 1718405 w 2094642"/>
                  <a:gd name="connsiteY18" fmla="*/ 776429 h 1447943"/>
                  <a:gd name="connsiteX19" fmla="*/ 1606486 w 2094642"/>
                  <a:gd name="connsiteY19" fmla="*/ 778810 h 1447943"/>
                  <a:gd name="connsiteX20" fmla="*/ 1537430 w 2094642"/>
                  <a:gd name="connsiteY20" fmla="*/ 781192 h 1447943"/>
                  <a:gd name="connsiteX21" fmla="*/ 1465992 w 2094642"/>
                  <a:gd name="connsiteY21" fmla="*/ 778810 h 1447943"/>
                  <a:gd name="connsiteX22" fmla="*/ 1454086 w 2094642"/>
                  <a:gd name="connsiteY22" fmla="*/ 776429 h 1447943"/>
                  <a:gd name="connsiteX23" fmla="*/ 1437417 w 2094642"/>
                  <a:gd name="connsiteY23" fmla="*/ 774048 h 1447943"/>
                  <a:gd name="connsiteX24" fmla="*/ 1396936 w 2094642"/>
                  <a:gd name="connsiteY24" fmla="*/ 766904 h 1447943"/>
                  <a:gd name="connsiteX25" fmla="*/ 1382648 w 2094642"/>
                  <a:gd name="connsiteY25" fmla="*/ 771667 h 1447943"/>
                  <a:gd name="connsiteX26" fmla="*/ 1380267 w 2094642"/>
                  <a:gd name="connsiteY26" fmla="*/ 845485 h 1447943"/>
                  <a:gd name="connsiteX27" fmla="*/ 1377886 w 2094642"/>
                  <a:gd name="connsiteY27" fmla="*/ 893110 h 1447943"/>
                  <a:gd name="connsiteX28" fmla="*/ 1373123 w 2094642"/>
                  <a:gd name="connsiteY28" fmla="*/ 916923 h 1447943"/>
                  <a:gd name="connsiteX29" fmla="*/ 1368361 w 2094642"/>
                  <a:gd name="connsiteY29" fmla="*/ 940735 h 1447943"/>
                  <a:gd name="connsiteX30" fmla="*/ 1365980 w 2094642"/>
                  <a:gd name="connsiteY30" fmla="*/ 1033604 h 1447943"/>
                  <a:gd name="connsiteX31" fmla="*/ 1363598 w 2094642"/>
                  <a:gd name="connsiteY31" fmla="*/ 1045510 h 1447943"/>
                  <a:gd name="connsiteX32" fmla="*/ 1368361 w 2094642"/>
                  <a:gd name="connsiteY32" fmla="*/ 1150285 h 1447943"/>
                  <a:gd name="connsiteX33" fmla="*/ 1370742 w 2094642"/>
                  <a:gd name="connsiteY33" fmla="*/ 1186004 h 1447943"/>
                  <a:gd name="connsiteX34" fmla="*/ 1375505 w 2094642"/>
                  <a:gd name="connsiteY34" fmla="*/ 1200292 h 1447943"/>
                  <a:gd name="connsiteX35" fmla="*/ 1377886 w 2094642"/>
                  <a:gd name="connsiteY35" fmla="*/ 1209817 h 1447943"/>
                  <a:gd name="connsiteX36" fmla="*/ 1380267 w 2094642"/>
                  <a:gd name="connsiteY36" fmla="*/ 1233629 h 1447943"/>
                  <a:gd name="connsiteX37" fmla="*/ 1382648 w 2094642"/>
                  <a:gd name="connsiteY37" fmla="*/ 1243154 h 1447943"/>
                  <a:gd name="connsiteX38" fmla="*/ 1387411 w 2094642"/>
                  <a:gd name="connsiteY38" fmla="*/ 1262204 h 1447943"/>
                  <a:gd name="connsiteX39" fmla="*/ 1394555 w 2094642"/>
                  <a:gd name="connsiteY39" fmla="*/ 1278873 h 1447943"/>
                  <a:gd name="connsiteX40" fmla="*/ 1396936 w 2094642"/>
                  <a:gd name="connsiteY40" fmla="*/ 1297923 h 1447943"/>
                  <a:gd name="connsiteX41" fmla="*/ 1399317 w 2094642"/>
                  <a:gd name="connsiteY41" fmla="*/ 1307448 h 1447943"/>
                  <a:gd name="connsiteX42" fmla="*/ 1401698 w 2094642"/>
                  <a:gd name="connsiteY42" fmla="*/ 1390792 h 1447943"/>
                  <a:gd name="connsiteX43" fmla="*/ 1404080 w 2094642"/>
                  <a:gd name="connsiteY43" fmla="*/ 1400317 h 1447943"/>
                  <a:gd name="connsiteX44" fmla="*/ 1406461 w 2094642"/>
                  <a:gd name="connsiteY44" fmla="*/ 1412223 h 1447943"/>
                  <a:gd name="connsiteX45" fmla="*/ 1404080 w 2094642"/>
                  <a:gd name="connsiteY45" fmla="*/ 1445560 h 1447943"/>
                  <a:gd name="connsiteX46" fmla="*/ 1396936 w 2094642"/>
                  <a:gd name="connsiteY46" fmla="*/ 1447942 h 1447943"/>
                  <a:gd name="connsiteX47" fmla="*/ 925448 w 2094642"/>
                  <a:gd name="connsiteY47" fmla="*/ 1443179 h 1447943"/>
                  <a:gd name="connsiteX48" fmla="*/ 870680 w 2094642"/>
                  <a:gd name="connsiteY48" fmla="*/ 1440798 h 1447943"/>
                  <a:gd name="connsiteX49" fmla="*/ 849248 w 2094642"/>
                  <a:gd name="connsiteY49" fmla="*/ 1438417 h 1447943"/>
                  <a:gd name="connsiteX50" fmla="*/ 780192 w 2094642"/>
                  <a:gd name="connsiteY50" fmla="*/ 1431273 h 1447943"/>
                  <a:gd name="connsiteX51" fmla="*/ 689705 w 2094642"/>
                  <a:gd name="connsiteY51" fmla="*/ 1433654 h 1447943"/>
                  <a:gd name="connsiteX52" fmla="*/ 684942 w 2094642"/>
                  <a:gd name="connsiteY52" fmla="*/ 1424129 h 1447943"/>
                  <a:gd name="connsiteX53" fmla="*/ 680180 w 2094642"/>
                  <a:gd name="connsiteY53" fmla="*/ 1262204 h 1447943"/>
                  <a:gd name="connsiteX54" fmla="*/ 677798 w 2094642"/>
                  <a:gd name="connsiteY54" fmla="*/ 924067 h 1447943"/>
                  <a:gd name="connsiteX55" fmla="*/ 670655 w 2094642"/>
                  <a:gd name="connsiteY55" fmla="*/ 743092 h 1447943"/>
                  <a:gd name="connsiteX56" fmla="*/ 1523 w 2094642"/>
                  <a:gd name="connsiteY56" fmla="*/ 747854 h 1447943"/>
                  <a:gd name="connsiteX57" fmla="*/ 6286 w 2094642"/>
                  <a:gd name="connsiteY57" fmla="*/ 57292 h 1447943"/>
                  <a:gd name="connsiteX0" fmla="*/ 6286 w 2248193"/>
                  <a:gd name="connsiteY0" fmla="*/ 57292 h 1447943"/>
                  <a:gd name="connsiteX1" fmla="*/ 2094642 w 2248193"/>
                  <a:gd name="connsiteY1" fmla="*/ 59673 h 1447943"/>
                  <a:gd name="connsiteX2" fmla="*/ 2089880 w 2248193"/>
                  <a:gd name="connsiteY2" fmla="*/ 278748 h 1447943"/>
                  <a:gd name="connsiteX3" fmla="*/ 2082736 w 2248193"/>
                  <a:gd name="connsiteY3" fmla="*/ 400192 h 1447943"/>
                  <a:gd name="connsiteX4" fmla="*/ 2080355 w 2248193"/>
                  <a:gd name="connsiteY4" fmla="*/ 431148 h 1447943"/>
                  <a:gd name="connsiteX5" fmla="*/ 2075592 w 2248193"/>
                  <a:gd name="connsiteY5" fmla="*/ 514492 h 1447943"/>
                  <a:gd name="connsiteX6" fmla="*/ 2073211 w 2248193"/>
                  <a:gd name="connsiteY6" fmla="*/ 524017 h 1447943"/>
                  <a:gd name="connsiteX7" fmla="*/ 2070830 w 2248193"/>
                  <a:gd name="connsiteY7" fmla="*/ 540685 h 1447943"/>
                  <a:gd name="connsiteX8" fmla="*/ 2073211 w 2248193"/>
                  <a:gd name="connsiteY8" fmla="*/ 624029 h 1447943"/>
                  <a:gd name="connsiteX9" fmla="*/ 2075592 w 2248193"/>
                  <a:gd name="connsiteY9" fmla="*/ 635935 h 1447943"/>
                  <a:gd name="connsiteX10" fmla="*/ 2077973 w 2248193"/>
                  <a:gd name="connsiteY10" fmla="*/ 669273 h 1447943"/>
                  <a:gd name="connsiteX11" fmla="*/ 2080355 w 2248193"/>
                  <a:gd name="connsiteY11" fmla="*/ 678798 h 1447943"/>
                  <a:gd name="connsiteX12" fmla="*/ 2082736 w 2248193"/>
                  <a:gd name="connsiteY12" fmla="*/ 693085 h 1447943"/>
                  <a:gd name="connsiteX13" fmla="*/ 2089880 w 2248193"/>
                  <a:gd name="connsiteY13" fmla="*/ 719279 h 1447943"/>
                  <a:gd name="connsiteX14" fmla="*/ 2092261 w 2248193"/>
                  <a:gd name="connsiteY14" fmla="*/ 738329 h 1447943"/>
                  <a:gd name="connsiteX15" fmla="*/ 1837467 w 2248193"/>
                  <a:gd name="connsiteY15" fmla="*/ 766904 h 1447943"/>
                  <a:gd name="connsiteX16" fmla="*/ 1732692 w 2248193"/>
                  <a:gd name="connsiteY16" fmla="*/ 771667 h 1447943"/>
                  <a:gd name="connsiteX17" fmla="*/ 1718405 w 2248193"/>
                  <a:gd name="connsiteY17" fmla="*/ 776429 h 1447943"/>
                  <a:gd name="connsiteX18" fmla="*/ 1606486 w 2248193"/>
                  <a:gd name="connsiteY18" fmla="*/ 778810 h 1447943"/>
                  <a:gd name="connsiteX19" fmla="*/ 1537430 w 2248193"/>
                  <a:gd name="connsiteY19" fmla="*/ 781192 h 1447943"/>
                  <a:gd name="connsiteX20" fmla="*/ 1465992 w 2248193"/>
                  <a:gd name="connsiteY20" fmla="*/ 778810 h 1447943"/>
                  <a:gd name="connsiteX21" fmla="*/ 1454086 w 2248193"/>
                  <a:gd name="connsiteY21" fmla="*/ 776429 h 1447943"/>
                  <a:gd name="connsiteX22" fmla="*/ 1437417 w 2248193"/>
                  <a:gd name="connsiteY22" fmla="*/ 774048 h 1447943"/>
                  <a:gd name="connsiteX23" fmla="*/ 1396936 w 2248193"/>
                  <a:gd name="connsiteY23" fmla="*/ 766904 h 1447943"/>
                  <a:gd name="connsiteX24" fmla="*/ 1382648 w 2248193"/>
                  <a:gd name="connsiteY24" fmla="*/ 771667 h 1447943"/>
                  <a:gd name="connsiteX25" fmla="*/ 1380267 w 2248193"/>
                  <a:gd name="connsiteY25" fmla="*/ 845485 h 1447943"/>
                  <a:gd name="connsiteX26" fmla="*/ 1377886 w 2248193"/>
                  <a:gd name="connsiteY26" fmla="*/ 893110 h 1447943"/>
                  <a:gd name="connsiteX27" fmla="*/ 1373123 w 2248193"/>
                  <a:gd name="connsiteY27" fmla="*/ 916923 h 1447943"/>
                  <a:gd name="connsiteX28" fmla="*/ 1368361 w 2248193"/>
                  <a:gd name="connsiteY28" fmla="*/ 940735 h 1447943"/>
                  <a:gd name="connsiteX29" fmla="*/ 1365980 w 2248193"/>
                  <a:gd name="connsiteY29" fmla="*/ 1033604 h 1447943"/>
                  <a:gd name="connsiteX30" fmla="*/ 1363598 w 2248193"/>
                  <a:gd name="connsiteY30" fmla="*/ 1045510 h 1447943"/>
                  <a:gd name="connsiteX31" fmla="*/ 1368361 w 2248193"/>
                  <a:gd name="connsiteY31" fmla="*/ 1150285 h 1447943"/>
                  <a:gd name="connsiteX32" fmla="*/ 1370742 w 2248193"/>
                  <a:gd name="connsiteY32" fmla="*/ 1186004 h 1447943"/>
                  <a:gd name="connsiteX33" fmla="*/ 1375505 w 2248193"/>
                  <a:gd name="connsiteY33" fmla="*/ 1200292 h 1447943"/>
                  <a:gd name="connsiteX34" fmla="*/ 1377886 w 2248193"/>
                  <a:gd name="connsiteY34" fmla="*/ 1209817 h 1447943"/>
                  <a:gd name="connsiteX35" fmla="*/ 1380267 w 2248193"/>
                  <a:gd name="connsiteY35" fmla="*/ 1233629 h 1447943"/>
                  <a:gd name="connsiteX36" fmla="*/ 1382648 w 2248193"/>
                  <a:gd name="connsiteY36" fmla="*/ 1243154 h 1447943"/>
                  <a:gd name="connsiteX37" fmla="*/ 1387411 w 2248193"/>
                  <a:gd name="connsiteY37" fmla="*/ 1262204 h 1447943"/>
                  <a:gd name="connsiteX38" fmla="*/ 1394555 w 2248193"/>
                  <a:gd name="connsiteY38" fmla="*/ 1278873 h 1447943"/>
                  <a:gd name="connsiteX39" fmla="*/ 1396936 w 2248193"/>
                  <a:gd name="connsiteY39" fmla="*/ 1297923 h 1447943"/>
                  <a:gd name="connsiteX40" fmla="*/ 1399317 w 2248193"/>
                  <a:gd name="connsiteY40" fmla="*/ 1307448 h 1447943"/>
                  <a:gd name="connsiteX41" fmla="*/ 1401698 w 2248193"/>
                  <a:gd name="connsiteY41" fmla="*/ 1390792 h 1447943"/>
                  <a:gd name="connsiteX42" fmla="*/ 1404080 w 2248193"/>
                  <a:gd name="connsiteY42" fmla="*/ 1400317 h 1447943"/>
                  <a:gd name="connsiteX43" fmla="*/ 1406461 w 2248193"/>
                  <a:gd name="connsiteY43" fmla="*/ 1412223 h 1447943"/>
                  <a:gd name="connsiteX44" fmla="*/ 1404080 w 2248193"/>
                  <a:gd name="connsiteY44" fmla="*/ 1445560 h 1447943"/>
                  <a:gd name="connsiteX45" fmla="*/ 1396936 w 2248193"/>
                  <a:gd name="connsiteY45" fmla="*/ 1447942 h 1447943"/>
                  <a:gd name="connsiteX46" fmla="*/ 925448 w 2248193"/>
                  <a:gd name="connsiteY46" fmla="*/ 1443179 h 1447943"/>
                  <a:gd name="connsiteX47" fmla="*/ 870680 w 2248193"/>
                  <a:gd name="connsiteY47" fmla="*/ 1440798 h 1447943"/>
                  <a:gd name="connsiteX48" fmla="*/ 849248 w 2248193"/>
                  <a:gd name="connsiteY48" fmla="*/ 1438417 h 1447943"/>
                  <a:gd name="connsiteX49" fmla="*/ 780192 w 2248193"/>
                  <a:gd name="connsiteY49" fmla="*/ 1431273 h 1447943"/>
                  <a:gd name="connsiteX50" fmla="*/ 689705 w 2248193"/>
                  <a:gd name="connsiteY50" fmla="*/ 1433654 h 1447943"/>
                  <a:gd name="connsiteX51" fmla="*/ 684942 w 2248193"/>
                  <a:gd name="connsiteY51" fmla="*/ 1424129 h 1447943"/>
                  <a:gd name="connsiteX52" fmla="*/ 680180 w 2248193"/>
                  <a:gd name="connsiteY52" fmla="*/ 1262204 h 1447943"/>
                  <a:gd name="connsiteX53" fmla="*/ 677798 w 2248193"/>
                  <a:gd name="connsiteY53" fmla="*/ 924067 h 1447943"/>
                  <a:gd name="connsiteX54" fmla="*/ 670655 w 2248193"/>
                  <a:gd name="connsiteY54" fmla="*/ 743092 h 1447943"/>
                  <a:gd name="connsiteX55" fmla="*/ 1523 w 2248193"/>
                  <a:gd name="connsiteY55" fmla="*/ 747854 h 1447943"/>
                  <a:gd name="connsiteX56" fmla="*/ 6286 w 2248193"/>
                  <a:gd name="connsiteY56" fmla="*/ 57292 h 1447943"/>
                  <a:gd name="connsiteX0" fmla="*/ 6286 w 2245938"/>
                  <a:gd name="connsiteY0" fmla="*/ 57292 h 1447943"/>
                  <a:gd name="connsiteX1" fmla="*/ 2094642 w 2245938"/>
                  <a:gd name="connsiteY1" fmla="*/ 59673 h 1447943"/>
                  <a:gd name="connsiteX2" fmla="*/ 2082736 w 2245938"/>
                  <a:gd name="connsiteY2" fmla="*/ 400192 h 1447943"/>
                  <a:gd name="connsiteX3" fmla="*/ 2080355 w 2245938"/>
                  <a:gd name="connsiteY3" fmla="*/ 431148 h 1447943"/>
                  <a:gd name="connsiteX4" fmla="*/ 2075592 w 2245938"/>
                  <a:gd name="connsiteY4" fmla="*/ 514492 h 1447943"/>
                  <a:gd name="connsiteX5" fmla="*/ 2073211 w 2245938"/>
                  <a:gd name="connsiteY5" fmla="*/ 524017 h 1447943"/>
                  <a:gd name="connsiteX6" fmla="*/ 2070830 w 2245938"/>
                  <a:gd name="connsiteY6" fmla="*/ 540685 h 1447943"/>
                  <a:gd name="connsiteX7" fmla="*/ 2073211 w 2245938"/>
                  <a:gd name="connsiteY7" fmla="*/ 624029 h 1447943"/>
                  <a:gd name="connsiteX8" fmla="*/ 2075592 w 2245938"/>
                  <a:gd name="connsiteY8" fmla="*/ 635935 h 1447943"/>
                  <a:gd name="connsiteX9" fmla="*/ 2077973 w 2245938"/>
                  <a:gd name="connsiteY9" fmla="*/ 669273 h 1447943"/>
                  <a:gd name="connsiteX10" fmla="*/ 2080355 w 2245938"/>
                  <a:gd name="connsiteY10" fmla="*/ 678798 h 1447943"/>
                  <a:gd name="connsiteX11" fmla="*/ 2082736 w 2245938"/>
                  <a:gd name="connsiteY11" fmla="*/ 693085 h 1447943"/>
                  <a:gd name="connsiteX12" fmla="*/ 2089880 w 2245938"/>
                  <a:gd name="connsiteY12" fmla="*/ 719279 h 1447943"/>
                  <a:gd name="connsiteX13" fmla="*/ 2092261 w 2245938"/>
                  <a:gd name="connsiteY13" fmla="*/ 738329 h 1447943"/>
                  <a:gd name="connsiteX14" fmla="*/ 1837467 w 2245938"/>
                  <a:gd name="connsiteY14" fmla="*/ 766904 h 1447943"/>
                  <a:gd name="connsiteX15" fmla="*/ 1732692 w 2245938"/>
                  <a:gd name="connsiteY15" fmla="*/ 771667 h 1447943"/>
                  <a:gd name="connsiteX16" fmla="*/ 1718405 w 2245938"/>
                  <a:gd name="connsiteY16" fmla="*/ 776429 h 1447943"/>
                  <a:gd name="connsiteX17" fmla="*/ 1606486 w 2245938"/>
                  <a:gd name="connsiteY17" fmla="*/ 778810 h 1447943"/>
                  <a:gd name="connsiteX18" fmla="*/ 1537430 w 2245938"/>
                  <a:gd name="connsiteY18" fmla="*/ 781192 h 1447943"/>
                  <a:gd name="connsiteX19" fmla="*/ 1465992 w 2245938"/>
                  <a:gd name="connsiteY19" fmla="*/ 778810 h 1447943"/>
                  <a:gd name="connsiteX20" fmla="*/ 1454086 w 2245938"/>
                  <a:gd name="connsiteY20" fmla="*/ 776429 h 1447943"/>
                  <a:gd name="connsiteX21" fmla="*/ 1437417 w 2245938"/>
                  <a:gd name="connsiteY21" fmla="*/ 774048 h 1447943"/>
                  <a:gd name="connsiteX22" fmla="*/ 1396936 w 2245938"/>
                  <a:gd name="connsiteY22" fmla="*/ 766904 h 1447943"/>
                  <a:gd name="connsiteX23" fmla="*/ 1382648 w 2245938"/>
                  <a:gd name="connsiteY23" fmla="*/ 771667 h 1447943"/>
                  <a:gd name="connsiteX24" fmla="*/ 1380267 w 2245938"/>
                  <a:gd name="connsiteY24" fmla="*/ 845485 h 1447943"/>
                  <a:gd name="connsiteX25" fmla="*/ 1377886 w 2245938"/>
                  <a:gd name="connsiteY25" fmla="*/ 893110 h 1447943"/>
                  <a:gd name="connsiteX26" fmla="*/ 1373123 w 2245938"/>
                  <a:gd name="connsiteY26" fmla="*/ 916923 h 1447943"/>
                  <a:gd name="connsiteX27" fmla="*/ 1368361 w 2245938"/>
                  <a:gd name="connsiteY27" fmla="*/ 940735 h 1447943"/>
                  <a:gd name="connsiteX28" fmla="*/ 1365980 w 2245938"/>
                  <a:gd name="connsiteY28" fmla="*/ 1033604 h 1447943"/>
                  <a:gd name="connsiteX29" fmla="*/ 1363598 w 2245938"/>
                  <a:gd name="connsiteY29" fmla="*/ 1045510 h 1447943"/>
                  <a:gd name="connsiteX30" fmla="*/ 1368361 w 2245938"/>
                  <a:gd name="connsiteY30" fmla="*/ 1150285 h 1447943"/>
                  <a:gd name="connsiteX31" fmla="*/ 1370742 w 2245938"/>
                  <a:gd name="connsiteY31" fmla="*/ 1186004 h 1447943"/>
                  <a:gd name="connsiteX32" fmla="*/ 1375505 w 2245938"/>
                  <a:gd name="connsiteY32" fmla="*/ 1200292 h 1447943"/>
                  <a:gd name="connsiteX33" fmla="*/ 1377886 w 2245938"/>
                  <a:gd name="connsiteY33" fmla="*/ 1209817 h 1447943"/>
                  <a:gd name="connsiteX34" fmla="*/ 1380267 w 2245938"/>
                  <a:gd name="connsiteY34" fmla="*/ 1233629 h 1447943"/>
                  <a:gd name="connsiteX35" fmla="*/ 1382648 w 2245938"/>
                  <a:gd name="connsiteY35" fmla="*/ 1243154 h 1447943"/>
                  <a:gd name="connsiteX36" fmla="*/ 1387411 w 2245938"/>
                  <a:gd name="connsiteY36" fmla="*/ 1262204 h 1447943"/>
                  <a:gd name="connsiteX37" fmla="*/ 1394555 w 2245938"/>
                  <a:gd name="connsiteY37" fmla="*/ 1278873 h 1447943"/>
                  <a:gd name="connsiteX38" fmla="*/ 1396936 w 2245938"/>
                  <a:gd name="connsiteY38" fmla="*/ 1297923 h 1447943"/>
                  <a:gd name="connsiteX39" fmla="*/ 1399317 w 2245938"/>
                  <a:gd name="connsiteY39" fmla="*/ 1307448 h 1447943"/>
                  <a:gd name="connsiteX40" fmla="*/ 1401698 w 2245938"/>
                  <a:gd name="connsiteY40" fmla="*/ 1390792 h 1447943"/>
                  <a:gd name="connsiteX41" fmla="*/ 1404080 w 2245938"/>
                  <a:gd name="connsiteY41" fmla="*/ 1400317 h 1447943"/>
                  <a:gd name="connsiteX42" fmla="*/ 1406461 w 2245938"/>
                  <a:gd name="connsiteY42" fmla="*/ 1412223 h 1447943"/>
                  <a:gd name="connsiteX43" fmla="*/ 1404080 w 2245938"/>
                  <a:gd name="connsiteY43" fmla="*/ 1445560 h 1447943"/>
                  <a:gd name="connsiteX44" fmla="*/ 1396936 w 2245938"/>
                  <a:gd name="connsiteY44" fmla="*/ 1447942 h 1447943"/>
                  <a:gd name="connsiteX45" fmla="*/ 925448 w 2245938"/>
                  <a:gd name="connsiteY45" fmla="*/ 1443179 h 1447943"/>
                  <a:gd name="connsiteX46" fmla="*/ 870680 w 2245938"/>
                  <a:gd name="connsiteY46" fmla="*/ 1440798 h 1447943"/>
                  <a:gd name="connsiteX47" fmla="*/ 849248 w 2245938"/>
                  <a:gd name="connsiteY47" fmla="*/ 1438417 h 1447943"/>
                  <a:gd name="connsiteX48" fmla="*/ 780192 w 2245938"/>
                  <a:gd name="connsiteY48" fmla="*/ 1431273 h 1447943"/>
                  <a:gd name="connsiteX49" fmla="*/ 689705 w 2245938"/>
                  <a:gd name="connsiteY49" fmla="*/ 1433654 h 1447943"/>
                  <a:gd name="connsiteX50" fmla="*/ 684942 w 2245938"/>
                  <a:gd name="connsiteY50" fmla="*/ 1424129 h 1447943"/>
                  <a:gd name="connsiteX51" fmla="*/ 680180 w 2245938"/>
                  <a:gd name="connsiteY51" fmla="*/ 1262204 h 1447943"/>
                  <a:gd name="connsiteX52" fmla="*/ 677798 w 2245938"/>
                  <a:gd name="connsiteY52" fmla="*/ 924067 h 1447943"/>
                  <a:gd name="connsiteX53" fmla="*/ 670655 w 2245938"/>
                  <a:gd name="connsiteY53" fmla="*/ 743092 h 1447943"/>
                  <a:gd name="connsiteX54" fmla="*/ 1523 w 2245938"/>
                  <a:gd name="connsiteY54" fmla="*/ 747854 h 1447943"/>
                  <a:gd name="connsiteX55" fmla="*/ 6286 w 2245938"/>
                  <a:gd name="connsiteY55" fmla="*/ 57292 h 1447943"/>
                  <a:gd name="connsiteX0" fmla="*/ 6286 w 2245337"/>
                  <a:gd name="connsiteY0" fmla="*/ 57292 h 1447943"/>
                  <a:gd name="connsiteX1" fmla="*/ 2094642 w 2245337"/>
                  <a:gd name="connsiteY1" fmla="*/ 59673 h 1447943"/>
                  <a:gd name="connsiteX2" fmla="*/ 2080355 w 2245337"/>
                  <a:gd name="connsiteY2" fmla="*/ 431148 h 1447943"/>
                  <a:gd name="connsiteX3" fmla="*/ 2075592 w 2245337"/>
                  <a:gd name="connsiteY3" fmla="*/ 514492 h 1447943"/>
                  <a:gd name="connsiteX4" fmla="*/ 2073211 w 2245337"/>
                  <a:gd name="connsiteY4" fmla="*/ 524017 h 1447943"/>
                  <a:gd name="connsiteX5" fmla="*/ 2070830 w 2245337"/>
                  <a:gd name="connsiteY5" fmla="*/ 540685 h 1447943"/>
                  <a:gd name="connsiteX6" fmla="*/ 2073211 w 2245337"/>
                  <a:gd name="connsiteY6" fmla="*/ 624029 h 1447943"/>
                  <a:gd name="connsiteX7" fmla="*/ 2075592 w 2245337"/>
                  <a:gd name="connsiteY7" fmla="*/ 635935 h 1447943"/>
                  <a:gd name="connsiteX8" fmla="*/ 2077973 w 2245337"/>
                  <a:gd name="connsiteY8" fmla="*/ 669273 h 1447943"/>
                  <a:gd name="connsiteX9" fmla="*/ 2080355 w 2245337"/>
                  <a:gd name="connsiteY9" fmla="*/ 678798 h 1447943"/>
                  <a:gd name="connsiteX10" fmla="*/ 2082736 w 2245337"/>
                  <a:gd name="connsiteY10" fmla="*/ 693085 h 1447943"/>
                  <a:gd name="connsiteX11" fmla="*/ 2089880 w 2245337"/>
                  <a:gd name="connsiteY11" fmla="*/ 719279 h 1447943"/>
                  <a:gd name="connsiteX12" fmla="*/ 2092261 w 2245337"/>
                  <a:gd name="connsiteY12" fmla="*/ 738329 h 1447943"/>
                  <a:gd name="connsiteX13" fmla="*/ 1837467 w 2245337"/>
                  <a:gd name="connsiteY13" fmla="*/ 766904 h 1447943"/>
                  <a:gd name="connsiteX14" fmla="*/ 1732692 w 2245337"/>
                  <a:gd name="connsiteY14" fmla="*/ 771667 h 1447943"/>
                  <a:gd name="connsiteX15" fmla="*/ 1718405 w 2245337"/>
                  <a:gd name="connsiteY15" fmla="*/ 776429 h 1447943"/>
                  <a:gd name="connsiteX16" fmla="*/ 1606486 w 2245337"/>
                  <a:gd name="connsiteY16" fmla="*/ 778810 h 1447943"/>
                  <a:gd name="connsiteX17" fmla="*/ 1537430 w 2245337"/>
                  <a:gd name="connsiteY17" fmla="*/ 781192 h 1447943"/>
                  <a:gd name="connsiteX18" fmla="*/ 1465992 w 2245337"/>
                  <a:gd name="connsiteY18" fmla="*/ 778810 h 1447943"/>
                  <a:gd name="connsiteX19" fmla="*/ 1454086 w 2245337"/>
                  <a:gd name="connsiteY19" fmla="*/ 776429 h 1447943"/>
                  <a:gd name="connsiteX20" fmla="*/ 1437417 w 2245337"/>
                  <a:gd name="connsiteY20" fmla="*/ 774048 h 1447943"/>
                  <a:gd name="connsiteX21" fmla="*/ 1396936 w 2245337"/>
                  <a:gd name="connsiteY21" fmla="*/ 766904 h 1447943"/>
                  <a:gd name="connsiteX22" fmla="*/ 1382648 w 2245337"/>
                  <a:gd name="connsiteY22" fmla="*/ 771667 h 1447943"/>
                  <a:gd name="connsiteX23" fmla="*/ 1380267 w 2245337"/>
                  <a:gd name="connsiteY23" fmla="*/ 845485 h 1447943"/>
                  <a:gd name="connsiteX24" fmla="*/ 1377886 w 2245337"/>
                  <a:gd name="connsiteY24" fmla="*/ 893110 h 1447943"/>
                  <a:gd name="connsiteX25" fmla="*/ 1373123 w 2245337"/>
                  <a:gd name="connsiteY25" fmla="*/ 916923 h 1447943"/>
                  <a:gd name="connsiteX26" fmla="*/ 1368361 w 2245337"/>
                  <a:gd name="connsiteY26" fmla="*/ 940735 h 1447943"/>
                  <a:gd name="connsiteX27" fmla="*/ 1365980 w 2245337"/>
                  <a:gd name="connsiteY27" fmla="*/ 1033604 h 1447943"/>
                  <a:gd name="connsiteX28" fmla="*/ 1363598 w 2245337"/>
                  <a:gd name="connsiteY28" fmla="*/ 1045510 h 1447943"/>
                  <a:gd name="connsiteX29" fmla="*/ 1368361 w 2245337"/>
                  <a:gd name="connsiteY29" fmla="*/ 1150285 h 1447943"/>
                  <a:gd name="connsiteX30" fmla="*/ 1370742 w 2245337"/>
                  <a:gd name="connsiteY30" fmla="*/ 1186004 h 1447943"/>
                  <a:gd name="connsiteX31" fmla="*/ 1375505 w 2245337"/>
                  <a:gd name="connsiteY31" fmla="*/ 1200292 h 1447943"/>
                  <a:gd name="connsiteX32" fmla="*/ 1377886 w 2245337"/>
                  <a:gd name="connsiteY32" fmla="*/ 1209817 h 1447943"/>
                  <a:gd name="connsiteX33" fmla="*/ 1380267 w 2245337"/>
                  <a:gd name="connsiteY33" fmla="*/ 1233629 h 1447943"/>
                  <a:gd name="connsiteX34" fmla="*/ 1382648 w 2245337"/>
                  <a:gd name="connsiteY34" fmla="*/ 1243154 h 1447943"/>
                  <a:gd name="connsiteX35" fmla="*/ 1387411 w 2245337"/>
                  <a:gd name="connsiteY35" fmla="*/ 1262204 h 1447943"/>
                  <a:gd name="connsiteX36" fmla="*/ 1394555 w 2245337"/>
                  <a:gd name="connsiteY36" fmla="*/ 1278873 h 1447943"/>
                  <a:gd name="connsiteX37" fmla="*/ 1396936 w 2245337"/>
                  <a:gd name="connsiteY37" fmla="*/ 1297923 h 1447943"/>
                  <a:gd name="connsiteX38" fmla="*/ 1399317 w 2245337"/>
                  <a:gd name="connsiteY38" fmla="*/ 1307448 h 1447943"/>
                  <a:gd name="connsiteX39" fmla="*/ 1401698 w 2245337"/>
                  <a:gd name="connsiteY39" fmla="*/ 1390792 h 1447943"/>
                  <a:gd name="connsiteX40" fmla="*/ 1404080 w 2245337"/>
                  <a:gd name="connsiteY40" fmla="*/ 1400317 h 1447943"/>
                  <a:gd name="connsiteX41" fmla="*/ 1406461 w 2245337"/>
                  <a:gd name="connsiteY41" fmla="*/ 1412223 h 1447943"/>
                  <a:gd name="connsiteX42" fmla="*/ 1404080 w 2245337"/>
                  <a:gd name="connsiteY42" fmla="*/ 1445560 h 1447943"/>
                  <a:gd name="connsiteX43" fmla="*/ 1396936 w 2245337"/>
                  <a:gd name="connsiteY43" fmla="*/ 1447942 h 1447943"/>
                  <a:gd name="connsiteX44" fmla="*/ 925448 w 2245337"/>
                  <a:gd name="connsiteY44" fmla="*/ 1443179 h 1447943"/>
                  <a:gd name="connsiteX45" fmla="*/ 870680 w 2245337"/>
                  <a:gd name="connsiteY45" fmla="*/ 1440798 h 1447943"/>
                  <a:gd name="connsiteX46" fmla="*/ 849248 w 2245337"/>
                  <a:gd name="connsiteY46" fmla="*/ 1438417 h 1447943"/>
                  <a:gd name="connsiteX47" fmla="*/ 780192 w 2245337"/>
                  <a:gd name="connsiteY47" fmla="*/ 1431273 h 1447943"/>
                  <a:gd name="connsiteX48" fmla="*/ 689705 w 2245337"/>
                  <a:gd name="connsiteY48" fmla="*/ 1433654 h 1447943"/>
                  <a:gd name="connsiteX49" fmla="*/ 684942 w 2245337"/>
                  <a:gd name="connsiteY49" fmla="*/ 1424129 h 1447943"/>
                  <a:gd name="connsiteX50" fmla="*/ 680180 w 2245337"/>
                  <a:gd name="connsiteY50" fmla="*/ 1262204 h 1447943"/>
                  <a:gd name="connsiteX51" fmla="*/ 677798 w 2245337"/>
                  <a:gd name="connsiteY51" fmla="*/ 924067 h 1447943"/>
                  <a:gd name="connsiteX52" fmla="*/ 670655 w 2245337"/>
                  <a:gd name="connsiteY52" fmla="*/ 743092 h 1447943"/>
                  <a:gd name="connsiteX53" fmla="*/ 1523 w 2245337"/>
                  <a:gd name="connsiteY53" fmla="*/ 747854 h 1447943"/>
                  <a:gd name="connsiteX54" fmla="*/ 6286 w 2245337"/>
                  <a:gd name="connsiteY54" fmla="*/ 57292 h 1447943"/>
                  <a:gd name="connsiteX0" fmla="*/ 6286 w 2243890"/>
                  <a:gd name="connsiteY0" fmla="*/ 57292 h 1447943"/>
                  <a:gd name="connsiteX1" fmla="*/ 2094642 w 2243890"/>
                  <a:gd name="connsiteY1" fmla="*/ 59673 h 1447943"/>
                  <a:gd name="connsiteX2" fmla="*/ 2075592 w 2243890"/>
                  <a:gd name="connsiteY2" fmla="*/ 514492 h 1447943"/>
                  <a:gd name="connsiteX3" fmla="*/ 2073211 w 2243890"/>
                  <a:gd name="connsiteY3" fmla="*/ 524017 h 1447943"/>
                  <a:gd name="connsiteX4" fmla="*/ 2070830 w 2243890"/>
                  <a:gd name="connsiteY4" fmla="*/ 540685 h 1447943"/>
                  <a:gd name="connsiteX5" fmla="*/ 2073211 w 2243890"/>
                  <a:gd name="connsiteY5" fmla="*/ 624029 h 1447943"/>
                  <a:gd name="connsiteX6" fmla="*/ 2075592 w 2243890"/>
                  <a:gd name="connsiteY6" fmla="*/ 635935 h 1447943"/>
                  <a:gd name="connsiteX7" fmla="*/ 2077973 w 2243890"/>
                  <a:gd name="connsiteY7" fmla="*/ 669273 h 1447943"/>
                  <a:gd name="connsiteX8" fmla="*/ 2080355 w 2243890"/>
                  <a:gd name="connsiteY8" fmla="*/ 678798 h 1447943"/>
                  <a:gd name="connsiteX9" fmla="*/ 2082736 w 2243890"/>
                  <a:gd name="connsiteY9" fmla="*/ 693085 h 1447943"/>
                  <a:gd name="connsiteX10" fmla="*/ 2089880 w 2243890"/>
                  <a:gd name="connsiteY10" fmla="*/ 719279 h 1447943"/>
                  <a:gd name="connsiteX11" fmla="*/ 2092261 w 2243890"/>
                  <a:gd name="connsiteY11" fmla="*/ 738329 h 1447943"/>
                  <a:gd name="connsiteX12" fmla="*/ 1837467 w 2243890"/>
                  <a:gd name="connsiteY12" fmla="*/ 766904 h 1447943"/>
                  <a:gd name="connsiteX13" fmla="*/ 1732692 w 2243890"/>
                  <a:gd name="connsiteY13" fmla="*/ 771667 h 1447943"/>
                  <a:gd name="connsiteX14" fmla="*/ 1718405 w 2243890"/>
                  <a:gd name="connsiteY14" fmla="*/ 776429 h 1447943"/>
                  <a:gd name="connsiteX15" fmla="*/ 1606486 w 2243890"/>
                  <a:gd name="connsiteY15" fmla="*/ 778810 h 1447943"/>
                  <a:gd name="connsiteX16" fmla="*/ 1537430 w 2243890"/>
                  <a:gd name="connsiteY16" fmla="*/ 781192 h 1447943"/>
                  <a:gd name="connsiteX17" fmla="*/ 1465992 w 2243890"/>
                  <a:gd name="connsiteY17" fmla="*/ 778810 h 1447943"/>
                  <a:gd name="connsiteX18" fmla="*/ 1454086 w 2243890"/>
                  <a:gd name="connsiteY18" fmla="*/ 776429 h 1447943"/>
                  <a:gd name="connsiteX19" fmla="*/ 1437417 w 2243890"/>
                  <a:gd name="connsiteY19" fmla="*/ 774048 h 1447943"/>
                  <a:gd name="connsiteX20" fmla="*/ 1396936 w 2243890"/>
                  <a:gd name="connsiteY20" fmla="*/ 766904 h 1447943"/>
                  <a:gd name="connsiteX21" fmla="*/ 1382648 w 2243890"/>
                  <a:gd name="connsiteY21" fmla="*/ 771667 h 1447943"/>
                  <a:gd name="connsiteX22" fmla="*/ 1380267 w 2243890"/>
                  <a:gd name="connsiteY22" fmla="*/ 845485 h 1447943"/>
                  <a:gd name="connsiteX23" fmla="*/ 1377886 w 2243890"/>
                  <a:gd name="connsiteY23" fmla="*/ 893110 h 1447943"/>
                  <a:gd name="connsiteX24" fmla="*/ 1373123 w 2243890"/>
                  <a:gd name="connsiteY24" fmla="*/ 916923 h 1447943"/>
                  <a:gd name="connsiteX25" fmla="*/ 1368361 w 2243890"/>
                  <a:gd name="connsiteY25" fmla="*/ 940735 h 1447943"/>
                  <a:gd name="connsiteX26" fmla="*/ 1365980 w 2243890"/>
                  <a:gd name="connsiteY26" fmla="*/ 1033604 h 1447943"/>
                  <a:gd name="connsiteX27" fmla="*/ 1363598 w 2243890"/>
                  <a:gd name="connsiteY27" fmla="*/ 1045510 h 1447943"/>
                  <a:gd name="connsiteX28" fmla="*/ 1368361 w 2243890"/>
                  <a:gd name="connsiteY28" fmla="*/ 1150285 h 1447943"/>
                  <a:gd name="connsiteX29" fmla="*/ 1370742 w 2243890"/>
                  <a:gd name="connsiteY29" fmla="*/ 1186004 h 1447943"/>
                  <a:gd name="connsiteX30" fmla="*/ 1375505 w 2243890"/>
                  <a:gd name="connsiteY30" fmla="*/ 1200292 h 1447943"/>
                  <a:gd name="connsiteX31" fmla="*/ 1377886 w 2243890"/>
                  <a:gd name="connsiteY31" fmla="*/ 1209817 h 1447943"/>
                  <a:gd name="connsiteX32" fmla="*/ 1380267 w 2243890"/>
                  <a:gd name="connsiteY32" fmla="*/ 1233629 h 1447943"/>
                  <a:gd name="connsiteX33" fmla="*/ 1382648 w 2243890"/>
                  <a:gd name="connsiteY33" fmla="*/ 1243154 h 1447943"/>
                  <a:gd name="connsiteX34" fmla="*/ 1387411 w 2243890"/>
                  <a:gd name="connsiteY34" fmla="*/ 1262204 h 1447943"/>
                  <a:gd name="connsiteX35" fmla="*/ 1394555 w 2243890"/>
                  <a:gd name="connsiteY35" fmla="*/ 1278873 h 1447943"/>
                  <a:gd name="connsiteX36" fmla="*/ 1396936 w 2243890"/>
                  <a:gd name="connsiteY36" fmla="*/ 1297923 h 1447943"/>
                  <a:gd name="connsiteX37" fmla="*/ 1399317 w 2243890"/>
                  <a:gd name="connsiteY37" fmla="*/ 1307448 h 1447943"/>
                  <a:gd name="connsiteX38" fmla="*/ 1401698 w 2243890"/>
                  <a:gd name="connsiteY38" fmla="*/ 1390792 h 1447943"/>
                  <a:gd name="connsiteX39" fmla="*/ 1404080 w 2243890"/>
                  <a:gd name="connsiteY39" fmla="*/ 1400317 h 1447943"/>
                  <a:gd name="connsiteX40" fmla="*/ 1406461 w 2243890"/>
                  <a:gd name="connsiteY40" fmla="*/ 1412223 h 1447943"/>
                  <a:gd name="connsiteX41" fmla="*/ 1404080 w 2243890"/>
                  <a:gd name="connsiteY41" fmla="*/ 1445560 h 1447943"/>
                  <a:gd name="connsiteX42" fmla="*/ 1396936 w 2243890"/>
                  <a:gd name="connsiteY42" fmla="*/ 1447942 h 1447943"/>
                  <a:gd name="connsiteX43" fmla="*/ 925448 w 2243890"/>
                  <a:gd name="connsiteY43" fmla="*/ 1443179 h 1447943"/>
                  <a:gd name="connsiteX44" fmla="*/ 870680 w 2243890"/>
                  <a:gd name="connsiteY44" fmla="*/ 1440798 h 1447943"/>
                  <a:gd name="connsiteX45" fmla="*/ 849248 w 2243890"/>
                  <a:gd name="connsiteY45" fmla="*/ 1438417 h 1447943"/>
                  <a:gd name="connsiteX46" fmla="*/ 780192 w 2243890"/>
                  <a:gd name="connsiteY46" fmla="*/ 1431273 h 1447943"/>
                  <a:gd name="connsiteX47" fmla="*/ 689705 w 2243890"/>
                  <a:gd name="connsiteY47" fmla="*/ 1433654 h 1447943"/>
                  <a:gd name="connsiteX48" fmla="*/ 684942 w 2243890"/>
                  <a:gd name="connsiteY48" fmla="*/ 1424129 h 1447943"/>
                  <a:gd name="connsiteX49" fmla="*/ 680180 w 2243890"/>
                  <a:gd name="connsiteY49" fmla="*/ 1262204 h 1447943"/>
                  <a:gd name="connsiteX50" fmla="*/ 677798 w 2243890"/>
                  <a:gd name="connsiteY50" fmla="*/ 924067 h 1447943"/>
                  <a:gd name="connsiteX51" fmla="*/ 670655 w 2243890"/>
                  <a:gd name="connsiteY51" fmla="*/ 743092 h 1447943"/>
                  <a:gd name="connsiteX52" fmla="*/ 1523 w 2243890"/>
                  <a:gd name="connsiteY52" fmla="*/ 747854 h 1447943"/>
                  <a:gd name="connsiteX53" fmla="*/ 6286 w 2243890"/>
                  <a:gd name="connsiteY53" fmla="*/ 57292 h 1447943"/>
                  <a:gd name="connsiteX0" fmla="*/ 6286 w 2243215"/>
                  <a:gd name="connsiteY0" fmla="*/ 57292 h 1447943"/>
                  <a:gd name="connsiteX1" fmla="*/ 2094642 w 2243215"/>
                  <a:gd name="connsiteY1" fmla="*/ 59673 h 1447943"/>
                  <a:gd name="connsiteX2" fmla="*/ 2073211 w 2243215"/>
                  <a:gd name="connsiteY2" fmla="*/ 524017 h 1447943"/>
                  <a:gd name="connsiteX3" fmla="*/ 2070830 w 2243215"/>
                  <a:gd name="connsiteY3" fmla="*/ 540685 h 1447943"/>
                  <a:gd name="connsiteX4" fmla="*/ 2073211 w 2243215"/>
                  <a:gd name="connsiteY4" fmla="*/ 624029 h 1447943"/>
                  <a:gd name="connsiteX5" fmla="*/ 2075592 w 2243215"/>
                  <a:gd name="connsiteY5" fmla="*/ 635935 h 1447943"/>
                  <a:gd name="connsiteX6" fmla="*/ 2077973 w 2243215"/>
                  <a:gd name="connsiteY6" fmla="*/ 669273 h 1447943"/>
                  <a:gd name="connsiteX7" fmla="*/ 2080355 w 2243215"/>
                  <a:gd name="connsiteY7" fmla="*/ 678798 h 1447943"/>
                  <a:gd name="connsiteX8" fmla="*/ 2082736 w 2243215"/>
                  <a:gd name="connsiteY8" fmla="*/ 693085 h 1447943"/>
                  <a:gd name="connsiteX9" fmla="*/ 2089880 w 2243215"/>
                  <a:gd name="connsiteY9" fmla="*/ 719279 h 1447943"/>
                  <a:gd name="connsiteX10" fmla="*/ 2092261 w 2243215"/>
                  <a:gd name="connsiteY10" fmla="*/ 738329 h 1447943"/>
                  <a:gd name="connsiteX11" fmla="*/ 1837467 w 2243215"/>
                  <a:gd name="connsiteY11" fmla="*/ 766904 h 1447943"/>
                  <a:gd name="connsiteX12" fmla="*/ 1732692 w 2243215"/>
                  <a:gd name="connsiteY12" fmla="*/ 771667 h 1447943"/>
                  <a:gd name="connsiteX13" fmla="*/ 1718405 w 2243215"/>
                  <a:gd name="connsiteY13" fmla="*/ 776429 h 1447943"/>
                  <a:gd name="connsiteX14" fmla="*/ 1606486 w 2243215"/>
                  <a:gd name="connsiteY14" fmla="*/ 778810 h 1447943"/>
                  <a:gd name="connsiteX15" fmla="*/ 1537430 w 2243215"/>
                  <a:gd name="connsiteY15" fmla="*/ 781192 h 1447943"/>
                  <a:gd name="connsiteX16" fmla="*/ 1465992 w 2243215"/>
                  <a:gd name="connsiteY16" fmla="*/ 778810 h 1447943"/>
                  <a:gd name="connsiteX17" fmla="*/ 1454086 w 2243215"/>
                  <a:gd name="connsiteY17" fmla="*/ 776429 h 1447943"/>
                  <a:gd name="connsiteX18" fmla="*/ 1437417 w 2243215"/>
                  <a:gd name="connsiteY18" fmla="*/ 774048 h 1447943"/>
                  <a:gd name="connsiteX19" fmla="*/ 1396936 w 2243215"/>
                  <a:gd name="connsiteY19" fmla="*/ 766904 h 1447943"/>
                  <a:gd name="connsiteX20" fmla="*/ 1382648 w 2243215"/>
                  <a:gd name="connsiteY20" fmla="*/ 771667 h 1447943"/>
                  <a:gd name="connsiteX21" fmla="*/ 1380267 w 2243215"/>
                  <a:gd name="connsiteY21" fmla="*/ 845485 h 1447943"/>
                  <a:gd name="connsiteX22" fmla="*/ 1377886 w 2243215"/>
                  <a:gd name="connsiteY22" fmla="*/ 893110 h 1447943"/>
                  <a:gd name="connsiteX23" fmla="*/ 1373123 w 2243215"/>
                  <a:gd name="connsiteY23" fmla="*/ 916923 h 1447943"/>
                  <a:gd name="connsiteX24" fmla="*/ 1368361 w 2243215"/>
                  <a:gd name="connsiteY24" fmla="*/ 940735 h 1447943"/>
                  <a:gd name="connsiteX25" fmla="*/ 1365980 w 2243215"/>
                  <a:gd name="connsiteY25" fmla="*/ 1033604 h 1447943"/>
                  <a:gd name="connsiteX26" fmla="*/ 1363598 w 2243215"/>
                  <a:gd name="connsiteY26" fmla="*/ 1045510 h 1447943"/>
                  <a:gd name="connsiteX27" fmla="*/ 1368361 w 2243215"/>
                  <a:gd name="connsiteY27" fmla="*/ 1150285 h 1447943"/>
                  <a:gd name="connsiteX28" fmla="*/ 1370742 w 2243215"/>
                  <a:gd name="connsiteY28" fmla="*/ 1186004 h 1447943"/>
                  <a:gd name="connsiteX29" fmla="*/ 1375505 w 2243215"/>
                  <a:gd name="connsiteY29" fmla="*/ 1200292 h 1447943"/>
                  <a:gd name="connsiteX30" fmla="*/ 1377886 w 2243215"/>
                  <a:gd name="connsiteY30" fmla="*/ 1209817 h 1447943"/>
                  <a:gd name="connsiteX31" fmla="*/ 1380267 w 2243215"/>
                  <a:gd name="connsiteY31" fmla="*/ 1233629 h 1447943"/>
                  <a:gd name="connsiteX32" fmla="*/ 1382648 w 2243215"/>
                  <a:gd name="connsiteY32" fmla="*/ 1243154 h 1447943"/>
                  <a:gd name="connsiteX33" fmla="*/ 1387411 w 2243215"/>
                  <a:gd name="connsiteY33" fmla="*/ 1262204 h 1447943"/>
                  <a:gd name="connsiteX34" fmla="*/ 1394555 w 2243215"/>
                  <a:gd name="connsiteY34" fmla="*/ 1278873 h 1447943"/>
                  <a:gd name="connsiteX35" fmla="*/ 1396936 w 2243215"/>
                  <a:gd name="connsiteY35" fmla="*/ 1297923 h 1447943"/>
                  <a:gd name="connsiteX36" fmla="*/ 1399317 w 2243215"/>
                  <a:gd name="connsiteY36" fmla="*/ 1307448 h 1447943"/>
                  <a:gd name="connsiteX37" fmla="*/ 1401698 w 2243215"/>
                  <a:gd name="connsiteY37" fmla="*/ 1390792 h 1447943"/>
                  <a:gd name="connsiteX38" fmla="*/ 1404080 w 2243215"/>
                  <a:gd name="connsiteY38" fmla="*/ 1400317 h 1447943"/>
                  <a:gd name="connsiteX39" fmla="*/ 1406461 w 2243215"/>
                  <a:gd name="connsiteY39" fmla="*/ 1412223 h 1447943"/>
                  <a:gd name="connsiteX40" fmla="*/ 1404080 w 2243215"/>
                  <a:gd name="connsiteY40" fmla="*/ 1445560 h 1447943"/>
                  <a:gd name="connsiteX41" fmla="*/ 1396936 w 2243215"/>
                  <a:gd name="connsiteY41" fmla="*/ 1447942 h 1447943"/>
                  <a:gd name="connsiteX42" fmla="*/ 925448 w 2243215"/>
                  <a:gd name="connsiteY42" fmla="*/ 1443179 h 1447943"/>
                  <a:gd name="connsiteX43" fmla="*/ 870680 w 2243215"/>
                  <a:gd name="connsiteY43" fmla="*/ 1440798 h 1447943"/>
                  <a:gd name="connsiteX44" fmla="*/ 849248 w 2243215"/>
                  <a:gd name="connsiteY44" fmla="*/ 1438417 h 1447943"/>
                  <a:gd name="connsiteX45" fmla="*/ 780192 w 2243215"/>
                  <a:gd name="connsiteY45" fmla="*/ 1431273 h 1447943"/>
                  <a:gd name="connsiteX46" fmla="*/ 689705 w 2243215"/>
                  <a:gd name="connsiteY46" fmla="*/ 1433654 h 1447943"/>
                  <a:gd name="connsiteX47" fmla="*/ 684942 w 2243215"/>
                  <a:gd name="connsiteY47" fmla="*/ 1424129 h 1447943"/>
                  <a:gd name="connsiteX48" fmla="*/ 680180 w 2243215"/>
                  <a:gd name="connsiteY48" fmla="*/ 1262204 h 1447943"/>
                  <a:gd name="connsiteX49" fmla="*/ 677798 w 2243215"/>
                  <a:gd name="connsiteY49" fmla="*/ 924067 h 1447943"/>
                  <a:gd name="connsiteX50" fmla="*/ 670655 w 2243215"/>
                  <a:gd name="connsiteY50" fmla="*/ 743092 h 1447943"/>
                  <a:gd name="connsiteX51" fmla="*/ 1523 w 2243215"/>
                  <a:gd name="connsiteY51" fmla="*/ 747854 h 1447943"/>
                  <a:gd name="connsiteX52" fmla="*/ 6286 w 2243215"/>
                  <a:gd name="connsiteY52" fmla="*/ 57292 h 1447943"/>
                  <a:gd name="connsiteX0" fmla="*/ 6286 w 2242377"/>
                  <a:gd name="connsiteY0" fmla="*/ 57292 h 1447943"/>
                  <a:gd name="connsiteX1" fmla="*/ 2094642 w 2242377"/>
                  <a:gd name="connsiteY1" fmla="*/ 59673 h 1447943"/>
                  <a:gd name="connsiteX2" fmla="*/ 2070830 w 2242377"/>
                  <a:gd name="connsiteY2" fmla="*/ 540685 h 1447943"/>
                  <a:gd name="connsiteX3" fmla="*/ 2073211 w 2242377"/>
                  <a:gd name="connsiteY3" fmla="*/ 624029 h 1447943"/>
                  <a:gd name="connsiteX4" fmla="*/ 2075592 w 2242377"/>
                  <a:gd name="connsiteY4" fmla="*/ 635935 h 1447943"/>
                  <a:gd name="connsiteX5" fmla="*/ 2077973 w 2242377"/>
                  <a:gd name="connsiteY5" fmla="*/ 669273 h 1447943"/>
                  <a:gd name="connsiteX6" fmla="*/ 2080355 w 2242377"/>
                  <a:gd name="connsiteY6" fmla="*/ 678798 h 1447943"/>
                  <a:gd name="connsiteX7" fmla="*/ 2082736 w 2242377"/>
                  <a:gd name="connsiteY7" fmla="*/ 693085 h 1447943"/>
                  <a:gd name="connsiteX8" fmla="*/ 2089880 w 2242377"/>
                  <a:gd name="connsiteY8" fmla="*/ 719279 h 1447943"/>
                  <a:gd name="connsiteX9" fmla="*/ 2092261 w 2242377"/>
                  <a:gd name="connsiteY9" fmla="*/ 738329 h 1447943"/>
                  <a:gd name="connsiteX10" fmla="*/ 1837467 w 2242377"/>
                  <a:gd name="connsiteY10" fmla="*/ 766904 h 1447943"/>
                  <a:gd name="connsiteX11" fmla="*/ 1732692 w 2242377"/>
                  <a:gd name="connsiteY11" fmla="*/ 771667 h 1447943"/>
                  <a:gd name="connsiteX12" fmla="*/ 1718405 w 2242377"/>
                  <a:gd name="connsiteY12" fmla="*/ 776429 h 1447943"/>
                  <a:gd name="connsiteX13" fmla="*/ 1606486 w 2242377"/>
                  <a:gd name="connsiteY13" fmla="*/ 778810 h 1447943"/>
                  <a:gd name="connsiteX14" fmla="*/ 1537430 w 2242377"/>
                  <a:gd name="connsiteY14" fmla="*/ 781192 h 1447943"/>
                  <a:gd name="connsiteX15" fmla="*/ 1465992 w 2242377"/>
                  <a:gd name="connsiteY15" fmla="*/ 778810 h 1447943"/>
                  <a:gd name="connsiteX16" fmla="*/ 1454086 w 2242377"/>
                  <a:gd name="connsiteY16" fmla="*/ 776429 h 1447943"/>
                  <a:gd name="connsiteX17" fmla="*/ 1437417 w 2242377"/>
                  <a:gd name="connsiteY17" fmla="*/ 774048 h 1447943"/>
                  <a:gd name="connsiteX18" fmla="*/ 1396936 w 2242377"/>
                  <a:gd name="connsiteY18" fmla="*/ 766904 h 1447943"/>
                  <a:gd name="connsiteX19" fmla="*/ 1382648 w 2242377"/>
                  <a:gd name="connsiteY19" fmla="*/ 771667 h 1447943"/>
                  <a:gd name="connsiteX20" fmla="*/ 1380267 w 2242377"/>
                  <a:gd name="connsiteY20" fmla="*/ 845485 h 1447943"/>
                  <a:gd name="connsiteX21" fmla="*/ 1377886 w 2242377"/>
                  <a:gd name="connsiteY21" fmla="*/ 893110 h 1447943"/>
                  <a:gd name="connsiteX22" fmla="*/ 1373123 w 2242377"/>
                  <a:gd name="connsiteY22" fmla="*/ 916923 h 1447943"/>
                  <a:gd name="connsiteX23" fmla="*/ 1368361 w 2242377"/>
                  <a:gd name="connsiteY23" fmla="*/ 940735 h 1447943"/>
                  <a:gd name="connsiteX24" fmla="*/ 1365980 w 2242377"/>
                  <a:gd name="connsiteY24" fmla="*/ 1033604 h 1447943"/>
                  <a:gd name="connsiteX25" fmla="*/ 1363598 w 2242377"/>
                  <a:gd name="connsiteY25" fmla="*/ 1045510 h 1447943"/>
                  <a:gd name="connsiteX26" fmla="*/ 1368361 w 2242377"/>
                  <a:gd name="connsiteY26" fmla="*/ 1150285 h 1447943"/>
                  <a:gd name="connsiteX27" fmla="*/ 1370742 w 2242377"/>
                  <a:gd name="connsiteY27" fmla="*/ 1186004 h 1447943"/>
                  <a:gd name="connsiteX28" fmla="*/ 1375505 w 2242377"/>
                  <a:gd name="connsiteY28" fmla="*/ 1200292 h 1447943"/>
                  <a:gd name="connsiteX29" fmla="*/ 1377886 w 2242377"/>
                  <a:gd name="connsiteY29" fmla="*/ 1209817 h 1447943"/>
                  <a:gd name="connsiteX30" fmla="*/ 1380267 w 2242377"/>
                  <a:gd name="connsiteY30" fmla="*/ 1233629 h 1447943"/>
                  <a:gd name="connsiteX31" fmla="*/ 1382648 w 2242377"/>
                  <a:gd name="connsiteY31" fmla="*/ 1243154 h 1447943"/>
                  <a:gd name="connsiteX32" fmla="*/ 1387411 w 2242377"/>
                  <a:gd name="connsiteY32" fmla="*/ 1262204 h 1447943"/>
                  <a:gd name="connsiteX33" fmla="*/ 1394555 w 2242377"/>
                  <a:gd name="connsiteY33" fmla="*/ 1278873 h 1447943"/>
                  <a:gd name="connsiteX34" fmla="*/ 1396936 w 2242377"/>
                  <a:gd name="connsiteY34" fmla="*/ 1297923 h 1447943"/>
                  <a:gd name="connsiteX35" fmla="*/ 1399317 w 2242377"/>
                  <a:gd name="connsiteY35" fmla="*/ 1307448 h 1447943"/>
                  <a:gd name="connsiteX36" fmla="*/ 1401698 w 2242377"/>
                  <a:gd name="connsiteY36" fmla="*/ 1390792 h 1447943"/>
                  <a:gd name="connsiteX37" fmla="*/ 1404080 w 2242377"/>
                  <a:gd name="connsiteY37" fmla="*/ 1400317 h 1447943"/>
                  <a:gd name="connsiteX38" fmla="*/ 1406461 w 2242377"/>
                  <a:gd name="connsiteY38" fmla="*/ 1412223 h 1447943"/>
                  <a:gd name="connsiteX39" fmla="*/ 1404080 w 2242377"/>
                  <a:gd name="connsiteY39" fmla="*/ 1445560 h 1447943"/>
                  <a:gd name="connsiteX40" fmla="*/ 1396936 w 2242377"/>
                  <a:gd name="connsiteY40" fmla="*/ 1447942 h 1447943"/>
                  <a:gd name="connsiteX41" fmla="*/ 925448 w 2242377"/>
                  <a:gd name="connsiteY41" fmla="*/ 1443179 h 1447943"/>
                  <a:gd name="connsiteX42" fmla="*/ 870680 w 2242377"/>
                  <a:gd name="connsiteY42" fmla="*/ 1440798 h 1447943"/>
                  <a:gd name="connsiteX43" fmla="*/ 849248 w 2242377"/>
                  <a:gd name="connsiteY43" fmla="*/ 1438417 h 1447943"/>
                  <a:gd name="connsiteX44" fmla="*/ 780192 w 2242377"/>
                  <a:gd name="connsiteY44" fmla="*/ 1431273 h 1447943"/>
                  <a:gd name="connsiteX45" fmla="*/ 689705 w 2242377"/>
                  <a:gd name="connsiteY45" fmla="*/ 1433654 h 1447943"/>
                  <a:gd name="connsiteX46" fmla="*/ 684942 w 2242377"/>
                  <a:gd name="connsiteY46" fmla="*/ 1424129 h 1447943"/>
                  <a:gd name="connsiteX47" fmla="*/ 680180 w 2242377"/>
                  <a:gd name="connsiteY47" fmla="*/ 1262204 h 1447943"/>
                  <a:gd name="connsiteX48" fmla="*/ 677798 w 2242377"/>
                  <a:gd name="connsiteY48" fmla="*/ 924067 h 1447943"/>
                  <a:gd name="connsiteX49" fmla="*/ 670655 w 2242377"/>
                  <a:gd name="connsiteY49" fmla="*/ 743092 h 1447943"/>
                  <a:gd name="connsiteX50" fmla="*/ 1523 w 2242377"/>
                  <a:gd name="connsiteY50" fmla="*/ 747854 h 1447943"/>
                  <a:gd name="connsiteX51" fmla="*/ 6286 w 2242377"/>
                  <a:gd name="connsiteY51" fmla="*/ 57292 h 1447943"/>
                  <a:gd name="connsiteX0" fmla="*/ 6286 w 2243048"/>
                  <a:gd name="connsiteY0" fmla="*/ 57292 h 1447943"/>
                  <a:gd name="connsiteX1" fmla="*/ 2094642 w 2243048"/>
                  <a:gd name="connsiteY1" fmla="*/ 59673 h 1447943"/>
                  <a:gd name="connsiteX2" fmla="*/ 2073211 w 2243048"/>
                  <a:gd name="connsiteY2" fmla="*/ 624029 h 1447943"/>
                  <a:gd name="connsiteX3" fmla="*/ 2075592 w 2243048"/>
                  <a:gd name="connsiteY3" fmla="*/ 635935 h 1447943"/>
                  <a:gd name="connsiteX4" fmla="*/ 2077973 w 2243048"/>
                  <a:gd name="connsiteY4" fmla="*/ 669273 h 1447943"/>
                  <a:gd name="connsiteX5" fmla="*/ 2080355 w 2243048"/>
                  <a:gd name="connsiteY5" fmla="*/ 678798 h 1447943"/>
                  <a:gd name="connsiteX6" fmla="*/ 2082736 w 2243048"/>
                  <a:gd name="connsiteY6" fmla="*/ 693085 h 1447943"/>
                  <a:gd name="connsiteX7" fmla="*/ 2089880 w 2243048"/>
                  <a:gd name="connsiteY7" fmla="*/ 719279 h 1447943"/>
                  <a:gd name="connsiteX8" fmla="*/ 2092261 w 2243048"/>
                  <a:gd name="connsiteY8" fmla="*/ 738329 h 1447943"/>
                  <a:gd name="connsiteX9" fmla="*/ 1837467 w 2243048"/>
                  <a:gd name="connsiteY9" fmla="*/ 766904 h 1447943"/>
                  <a:gd name="connsiteX10" fmla="*/ 1732692 w 2243048"/>
                  <a:gd name="connsiteY10" fmla="*/ 771667 h 1447943"/>
                  <a:gd name="connsiteX11" fmla="*/ 1718405 w 2243048"/>
                  <a:gd name="connsiteY11" fmla="*/ 776429 h 1447943"/>
                  <a:gd name="connsiteX12" fmla="*/ 1606486 w 2243048"/>
                  <a:gd name="connsiteY12" fmla="*/ 778810 h 1447943"/>
                  <a:gd name="connsiteX13" fmla="*/ 1537430 w 2243048"/>
                  <a:gd name="connsiteY13" fmla="*/ 781192 h 1447943"/>
                  <a:gd name="connsiteX14" fmla="*/ 1465992 w 2243048"/>
                  <a:gd name="connsiteY14" fmla="*/ 778810 h 1447943"/>
                  <a:gd name="connsiteX15" fmla="*/ 1454086 w 2243048"/>
                  <a:gd name="connsiteY15" fmla="*/ 776429 h 1447943"/>
                  <a:gd name="connsiteX16" fmla="*/ 1437417 w 2243048"/>
                  <a:gd name="connsiteY16" fmla="*/ 774048 h 1447943"/>
                  <a:gd name="connsiteX17" fmla="*/ 1396936 w 2243048"/>
                  <a:gd name="connsiteY17" fmla="*/ 766904 h 1447943"/>
                  <a:gd name="connsiteX18" fmla="*/ 1382648 w 2243048"/>
                  <a:gd name="connsiteY18" fmla="*/ 771667 h 1447943"/>
                  <a:gd name="connsiteX19" fmla="*/ 1380267 w 2243048"/>
                  <a:gd name="connsiteY19" fmla="*/ 845485 h 1447943"/>
                  <a:gd name="connsiteX20" fmla="*/ 1377886 w 2243048"/>
                  <a:gd name="connsiteY20" fmla="*/ 893110 h 1447943"/>
                  <a:gd name="connsiteX21" fmla="*/ 1373123 w 2243048"/>
                  <a:gd name="connsiteY21" fmla="*/ 916923 h 1447943"/>
                  <a:gd name="connsiteX22" fmla="*/ 1368361 w 2243048"/>
                  <a:gd name="connsiteY22" fmla="*/ 940735 h 1447943"/>
                  <a:gd name="connsiteX23" fmla="*/ 1365980 w 2243048"/>
                  <a:gd name="connsiteY23" fmla="*/ 1033604 h 1447943"/>
                  <a:gd name="connsiteX24" fmla="*/ 1363598 w 2243048"/>
                  <a:gd name="connsiteY24" fmla="*/ 1045510 h 1447943"/>
                  <a:gd name="connsiteX25" fmla="*/ 1368361 w 2243048"/>
                  <a:gd name="connsiteY25" fmla="*/ 1150285 h 1447943"/>
                  <a:gd name="connsiteX26" fmla="*/ 1370742 w 2243048"/>
                  <a:gd name="connsiteY26" fmla="*/ 1186004 h 1447943"/>
                  <a:gd name="connsiteX27" fmla="*/ 1375505 w 2243048"/>
                  <a:gd name="connsiteY27" fmla="*/ 1200292 h 1447943"/>
                  <a:gd name="connsiteX28" fmla="*/ 1377886 w 2243048"/>
                  <a:gd name="connsiteY28" fmla="*/ 1209817 h 1447943"/>
                  <a:gd name="connsiteX29" fmla="*/ 1380267 w 2243048"/>
                  <a:gd name="connsiteY29" fmla="*/ 1233629 h 1447943"/>
                  <a:gd name="connsiteX30" fmla="*/ 1382648 w 2243048"/>
                  <a:gd name="connsiteY30" fmla="*/ 1243154 h 1447943"/>
                  <a:gd name="connsiteX31" fmla="*/ 1387411 w 2243048"/>
                  <a:gd name="connsiteY31" fmla="*/ 1262204 h 1447943"/>
                  <a:gd name="connsiteX32" fmla="*/ 1394555 w 2243048"/>
                  <a:gd name="connsiteY32" fmla="*/ 1278873 h 1447943"/>
                  <a:gd name="connsiteX33" fmla="*/ 1396936 w 2243048"/>
                  <a:gd name="connsiteY33" fmla="*/ 1297923 h 1447943"/>
                  <a:gd name="connsiteX34" fmla="*/ 1399317 w 2243048"/>
                  <a:gd name="connsiteY34" fmla="*/ 1307448 h 1447943"/>
                  <a:gd name="connsiteX35" fmla="*/ 1401698 w 2243048"/>
                  <a:gd name="connsiteY35" fmla="*/ 1390792 h 1447943"/>
                  <a:gd name="connsiteX36" fmla="*/ 1404080 w 2243048"/>
                  <a:gd name="connsiteY36" fmla="*/ 1400317 h 1447943"/>
                  <a:gd name="connsiteX37" fmla="*/ 1406461 w 2243048"/>
                  <a:gd name="connsiteY37" fmla="*/ 1412223 h 1447943"/>
                  <a:gd name="connsiteX38" fmla="*/ 1404080 w 2243048"/>
                  <a:gd name="connsiteY38" fmla="*/ 1445560 h 1447943"/>
                  <a:gd name="connsiteX39" fmla="*/ 1396936 w 2243048"/>
                  <a:gd name="connsiteY39" fmla="*/ 1447942 h 1447943"/>
                  <a:gd name="connsiteX40" fmla="*/ 925448 w 2243048"/>
                  <a:gd name="connsiteY40" fmla="*/ 1443179 h 1447943"/>
                  <a:gd name="connsiteX41" fmla="*/ 870680 w 2243048"/>
                  <a:gd name="connsiteY41" fmla="*/ 1440798 h 1447943"/>
                  <a:gd name="connsiteX42" fmla="*/ 849248 w 2243048"/>
                  <a:gd name="connsiteY42" fmla="*/ 1438417 h 1447943"/>
                  <a:gd name="connsiteX43" fmla="*/ 780192 w 2243048"/>
                  <a:gd name="connsiteY43" fmla="*/ 1431273 h 1447943"/>
                  <a:gd name="connsiteX44" fmla="*/ 689705 w 2243048"/>
                  <a:gd name="connsiteY44" fmla="*/ 1433654 h 1447943"/>
                  <a:gd name="connsiteX45" fmla="*/ 684942 w 2243048"/>
                  <a:gd name="connsiteY45" fmla="*/ 1424129 h 1447943"/>
                  <a:gd name="connsiteX46" fmla="*/ 680180 w 2243048"/>
                  <a:gd name="connsiteY46" fmla="*/ 1262204 h 1447943"/>
                  <a:gd name="connsiteX47" fmla="*/ 677798 w 2243048"/>
                  <a:gd name="connsiteY47" fmla="*/ 924067 h 1447943"/>
                  <a:gd name="connsiteX48" fmla="*/ 670655 w 2243048"/>
                  <a:gd name="connsiteY48" fmla="*/ 743092 h 1447943"/>
                  <a:gd name="connsiteX49" fmla="*/ 1523 w 2243048"/>
                  <a:gd name="connsiteY49" fmla="*/ 747854 h 1447943"/>
                  <a:gd name="connsiteX50" fmla="*/ 6286 w 2243048"/>
                  <a:gd name="connsiteY50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65992 w 2243722"/>
                  <a:gd name="connsiteY13" fmla="*/ 778810 h 1447943"/>
                  <a:gd name="connsiteX14" fmla="*/ 1454086 w 2243722"/>
                  <a:gd name="connsiteY14" fmla="*/ 776429 h 1447943"/>
                  <a:gd name="connsiteX15" fmla="*/ 1437417 w 2243722"/>
                  <a:gd name="connsiteY15" fmla="*/ 774048 h 1447943"/>
                  <a:gd name="connsiteX16" fmla="*/ 1396936 w 2243722"/>
                  <a:gd name="connsiteY16" fmla="*/ 766904 h 1447943"/>
                  <a:gd name="connsiteX17" fmla="*/ 1382648 w 2243722"/>
                  <a:gd name="connsiteY17" fmla="*/ 771667 h 1447943"/>
                  <a:gd name="connsiteX18" fmla="*/ 1380267 w 2243722"/>
                  <a:gd name="connsiteY18" fmla="*/ 845485 h 1447943"/>
                  <a:gd name="connsiteX19" fmla="*/ 1377886 w 2243722"/>
                  <a:gd name="connsiteY19" fmla="*/ 893110 h 1447943"/>
                  <a:gd name="connsiteX20" fmla="*/ 1373123 w 2243722"/>
                  <a:gd name="connsiteY20" fmla="*/ 916923 h 1447943"/>
                  <a:gd name="connsiteX21" fmla="*/ 1368361 w 2243722"/>
                  <a:gd name="connsiteY21" fmla="*/ 940735 h 1447943"/>
                  <a:gd name="connsiteX22" fmla="*/ 1365980 w 2243722"/>
                  <a:gd name="connsiteY22" fmla="*/ 1033604 h 1447943"/>
                  <a:gd name="connsiteX23" fmla="*/ 1363598 w 2243722"/>
                  <a:gd name="connsiteY23" fmla="*/ 1045510 h 1447943"/>
                  <a:gd name="connsiteX24" fmla="*/ 1368361 w 2243722"/>
                  <a:gd name="connsiteY24" fmla="*/ 1150285 h 1447943"/>
                  <a:gd name="connsiteX25" fmla="*/ 1370742 w 2243722"/>
                  <a:gd name="connsiteY25" fmla="*/ 1186004 h 1447943"/>
                  <a:gd name="connsiteX26" fmla="*/ 1375505 w 2243722"/>
                  <a:gd name="connsiteY26" fmla="*/ 1200292 h 1447943"/>
                  <a:gd name="connsiteX27" fmla="*/ 1377886 w 2243722"/>
                  <a:gd name="connsiteY27" fmla="*/ 1209817 h 1447943"/>
                  <a:gd name="connsiteX28" fmla="*/ 1380267 w 2243722"/>
                  <a:gd name="connsiteY28" fmla="*/ 1233629 h 1447943"/>
                  <a:gd name="connsiteX29" fmla="*/ 1382648 w 2243722"/>
                  <a:gd name="connsiteY29" fmla="*/ 1243154 h 1447943"/>
                  <a:gd name="connsiteX30" fmla="*/ 1387411 w 2243722"/>
                  <a:gd name="connsiteY30" fmla="*/ 1262204 h 1447943"/>
                  <a:gd name="connsiteX31" fmla="*/ 1394555 w 2243722"/>
                  <a:gd name="connsiteY31" fmla="*/ 1278873 h 1447943"/>
                  <a:gd name="connsiteX32" fmla="*/ 1396936 w 2243722"/>
                  <a:gd name="connsiteY32" fmla="*/ 1297923 h 1447943"/>
                  <a:gd name="connsiteX33" fmla="*/ 1399317 w 2243722"/>
                  <a:gd name="connsiteY33" fmla="*/ 1307448 h 1447943"/>
                  <a:gd name="connsiteX34" fmla="*/ 1401698 w 2243722"/>
                  <a:gd name="connsiteY34" fmla="*/ 1390792 h 1447943"/>
                  <a:gd name="connsiteX35" fmla="*/ 1404080 w 2243722"/>
                  <a:gd name="connsiteY35" fmla="*/ 1400317 h 1447943"/>
                  <a:gd name="connsiteX36" fmla="*/ 1406461 w 2243722"/>
                  <a:gd name="connsiteY36" fmla="*/ 1412223 h 1447943"/>
                  <a:gd name="connsiteX37" fmla="*/ 1404080 w 2243722"/>
                  <a:gd name="connsiteY37" fmla="*/ 1445560 h 1447943"/>
                  <a:gd name="connsiteX38" fmla="*/ 1396936 w 2243722"/>
                  <a:gd name="connsiteY38" fmla="*/ 1447942 h 1447943"/>
                  <a:gd name="connsiteX39" fmla="*/ 925448 w 2243722"/>
                  <a:gd name="connsiteY39" fmla="*/ 1443179 h 1447943"/>
                  <a:gd name="connsiteX40" fmla="*/ 870680 w 2243722"/>
                  <a:gd name="connsiteY40" fmla="*/ 1440798 h 1447943"/>
                  <a:gd name="connsiteX41" fmla="*/ 849248 w 2243722"/>
                  <a:gd name="connsiteY41" fmla="*/ 1438417 h 1447943"/>
                  <a:gd name="connsiteX42" fmla="*/ 780192 w 2243722"/>
                  <a:gd name="connsiteY42" fmla="*/ 1431273 h 1447943"/>
                  <a:gd name="connsiteX43" fmla="*/ 689705 w 2243722"/>
                  <a:gd name="connsiteY43" fmla="*/ 1433654 h 1447943"/>
                  <a:gd name="connsiteX44" fmla="*/ 684942 w 2243722"/>
                  <a:gd name="connsiteY44" fmla="*/ 1424129 h 1447943"/>
                  <a:gd name="connsiteX45" fmla="*/ 680180 w 2243722"/>
                  <a:gd name="connsiteY45" fmla="*/ 1262204 h 1447943"/>
                  <a:gd name="connsiteX46" fmla="*/ 677798 w 2243722"/>
                  <a:gd name="connsiteY46" fmla="*/ 924067 h 1447943"/>
                  <a:gd name="connsiteX47" fmla="*/ 670655 w 2243722"/>
                  <a:gd name="connsiteY47" fmla="*/ 743092 h 1447943"/>
                  <a:gd name="connsiteX48" fmla="*/ 1523 w 2243722"/>
                  <a:gd name="connsiteY48" fmla="*/ 747854 h 1447943"/>
                  <a:gd name="connsiteX49" fmla="*/ 6286 w 2243722"/>
                  <a:gd name="connsiteY49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54086 w 2243722"/>
                  <a:gd name="connsiteY13" fmla="*/ 776429 h 1447943"/>
                  <a:gd name="connsiteX14" fmla="*/ 1437417 w 2243722"/>
                  <a:gd name="connsiteY14" fmla="*/ 774048 h 1447943"/>
                  <a:gd name="connsiteX15" fmla="*/ 1396936 w 2243722"/>
                  <a:gd name="connsiteY15" fmla="*/ 766904 h 1447943"/>
                  <a:gd name="connsiteX16" fmla="*/ 1382648 w 2243722"/>
                  <a:gd name="connsiteY16" fmla="*/ 771667 h 1447943"/>
                  <a:gd name="connsiteX17" fmla="*/ 1380267 w 2243722"/>
                  <a:gd name="connsiteY17" fmla="*/ 845485 h 1447943"/>
                  <a:gd name="connsiteX18" fmla="*/ 1377886 w 2243722"/>
                  <a:gd name="connsiteY18" fmla="*/ 893110 h 1447943"/>
                  <a:gd name="connsiteX19" fmla="*/ 1373123 w 2243722"/>
                  <a:gd name="connsiteY19" fmla="*/ 916923 h 1447943"/>
                  <a:gd name="connsiteX20" fmla="*/ 1368361 w 2243722"/>
                  <a:gd name="connsiteY20" fmla="*/ 940735 h 1447943"/>
                  <a:gd name="connsiteX21" fmla="*/ 1365980 w 2243722"/>
                  <a:gd name="connsiteY21" fmla="*/ 1033604 h 1447943"/>
                  <a:gd name="connsiteX22" fmla="*/ 1363598 w 2243722"/>
                  <a:gd name="connsiteY22" fmla="*/ 1045510 h 1447943"/>
                  <a:gd name="connsiteX23" fmla="*/ 1368361 w 2243722"/>
                  <a:gd name="connsiteY23" fmla="*/ 1150285 h 1447943"/>
                  <a:gd name="connsiteX24" fmla="*/ 1370742 w 2243722"/>
                  <a:gd name="connsiteY24" fmla="*/ 1186004 h 1447943"/>
                  <a:gd name="connsiteX25" fmla="*/ 1375505 w 2243722"/>
                  <a:gd name="connsiteY25" fmla="*/ 1200292 h 1447943"/>
                  <a:gd name="connsiteX26" fmla="*/ 1377886 w 2243722"/>
                  <a:gd name="connsiteY26" fmla="*/ 1209817 h 1447943"/>
                  <a:gd name="connsiteX27" fmla="*/ 1380267 w 2243722"/>
                  <a:gd name="connsiteY27" fmla="*/ 1233629 h 1447943"/>
                  <a:gd name="connsiteX28" fmla="*/ 1382648 w 2243722"/>
                  <a:gd name="connsiteY28" fmla="*/ 1243154 h 1447943"/>
                  <a:gd name="connsiteX29" fmla="*/ 1387411 w 2243722"/>
                  <a:gd name="connsiteY29" fmla="*/ 1262204 h 1447943"/>
                  <a:gd name="connsiteX30" fmla="*/ 1394555 w 2243722"/>
                  <a:gd name="connsiteY30" fmla="*/ 1278873 h 1447943"/>
                  <a:gd name="connsiteX31" fmla="*/ 1396936 w 2243722"/>
                  <a:gd name="connsiteY31" fmla="*/ 1297923 h 1447943"/>
                  <a:gd name="connsiteX32" fmla="*/ 1399317 w 2243722"/>
                  <a:gd name="connsiteY32" fmla="*/ 1307448 h 1447943"/>
                  <a:gd name="connsiteX33" fmla="*/ 1401698 w 2243722"/>
                  <a:gd name="connsiteY33" fmla="*/ 1390792 h 1447943"/>
                  <a:gd name="connsiteX34" fmla="*/ 1404080 w 2243722"/>
                  <a:gd name="connsiteY34" fmla="*/ 1400317 h 1447943"/>
                  <a:gd name="connsiteX35" fmla="*/ 1406461 w 2243722"/>
                  <a:gd name="connsiteY35" fmla="*/ 1412223 h 1447943"/>
                  <a:gd name="connsiteX36" fmla="*/ 1404080 w 2243722"/>
                  <a:gd name="connsiteY36" fmla="*/ 1445560 h 1447943"/>
                  <a:gd name="connsiteX37" fmla="*/ 1396936 w 2243722"/>
                  <a:gd name="connsiteY37" fmla="*/ 1447942 h 1447943"/>
                  <a:gd name="connsiteX38" fmla="*/ 925448 w 2243722"/>
                  <a:gd name="connsiteY38" fmla="*/ 1443179 h 1447943"/>
                  <a:gd name="connsiteX39" fmla="*/ 870680 w 2243722"/>
                  <a:gd name="connsiteY39" fmla="*/ 1440798 h 1447943"/>
                  <a:gd name="connsiteX40" fmla="*/ 849248 w 2243722"/>
                  <a:gd name="connsiteY40" fmla="*/ 1438417 h 1447943"/>
                  <a:gd name="connsiteX41" fmla="*/ 780192 w 2243722"/>
                  <a:gd name="connsiteY41" fmla="*/ 1431273 h 1447943"/>
                  <a:gd name="connsiteX42" fmla="*/ 689705 w 2243722"/>
                  <a:gd name="connsiteY42" fmla="*/ 1433654 h 1447943"/>
                  <a:gd name="connsiteX43" fmla="*/ 684942 w 2243722"/>
                  <a:gd name="connsiteY43" fmla="*/ 1424129 h 1447943"/>
                  <a:gd name="connsiteX44" fmla="*/ 680180 w 2243722"/>
                  <a:gd name="connsiteY44" fmla="*/ 1262204 h 1447943"/>
                  <a:gd name="connsiteX45" fmla="*/ 677798 w 2243722"/>
                  <a:gd name="connsiteY45" fmla="*/ 924067 h 1447943"/>
                  <a:gd name="connsiteX46" fmla="*/ 670655 w 2243722"/>
                  <a:gd name="connsiteY46" fmla="*/ 743092 h 1447943"/>
                  <a:gd name="connsiteX47" fmla="*/ 1523 w 2243722"/>
                  <a:gd name="connsiteY47" fmla="*/ 747854 h 1447943"/>
                  <a:gd name="connsiteX48" fmla="*/ 6286 w 2243722"/>
                  <a:gd name="connsiteY48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37417 w 2243722"/>
                  <a:gd name="connsiteY13" fmla="*/ 774048 h 1447943"/>
                  <a:gd name="connsiteX14" fmla="*/ 1396936 w 2243722"/>
                  <a:gd name="connsiteY14" fmla="*/ 766904 h 1447943"/>
                  <a:gd name="connsiteX15" fmla="*/ 1382648 w 2243722"/>
                  <a:gd name="connsiteY15" fmla="*/ 771667 h 1447943"/>
                  <a:gd name="connsiteX16" fmla="*/ 1380267 w 2243722"/>
                  <a:gd name="connsiteY16" fmla="*/ 845485 h 1447943"/>
                  <a:gd name="connsiteX17" fmla="*/ 1377886 w 2243722"/>
                  <a:gd name="connsiteY17" fmla="*/ 893110 h 1447943"/>
                  <a:gd name="connsiteX18" fmla="*/ 1373123 w 2243722"/>
                  <a:gd name="connsiteY18" fmla="*/ 916923 h 1447943"/>
                  <a:gd name="connsiteX19" fmla="*/ 1368361 w 2243722"/>
                  <a:gd name="connsiteY19" fmla="*/ 940735 h 1447943"/>
                  <a:gd name="connsiteX20" fmla="*/ 1365980 w 2243722"/>
                  <a:gd name="connsiteY20" fmla="*/ 1033604 h 1447943"/>
                  <a:gd name="connsiteX21" fmla="*/ 1363598 w 2243722"/>
                  <a:gd name="connsiteY21" fmla="*/ 1045510 h 1447943"/>
                  <a:gd name="connsiteX22" fmla="*/ 1368361 w 2243722"/>
                  <a:gd name="connsiteY22" fmla="*/ 1150285 h 1447943"/>
                  <a:gd name="connsiteX23" fmla="*/ 1370742 w 2243722"/>
                  <a:gd name="connsiteY23" fmla="*/ 1186004 h 1447943"/>
                  <a:gd name="connsiteX24" fmla="*/ 1375505 w 2243722"/>
                  <a:gd name="connsiteY24" fmla="*/ 1200292 h 1447943"/>
                  <a:gd name="connsiteX25" fmla="*/ 1377886 w 2243722"/>
                  <a:gd name="connsiteY25" fmla="*/ 1209817 h 1447943"/>
                  <a:gd name="connsiteX26" fmla="*/ 1380267 w 2243722"/>
                  <a:gd name="connsiteY26" fmla="*/ 1233629 h 1447943"/>
                  <a:gd name="connsiteX27" fmla="*/ 1382648 w 2243722"/>
                  <a:gd name="connsiteY27" fmla="*/ 1243154 h 1447943"/>
                  <a:gd name="connsiteX28" fmla="*/ 1387411 w 2243722"/>
                  <a:gd name="connsiteY28" fmla="*/ 1262204 h 1447943"/>
                  <a:gd name="connsiteX29" fmla="*/ 1394555 w 2243722"/>
                  <a:gd name="connsiteY29" fmla="*/ 1278873 h 1447943"/>
                  <a:gd name="connsiteX30" fmla="*/ 1396936 w 2243722"/>
                  <a:gd name="connsiteY30" fmla="*/ 1297923 h 1447943"/>
                  <a:gd name="connsiteX31" fmla="*/ 1399317 w 2243722"/>
                  <a:gd name="connsiteY31" fmla="*/ 1307448 h 1447943"/>
                  <a:gd name="connsiteX32" fmla="*/ 1401698 w 2243722"/>
                  <a:gd name="connsiteY32" fmla="*/ 1390792 h 1447943"/>
                  <a:gd name="connsiteX33" fmla="*/ 1404080 w 2243722"/>
                  <a:gd name="connsiteY33" fmla="*/ 1400317 h 1447943"/>
                  <a:gd name="connsiteX34" fmla="*/ 1406461 w 2243722"/>
                  <a:gd name="connsiteY34" fmla="*/ 1412223 h 1447943"/>
                  <a:gd name="connsiteX35" fmla="*/ 1404080 w 2243722"/>
                  <a:gd name="connsiteY35" fmla="*/ 1445560 h 1447943"/>
                  <a:gd name="connsiteX36" fmla="*/ 1396936 w 2243722"/>
                  <a:gd name="connsiteY36" fmla="*/ 1447942 h 1447943"/>
                  <a:gd name="connsiteX37" fmla="*/ 925448 w 2243722"/>
                  <a:gd name="connsiteY37" fmla="*/ 1443179 h 1447943"/>
                  <a:gd name="connsiteX38" fmla="*/ 870680 w 2243722"/>
                  <a:gd name="connsiteY38" fmla="*/ 1440798 h 1447943"/>
                  <a:gd name="connsiteX39" fmla="*/ 849248 w 2243722"/>
                  <a:gd name="connsiteY39" fmla="*/ 1438417 h 1447943"/>
                  <a:gd name="connsiteX40" fmla="*/ 780192 w 2243722"/>
                  <a:gd name="connsiteY40" fmla="*/ 1431273 h 1447943"/>
                  <a:gd name="connsiteX41" fmla="*/ 689705 w 2243722"/>
                  <a:gd name="connsiteY41" fmla="*/ 1433654 h 1447943"/>
                  <a:gd name="connsiteX42" fmla="*/ 684942 w 2243722"/>
                  <a:gd name="connsiteY42" fmla="*/ 1424129 h 1447943"/>
                  <a:gd name="connsiteX43" fmla="*/ 680180 w 2243722"/>
                  <a:gd name="connsiteY43" fmla="*/ 1262204 h 1447943"/>
                  <a:gd name="connsiteX44" fmla="*/ 677798 w 2243722"/>
                  <a:gd name="connsiteY44" fmla="*/ 924067 h 1447943"/>
                  <a:gd name="connsiteX45" fmla="*/ 670655 w 2243722"/>
                  <a:gd name="connsiteY45" fmla="*/ 743092 h 1447943"/>
                  <a:gd name="connsiteX46" fmla="*/ 1523 w 2243722"/>
                  <a:gd name="connsiteY46" fmla="*/ 747854 h 1447943"/>
                  <a:gd name="connsiteX47" fmla="*/ 6286 w 2243722"/>
                  <a:gd name="connsiteY47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82648 w 2243722"/>
                  <a:gd name="connsiteY14" fmla="*/ 771667 h 1447943"/>
                  <a:gd name="connsiteX15" fmla="*/ 1380267 w 2243722"/>
                  <a:gd name="connsiteY15" fmla="*/ 845485 h 1447943"/>
                  <a:gd name="connsiteX16" fmla="*/ 1377886 w 2243722"/>
                  <a:gd name="connsiteY16" fmla="*/ 893110 h 1447943"/>
                  <a:gd name="connsiteX17" fmla="*/ 1373123 w 2243722"/>
                  <a:gd name="connsiteY17" fmla="*/ 916923 h 1447943"/>
                  <a:gd name="connsiteX18" fmla="*/ 1368361 w 2243722"/>
                  <a:gd name="connsiteY18" fmla="*/ 940735 h 1447943"/>
                  <a:gd name="connsiteX19" fmla="*/ 1365980 w 2243722"/>
                  <a:gd name="connsiteY19" fmla="*/ 1033604 h 1447943"/>
                  <a:gd name="connsiteX20" fmla="*/ 1363598 w 2243722"/>
                  <a:gd name="connsiteY20" fmla="*/ 1045510 h 1447943"/>
                  <a:gd name="connsiteX21" fmla="*/ 1368361 w 2243722"/>
                  <a:gd name="connsiteY21" fmla="*/ 1150285 h 1447943"/>
                  <a:gd name="connsiteX22" fmla="*/ 1370742 w 2243722"/>
                  <a:gd name="connsiteY22" fmla="*/ 1186004 h 1447943"/>
                  <a:gd name="connsiteX23" fmla="*/ 1375505 w 2243722"/>
                  <a:gd name="connsiteY23" fmla="*/ 1200292 h 1447943"/>
                  <a:gd name="connsiteX24" fmla="*/ 1377886 w 2243722"/>
                  <a:gd name="connsiteY24" fmla="*/ 1209817 h 1447943"/>
                  <a:gd name="connsiteX25" fmla="*/ 1380267 w 2243722"/>
                  <a:gd name="connsiteY25" fmla="*/ 1233629 h 1447943"/>
                  <a:gd name="connsiteX26" fmla="*/ 1382648 w 2243722"/>
                  <a:gd name="connsiteY26" fmla="*/ 1243154 h 1447943"/>
                  <a:gd name="connsiteX27" fmla="*/ 1387411 w 2243722"/>
                  <a:gd name="connsiteY27" fmla="*/ 1262204 h 1447943"/>
                  <a:gd name="connsiteX28" fmla="*/ 1394555 w 2243722"/>
                  <a:gd name="connsiteY28" fmla="*/ 1278873 h 1447943"/>
                  <a:gd name="connsiteX29" fmla="*/ 1396936 w 2243722"/>
                  <a:gd name="connsiteY29" fmla="*/ 1297923 h 1447943"/>
                  <a:gd name="connsiteX30" fmla="*/ 1399317 w 2243722"/>
                  <a:gd name="connsiteY30" fmla="*/ 1307448 h 1447943"/>
                  <a:gd name="connsiteX31" fmla="*/ 1401698 w 2243722"/>
                  <a:gd name="connsiteY31" fmla="*/ 1390792 h 1447943"/>
                  <a:gd name="connsiteX32" fmla="*/ 1404080 w 2243722"/>
                  <a:gd name="connsiteY32" fmla="*/ 1400317 h 1447943"/>
                  <a:gd name="connsiteX33" fmla="*/ 1406461 w 2243722"/>
                  <a:gd name="connsiteY33" fmla="*/ 1412223 h 1447943"/>
                  <a:gd name="connsiteX34" fmla="*/ 1404080 w 2243722"/>
                  <a:gd name="connsiteY34" fmla="*/ 1445560 h 1447943"/>
                  <a:gd name="connsiteX35" fmla="*/ 1396936 w 2243722"/>
                  <a:gd name="connsiteY35" fmla="*/ 1447942 h 1447943"/>
                  <a:gd name="connsiteX36" fmla="*/ 925448 w 2243722"/>
                  <a:gd name="connsiteY36" fmla="*/ 1443179 h 1447943"/>
                  <a:gd name="connsiteX37" fmla="*/ 870680 w 2243722"/>
                  <a:gd name="connsiteY37" fmla="*/ 1440798 h 1447943"/>
                  <a:gd name="connsiteX38" fmla="*/ 849248 w 2243722"/>
                  <a:gd name="connsiteY38" fmla="*/ 1438417 h 1447943"/>
                  <a:gd name="connsiteX39" fmla="*/ 780192 w 2243722"/>
                  <a:gd name="connsiteY39" fmla="*/ 1431273 h 1447943"/>
                  <a:gd name="connsiteX40" fmla="*/ 689705 w 2243722"/>
                  <a:gd name="connsiteY40" fmla="*/ 1433654 h 1447943"/>
                  <a:gd name="connsiteX41" fmla="*/ 684942 w 2243722"/>
                  <a:gd name="connsiteY41" fmla="*/ 1424129 h 1447943"/>
                  <a:gd name="connsiteX42" fmla="*/ 680180 w 2243722"/>
                  <a:gd name="connsiteY42" fmla="*/ 1262204 h 1447943"/>
                  <a:gd name="connsiteX43" fmla="*/ 677798 w 2243722"/>
                  <a:gd name="connsiteY43" fmla="*/ 924067 h 1447943"/>
                  <a:gd name="connsiteX44" fmla="*/ 670655 w 2243722"/>
                  <a:gd name="connsiteY44" fmla="*/ 743092 h 1447943"/>
                  <a:gd name="connsiteX45" fmla="*/ 1523 w 2243722"/>
                  <a:gd name="connsiteY45" fmla="*/ 747854 h 1447943"/>
                  <a:gd name="connsiteX46" fmla="*/ 6286 w 2243722"/>
                  <a:gd name="connsiteY46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80267 w 2243722"/>
                  <a:gd name="connsiteY14" fmla="*/ 845485 h 1447943"/>
                  <a:gd name="connsiteX15" fmla="*/ 1377886 w 2243722"/>
                  <a:gd name="connsiteY15" fmla="*/ 893110 h 1447943"/>
                  <a:gd name="connsiteX16" fmla="*/ 1373123 w 2243722"/>
                  <a:gd name="connsiteY16" fmla="*/ 916923 h 1447943"/>
                  <a:gd name="connsiteX17" fmla="*/ 1368361 w 2243722"/>
                  <a:gd name="connsiteY17" fmla="*/ 940735 h 1447943"/>
                  <a:gd name="connsiteX18" fmla="*/ 1365980 w 2243722"/>
                  <a:gd name="connsiteY18" fmla="*/ 1033604 h 1447943"/>
                  <a:gd name="connsiteX19" fmla="*/ 1363598 w 2243722"/>
                  <a:gd name="connsiteY19" fmla="*/ 1045510 h 1447943"/>
                  <a:gd name="connsiteX20" fmla="*/ 1368361 w 2243722"/>
                  <a:gd name="connsiteY20" fmla="*/ 1150285 h 1447943"/>
                  <a:gd name="connsiteX21" fmla="*/ 1370742 w 2243722"/>
                  <a:gd name="connsiteY21" fmla="*/ 1186004 h 1447943"/>
                  <a:gd name="connsiteX22" fmla="*/ 1375505 w 2243722"/>
                  <a:gd name="connsiteY22" fmla="*/ 1200292 h 1447943"/>
                  <a:gd name="connsiteX23" fmla="*/ 1377886 w 2243722"/>
                  <a:gd name="connsiteY23" fmla="*/ 1209817 h 1447943"/>
                  <a:gd name="connsiteX24" fmla="*/ 1380267 w 2243722"/>
                  <a:gd name="connsiteY24" fmla="*/ 1233629 h 1447943"/>
                  <a:gd name="connsiteX25" fmla="*/ 1382648 w 2243722"/>
                  <a:gd name="connsiteY25" fmla="*/ 1243154 h 1447943"/>
                  <a:gd name="connsiteX26" fmla="*/ 1387411 w 2243722"/>
                  <a:gd name="connsiteY26" fmla="*/ 1262204 h 1447943"/>
                  <a:gd name="connsiteX27" fmla="*/ 1394555 w 2243722"/>
                  <a:gd name="connsiteY27" fmla="*/ 1278873 h 1447943"/>
                  <a:gd name="connsiteX28" fmla="*/ 1396936 w 2243722"/>
                  <a:gd name="connsiteY28" fmla="*/ 1297923 h 1447943"/>
                  <a:gd name="connsiteX29" fmla="*/ 1399317 w 2243722"/>
                  <a:gd name="connsiteY29" fmla="*/ 1307448 h 1447943"/>
                  <a:gd name="connsiteX30" fmla="*/ 1401698 w 2243722"/>
                  <a:gd name="connsiteY30" fmla="*/ 1390792 h 1447943"/>
                  <a:gd name="connsiteX31" fmla="*/ 1404080 w 2243722"/>
                  <a:gd name="connsiteY31" fmla="*/ 1400317 h 1447943"/>
                  <a:gd name="connsiteX32" fmla="*/ 1406461 w 2243722"/>
                  <a:gd name="connsiteY32" fmla="*/ 1412223 h 1447943"/>
                  <a:gd name="connsiteX33" fmla="*/ 1404080 w 2243722"/>
                  <a:gd name="connsiteY33" fmla="*/ 1445560 h 1447943"/>
                  <a:gd name="connsiteX34" fmla="*/ 1396936 w 2243722"/>
                  <a:gd name="connsiteY34" fmla="*/ 1447942 h 1447943"/>
                  <a:gd name="connsiteX35" fmla="*/ 925448 w 2243722"/>
                  <a:gd name="connsiteY35" fmla="*/ 1443179 h 1447943"/>
                  <a:gd name="connsiteX36" fmla="*/ 870680 w 2243722"/>
                  <a:gd name="connsiteY36" fmla="*/ 1440798 h 1447943"/>
                  <a:gd name="connsiteX37" fmla="*/ 849248 w 2243722"/>
                  <a:gd name="connsiteY37" fmla="*/ 1438417 h 1447943"/>
                  <a:gd name="connsiteX38" fmla="*/ 780192 w 2243722"/>
                  <a:gd name="connsiteY38" fmla="*/ 1431273 h 1447943"/>
                  <a:gd name="connsiteX39" fmla="*/ 689705 w 2243722"/>
                  <a:gd name="connsiteY39" fmla="*/ 1433654 h 1447943"/>
                  <a:gd name="connsiteX40" fmla="*/ 684942 w 2243722"/>
                  <a:gd name="connsiteY40" fmla="*/ 1424129 h 1447943"/>
                  <a:gd name="connsiteX41" fmla="*/ 680180 w 2243722"/>
                  <a:gd name="connsiteY41" fmla="*/ 1262204 h 1447943"/>
                  <a:gd name="connsiteX42" fmla="*/ 677798 w 2243722"/>
                  <a:gd name="connsiteY42" fmla="*/ 924067 h 1447943"/>
                  <a:gd name="connsiteX43" fmla="*/ 670655 w 2243722"/>
                  <a:gd name="connsiteY43" fmla="*/ 743092 h 1447943"/>
                  <a:gd name="connsiteX44" fmla="*/ 1523 w 2243722"/>
                  <a:gd name="connsiteY44" fmla="*/ 747854 h 1447943"/>
                  <a:gd name="connsiteX45" fmla="*/ 6286 w 2243722"/>
                  <a:gd name="connsiteY45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7886 w 2243722"/>
                  <a:gd name="connsiteY14" fmla="*/ 893110 h 1447943"/>
                  <a:gd name="connsiteX15" fmla="*/ 1373123 w 2243722"/>
                  <a:gd name="connsiteY15" fmla="*/ 916923 h 1447943"/>
                  <a:gd name="connsiteX16" fmla="*/ 1368361 w 2243722"/>
                  <a:gd name="connsiteY16" fmla="*/ 940735 h 1447943"/>
                  <a:gd name="connsiteX17" fmla="*/ 1365980 w 2243722"/>
                  <a:gd name="connsiteY17" fmla="*/ 1033604 h 1447943"/>
                  <a:gd name="connsiteX18" fmla="*/ 1363598 w 2243722"/>
                  <a:gd name="connsiteY18" fmla="*/ 1045510 h 1447943"/>
                  <a:gd name="connsiteX19" fmla="*/ 1368361 w 2243722"/>
                  <a:gd name="connsiteY19" fmla="*/ 1150285 h 1447943"/>
                  <a:gd name="connsiteX20" fmla="*/ 1370742 w 2243722"/>
                  <a:gd name="connsiteY20" fmla="*/ 1186004 h 1447943"/>
                  <a:gd name="connsiteX21" fmla="*/ 1375505 w 2243722"/>
                  <a:gd name="connsiteY21" fmla="*/ 1200292 h 1447943"/>
                  <a:gd name="connsiteX22" fmla="*/ 1377886 w 2243722"/>
                  <a:gd name="connsiteY22" fmla="*/ 1209817 h 1447943"/>
                  <a:gd name="connsiteX23" fmla="*/ 1380267 w 2243722"/>
                  <a:gd name="connsiteY23" fmla="*/ 1233629 h 1447943"/>
                  <a:gd name="connsiteX24" fmla="*/ 1382648 w 2243722"/>
                  <a:gd name="connsiteY24" fmla="*/ 1243154 h 1447943"/>
                  <a:gd name="connsiteX25" fmla="*/ 1387411 w 2243722"/>
                  <a:gd name="connsiteY25" fmla="*/ 1262204 h 1447943"/>
                  <a:gd name="connsiteX26" fmla="*/ 1394555 w 2243722"/>
                  <a:gd name="connsiteY26" fmla="*/ 1278873 h 1447943"/>
                  <a:gd name="connsiteX27" fmla="*/ 1396936 w 2243722"/>
                  <a:gd name="connsiteY27" fmla="*/ 1297923 h 1447943"/>
                  <a:gd name="connsiteX28" fmla="*/ 1399317 w 2243722"/>
                  <a:gd name="connsiteY28" fmla="*/ 1307448 h 1447943"/>
                  <a:gd name="connsiteX29" fmla="*/ 1401698 w 2243722"/>
                  <a:gd name="connsiteY29" fmla="*/ 1390792 h 1447943"/>
                  <a:gd name="connsiteX30" fmla="*/ 1404080 w 2243722"/>
                  <a:gd name="connsiteY30" fmla="*/ 1400317 h 1447943"/>
                  <a:gd name="connsiteX31" fmla="*/ 1406461 w 2243722"/>
                  <a:gd name="connsiteY31" fmla="*/ 1412223 h 1447943"/>
                  <a:gd name="connsiteX32" fmla="*/ 1404080 w 2243722"/>
                  <a:gd name="connsiteY32" fmla="*/ 1445560 h 1447943"/>
                  <a:gd name="connsiteX33" fmla="*/ 1396936 w 2243722"/>
                  <a:gd name="connsiteY33" fmla="*/ 1447942 h 1447943"/>
                  <a:gd name="connsiteX34" fmla="*/ 925448 w 2243722"/>
                  <a:gd name="connsiteY34" fmla="*/ 1443179 h 1447943"/>
                  <a:gd name="connsiteX35" fmla="*/ 870680 w 2243722"/>
                  <a:gd name="connsiteY35" fmla="*/ 1440798 h 1447943"/>
                  <a:gd name="connsiteX36" fmla="*/ 849248 w 2243722"/>
                  <a:gd name="connsiteY36" fmla="*/ 1438417 h 1447943"/>
                  <a:gd name="connsiteX37" fmla="*/ 780192 w 2243722"/>
                  <a:gd name="connsiteY37" fmla="*/ 1431273 h 1447943"/>
                  <a:gd name="connsiteX38" fmla="*/ 689705 w 2243722"/>
                  <a:gd name="connsiteY38" fmla="*/ 1433654 h 1447943"/>
                  <a:gd name="connsiteX39" fmla="*/ 684942 w 2243722"/>
                  <a:gd name="connsiteY39" fmla="*/ 1424129 h 1447943"/>
                  <a:gd name="connsiteX40" fmla="*/ 680180 w 2243722"/>
                  <a:gd name="connsiteY40" fmla="*/ 1262204 h 1447943"/>
                  <a:gd name="connsiteX41" fmla="*/ 677798 w 2243722"/>
                  <a:gd name="connsiteY41" fmla="*/ 924067 h 1447943"/>
                  <a:gd name="connsiteX42" fmla="*/ 670655 w 2243722"/>
                  <a:gd name="connsiteY42" fmla="*/ 743092 h 1447943"/>
                  <a:gd name="connsiteX43" fmla="*/ 1523 w 2243722"/>
                  <a:gd name="connsiteY43" fmla="*/ 747854 h 1447943"/>
                  <a:gd name="connsiteX44" fmla="*/ 6286 w 2243722"/>
                  <a:gd name="connsiteY44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7798 w 2243722"/>
                  <a:gd name="connsiteY40" fmla="*/ 924067 h 1447943"/>
                  <a:gd name="connsiteX41" fmla="*/ 670655 w 2243722"/>
                  <a:gd name="connsiteY41" fmla="*/ 743092 h 1447943"/>
                  <a:gd name="connsiteX42" fmla="*/ 1523 w 2243722"/>
                  <a:gd name="connsiteY42" fmla="*/ 747854 h 1447943"/>
                  <a:gd name="connsiteX43" fmla="*/ 6286 w 2243722"/>
                  <a:gd name="connsiteY43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0655 w 2243722"/>
                  <a:gd name="connsiteY40" fmla="*/ 743092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0655 w 2243722"/>
                  <a:gd name="connsiteY40" fmla="*/ 743092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11839 h 1402490"/>
                  <a:gd name="connsiteX1" fmla="*/ 2094642 w 2243722"/>
                  <a:gd name="connsiteY1" fmla="*/ 14220 h 1402490"/>
                  <a:gd name="connsiteX2" fmla="*/ 2075592 w 2243722"/>
                  <a:gd name="connsiteY2" fmla="*/ 590482 h 1402490"/>
                  <a:gd name="connsiteX3" fmla="*/ 2077973 w 2243722"/>
                  <a:gd name="connsiteY3" fmla="*/ 623820 h 1402490"/>
                  <a:gd name="connsiteX4" fmla="*/ 2080355 w 2243722"/>
                  <a:gd name="connsiteY4" fmla="*/ 633345 h 1402490"/>
                  <a:gd name="connsiteX5" fmla="*/ 2082736 w 2243722"/>
                  <a:gd name="connsiteY5" fmla="*/ 647632 h 1402490"/>
                  <a:gd name="connsiteX6" fmla="*/ 2089880 w 2243722"/>
                  <a:gd name="connsiteY6" fmla="*/ 673826 h 1402490"/>
                  <a:gd name="connsiteX7" fmla="*/ 2092261 w 2243722"/>
                  <a:gd name="connsiteY7" fmla="*/ 692876 h 1402490"/>
                  <a:gd name="connsiteX8" fmla="*/ 1837467 w 2243722"/>
                  <a:gd name="connsiteY8" fmla="*/ 721451 h 1402490"/>
                  <a:gd name="connsiteX9" fmla="*/ 1732692 w 2243722"/>
                  <a:gd name="connsiteY9" fmla="*/ 726214 h 1402490"/>
                  <a:gd name="connsiteX10" fmla="*/ 1718405 w 2243722"/>
                  <a:gd name="connsiteY10" fmla="*/ 730976 h 1402490"/>
                  <a:gd name="connsiteX11" fmla="*/ 1606486 w 2243722"/>
                  <a:gd name="connsiteY11" fmla="*/ 733357 h 1402490"/>
                  <a:gd name="connsiteX12" fmla="*/ 1537430 w 2243722"/>
                  <a:gd name="connsiteY12" fmla="*/ 735739 h 1402490"/>
                  <a:gd name="connsiteX13" fmla="*/ 1396936 w 2243722"/>
                  <a:gd name="connsiteY13" fmla="*/ 721451 h 1402490"/>
                  <a:gd name="connsiteX14" fmla="*/ 1373123 w 2243722"/>
                  <a:gd name="connsiteY14" fmla="*/ 871470 h 1402490"/>
                  <a:gd name="connsiteX15" fmla="*/ 1368361 w 2243722"/>
                  <a:gd name="connsiteY15" fmla="*/ 895282 h 1402490"/>
                  <a:gd name="connsiteX16" fmla="*/ 1365980 w 2243722"/>
                  <a:gd name="connsiteY16" fmla="*/ 988151 h 1402490"/>
                  <a:gd name="connsiteX17" fmla="*/ 1363598 w 2243722"/>
                  <a:gd name="connsiteY17" fmla="*/ 1000057 h 1402490"/>
                  <a:gd name="connsiteX18" fmla="*/ 1368361 w 2243722"/>
                  <a:gd name="connsiteY18" fmla="*/ 1104832 h 1402490"/>
                  <a:gd name="connsiteX19" fmla="*/ 1370742 w 2243722"/>
                  <a:gd name="connsiteY19" fmla="*/ 1140551 h 1402490"/>
                  <a:gd name="connsiteX20" fmla="*/ 1375505 w 2243722"/>
                  <a:gd name="connsiteY20" fmla="*/ 1154839 h 1402490"/>
                  <a:gd name="connsiteX21" fmla="*/ 1377886 w 2243722"/>
                  <a:gd name="connsiteY21" fmla="*/ 1164364 h 1402490"/>
                  <a:gd name="connsiteX22" fmla="*/ 1380267 w 2243722"/>
                  <a:gd name="connsiteY22" fmla="*/ 1188176 h 1402490"/>
                  <a:gd name="connsiteX23" fmla="*/ 1382648 w 2243722"/>
                  <a:gd name="connsiteY23" fmla="*/ 1197701 h 1402490"/>
                  <a:gd name="connsiteX24" fmla="*/ 1387411 w 2243722"/>
                  <a:gd name="connsiteY24" fmla="*/ 1216751 h 1402490"/>
                  <a:gd name="connsiteX25" fmla="*/ 1394555 w 2243722"/>
                  <a:gd name="connsiteY25" fmla="*/ 1233420 h 1402490"/>
                  <a:gd name="connsiteX26" fmla="*/ 1396936 w 2243722"/>
                  <a:gd name="connsiteY26" fmla="*/ 1252470 h 1402490"/>
                  <a:gd name="connsiteX27" fmla="*/ 1399317 w 2243722"/>
                  <a:gd name="connsiteY27" fmla="*/ 1261995 h 1402490"/>
                  <a:gd name="connsiteX28" fmla="*/ 1401698 w 2243722"/>
                  <a:gd name="connsiteY28" fmla="*/ 1345339 h 1402490"/>
                  <a:gd name="connsiteX29" fmla="*/ 1404080 w 2243722"/>
                  <a:gd name="connsiteY29" fmla="*/ 1354864 h 1402490"/>
                  <a:gd name="connsiteX30" fmla="*/ 1406461 w 2243722"/>
                  <a:gd name="connsiteY30" fmla="*/ 1366770 h 1402490"/>
                  <a:gd name="connsiteX31" fmla="*/ 1404080 w 2243722"/>
                  <a:gd name="connsiteY31" fmla="*/ 1400107 h 1402490"/>
                  <a:gd name="connsiteX32" fmla="*/ 1396936 w 2243722"/>
                  <a:gd name="connsiteY32" fmla="*/ 1402489 h 1402490"/>
                  <a:gd name="connsiteX33" fmla="*/ 925448 w 2243722"/>
                  <a:gd name="connsiteY33" fmla="*/ 1397726 h 1402490"/>
                  <a:gd name="connsiteX34" fmla="*/ 870680 w 2243722"/>
                  <a:gd name="connsiteY34" fmla="*/ 1395345 h 1402490"/>
                  <a:gd name="connsiteX35" fmla="*/ 849248 w 2243722"/>
                  <a:gd name="connsiteY35" fmla="*/ 1392964 h 1402490"/>
                  <a:gd name="connsiteX36" fmla="*/ 780192 w 2243722"/>
                  <a:gd name="connsiteY36" fmla="*/ 1385820 h 1402490"/>
                  <a:gd name="connsiteX37" fmla="*/ 689705 w 2243722"/>
                  <a:gd name="connsiteY37" fmla="*/ 1388201 h 1402490"/>
                  <a:gd name="connsiteX38" fmla="*/ 684942 w 2243722"/>
                  <a:gd name="connsiteY38" fmla="*/ 1378676 h 1402490"/>
                  <a:gd name="connsiteX39" fmla="*/ 680180 w 2243722"/>
                  <a:gd name="connsiteY39" fmla="*/ 1216751 h 1402490"/>
                  <a:gd name="connsiteX40" fmla="*/ 701611 w 2243722"/>
                  <a:gd name="connsiteY40" fmla="*/ 702402 h 1402490"/>
                  <a:gd name="connsiteX41" fmla="*/ 1523 w 2243722"/>
                  <a:gd name="connsiteY41" fmla="*/ 702401 h 1402490"/>
                  <a:gd name="connsiteX42" fmla="*/ 6286 w 2243722"/>
                  <a:gd name="connsiteY42" fmla="*/ 11839 h 1402490"/>
                  <a:gd name="connsiteX0" fmla="*/ 7944 w 2245380"/>
                  <a:gd name="connsiteY0" fmla="*/ 11839 h 1402490"/>
                  <a:gd name="connsiteX1" fmla="*/ 2096300 w 2245380"/>
                  <a:gd name="connsiteY1" fmla="*/ 14220 h 1402490"/>
                  <a:gd name="connsiteX2" fmla="*/ 2077250 w 2245380"/>
                  <a:gd name="connsiteY2" fmla="*/ 590482 h 1402490"/>
                  <a:gd name="connsiteX3" fmla="*/ 2079631 w 2245380"/>
                  <a:gd name="connsiteY3" fmla="*/ 623820 h 1402490"/>
                  <a:gd name="connsiteX4" fmla="*/ 2082013 w 2245380"/>
                  <a:gd name="connsiteY4" fmla="*/ 633345 h 1402490"/>
                  <a:gd name="connsiteX5" fmla="*/ 2084394 w 2245380"/>
                  <a:gd name="connsiteY5" fmla="*/ 647632 h 1402490"/>
                  <a:gd name="connsiteX6" fmla="*/ 2091538 w 2245380"/>
                  <a:gd name="connsiteY6" fmla="*/ 673826 h 1402490"/>
                  <a:gd name="connsiteX7" fmla="*/ 2093919 w 2245380"/>
                  <a:gd name="connsiteY7" fmla="*/ 692876 h 1402490"/>
                  <a:gd name="connsiteX8" fmla="*/ 1839125 w 2245380"/>
                  <a:gd name="connsiteY8" fmla="*/ 721451 h 1402490"/>
                  <a:gd name="connsiteX9" fmla="*/ 1734350 w 2245380"/>
                  <a:gd name="connsiteY9" fmla="*/ 726214 h 1402490"/>
                  <a:gd name="connsiteX10" fmla="*/ 1720063 w 2245380"/>
                  <a:gd name="connsiteY10" fmla="*/ 730976 h 1402490"/>
                  <a:gd name="connsiteX11" fmla="*/ 1608144 w 2245380"/>
                  <a:gd name="connsiteY11" fmla="*/ 733357 h 1402490"/>
                  <a:gd name="connsiteX12" fmla="*/ 1539088 w 2245380"/>
                  <a:gd name="connsiteY12" fmla="*/ 735739 h 1402490"/>
                  <a:gd name="connsiteX13" fmla="*/ 1398594 w 2245380"/>
                  <a:gd name="connsiteY13" fmla="*/ 721451 h 1402490"/>
                  <a:gd name="connsiteX14" fmla="*/ 1374781 w 2245380"/>
                  <a:gd name="connsiteY14" fmla="*/ 871470 h 1402490"/>
                  <a:gd name="connsiteX15" fmla="*/ 1370019 w 2245380"/>
                  <a:gd name="connsiteY15" fmla="*/ 895282 h 1402490"/>
                  <a:gd name="connsiteX16" fmla="*/ 1367638 w 2245380"/>
                  <a:gd name="connsiteY16" fmla="*/ 988151 h 1402490"/>
                  <a:gd name="connsiteX17" fmla="*/ 1365256 w 2245380"/>
                  <a:gd name="connsiteY17" fmla="*/ 1000057 h 1402490"/>
                  <a:gd name="connsiteX18" fmla="*/ 1370019 w 2245380"/>
                  <a:gd name="connsiteY18" fmla="*/ 1104832 h 1402490"/>
                  <a:gd name="connsiteX19" fmla="*/ 1372400 w 2245380"/>
                  <a:gd name="connsiteY19" fmla="*/ 1140551 h 1402490"/>
                  <a:gd name="connsiteX20" fmla="*/ 1377163 w 2245380"/>
                  <a:gd name="connsiteY20" fmla="*/ 1154839 h 1402490"/>
                  <a:gd name="connsiteX21" fmla="*/ 1379544 w 2245380"/>
                  <a:gd name="connsiteY21" fmla="*/ 1164364 h 1402490"/>
                  <a:gd name="connsiteX22" fmla="*/ 1381925 w 2245380"/>
                  <a:gd name="connsiteY22" fmla="*/ 1188176 h 1402490"/>
                  <a:gd name="connsiteX23" fmla="*/ 1384306 w 2245380"/>
                  <a:gd name="connsiteY23" fmla="*/ 1197701 h 1402490"/>
                  <a:gd name="connsiteX24" fmla="*/ 1389069 w 2245380"/>
                  <a:gd name="connsiteY24" fmla="*/ 1216751 h 1402490"/>
                  <a:gd name="connsiteX25" fmla="*/ 1396213 w 2245380"/>
                  <a:gd name="connsiteY25" fmla="*/ 1233420 h 1402490"/>
                  <a:gd name="connsiteX26" fmla="*/ 1398594 w 2245380"/>
                  <a:gd name="connsiteY26" fmla="*/ 1252470 h 1402490"/>
                  <a:gd name="connsiteX27" fmla="*/ 1400975 w 2245380"/>
                  <a:gd name="connsiteY27" fmla="*/ 1261995 h 1402490"/>
                  <a:gd name="connsiteX28" fmla="*/ 1403356 w 2245380"/>
                  <a:gd name="connsiteY28" fmla="*/ 1345339 h 1402490"/>
                  <a:gd name="connsiteX29" fmla="*/ 1405738 w 2245380"/>
                  <a:gd name="connsiteY29" fmla="*/ 1354864 h 1402490"/>
                  <a:gd name="connsiteX30" fmla="*/ 1408119 w 2245380"/>
                  <a:gd name="connsiteY30" fmla="*/ 1366770 h 1402490"/>
                  <a:gd name="connsiteX31" fmla="*/ 1405738 w 2245380"/>
                  <a:gd name="connsiteY31" fmla="*/ 1400107 h 1402490"/>
                  <a:gd name="connsiteX32" fmla="*/ 1398594 w 2245380"/>
                  <a:gd name="connsiteY32" fmla="*/ 1402489 h 1402490"/>
                  <a:gd name="connsiteX33" fmla="*/ 927106 w 2245380"/>
                  <a:gd name="connsiteY33" fmla="*/ 1397726 h 1402490"/>
                  <a:gd name="connsiteX34" fmla="*/ 872338 w 2245380"/>
                  <a:gd name="connsiteY34" fmla="*/ 1395345 h 1402490"/>
                  <a:gd name="connsiteX35" fmla="*/ 850906 w 2245380"/>
                  <a:gd name="connsiteY35" fmla="*/ 1392964 h 1402490"/>
                  <a:gd name="connsiteX36" fmla="*/ 781850 w 2245380"/>
                  <a:gd name="connsiteY36" fmla="*/ 1385820 h 1402490"/>
                  <a:gd name="connsiteX37" fmla="*/ 691363 w 2245380"/>
                  <a:gd name="connsiteY37" fmla="*/ 1388201 h 1402490"/>
                  <a:gd name="connsiteX38" fmla="*/ 686600 w 2245380"/>
                  <a:gd name="connsiteY38" fmla="*/ 1378676 h 1402490"/>
                  <a:gd name="connsiteX39" fmla="*/ 681838 w 2245380"/>
                  <a:gd name="connsiteY39" fmla="*/ 1216751 h 1402490"/>
                  <a:gd name="connsiteX40" fmla="*/ 703269 w 2245380"/>
                  <a:gd name="connsiteY40" fmla="*/ 702402 h 1402490"/>
                  <a:gd name="connsiteX41" fmla="*/ 3181 w 2245380"/>
                  <a:gd name="connsiteY41" fmla="*/ 702401 h 1402490"/>
                  <a:gd name="connsiteX42" fmla="*/ 7944 w 2245380"/>
                  <a:gd name="connsiteY42" fmla="*/ 11839 h 1402490"/>
                  <a:gd name="connsiteX0" fmla="*/ 109806 w 2242467"/>
                  <a:gd name="connsiteY0" fmla="*/ 49949 h 1395356"/>
                  <a:gd name="connsiteX1" fmla="*/ 2093387 w 2242467"/>
                  <a:gd name="connsiteY1" fmla="*/ 7086 h 1395356"/>
                  <a:gd name="connsiteX2" fmla="*/ 2074337 w 2242467"/>
                  <a:gd name="connsiteY2" fmla="*/ 583348 h 1395356"/>
                  <a:gd name="connsiteX3" fmla="*/ 2076718 w 2242467"/>
                  <a:gd name="connsiteY3" fmla="*/ 616686 h 1395356"/>
                  <a:gd name="connsiteX4" fmla="*/ 2079100 w 2242467"/>
                  <a:gd name="connsiteY4" fmla="*/ 626211 h 1395356"/>
                  <a:gd name="connsiteX5" fmla="*/ 2081481 w 2242467"/>
                  <a:gd name="connsiteY5" fmla="*/ 640498 h 1395356"/>
                  <a:gd name="connsiteX6" fmla="*/ 2088625 w 2242467"/>
                  <a:gd name="connsiteY6" fmla="*/ 666692 h 1395356"/>
                  <a:gd name="connsiteX7" fmla="*/ 2091006 w 2242467"/>
                  <a:gd name="connsiteY7" fmla="*/ 685742 h 1395356"/>
                  <a:gd name="connsiteX8" fmla="*/ 1836212 w 2242467"/>
                  <a:gd name="connsiteY8" fmla="*/ 714317 h 1395356"/>
                  <a:gd name="connsiteX9" fmla="*/ 1731437 w 2242467"/>
                  <a:gd name="connsiteY9" fmla="*/ 719080 h 1395356"/>
                  <a:gd name="connsiteX10" fmla="*/ 1717150 w 2242467"/>
                  <a:gd name="connsiteY10" fmla="*/ 723842 h 1395356"/>
                  <a:gd name="connsiteX11" fmla="*/ 1605231 w 2242467"/>
                  <a:gd name="connsiteY11" fmla="*/ 726223 h 1395356"/>
                  <a:gd name="connsiteX12" fmla="*/ 1536175 w 2242467"/>
                  <a:gd name="connsiteY12" fmla="*/ 728605 h 1395356"/>
                  <a:gd name="connsiteX13" fmla="*/ 1395681 w 2242467"/>
                  <a:gd name="connsiteY13" fmla="*/ 714317 h 1395356"/>
                  <a:gd name="connsiteX14" fmla="*/ 1371868 w 2242467"/>
                  <a:gd name="connsiteY14" fmla="*/ 864336 h 1395356"/>
                  <a:gd name="connsiteX15" fmla="*/ 1367106 w 2242467"/>
                  <a:gd name="connsiteY15" fmla="*/ 888148 h 1395356"/>
                  <a:gd name="connsiteX16" fmla="*/ 1364725 w 2242467"/>
                  <a:gd name="connsiteY16" fmla="*/ 981017 h 1395356"/>
                  <a:gd name="connsiteX17" fmla="*/ 1362343 w 2242467"/>
                  <a:gd name="connsiteY17" fmla="*/ 992923 h 1395356"/>
                  <a:gd name="connsiteX18" fmla="*/ 1367106 w 2242467"/>
                  <a:gd name="connsiteY18" fmla="*/ 1097698 h 1395356"/>
                  <a:gd name="connsiteX19" fmla="*/ 1369487 w 2242467"/>
                  <a:gd name="connsiteY19" fmla="*/ 1133417 h 1395356"/>
                  <a:gd name="connsiteX20" fmla="*/ 1374250 w 2242467"/>
                  <a:gd name="connsiteY20" fmla="*/ 1147705 h 1395356"/>
                  <a:gd name="connsiteX21" fmla="*/ 1376631 w 2242467"/>
                  <a:gd name="connsiteY21" fmla="*/ 1157230 h 1395356"/>
                  <a:gd name="connsiteX22" fmla="*/ 1379012 w 2242467"/>
                  <a:gd name="connsiteY22" fmla="*/ 1181042 h 1395356"/>
                  <a:gd name="connsiteX23" fmla="*/ 1381393 w 2242467"/>
                  <a:gd name="connsiteY23" fmla="*/ 1190567 h 1395356"/>
                  <a:gd name="connsiteX24" fmla="*/ 1386156 w 2242467"/>
                  <a:gd name="connsiteY24" fmla="*/ 1209617 h 1395356"/>
                  <a:gd name="connsiteX25" fmla="*/ 1393300 w 2242467"/>
                  <a:gd name="connsiteY25" fmla="*/ 1226286 h 1395356"/>
                  <a:gd name="connsiteX26" fmla="*/ 1395681 w 2242467"/>
                  <a:gd name="connsiteY26" fmla="*/ 1245336 h 1395356"/>
                  <a:gd name="connsiteX27" fmla="*/ 1398062 w 2242467"/>
                  <a:gd name="connsiteY27" fmla="*/ 1254861 h 1395356"/>
                  <a:gd name="connsiteX28" fmla="*/ 1400443 w 2242467"/>
                  <a:gd name="connsiteY28" fmla="*/ 1338205 h 1395356"/>
                  <a:gd name="connsiteX29" fmla="*/ 1402825 w 2242467"/>
                  <a:gd name="connsiteY29" fmla="*/ 1347730 h 1395356"/>
                  <a:gd name="connsiteX30" fmla="*/ 1405206 w 2242467"/>
                  <a:gd name="connsiteY30" fmla="*/ 1359636 h 1395356"/>
                  <a:gd name="connsiteX31" fmla="*/ 1402825 w 2242467"/>
                  <a:gd name="connsiteY31" fmla="*/ 1392973 h 1395356"/>
                  <a:gd name="connsiteX32" fmla="*/ 1395681 w 2242467"/>
                  <a:gd name="connsiteY32" fmla="*/ 1395355 h 1395356"/>
                  <a:gd name="connsiteX33" fmla="*/ 924193 w 2242467"/>
                  <a:gd name="connsiteY33" fmla="*/ 1390592 h 1395356"/>
                  <a:gd name="connsiteX34" fmla="*/ 869425 w 2242467"/>
                  <a:gd name="connsiteY34" fmla="*/ 1388211 h 1395356"/>
                  <a:gd name="connsiteX35" fmla="*/ 847993 w 2242467"/>
                  <a:gd name="connsiteY35" fmla="*/ 1385830 h 1395356"/>
                  <a:gd name="connsiteX36" fmla="*/ 778937 w 2242467"/>
                  <a:gd name="connsiteY36" fmla="*/ 1378686 h 1395356"/>
                  <a:gd name="connsiteX37" fmla="*/ 688450 w 2242467"/>
                  <a:gd name="connsiteY37" fmla="*/ 1381067 h 1395356"/>
                  <a:gd name="connsiteX38" fmla="*/ 683687 w 2242467"/>
                  <a:gd name="connsiteY38" fmla="*/ 1371542 h 1395356"/>
                  <a:gd name="connsiteX39" fmla="*/ 678925 w 2242467"/>
                  <a:gd name="connsiteY39" fmla="*/ 1209617 h 1395356"/>
                  <a:gd name="connsiteX40" fmla="*/ 700356 w 2242467"/>
                  <a:gd name="connsiteY40" fmla="*/ 695268 h 1395356"/>
                  <a:gd name="connsiteX41" fmla="*/ 268 w 2242467"/>
                  <a:gd name="connsiteY41" fmla="*/ 695267 h 1395356"/>
                  <a:gd name="connsiteX42" fmla="*/ 109806 w 2242467"/>
                  <a:gd name="connsiteY42" fmla="*/ 49949 h 1395356"/>
                  <a:gd name="connsiteX0" fmla="*/ 6360 w 2246177"/>
                  <a:gd name="connsiteY0" fmla="*/ 10233 h 1403265"/>
                  <a:gd name="connsiteX1" fmla="*/ 2097097 w 2246177"/>
                  <a:gd name="connsiteY1" fmla="*/ 14995 h 1403265"/>
                  <a:gd name="connsiteX2" fmla="*/ 2078047 w 2246177"/>
                  <a:gd name="connsiteY2" fmla="*/ 591257 h 1403265"/>
                  <a:gd name="connsiteX3" fmla="*/ 2080428 w 2246177"/>
                  <a:gd name="connsiteY3" fmla="*/ 624595 h 1403265"/>
                  <a:gd name="connsiteX4" fmla="*/ 2082810 w 2246177"/>
                  <a:gd name="connsiteY4" fmla="*/ 634120 h 1403265"/>
                  <a:gd name="connsiteX5" fmla="*/ 2085191 w 2246177"/>
                  <a:gd name="connsiteY5" fmla="*/ 648407 h 1403265"/>
                  <a:gd name="connsiteX6" fmla="*/ 2092335 w 2246177"/>
                  <a:gd name="connsiteY6" fmla="*/ 674601 h 1403265"/>
                  <a:gd name="connsiteX7" fmla="*/ 2094716 w 2246177"/>
                  <a:gd name="connsiteY7" fmla="*/ 693651 h 1403265"/>
                  <a:gd name="connsiteX8" fmla="*/ 1839922 w 2246177"/>
                  <a:gd name="connsiteY8" fmla="*/ 722226 h 1403265"/>
                  <a:gd name="connsiteX9" fmla="*/ 1735147 w 2246177"/>
                  <a:gd name="connsiteY9" fmla="*/ 726989 h 1403265"/>
                  <a:gd name="connsiteX10" fmla="*/ 1720860 w 2246177"/>
                  <a:gd name="connsiteY10" fmla="*/ 731751 h 1403265"/>
                  <a:gd name="connsiteX11" fmla="*/ 1608941 w 2246177"/>
                  <a:gd name="connsiteY11" fmla="*/ 734132 h 1403265"/>
                  <a:gd name="connsiteX12" fmla="*/ 1539885 w 2246177"/>
                  <a:gd name="connsiteY12" fmla="*/ 736514 h 1403265"/>
                  <a:gd name="connsiteX13" fmla="*/ 1399391 w 2246177"/>
                  <a:gd name="connsiteY13" fmla="*/ 722226 h 1403265"/>
                  <a:gd name="connsiteX14" fmla="*/ 1375578 w 2246177"/>
                  <a:gd name="connsiteY14" fmla="*/ 872245 h 1403265"/>
                  <a:gd name="connsiteX15" fmla="*/ 1370816 w 2246177"/>
                  <a:gd name="connsiteY15" fmla="*/ 896057 h 1403265"/>
                  <a:gd name="connsiteX16" fmla="*/ 1368435 w 2246177"/>
                  <a:gd name="connsiteY16" fmla="*/ 988926 h 1403265"/>
                  <a:gd name="connsiteX17" fmla="*/ 1366053 w 2246177"/>
                  <a:gd name="connsiteY17" fmla="*/ 1000832 h 1403265"/>
                  <a:gd name="connsiteX18" fmla="*/ 1370816 w 2246177"/>
                  <a:gd name="connsiteY18" fmla="*/ 1105607 h 1403265"/>
                  <a:gd name="connsiteX19" fmla="*/ 1373197 w 2246177"/>
                  <a:gd name="connsiteY19" fmla="*/ 1141326 h 1403265"/>
                  <a:gd name="connsiteX20" fmla="*/ 1377960 w 2246177"/>
                  <a:gd name="connsiteY20" fmla="*/ 1155614 h 1403265"/>
                  <a:gd name="connsiteX21" fmla="*/ 1380341 w 2246177"/>
                  <a:gd name="connsiteY21" fmla="*/ 1165139 h 1403265"/>
                  <a:gd name="connsiteX22" fmla="*/ 1382722 w 2246177"/>
                  <a:gd name="connsiteY22" fmla="*/ 1188951 h 1403265"/>
                  <a:gd name="connsiteX23" fmla="*/ 1385103 w 2246177"/>
                  <a:gd name="connsiteY23" fmla="*/ 1198476 h 1403265"/>
                  <a:gd name="connsiteX24" fmla="*/ 1389866 w 2246177"/>
                  <a:gd name="connsiteY24" fmla="*/ 1217526 h 1403265"/>
                  <a:gd name="connsiteX25" fmla="*/ 1397010 w 2246177"/>
                  <a:gd name="connsiteY25" fmla="*/ 1234195 h 1403265"/>
                  <a:gd name="connsiteX26" fmla="*/ 1399391 w 2246177"/>
                  <a:gd name="connsiteY26" fmla="*/ 1253245 h 1403265"/>
                  <a:gd name="connsiteX27" fmla="*/ 1401772 w 2246177"/>
                  <a:gd name="connsiteY27" fmla="*/ 1262770 h 1403265"/>
                  <a:gd name="connsiteX28" fmla="*/ 1404153 w 2246177"/>
                  <a:gd name="connsiteY28" fmla="*/ 1346114 h 1403265"/>
                  <a:gd name="connsiteX29" fmla="*/ 1406535 w 2246177"/>
                  <a:gd name="connsiteY29" fmla="*/ 1355639 h 1403265"/>
                  <a:gd name="connsiteX30" fmla="*/ 1408916 w 2246177"/>
                  <a:gd name="connsiteY30" fmla="*/ 1367545 h 1403265"/>
                  <a:gd name="connsiteX31" fmla="*/ 1406535 w 2246177"/>
                  <a:gd name="connsiteY31" fmla="*/ 1400882 h 1403265"/>
                  <a:gd name="connsiteX32" fmla="*/ 1399391 w 2246177"/>
                  <a:gd name="connsiteY32" fmla="*/ 1403264 h 1403265"/>
                  <a:gd name="connsiteX33" fmla="*/ 927903 w 2246177"/>
                  <a:gd name="connsiteY33" fmla="*/ 1398501 h 1403265"/>
                  <a:gd name="connsiteX34" fmla="*/ 873135 w 2246177"/>
                  <a:gd name="connsiteY34" fmla="*/ 1396120 h 1403265"/>
                  <a:gd name="connsiteX35" fmla="*/ 851703 w 2246177"/>
                  <a:gd name="connsiteY35" fmla="*/ 1393739 h 1403265"/>
                  <a:gd name="connsiteX36" fmla="*/ 782647 w 2246177"/>
                  <a:gd name="connsiteY36" fmla="*/ 1386595 h 1403265"/>
                  <a:gd name="connsiteX37" fmla="*/ 692160 w 2246177"/>
                  <a:gd name="connsiteY37" fmla="*/ 1388976 h 1403265"/>
                  <a:gd name="connsiteX38" fmla="*/ 687397 w 2246177"/>
                  <a:gd name="connsiteY38" fmla="*/ 1379451 h 1403265"/>
                  <a:gd name="connsiteX39" fmla="*/ 682635 w 2246177"/>
                  <a:gd name="connsiteY39" fmla="*/ 1217526 h 1403265"/>
                  <a:gd name="connsiteX40" fmla="*/ 704066 w 2246177"/>
                  <a:gd name="connsiteY40" fmla="*/ 703177 h 1403265"/>
                  <a:gd name="connsiteX41" fmla="*/ 3978 w 2246177"/>
                  <a:gd name="connsiteY41" fmla="*/ 703176 h 1403265"/>
                  <a:gd name="connsiteX42" fmla="*/ 6360 w 2246177"/>
                  <a:gd name="connsiteY42" fmla="*/ 10233 h 1403265"/>
                  <a:gd name="connsiteX0" fmla="*/ 4697 w 2244514"/>
                  <a:gd name="connsiteY0" fmla="*/ 10233 h 1403265"/>
                  <a:gd name="connsiteX1" fmla="*/ 2095434 w 2244514"/>
                  <a:gd name="connsiteY1" fmla="*/ 14995 h 1403265"/>
                  <a:gd name="connsiteX2" fmla="*/ 2076384 w 2244514"/>
                  <a:gd name="connsiteY2" fmla="*/ 591257 h 1403265"/>
                  <a:gd name="connsiteX3" fmla="*/ 2078765 w 2244514"/>
                  <a:gd name="connsiteY3" fmla="*/ 624595 h 1403265"/>
                  <a:gd name="connsiteX4" fmla="*/ 2081147 w 2244514"/>
                  <a:gd name="connsiteY4" fmla="*/ 634120 h 1403265"/>
                  <a:gd name="connsiteX5" fmla="*/ 2083528 w 2244514"/>
                  <a:gd name="connsiteY5" fmla="*/ 648407 h 1403265"/>
                  <a:gd name="connsiteX6" fmla="*/ 2090672 w 2244514"/>
                  <a:gd name="connsiteY6" fmla="*/ 674601 h 1403265"/>
                  <a:gd name="connsiteX7" fmla="*/ 2093053 w 2244514"/>
                  <a:gd name="connsiteY7" fmla="*/ 693651 h 1403265"/>
                  <a:gd name="connsiteX8" fmla="*/ 1838259 w 2244514"/>
                  <a:gd name="connsiteY8" fmla="*/ 722226 h 1403265"/>
                  <a:gd name="connsiteX9" fmla="*/ 1733484 w 2244514"/>
                  <a:gd name="connsiteY9" fmla="*/ 726989 h 1403265"/>
                  <a:gd name="connsiteX10" fmla="*/ 1719197 w 2244514"/>
                  <a:gd name="connsiteY10" fmla="*/ 731751 h 1403265"/>
                  <a:gd name="connsiteX11" fmla="*/ 1607278 w 2244514"/>
                  <a:gd name="connsiteY11" fmla="*/ 734132 h 1403265"/>
                  <a:gd name="connsiteX12" fmla="*/ 1538222 w 2244514"/>
                  <a:gd name="connsiteY12" fmla="*/ 736514 h 1403265"/>
                  <a:gd name="connsiteX13" fmla="*/ 1397728 w 2244514"/>
                  <a:gd name="connsiteY13" fmla="*/ 722226 h 1403265"/>
                  <a:gd name="connsiteX14" fmla="*/ 1373915 w 2244514"/>
                  <a:gd name="connsiteY14" fmla="*/ 872245 h 1403265"/>
                  <a:gd name="connsiteX15" fmla="*/ 1369153 w 2244514"/>
                  <a:gd name="connsiteY15" fmla="*/ 896057 h 1403265"/>
                  <a:gd name="connsiteX16" fmla="*/ 1366772 w 2244514"/>
                  <a:gd name="connsiteY16" fmla="*/ 988926 h 1403265"/>
                  <a:gd name="connsiteX17" fmla="*/ 1364390 w 2244514"/>
                  <a:gd name="connsiteY17" fmla="*/ 1000832 h 1403265"/>
                  <a:gd name="connsiteX18" fmla="*/ 1369153 w 2244514"/>
                  <a:gd name="connsiteY18" fmla="*/ 1105607 h 1403265"/>
                  <a:gd name="connsiteX19" fmla="*/ 1371534 w 2244514"/>
                  <a:gd name="connsiteY19" fmla="*/ 1141326 h 1403265"/>
                  <a:gd name="connsiteX20" fmla="*/ 1376297 w 2244514"/>
                  <a:gd name="connsiteY20" fmla="*/ 1155614 h 1403265"/>
                  <a:gd name="connsiteX21" fmla="*/ 1378678 w 2244514"/>
                  <a:gd name="connsiteY21" fmla="*/ 1165139 h 1403265"/>
                  <a:gd name="connsiteX22" fmla="*/ 1381059 w 2244514"/>
                  <a:gd name="connsiteY22" fmla="*/ 1188951 h 1403265"/>
                  <a:gd name="connsiteX23" fmla="*/ 1383440 w 2244514"/>
                  <a:gd name="connsiteY23" fmla="*/ 1198476 h 1403265"/>
                  <a:gd name="connsiteX24" fmla="*/ 1388203 w 2244514"/>
                  <a:gd name="connsiteY24" fmla="*/ 1217526 h 1403265"/>
                  <a:gd name="connsiteX25" fmla="*/ 1395347 w 2244514"/>
                  <a:gd name="connsiteY25" fmla="*/ 1234195 h 1403265"/>
                  <a:gd name="connsiteX26" fmla="*/ 1397728 w 2244514"/>
                  <a:gd name="connsiteY26" fmla="*/ 1253245 h 1403265"/>
                  <a:gd name="connsiteX27" fmla="*/ 1400109 w 2244514"/>
                  <a:gd name="connsiteY27" fmla="*/ 1262770 h 1403265"/>
                  <a:gd name="connsiteX28" fmla="*/ 1402490 w 2244514"/>
                  <a:gd name="connsiteY28" fmla="*/ 1346114 h 1403265"/>
                  <a:gd name="connsiteX29" fmla="*/ 1404872 w 2244514"/>
                  <a:gd name="connsiteY29" fmla="*/ 1355639 h 1403265"/>
                  <a:gd name="connsiteX30" fmla="*/ 1407253 w 2244514"/>
                  <a:gd name="connsiteY30" fmla="*/ 1367545 h 1403265"/>
                  <a:gd name="connsiteX31" fmla="*/ 1404872 w 2244514"/>
                  <a:gd name="connsiteY31" fmla="*/ 1400882 h 1403265"/>
                  <a:gd name="connsiteX32" fmla="*/ 1397728 w 2244514"/>
                  <a:gd name="connsiteY32" fmla="*/ 1403264 h 1403265"/>
                  <a:gd name="connsiteX33" fmla="*/ 926240 w 2244514"/>
                  <a:gd name="connsiteY33" fmla="*/ 1398501 h 1403265"/>
                  <a:gd name="connsiteX34" fmla="*/ 871472 w 2244514"/>
                  <a:gd name="connsiteY34" fmla="*/ 1396120 h 1403265"/>
                  <a:gd name="connsiteX35" fmla="*/ 850040 w 2244514"/>
                  <a:gd name="connsiteY35" fmla="*/ 1393739 h 1403265"/>
                  <a:gd name="connsiteX36" fmla="*/ 780984 w 2244514"/>
                  <a:gd name="connsiteY36" fmla="*/ 1386595 h 1403265"/>
                  <a:gd name="connsiteX37" fmla="*/ 690497 w 2244514"/>
                  <a:gd name="connsiteY37" fmla="*/ 1388976 h 1403265"/>
                  <a:gd name="connsiteX38" fmla="*/ 685734 w 2244514"/>
                  <a:gd name="connsiteY38" fmla="*/ 1379451 h 1403265"/>
                  <a:gd name="connsiteX39" fmla="*/ 680972 w 2244514"/>
                  <a:gd name="connsiteY39" fmla="*/ 1217526 h 1403265"/>
                  <a:gd name="connsiteX40" fmla="*/ 702403 w 2244514"/>
                  <a:gd name="connsiteY40" fmla="*/ 703177 h 1403265"/>
                  <a:gd name="connsiteX41" fmla="*/ 2315 w 2244514"/>
                  <a:gd name="connsiteY41" fmla="*/ 703176 h 1403265"/>
                  <a:gd name="connsiteX42" fmla="*/ 4697 w 2244514"/>
                  <a:gd name="connsiteY42" fmla="*/ 10233 h 1403265"/>
                  <a:gd name="connsiteX0" fmla="*/ 1 w 2239818"/>
                  <a:gd name="connsiteY0" fmla="*/ 10233 h 1403265"/>
                  <a:gd name="connsiteX1" fmla="*/ 2090738 w 2239818"/>
                  <a:gd name="connsiteY1" fmla="*/ 14995 h 1403265"/>
                  <a:gd name="connsiteX2" fmla="*/ 2071688 w 2239818"/>
                  <a:gd name="connsiteY2" fmla="*/ 591257 h 1403265"/>
                  <a:gd name="connsiteX3" fmla="*/ 2074069 w 2239818"/>
                  <a:gd name="connsiteY3" fmla="*/ 624595 h 1403265"/>
                  <a:gd name="connsiteX4" fmla="*/ 2076451 w 2239818"/>
                  <a:gd name="connsiteY4" fmla="*/ 634120 h 1403265"/>
                  <a:gd name="connsiteX5" fmla="*/ 2078832 w 2239818"/>
                  <a:gd name="connsiteY5" fmla="*/ 648407 h 1403265"/>
                  <a:gd name="connsiteX6" fmla="*/ 2085976 w 2239818"/>
                  <a:gd name="connsiteY6" fmla="*/ 674601 h 1403265"/>
                  <a:gd name="connsiteX7" fmla="*/ 2088357 w 2239818"/>
                  <a:gd name="connsiteY7" fmla="*/ 693651 h 1403265"/>
                  <a:gd name="connsiteX8" fmla="*/ 1833563 w 2239818"/>
                  <a:gd name="connsiteY8" fmla="*/ 722226 h 1403265"/>
                  <a:gd name="connsiteX9" fmla="*/ 1728788 w 2239818"/>
                  <a:gd name="connsiteY9" fmla="*/ 726989 h 1403265"/>
                  <a:gd name="connsiteX10" fmla="*/ 1714501 w 2239818"/>
                  <a:gd name="connsiteY10" fmla="*/ 731751 h 1403265"/>
                  <a:gd name="connsiteX11" fmla="*/ 1602582 w 2239818"/>
                  <a:gd name="connsiteY11" fmla="*/ 734132 h 1403265"/>
                  <a:gd name="connsiteX12" fmla="*/ 1533526 w 2239818"/>
                  <a:gd name="connsiteY12" fmla="*/ 736514 h 1403265"/>
                  <a:gd name="connsiteX13" fmla="*/ 1393032 w 2239818"/>
                  <a:gd name="connsiteY13" fmla="*/ 722226 h 1403265"/>
                  <a:gd name="connsiteX14" fmla="*/ 1369219 w 2239818"/>
                  <a:gd name="connsiteY14" fmla="*/ 872245 h 1403265"/>
                  <a:gd name="connsiteX15" fmla="*/ 1364457 w 2239818"/>
                  <a:gd name="connsiteY15" fmla="*/ 896057 h 1403265"/>
                  <a:gd name="connsiteX16" fmla="*/ 1362076 w 2239818"/>
                  <a:gd name="connsiteY16" fmla="*/ 988926 h 1403265"/>
                  <a:gd name="connsiteX17" fmla="*/ 1359694 w 2239818"/>
                  <a:gd name="connsiteY17" fmla="*/ 1000832 h 1403265"/>
                  <a:gd name="connsiteX18" fmla="*/ 1364457 w 2239818"/>
                  <a:gd name="connsiteY18" fmla="*/ 1105607 h 1403265"/>
                  <a:gd name="connsiteX19" fmla="*/ 1366838 w 2239818"/>
                  <a:gd name="connsiteY19" fmla="*/ 1141326 h 1403265"/>
                  <a:gd name="connsiteX20" fmla="*/ 1371601 w 2239818"/>
                  <a:gd name="connsiteY20" fmla="*/ 1155614 h 1403265"/>
                  <a:gd name="connsiteX21" fmla="*/ 1373982 w 2239818"/>
                  <a:gd name="connsiteY21" fmla="*/ 1165139 h 1403265"/>
                  <a:gd name="connsiteX22" fmla="*/ 1376363 w 2239818"/>
                  <a:gd name="connsiteY22" fmla="*/ 1188951 h 1403265"/>
                  <a:gd name="connsiteX23" fmla="*/ 1378744 w 2239818"/>
                  <a:gd name="connsiteY23" fmla="*/ 1198476 h 1403265"/>
                  <a:gd name="connsiteX24" fmla="*/ 1383507 w 2239818"/>
                  <a:gd name="connsiteY24" fmla="*/ 1217526 h 1403265"/>
                  <a:gd name="connsiteX25" fmla="*/ 1390651 w 2239818"/>
                  <a:gd name="connsiteY25" fmla="*/ 1234195 h 1403265"/>
                  <a:gd name="connsiteX26" fmla="*/ 1393032 w 2239818"/>
                  <a:gd name="connsiteY26" fmla="*/ 1253245 h 1403265"/>
                  <a:gd name="connsiteX27" fmla="*/ 1395413 w 2239818"/>
                  <a:gd name="connsiteY27" fmla="*/ 1262770 h 1403265"/>
                  <a:gd name="connsiteX28" fmla="*/ 1397794 w 2239818"/>
                  <a:gd name="connsiteY28" fmla="*/ 1346114 h 1403265"/>
                  <a:gd name="connsiteX29" fmla="*/ 1400176 w 2239818"/>
                  <a:gd name="connsiteY29" fmla="*/ 1355639 h 1403265"/>
                  <a:gd name="connsiteX30" fmla="*/ 1402557 w 2239818"/>
                  <a:gd name="connsiteY30" fmla="*/ 1367545 h 1403265"/>
                  <a:gd name="connsiteX31" fmla="*/ 1400176 w 2239818"/>
                  <a:gd name="connsiteY31" fmla="*/ 1400882 h 1403265"/>
                  <a:gd name="connsiteX32" fmla="*/ 1393032 w 2239818"/>
                  <a:gd name="connsiteY32" fmla="*/ 1403264 h 1403265"/>
                  <a:gd name="connsiteX33" fmla="*/ 921544 w 2239818"/>
                  <a:gd name="connsiteY33" fmla="*/ 1398501 h 1403265"/>
                  <a:gd name="connsiteX34" fmla="*/ 866776 w 2239818"/>
                  <a:gd name="connsiteY34" fmla="*/ 1396120 h 1403265"/>
                  <a:gd name="connsiteX35" fmla="*/ 845344 w 2239818"/>
                  <a:gd name="connsiteY35" fmla="*/ 1393739 h 1403265"/>
                  <a:gd name="connsiteX36" fmla="*/ 776288 w 2239818"/>
                  <a:gd name="connsiteY36" fmla="*/ 1386595 h 1403265"/>
                  <a:gd name="connsiteX37" fmla="*/ 685801 w 2239818"/>
                  <a:gd name="connsiteY37" fmla="*/ 1388976 h 1403265"/>
                  <a:gd name="connsiteX38" fmla="*/ 681038 w 2239818"/>
                  <a:gd name="connsiteY38" fmla="*/ 1379451 h 1403265"/>
                  <a:gd name="connsiteX39" fmla="*/ 676276 w 2239818"/>
                  <a:gd name="connsiteY39" fmla="*/ 1217526 h 1403265"/>
                  <a:gd name="connsiteX40" fmla="*/ 697707 w 2239818"/>
                  <a:gd name="connsiteY40" fmla="*/ 703177 h 1403265"/>
                  <a:gd name="connsiteX41" fmla="*/ 52388 w 2239818"/>
                  <a:gd name="connsiteY41" fmla="*/ 684126 h 1403265"/>
                  <a:gd name="connsiteX42" fmla="*/ 1 w 2239818"/>
                  <a:gd name="connsiteY42" fmla="*/ 10233 h 1403265"/>
                  <a:gd name="connsiteX0" fmla="*/ 1225 w 2241042"/>
                  <a:gd name="connsiteY0" fmla="*/ 10233 h 1403265"/>
                  <a:gd name="connsiteX1" fmla="*/ 2091962 w 2241042"/>
                  <a:gd name="connsiteY1" fmla="*/ 14995 h 1403265"/>
                  <a:gd name="connsiteX2" fmla="*/ 2072912 w 2241042"/>
                  <a:gd name="connsiteY2" fmla="*/ 591257 h 1403265"/>
                  <a:gd name="connsiteX3" fmla="*/ 2075293 w 2241042"/>
                  <a:gd name="connsiteY3" fmla="*/ 624595 h 1403265"/>
                  <a:gd name="connsiteX4" fmla="*/ 2077675 w 2241042"/>
                  <a:gd name="connsiteY4" fmla="*/ 634120 h 1403265"/>
                  <a:gd name="connsiteX5" fmla="*/ 2080056 w 2241042"/>
                  <a:gd name="connsiteY5" fmla="*/ 648407 h 1403265"/>
                  <a:gd name="connsiteX6" fmla="*/ 2087200 w 2241042"/>
                  <a:gd name="connsiteY6" fmla="*/ 674601 h 1403265"/>
                  <a:gd name="connsiteX7" fmla="*/ 2089581 w 2241042"/>
                  <a:gd name="connsiteY7" fmla="*/ 693651 h 1403265"/>
                  <a:gd name="connsiteX8" fmla="*/ 1834787 w 2241042"/>
                  <a:gd name="connsiteY8" fmla="*/ 722226 h 1403265"/>
                  <a:gd name="connsiteX9" fmla="*/ 1730012 w 2241042"/>
                  <a:gd name="connsiteY9" fmla="*/ 726989 h 1403265"/>
                  <a:gd name="connsiteX10" fmla="*/ 1715725 w 2241042"/>
                  <a:gd name="connsiteY10" fmla="*/ 731751 h 1403265"/>
                  <a:gd name="connsiteX11" fmla="*/ 1603806 w 2241042"/>
                  <a:gd name="connsiteY11" fmla="*/ 734132 h 1403265"/>
                  <a:gd name="connsiteX12" fmla="*/ 1534750 w 2241042"/>
                  <a:gd name="connsiteY12" fmla="*/ 736514 h 1403265"/>
                  <a:gd name="connsiteX13" fmla="*/ 1394256 w 2241042"/>
                  <a:gd name="connsiteY13" fmla="*/ 722226 h 1403265"/>
                  <a:gd name="connsiteX14" fmla="*/ 1370443 w 2241042"/>
                  <a:gd name="connsiteY14" fmla="*/ 872245 h 1403265"/>
                  <a:gd name="connsiteX15" fmla="*/ 1365681 w 2241042"/>
                  <a:gd name="connsiteY15" fmla="*/ 896057 h 1403265"/>
                  <a:gd name="connsiteX16" fmla="*/ 1363300 w 2241042"/>
                  <a:gd name="connsiteY16" fmla="*/ 988926 h 1403265"/>
                  <a:gd name="connsiteX17" fmla="*/ 1360918 w 2241042"/>
                  <a:gd name="connsiteY17" fmla="*/ 1000832 h 1403265"/>
                  <a:gd name="connsiteX18" fmla="*/ 1365681 w 2241042"/>
                  <a:gd name="connsiteY18" fmla="*/ 1105607 h 1403265"/>
                  <a:gd name="connsiteX19" fmla="*/ 1368062 w 2241042"/>
                  <a:gd name="connsiteY19" fmla="*/ 1141326 h 1403265"/>
                  <a:gd name="connsiteX20" fmla="*/ 1372825 w 2241042"/>
                  <a:gd name="connsiteY20" fmla="*/ 1155614 h 1403265"/>
                  <a:gd name="connsiteX21" fmla="*/ 1375206 w 2241042"/>
                  <a:gd name="connsiteY21" fmla="*/ 1165139 h 1403265"/>
                  <a:gd name="connsiteX22" fmla="*/ 1377587 w 2241042"/>
                  <a:gd name="connsiteY22" fmla="*/ 1188951 h 1403265"/>
                  <a:gd name="connsiteX23" fmla="*/ 1379968 w 2241042"/>
                  <a:gd name="connsiteY23" fmla="*/ 1198476 h 1403265"/>
                  <a:gd name="connsiteX24" fmla="*/ 1384731 w 2241042"/>
                  <a:gd name="connsiteY24" fmla="*/ 1217526 h 1403265"/>
                  <a:gd name="connsiteX25" fmla="*/ 1391875 w 2241042"/>
                  <a:gd name="connsiteY25" fmla="*/ 1234195 h 1403265"/>
                  <a:gd name="connsiteX26" fmla="*/ 1394256 w 2241042"/>
                  <a:gd name="connsiteY26" fmla="*/ 1253245 h 1403265"/>
                  <a:gd name="connsiteX27" fmla="*/ 1396637 w 2241042"/>
                  <a:gd name="connsiteY27" fmla="*/ 1262770 h 1403265"/>
                  <a:gd name="connsiteX28" fmla="*/ 1399018 w 2241042"/>
                  <a:gd name="connsiteY28" fmla="*/ 1346114 h 1403265"/>
                  <a:gd name="connsiteX29" fmla="*/ 1401400 w 2241042"/>
                  <a:gd name="connsiteY29" fmla="*/ 1355639 h 1403265"/>
                  <a:gd name="connsiteX30" fmla="*/ 1403781 w 2241042"/>
                  <a:gd name="connsiteY30" fmla="*/ 1367545 h 1403265"/>
                  <a:gd name="connsiteX31" fmla="*/ 1401400 w 2241042"/>
                  <a:gd name="connsiteY31" fmla="*/ 1400882 h 1403265"/>
                  <a:gd name="connsiteX32" fmla="*/ 1394256 w 2241042"/>
                  <a:gd name="connsiteY32" fmla="*/ 1403264 h 1403265"/>
                  <a:gd name="connsiteX33" fmla="*/ 922768 w 2241042"/>
                  <a:gd name="connsiteY33" fmla="*/ 1398501 h 1403265"/>
                  <a:gd name="connsiteX34" fmla="*/ 868000 w 2241042"/>
                  <a:gd name="connsiteY34" fmla="*/ 1396120 h 1403265"/>
                  <a:gd name="connsiteX35" fmla="*/ 846568 w 2241042"/>
                  <a:gd name="connsiteY35" fmla="*/ 1393739 h 1403265"/>
                  <a:gd name="connsiteX36" fmla="*/ 777512 w 2241042"/>
                  <a:gd name="connsiteY36" fmla="*/ 1386595 h 1403265"/>
                  <a:gd name="connsiteX37" fmla="*/ 687025 w 2241042"/>
                  <a:gd name="connsiteY37" fmla="*/ 1388976 h 1403265"/>
                  <a:gd name="connsiteX38" fmla="*/ 682262 w 2241042"/>
                  <a:gd name="connsiteY38" fmla="*/ 1379451 h 1403265"/>
                  <a:gd name="connsiteX39" fmla="*/ 677500 w 2241042"/>
                  <a:gd name="connsiteY39" fmla="*/ 1217526 h 1403265"/>
                  <a:gd name="connsiteX40" fmla="*/ 698931 w 2241042"/>
                  <a:gd name="connsiteY40" fmla="*/ 703177 h 1403265"/>
                  <a:gd name="connsiteX41" fmla="*/ 3606 w 2241042"/>
                  <a:gd name="connsiteY41" fmla="*/ 703176 h 1403265"/>
                  <a:gd name="connsiteX42" fmla="*/ 1225 w 2241042"/>
                  <a:gd name="connsiteY42" fmla="*/ 10233 h 1403265"/>
                  <a:gd name="connsiteX0" fmla="*/ 1 w 2239818"/>
                  <a:gd name="connsiteY0" fmla="*/ 10233 h 1403265"/>
                  <a:gd name="connsiteX1" fmla="*/ 2090738 w 2239818"/>
                  <a:gd name="connsiteY1" fmla="*/ 14995 h 1403265"/>
                  <a:gd name="connsiteX2" fmla="*/ 2071688 w 2239818"/>
                  <a:gd name="connsiteY2" fmla="*/ 591257 h 1403265"/>
                  <a:gd name="connsiteX3" fmla="*/ 2074069 w 2239818"/>
                  <a:gd name="connsiteY3" fmla="*/ 624595 h 1403265"/>
                  <a:gd name="connsiteX4" fmla="*/ 2076451 w 2239818"/>
                  <a:gd name="connsiteY4" fmla="*/ 634120 h 1403265"/>
                  <a:gd name="connsiteX5" fmla="*/ 2078832 w 2239818"/>
                  <a:gd name="connsiteY5" fmla="*/ 648407 h 1403265"/>
                  <a:gd name="connsiteX6" fmla="*/ 2085976 w 2239818"/>
                  <a:gd name="connsiteY6" fmla="*/ 674601 h 1403265"/>
                  <a:gd name="connsiteX7" fmla="*/ 2088357 w 2239818"/>
                  <a:gd name="connsiteY7" fmla="*/ 693651 h 1403265"/>
                  <a:gd name="connsiteX8" fmla="*/ 1833563 w 2239818"/>
                  <a:gd name="connsiteY8" fmla="*/ 722226 h 1403265"/>
                  <a:gd name="connsiteX9" fmla="*/ 1728788 w 2239818"/>
                  <a:gd name="connsiteY9" fmla="*/ 726989 h 1403265"/>
                  <a:gd name="connsiteX10" fmla="*/ 1714501 w 2239818"/>
                  <a:gd name="connsiteY10" fmla="*/ 731751 h 1403265"/>
                  <a:gd name="connsiteX11" fmla="*/ 1602582 w 2239818"/>
                  <a:gd name="connsiteY11" fmla="*/ 734132 h 1403265"/>
                  <a:gd name="connsiteX12" fmla="*/ 1533526 w 2239818"/>
                  <a:gd name="connsiteY12" fmla="*/ 736514 h 1403265"/>
                  <a:gd name="connsiteX13" fmla="*/ 1393032 w 2239818"/>
                  <a:gd name="connsiteY13" fmla="*/ 722226 h 1403265"/>
                  <a:gd name="connsiteX14" fmla="*/ 1369219 w 2239818"/>
                  <a:gd name="connsiteY14" fmla="*/ 872245 h 1403265"/>
                  <a:gd name="connsiteX15" fmla="*/ 1364457 w 2239818"/>
                  <a:gd name="connsiteY15" fmla="*/ 896057 h 1403265"/>
                  <a:gd name="connsiteX16" fmla="*/ 1362076 w 2239818"/>
                  <a:gd name="connsiteY16" fmla="*/ 988926 h 1403265"/>
                  <a:gd name="connsiteX17" fmla="*/ 1359694 w 2239818"/>
                  <a:gd name="connsiteY17" fmla="*/ 1000832 h 1403265"/>
                  <a:gd name="connsiteX18" fmla="*/ 1364457 w 2239818"/>
                  <a:gd name="connsiteY18" fmla="*/ 1105607 h 1403265"/>
                  <a:gd name="connsiteX19" fmla="*/ 1366838 w 2239818"/>
                  <a:gd name="connsiteY19" fmla="*/ 1141326 h 1403265"/>
                  <a:gd name="connsiteX20" fmla="*/ 1371601 w 2239818"/>
                  <a:gd name="connsiteY20" fmla="*/ 1155614 h 1403265"/>
                  <a:gd name="connsiteX21" fmla="*/ 1373982 w 2239818"/>
                  <a:gd name="connsiteY21" fmla="*/ 1165139 h 1403265"/>
                  <a:gd name="connsiteX22" fmla="*/ 1376363 w 2239818"/>
                  <a:gd name="connsiteY22" fmla="*/ 1188951 h 1403265"/>
                  <a:gd name="connsiteX23" fmla="*/ 1378744 w 2239818"/>
                  <a:gd name="connsiteY23" fmla="*/ 1198476 h 1403265"/>
                  <a:gd name="connsiteX24" fmla="*/ 1383507 w 2239818"/>
                  <a:gd name="connsiteY24" fmla="*/ 1217526 h 1403265"/>
                  <a:gd name="connsiteX25" fmla="*/ 1390651 w 2239818"/>
                  <a:gd name="connsiteY25" fmla="*/ 1234195 h 1403265"/>
                  <a:gd name="connsiteX26" fmla="*/ 1393032 w 2239818"/>
                  <a:gd name="connsiteY26" fmla="*/ 1253245 h 1403265"/>
                  <a:gd name="connsiteX27" fmla="*/ 1395413 w 2239818"/>
                  <a:gd name="connsiteY27" fmla="*/ 1262770 h 1403265"/>
                  <a:gd name="connsiteX28" fmla="*/ 1397794 w 2239818"/>
                  <a:gd name="connsiteY28" fmla="*/ 1346114 h 1403265"/>
                  <a:gd name="connsiteX29" fmla="*/ 1400176 w 2239818"/>
                  <a:gd name="connsiteY29" fmla="*/ 1355639 h 1403265"/>
                  <a:gd name="connsiteX30" fmla="*/ 1402557 w 2239818"/>
                  <a:gd name="connsiteY30" fmla="*/ 1367545 h 1403265"/>
                  <a:gd name="connsiteX31" fmla="*/ 1400176 w 2239818"/>
                  <a:gd name="connsiteY31" fmla="*/ 1400882 h 1403265"/>
                  <a:gd name="connsiteX32" fmla="*/ 1393032 w 2239818"/>
                  <a:gd name="connsiteY32" fmla="*/ 1403264 h 1403265"/>
                  <a:gd name="connsiteX33" fmla="*/ 921544 w 2239818"/>
                  <a:gd name="connsiteY33" fmla="*/ 1398501 h 1403265"/>
                  <a:gd name="connsiteX34" fmla="*/ 866776 w 2239818"/>
                  <a:gd name="connsiteY34" fmla="*/ 1396120 h 1403265"/>
                  <a:gd name="connsiteX35" fmla="*/ 845344 w 2239818"/>
                  <a:gd name="connsiteY35" fmla="*/ 1393739 h 1403265"/>
                  <a:gd name="connsiteX36" fmla="*/ 776288 w 2239818"/>
                  <a:gd name="connsiteY36" fmla="*/ 1386595 h 1403265"/>
                  <a:gd name="connsiteX37" fmla="*/ 685801 w 2239818"/>
                  <a:gd name="connsiteY37" fmla="*/ 1388976 h 1403265"/>
                  <a:gd name="connsiteX38" fmla="*/ 681038 w 2239818"/>
                  <a:gd name="connsiteY38" fmla="*/ 1379451 h 1403265"/>
                  <a:gd name="connsiteX39" fmla="*/ 676276 w 2239818"/>
                  <a:gd name="connsiteY39" fmla="*/ 1217526 h 1403265"/>
                  <a:gd name="connsiteX40" fmla="*/ 697707 w 2239818"/>
                  <a:gd name="connsiteY40" fmla="*/ 703177 h 1403265"/>
                  <a:gd name="connsiteX41" fmla="*/ 2382 w 2239818"/>
                  <a:gd name="connsiteY41" fmla="*/ 703176 h 1403265"/>
                  <a:gd name="connsiteX42" fmla="*/ 1 w 2239818"/>
                  <a:gd name="connsiteY42" fmla="*/ 10233 h 1403265"/>
                  <a:gd name="connsiteX0" fmla="*/ 1 w 2166053"/>
                  <a:gd name="connsiteY0" fmla="*/ 461 h 1393493"/>
                  <a:gd name="connsiteX1" fmla="*/ 1993107 w 2166053"/>
                  <a:gd name="connsiteY1" fmla="*/ 36179 h 1393493"/>
                  <a:gd name="connsiteX2" fmla="*/ 2071688 w 2166053"/>
                  <a:gd name="connsiteY2" fmla="*/ 581485 h 1393493"/>
                  <a:gd name="connsiteX3" fmla="*/ 2074069 w 2166053"/>
                  <a:gd name="connsiteY3" fmla="*/ 614823 h 1393493"/>
                  <a:gd name="connsiteX4" fmla="*/ 2076451 w 2166053"/>
                  <a:gd name="connsiteY4" fmla="*/ 624348 h 1393493"/>
                  <a:gd name="connsiteX5" fmla="*/ 2078832 w 2166053"/>
                  <a:gd name="connsiteY5" fmla="*/ 638635 h 1393493"/>
                  <a:gd name="connsiteX6" fmla="*/ 2085976 w 2166053"/>
                  <a:gd name="connsiteY6" fmla="*/ 664829 h 1393493"/>
                  <a:gd name="connsiteX7" fmla="*/ 2088357 w 2166053"/>
                  <a:gd name="connsiteY7" fmla="*/ 683879 h 1393493"/>
                  <a:gd name="connsiteX8" fmla="*/ 1833563 w 2166053"/>
                  <a:gd name="connsiteY8" fmla="*/ 712454 h 1393493"/>
                  <a:gd name="connsiteX9" fmla="*/ 1728788 w 2166053"/>
                  <a:gd name="connsiteY9" fmla="*/ 717217 h 1393493"/>
                  <a:gd name="connsiteX10" fmla="*/ 1714501 w 2166053"/>
                  <a:gd name="connsiteY10" fmla="*/ 721979 h 1393493"/>
                  <a:gd name="connsiteX11" fmla="*/ 1602582 w 2166053"/>
                  <a:gd name="connsiteY11" fmla="*/ 724360 h 1393493"/>
                  <a:gd name="connsiteX12" fmla="*/ 1533526 w 2166053"/>
                  <a:gd name="connsiteY12" fmla="*/ 726742 h 1393493"/>
                  <a:gd name="connsiteX13" fmla="*/ 1393032 w 2166053"/>
                  <a:gd name="connsiteY13" fmla="*/ 712454 h 1393493"/>
                  <a:gd name="connsiteX14" fmla="*/ 1369219 w 2166053"/>
                  <a:gd name="connsiteY14" fmla="*/ 862473 h 1393493"/>
                  <a:gd name="connsiteX15" fmla="*/ 1364457 w 2166053"/>
                  <a:gd name="connsiteY15" fmla="*/ 886285 h 1393493"/>
                  <a:gd name="connsiteX16" fmla="*/ 1362076 w 2166053"/>
                  <a:gd name="connsiteY16" fmla="*/ 979154 h 1393493"/>
                  <a:gd name="connsiteX17" fmla="*/ 1359694 w 2166053"/>
                  <a:gd name="connsiteY17" fmla="*/ 991060 h 1393493"/>
                  <a:gd name="connsiteX18" fmla="*/ 1364457 w 2166053"/>
                  <a:gd name="connsiteY18" fmla="*/ 1095835 h 1393493"/>
                  <a:gd name="connsiteX19" fmla="*/ 1366838 w 2166053"/>
                  <a:gd name="connsiteY19" fmla="*/ 1131554 h 1393493"/>
                  <a:gd name="connsiteX20" fmla="*/ 1371601 w 2166053"/>
                  <a:gd name="connsiteY20" fmla="*/ 1145842 h 1393493"/>
                  <a:gd name="connsiteX21" fmla="*/ 1373982 w 2166053"/>
                  <a:gd name="connsiteY21" fmla="*/ 1155367 h 1393493"/>
                  <a:gd name="connsiteX22" fmla="*/ 1376363 w 2166053"/>
                  <a:gd name="connsiteY22" fmla="*/ 1179179 h 1393493"/>
                  <a:gd name="connsiteX23" fmla="*/ 1378744 w 2166053"/>
                  <a:gd name="connsiteY23" fmla="*/ 1188704 h 1393493"/>
                  <a:gd name="connsiteX24" fmla="*/ 1383507 w 2166053"/>
                  <a:gd name="connsiteY24" fmla="*/ 1207754 h 1393493"/>
                  <a:gd name="connsiteX25" fmla="*/ 1390651 w 2166053"/>
                  <a:gd name="connsiteY25" fmla="*/ 1224423 h 1393493"/>
                  <a:gd name="connsiteX26" fmla="*/ 1393032 w 2166053"/>
                  <a:gd name="connsiteY26" fmla="*/ 1243473 h 1393493"/>
                  <a:gd name="connsiteX27" fmla="*/ 1395413 w 2166053"/>
                  <a:gd name="connsiteY27" fmla="*/ 1252998 h 1393493"/>
                  <a:gd name="connsiteX28" fmla="*/ 1397794 w 2166053"/>
                  <a:gd name="connsiteY28" fmla="*/ 1336342 h 1393493"/>
                  <a:gd name="connsiteX29" fmla="*/ 1400176 w 2166053"/>
                  <a:gd name="connsiteY29" fmla="*/ 1345867 h 1393493"/>
                  <a:gd name="connsiteX30" fmla="*/ 1402557 w 2166053"/>
                  <a:gd name="connsiteY30" fmla="*/ 1357773 h 1393493"/>
                  <a:gd name="connsiteX31" fmla="*/ 1400176 w 2166053"/>
                  <a:gd name="connsiteY31" fmla="*/ 1391110 h 1393493"/>
                  <a:gd name="connsiteX32" fmla="*/ 1393032 w 2166053"/>
                  <a:gd name="connsiteY32" fmla="*/ 1393492 h 1393493"/>
                  <a:gd name="connsiteX33" fmla="*/ 921544 w 2166053"/>
                  <a:gd name="connsiteY33" fmla="*/ 1388729 h 1393493"/>
                  <a:gd name="connsiteX34" fmla="*/ 866776 w 2166053"/>
                  <a:gd name="connsiteY34" fmla="*/ 1386348 h 1393493"/>
                  <a:gd name="connsiteX35" fmla="*/ 845344 w 2166053"/>
                  <a:gd name="connsiteY35" fmla="*/ 1383967 h 1393493"/>
                  <a:gd name="connsiteX36" fmla="*/ 776288 w 2166053"/>
                  <a:gd name="connsiteY36" fmla="*/ 1376823 h 1393493"/>
                  <a:gd name="connsiteX37" fmla="*/ 685801 w 2166053"/>
                  <a:gd name="connsiteY37" fmla="*/ 1379204 h 1393493"/>
                  <a:gd name="connsiteX38" fmla="*/ 681038 w 2166053"/>
                  <a:gd name="connsiteY38" fmla="*/ 1369679 h 1393493"/>
                  <a:gd name="connsiteX39" fmla="*/ 676276 w 2166053"/>
                  <a:gd name="connsiteY39" fmla="*/ 1207754 h 1393493"/>
                  <a:gd name="connsiteX40" fmla="*/ 697707 w 2166053"/>
                  <a:gd name="connsiteY40" fmla="*/ 693405 h 1393493"/>
                  <a:gd name="connsiteX41" fmla="*/ 2382 w 2166053"/>
                  <a:gd name="connsiteY41" fmla="*/ 693404 h 1393493"/>
                  <a:gd name="connsiteX42" fmla="*/ 1 w 2166053"/>
                  <a:gd name="connsiteY42" fmla="*/ 461 h 1393493"/>
                  <a:gd name="connsiteX0" fmla="*/ 1 w 2237939"/>
                  <a:gd name="connsiteY0" fmla="*/ 13517 h 1406549"/>
                  <a:gd name="connsiteX1" fmla="*/ 2088357 w 2237939"/>
                  <a:gd name="connsiteY1" fmla="*/ 13516 h 1406549"/>
                  <a:gd name="connsiteX2" fmla="*/ 2071688 w 2237939"/>
                  <a:gd name="connsiteY2" fmla="*/ 594541 h 1406549"/>
                  <a:gd name="connsiteX3" fmla="*/ 2074069 w 2237939"/>
                  <a:gd name="connsiteY3" fmla="*/ 627879 h 1406549"/>
                  <a:gd name="connsiteX4" fmla="*/ 2076451 w 2237939"/>
                  <a:gd name="connsiteY4" fmla="*/ 637404 h 1406549"/>
                  <a:gd name="connsiteX5" fmla="*/ 2078832 w 2237939"/>
                  <a:gd name="connsiteY5" fmla="*/ 651691 h 1406549"/>
                  <a:gd name="connsiteX6" fmla="*/ 2085976 w 2237939"/>
                  <a:gd name="connsiteY6" fmla="*/ 677885 h 1406549"/>
                  <a:gd name="connsiteX7" fmla="*/ 2088357 w 2237939"/>
                  <a:gd name="connsiteY7" fmla="*/ 696935 h 1406549"/>
                  <a:gd name="connsiteX8" fmla="*/ 1833563 w 2237939"/>
                  <a:gd name="connsiteY8" fmla="*/ 725510 h 1406549"/>
                  <a:gd name="connsiteX9" fmla="*/ 1728788 w 2237939"/>
                  <a:gd name="connsiteY9" fmla="*/ 730273 h 1406549"/>
                  <a:gd name="connsiteX10" fmla="*/ 1714501 w 2237939"/>
                  <a:gd name="connsiteY10" fmla="*/ 735035 h 1406549"/>
                  <a:gd name="connsiteX11" fmla="*/ 1602582 w 2237939"/>
                  <a:gd name="connsiteY11" fmla="*/ 737416 h 1406549"/>
                  <a:gd name="connsiteX12" fmla="*/ 1533526 w 2237939"/>
                  <a:gd name="connsiteY12" fmla="*/ 739798 h 1406549"/>
                  <a:gd name="connsiteX13" fmla="*/ 1393032 w 2237939"/>
                  <a:gd name="connsiteY13" fmla="*/ 725510 h 1406549"/>
                  <a:gd name="connsiteX14" fmla="*/ 1369219 w 2237939"/>
                  <a:gd name="connsiteY14" fmla="*/ 875529 h 1406549"/>
                  <a:gd name="connsiteX15" fmla="*/ 1364457 w 2237939"/>
                  <a:gd name="connsiteY15" fmla="*/ 899341 h 1406549"/>
                  <a:gd name="connsiteX16" fmla="*/ 1362076 w 2237939"/>
                  <a:gd name="connsiteY16" fmla="*/ 992210 h 1406549"/>
                  <a:gd name="connsiteX17" fmla="*/ 1359694 w 2237939"/>
                  <a:gd name="connsiteY17" fmla="*/ 1004116 h 1406549"/>
                  <a:gd name="connsiteX18" fmla="*/ 1364457 w 2237939"/>
                  <a:gd name="connsiteY18" fmla="*/ 1108891 h 1406549"/>
                  <a:gd name="connsiteX19" fmla="*/ 1366838 w 2237939"/>
                  <a:gd name="connsiteY19" fmla="*/ 1144610 h 1406549"/>
                  <a:gd name="connsiteX20" fmla="*/ 1371601 w 2237939"/>
                  <a:gd name="connsiteY20" fmla="*/ 1158898 h 1406549"/>
                  <a:gd name="connsiteX21" fmla="*/ 1373982 w 2237939"/>
                  <a:gd name="connsiteY21" fmla="*/ 1168423 h 1406549"/>
                  <a:gd name="connsiteX22" fmla="*/ 1376363 w 2237939"/>
                  <a:gd name="connsiteY22" fmla="*/ 1192235 h 1406549"/>
                  <a:gd name="connsiteX23" fmla="*/ 1378744 w 2237939"/>
                  <a:gd name="connsiteY23" fmla="*/ 1201760 h 1406549"/>
                  <a:gd name="connsiteX24" fmla="*/ 1383507 w 2237939"/>
                  <a:gd name="connsiteY24" fmla="*/ 1220810 h 1406549"/>
                  <a:gd name="connsiteX25" fmla="*/ 1390651 w 2237939"/>
                  <a:gd name="connsiteY25" fmla="*/ 1237479 h 1406549"/>
                  <a:gd name="connsiteX26" fmla="*/ 1393032 w 2237939"/>
                  <a:gd name="connsiteY26" fmla="*/ 1256529 h 1406549"/>
                  <a:gd name="connsiteX27" fmla="*/ 1395413 w 2237939"/>
                  <a:gd name="connsiteY27" fmla="*/ 1266054 h 1406549"/>
                  <a:gd name="connsiteX28" fmla="*/ 1397794 w 2237939"/>
                  <a:gd name="connsiteY28" fmla="*/ 1349398 h 1406549"/>
                  <a:gd name="connsiteX29" fmla="*/ 1400176 w 2237939"/>
                  <a:gd name="connsiteY29" fmla="*/ 1358923 h 1406549"/>
                  <a:gd name="connsiteX30" fmla="*/ 1402557 w 2237939"/>
                  <a:gd name="connsiteY30" fmla="*/ 1370829 h 1406549"/>
                  <a:gd name="connsiteX31" fmla="*/ 1400176 w 2237939"/>
                  <a:gd name="connsiteY31" fmla="*/ 1404166 h 1406549"/>
                  <a:gd name="connsiteX32" fmla="*/ 1393032 w 2237939"/>
                  <a:gd name="connsiteY32" fmla="*/ 1406548 h 1406549"/>
                  <a:gd name="connsiteX33" fmla="*/ 921544 w 2237939"/>
                  <a:gd name="connsiteY33" fmla="*/ 1401785 h 1406549"/>
                  <a:gd name="connsiteX34" fmla="*/ 866776 w 2237939"/>
                  <a:gd name="connsiteY34" fmla="*/ 1399404 h 1406549"/>
                  <a:gd name="connsiteX35" fmla="*/ 845344 w 2237939"/>
                  <a:gd name="connsiteY35" fmla="*/ 1397023 h 1406549"/>
                  <a:gd name="connsiteX36" fmla="*/ 776288 w 2237939"/>
                  <a:gd name="connsiteY36" fmla="*/ 1389879 h 1406549"/>
                  <a:gd name="connsiteX37" fmla="*/ 685801 w 2237939"/>
                  <a:gd name="connsiteY37" fmla="*/ 1392260 h 1406549"/>
                  <a:gd name="connsiteX38" fmla="*/ 681038 w 2237939"/>
                  <a:gd name="connsiteY38" fmla="*/ 1382735 h 1406549"/>
                  <a:gd name="connsiteX39" fmla="*/ 676276 w 2237939"/>
                  <a:gd name="connsiteY39" fmla="*/ 1220810 h 1406549"/>
                  <a:gd name="connsiteX40" fmla="*/ 697707 w 2237939"/>
                  <a:gd name="connsiteY40" fmla="*/ 706461 h 1406549"/>
                  <a:gd name="connsiteX41" fmla="*/ 2382 w 2237939"/>
                  <a:gd name="connsiteY41" fmla="*/ 706460 h 1406549"/>
                  <a:gd name="connsiteX42" fmla="*/ 1 w 2237939"/>
                  <a:gd name="connsiteY42" fmla="*/ 13517 h 1406549"/>
                  <a:gd name="connsiteX0" fmla="*/ 1 w 2237939"/>
                  <a:gd name="connsiteY0" fmla="*/ 1 h 1393033"/>
                  <a:gd name="connsiteX1" fmla="*/ 2088357 w 2237939"/>
                  <a:gd name="connsiteY1" fmla="*/ 0 h 1393033"/>
                  <a:gd name="connsiteX2" fmla="*/ 2071688 w 2237939"/>
                  <a:gd name="connsiteY2" fmla="*/ 581025 h 1393033"/>
                  <a:gd name="connsiteX3" fmla="*/ 2074069 w 2237939"/>
                  <a:gd name="connsiteY3" fmla="*/ 614363 h 1393033"/>
                  <a:gd name="connsiteX4" fmla="*/ 2076451 w 2237939"/>
                  <a:gd name="connsiteY4" fmla="*/ 623888 h 1393033"/>
                  <a:gd name="connsiteX5" fmla="*/ 2078832 w 2237939"/>
                  <a:gd name="connsiteY5" fmla="*/ 638175 h 1393033"/>
                  <a:gd name="connsiteX6" fmla="*/ 2085976 w 2237939"/>
                  <a:gd name="connsiteY6" fmla="*/ 664369 h 1393033"/>
                  <a:gd name="connsiteX7" fmla="*/ 2088357 w 2237939"/>
                  <a:gd name="connsiteY7" fmla="*/ 683419 h 1393033"/>
                  <a:gd name="connsiteX8" fmla="*/ 1833563 w 2237939"/>
                  <a:gd name="connsiteY8" fmla="*/ 711994 h 1393033"/>
                  <a:gd name="connsiteX9" fmla="*/ 1728788 w 2237939"/>
                  <a:gd name="connsiteY9" fmla="*/ 716757 h 1393033"/>
                  <a:gd name="connsiteX10" fmla="*/ 1714501 w 2237939"/>
                  <a:gd name="connsiteY10" fmla="*/ 721519 h 1393033"/>
                  <a:gd name="connsiteX11" fmla="*/ 1602582 w 2237939"/>
                  <a:gd name="connsiteY11" fmla="*/ 723900 h 1393033"/>
                  <a:gd name="connsiteX12" fmla="*/ 1533526 w 2237939"/>
                  <a:gd name="connsiteY12" fmla="*/ 726282 h 1393033"/>
                  <a:gd name="connsiteX13" fmla="*/ 1393032 w 2237939"/>
                  <a:gd name="connsiteY13" fmla="*/ 711994 h 1393033"/>
                  <a:gd name="connsiteX14" fmla="*/ 1369219 w 2237939"/>
                  <a:gd name="connsiteY14" fmla="*/ 862013 h 1393033"/>
                  <a:gd name="connsiteX15" fmla="*/ 1364457 w 2237939"/>
                  <a:gd name="connsiteY15" fmla="*/ 885825 h 1393033"/>
                  <a:gd name="connsiteX16" fmla="*/ 1362076 w 2237939"/>
                  <a:gd name="connsiteY16" fmla="*/ 978694 h 1393033"/>
                  <a:gd name="connsiteX17" fmla="*/ 1359694 w 2237939"/>
                  <a:gd name="connsiteY17" fmla="*/ 990600 h 1393033"/>
                  <a:gd name="connsiteX18" fmla="*/ 1364457 w 2237939"/>
                  <a:gd name="connsiteY18" fmla="*/ 1095375 h 1393033"/>
                  <a:gd name="connsiteX19" fmla="*/ 1366838 w 2237939"/>
                  <a:gd name="connsiteY19" fmla="*/ 1131094 h 1393033"/>
                  <a:gd name="connsiteX20" fmla="*/ 1371601 w 2237939"/>
                  <a:gd name="connsiteY20" fmla="*/ 1145382 h 1393033"/>
                  <a:gd name="connsiteX21" fmla="*/ 1373982 w 2237939"/>
                  <a:gd name="connsiteY21" fmla="*/ 1154907 h 1393033"/>
                  <a:gd name="connsiteX22" fmla="*/ 1376363 w 2237939"/>
                  <a:gd name="connsiteY22" fmla="*/ 1178719 h 1393033"/>
                  <a:gd name="connsiteX23" fmla="*/ 1378744 w 2237939"/>
                  <a:gd name="connsiteY23" fmla="*/ 1188244 h 1393033"/>
                  <a:gd name="connsiteX24" fmla="*/ 1383507 w 2237939"/>
                  <a:gd name="connsiteY24" fmla="*/ 1207294 h 1393033"/>
                  <a:gd name="connsiteX25" fmla="*/ 1390651 w 2237939"/>
                  <a:gd name="connsiteY25" fmla="*/ 1223963 h 1393033"/>
                  <a:gd name="connsiteX26" fmla="*/ 1393032 w 2237939"/>
                  <a:gd name="connsiteY26" fmla="*/ 1243013 h 1393033"/>
                  <a:gd name="connsiteX27" fmla="*/ 1395413 w 2237939"/>
                  <a:gd name="connsiteY27" fmla="*/ 1252538 h 1393033"/>
                  <a:gd name="connsiteX28" fmla="*/ 1397794 w 2237939"/>
                  <a:gd name="connsiteY28" fmla="*/ 1335882 h 1393033"/>
                  <a:gd name="connsiteX29" fmla="*/ 1400176 w 2237939"/>
                  <a:gd name="connsiteY29" fmla="*/ 1345407 h 1393033"/>
                  <a:gd name="connsiteX30" fmla="*/ 1402557 w 2237939"/>
                  <a:gd name="connsiteY30" fmla="*/ 1357313 h 1393033"/>
                  <a:gd name="connsiteX31" fmla="*/ 1400176 w 2237939"/>
                  <a:gd name="connsiteY31" fmla="*/ 1390650 h 1393033"/>
                  <a:gd name="connsiteX32" fmla="*/ 1393032 w 2237939"/>
                  <a:gd name="connsiteY32" fmla="*/ 1393032 h 1393033"/>
                  <a:gd name="connsiteX33" fmla="*/ 921544 w 2237939"/>
                  <a:gd name="connsiteY33" fmla="*/ 1388269 h 1393033"/>
                  <a:gd name="connsiteX34" fmla="*/ 866776 w 2237939"/>
                  <a:gd name="connsiteY34" fmla="*/ 1385888 h 1393033"/>
                  <a:gd name="connsiteX35" fmla="*/ 845344 w 2237939"/>
                  <a:gd name="connsiteY35" fmla="*/ 1383507 h 1393033"/>
                  <a:gd name="connsiteX36" fmla="*/ 776288 w 2237939"/>
                  <a:gd name="connsiteY36" fmla="*/ 1376363 h 1393033"/>
                  <a:gd name="connsiteX37" fmla="*/ 685801 w 2237939"/>
                  <a:gd name="connsiteY37" fmla="*/ 1378744 h 1393033"/>
                  <a:gd name="connsiteX38" fmla="*/ 681038 w 2237939"/>
                  <a:gd name="connsiteY38" fmla="*/ 1369219 h 1393033"/>
                  <a:gd name="connsiteX39" fmla="*/ 676276 w 2237939"/>
                  <a:gd name="connsiteY39" fmla="*/ 1207294 h 1393033"/>
                  <a:gd name="connsiteX40" fmla="*/ 697707 w 2237939"/>
                  <a:gd name="connsiteY40" fmla="*/ 692945 h 1393033"/>
                  <a:gd name="connsiteX41" fmla="*/ 2382 w 2237939"/>
                  <a:gd name="connsiteY41" fmla="*/ 692944 h 1393033"/>
                  <a:gd name="connsiteX42" fmla="*/ 1 w 2237939"/>
                  <a:gd name="connsiteY42" fmla="*/ 1 h 1393033"/>
                  <a:gd name="connsiteX0" fmla="*/ 1 w 2088357"/>
                  <a:gd name="connsiteY0" fmla="*/ 1 h 1393033"/>
                  <a:gd name="connsiteX1" fmla="*/ 2088357 w 2088357"/>
                  <a:gd name="connsiteY1" fmla="*/ 0 h 1393033"/>
                  <a:gd name="connsiteX2" fmla="*/ 2071688 w 2088357"/>
                  <a:gd name="connsiteY2" fmla="*/ 581025 h 1393033"/>
                  <a:gd name="connsiteX3" fmla="*/ 2074069 w 2088357"/>
                  <a:gd name="connsiteY3" fmla="*/ 614363 h 1393033"/>
                  <a:gd name="connsiteX4" fmla="*/ 2076451 w 2088357"/>
                  <a:gd name="connsiteY4" fmla="*/ 623888 h 1393033"/>
                  <a:gd name="connsiteX5" fmla="*/ 2078832 w 2088357"/>
                  <a:gd name="connsiteY5" fmla="*/ 638175 h 1393033"/>
                  <a:gd name="connsiteX6" fmla="*/ 2085976 w 2088357"/>
                  <a:gd name="connsiteY6" fmla="*/ 664369 h 1393033"/>
                  <a:gd name="connsiteX7" fmla="*/ 2088357 w 2088357"/>
                  <a:gd name="connsiteY7" fmla="*/ 683419 h 1393033"/>
                  <a:gd name="connsiteX8" fmla="*/ 1833563 w 2088357"/>
                  <a:gd name="connsiteY8" fmla="*/ 711994 h 1393033"/>
                  <a:gd name="connsiteX9" fmla="*/ 1728788 w 2088357"/>
                  <a:gd name="connsiteY9" fmla="*/ 716757 h 1393033"/>
                  <a:gd name="connsiteX10" fmla="*/ 1714501 w 2088357"/>
                  <a:gd name="connsiteY10" fmla="*/ 721519 h 1393033"/>
                  <a:gd name="connsiteX11" fmla="*/ 1602582 w 2088357"/>
                  <a:gd name="connsiteY11" fmla="*/ 723900 h 1393033"/>
                  <a:gd name="connsiteX12" fmla="*/ 1533526 w 2088357"/>
                  <a:gd name="connsiteY12" fmla="*/ 726282 h 1393033"/>
                  <a:gd name="connsiteX13" fmla="*/ 1393032 w 2088357"/>
                  <a:gd name="connsiteY13" fmla="*/ 711994 h 1393033"/>
                  <a:gd name="connsiteX14" fmla="*/ 1369219 w 2088357"/>
                  <a:gd name="connsiteY14" fmla="*/ 862013 h 1393033"/>
                  <a:gd name="connsiteX15" fmla="*/ 1364457 w 2088357"/>
                  <a:gd name="connsiteY15" fmla="*/ 885825 h 1393033"/>
                  <a:gd name="connsiteX16" fmla="*/ 1362076 w 2088357"/>
                  <a:gd name="connsiteY16" fmla="*/ 978694 h 1393033"/>
                  <a:gd name="connsiteX17" fmla="*/ 1359694 w 2088357"/>
                  <a:gd name="connsiteY17" fmla="*/ 990600 h 1393033"/>
                  <a:gd name="connsiteX18" fmla="*/ 1364457 w 2088357"/>
                  <a:gd name="connsiteY18" fmla="*/ 1095375 h 1393033"/>
                  <a:gd name="connsiteX19" fmla="*/ 1366838 w 2088357"/>
                  <a:gd name="connsiteY19" fmla="*/ 1131094 h 1393033"/>
                  <a:gd name="connsiteX20" fmla="*/ 1371601 w 2088357"/>
                  <a:gd name="connsiteY20" fmla="*/ 1145382 h 1393033"/>
                  <a:gd name="connsiteX21" fmla="*/ 1373982 w 2088357"/>
                  <a:gd name="connsiteY21" fmla="*/ 1154907 h 1393033"/>
                  <a:gd name="connsiteX22" fmla="*/ 1376363 w 2088357"/>
                  <a:gd name="connsiteY22" fmla="*/ 1178719 h 1393033"/>
                  <a:gd name="connsiteX23" fmla="*/ 1378744 w 2088357"/>
                  <a:gd name="connsiteY23" fmla="*/ 1188244 h 1393033"/>
                  <a:gd name="connsiteX24" fmla="*/ 1383507 w 2088357"/>
                  <a:gd name="connsiteY24" fmla="*/ 1207294 h 1393033"/>
                  <a:gd name="connsiteX25" fmla="*/ 1390651 w 2088357"/>
                  <a:gd name="connsiteY25" fmla="*/ 1223963 h 1393033"/>
                  <a:gd name="connsiteX26" fmla="*/ 1393032 w 2088357"/>
                  <a:gd name="connsiteY26" fmla="*/ 1243013 h 1393033"/>
                  <a:gd name="connsiteX27" fmla="*/ 1395413 w 2088357"/>
                  <a:gd name="connsiteY27" fmla="*/ 1252538 h 1393033"/>
                  <a:gd name="connsiteX28" fmla="*/ 1397794 w 2088357"/>
                  <a:gd name="connsiteY28" fmla="*/ 1335882 h 1393033"/>
                  <a:gd name="connsiteX29" fmla="*/ 1400176 w 2088357"/>
                  <a:gd name="connsiteY29" fmla="*/ 1345407 h 1393033"/>
                  <a:gd name="connsiteX30" fmla="*/ 1402557 w 2088357"/>
                  <a:gd name="connsiteY30" fmla="*/ 1357313 h 1393033"/>
                  <a:gd name="connsiteX31" fmla="*/ 1400176 w 2088357"/>
                  <a:gd name="connsiteY31" fmla="*/ 1390650 h 1393033"/>
                  <a:gd name="connsiteX32" fmla="*/ 1393032 w 2088357"/>
                  <a:gd name="connsiteY32" fmla="*/ 1393032 h 1393033"/>
                  <a:gd name="connsiteX33" fmla="*/ 921544 w 2088357"/>
                  <a:gd name="connsiteY33" fmla="*/ 1388269 h 1393033"/>
                  <a:gd name="connsiteX34" fmla="*/ 866776 w 2088357"/>
                  <a:gd name="connsiteY34" fmla="*/ 1385888 h 1393033"/>
                  <a:gd name="connsiteX35" fmla="*/ 845344 w 2088357"/>
                  <a:gd name="connsiteY35" fmla="*/ 1383507 h 1393033"/>
                  <a:gd name="connsiteX36" fmla="*/ 776288 w 2088357"/>
                  <a:gd name="connsiteY36" fmla="*/ 1376363 h 1393033"/>
                  <a:gd name="connsiteX37" fmla="*/ 685801 w 2088357"/>
                  <a:gd name="connsiteY37" fmla="*/ 1378744 h 1393033"/>
                  <a:gd name="connsiteX38" fmla="*/ 681038 w 2088357"/>
                  <a:gd name="connsiteY38" fmla="*/ 1369219 h 1393033"/>
                  <a:gd name="connsiteX39" fmla="*/ 676276 w 2088357"/>
                  <a:gd name="connsiteY39" fmla="*/ 1207294 h 1393033"/>
                  <a:gd name="connsiteX40" fmla="*/ 697707 w 2088357"/>
                  <a:gd name="connsiteY40" fmla="*/ 692945 h 1393033"/>
                  <a:gd name="connsiteX41" fmla="*/ 2382 w 2088357"/>
                  <a:gd name="connsiteY41" fmla="*/ 692944 h 1393033"/>
                  <a:gd name="connsiteX42" fmla="*/ 1 w 2088357"/>
                  <a:gd name="connsiteY42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81038 w 2238796"/>
                  <a:gd name="connsiteY37" fmla="*/ 1369219 h 1393033"/>
                  <a:gd name="connsiteX38" fmla="*/ 676276 w 2238796"/>
                  <a:gd name="connsiteY38" fmla="*/ 1207294 h 1393033"/>
                  <a:gd name="connsiteX39" fmla="*/ 697707 w 2238796"/>
                  <a:gd name="connsiteY39" fmla="*/ 692945 h 1393033"/>
                  <a:gd name="connsiteX40" fmla="*/ 2382 w 2238796"/>
                  <a:gd name="connsiteY40" fmla="*/ 692944 h 1393033"/>
                  <a:gd name="connsiteX41" fmla="*/ 1 w 2238796"/>
                  <a:gd name="connsiteY41" fmla="*/ 1 h 1393033"/>
                  <a:gd name="connsiteX0" fmla="*/ 1 w 2238796"/>
                  <a:gd name="connsiteY0" fmla="*/ 1 h 1422547"/>
                  <a:gd name="connsiteX1" fmla="*/ 2088357 w 2238796"/>
                  <a:gd name="connsiteY1" fmla="*/ 0 h 1422547"/>
                  <a:gd name="connsiteX2" fmla="*/ 2074069 w 2238796"/>
                  <a:gd name="connsiteY2" fmla="*/ 614363 h 1422547"/>
                  <a:gd name="connsiteX3" fmla="*/ 2076451 w 2238796"/>
                  <a:gd name="connsiteY3" fmla="*/ 623888 h 1422547"/>
                  <a:gd name="connsiteX4" fmla="*/ 2078832 w 2238796"/>
                  <a:gd name="connsiteY4" fmla="*/ 638175 h 1422547"/>
                  <a:gd name="connsiteX5" fmla="*/ 2085976 w 2238796"/>
                  <a:gd name="connsiteY5" fmla="*/ 664369 h 1422547"/>
                  <a:gd name="connsiteX6" fmla="*/ 2088357 w 2238796"/>
                  <a:gd name="connsiteY6" fmla="*/ 683419 h 1422547"/>
                  <a:gd name="connsiteX7" fmla="*/ 1833563 w 2238796"/>
                  <a:gd name="connsiteY7" fmla="*/ 711994 h 1422547"/>
                  <a:gd name="connsiteX8" fmla="*/ 1728788 w 2238796"/>
                  <a:gd name="connsiteY8" fmla="*/ 716757 h 1422547"/>
                  <a:gd name="connsiteX9" fmla="*/ 1714501 w 2238796"/>
                  <a:gd name="connsiteY9" fmla="*/ 721519 h 1422547"/>
                  <a:gd name="connsiteX10" fmla="*/ 1602582 w 2238796"/>
                  <a:gd name="connsiteY10" fmla="*/ 723900 h 1422547"/>
                  <a:gd name="connsiteX11" fmla="*/ 1533526 w 2238796"/>
                  <a:gd name="connsiteY11" fmla="*/ 726282 h 1422547"/>
                  <a:gd name="connsiteX12" fmla="*/ 1393032 w 2238796"/>
                  <a:gd name="connsiteY12" fmla="*/ 711994 h 1422547"/>
                  <a:gd name="connsiteX13" fmla="*/ 1369219 w 2238796"/>
                  <a:gd name="connsiteY13" fmla="*/ 862013 h 1422547"/>
                  <a:gd name="connsiteX14" fmla="*/ 1364457 w 2238796"/>
                  <a:gd name="connsiteY14" fmla="*/ 885825 h 1422547"/>
                  <a:gd name="connsiteX15" fmla="*/ 1362076 w 2238796"/>
                  <a:gd name="connsiteY15" fmla="*/ 978694 h 1422547"/>
                  <a:gd name="connsiteX16" fmla="*/ 1359694 w 2238796"/>
                  <a:gd name="connsiteY16" fmla="*/ 990600 h 1422547"/>
                  <a:gd name="connsiteX17" fmla="*/ 1364457 w 2238796"/>
                  <a:gd name="connsiteY17" fmla="*/ 1095375 h 1422547"/>
                  <a:gd name="connsiteX18" fmla="*/ 1366838 w 2238796"/>
                  <a:gd name="connsiteY18" fmla="*/ 1131094 h 1422547"/>
                  <a:gd name="connsiteX19" fmla="*/ 1371601 w 2238796"/>
                  <a:gd name="connsiteY19" fmla="*/ 1145382 h 1422547"/>
                  <a:gd name="connsiteX20" fmla="*/ 1373982 w 2238796"/>
                  <a:gd name="connsiteY20" fmla="*/ 1154907 h 1422547"/>
                  <a:gd name="connsiteX21" fmla="*/ 1376363 w 2238796"/>
                  <a:gd name="connsiteY21" fmla="*/ 1178719 h 1422547"/>
                  <a:gd name="connsiteX22" fmla="*/ 1378744 w 2238796"/>
                  <a:gd name="connsiteY22" fmla="*/ 1188244 h 1422547"/>
                  <a:gd name="connsiteX23" fmla="*/ 1383507 w 2238796"/>
                  <a:gd name="connsiteY23" fmla="*/ 1207294 h 1422547"/>
                  <a:gd name="connsiteX24" fmla="*/ 1390651 w 2238796"/>
                  <a:gd name="connsiteY24" fmla="*/ 1223963 h 1422547"/>
                  <a:gd name="connsiteX25" fmla="*/ 1393032 w 2238796"/>
                  <a:gd name="connsiteY25" fmla="*/ 1243013 h 1422547"/>
                  <a:gd name="connsiteX26" fmla="*/ 1395413 w 2238796"/>
                  <a:gd name="connsiteY26" fmla="*/ 1252538 h 1422547"/>
                  <a:gd name="connsiteX27" fmla="*/ 1397794 w 2238796"/>
                  <a:gd name="connsiteY27" fmla="*/ 1335882 h 1422547"/>
                  <a:gd name="connsiteX28" fmla="*/ 1400176 w 2238796"/>
                  <a:gd name="connsiteY28" fmla="*/ 1345407 h 1422547"/>
                  <a:gd name="connsiteX29" fmla="*/ 1402557 w 2238796"/>
                  <a:gd name="connsiteY29" fmla="*/ 1357313 h 1422547"/>
                  <a:gd name="connsiteX30" fmla="*/ 1400176 w 2238796"/>
                  <a:gd name="connsiteY30" fmla="*/ 1390650 h 1422547"/>
                  <a:gd name="connsiteX31" fmla="*/ 1393032 w 2238796"/>
                  <a:gd name="connsiteY31" fmla="*/ 1393032 h 1422547"/>
                  <a:gd name="connsiteX32" fmla="*/ 921544 w 2238796"/>
                  <a:gd name="connsiteY32" fmla="*/ 1388269 h 1422547"/>
                  <a:gd name="connsiteX33" fmla="*/ 866776 w 2238796"/>
                  <a:gd name="connsiteY33" fmla="*/ 1385888 h 1422547"/>
                  <a:gd name="connsiteX34" fmla="*/ 845344 w 2238796"/>
                  <a:gd name="connsiteY34" fmla="*/ 1383507 h 1422547"/>
                  <a:gd name="connsiteX35" fmla="*/ 776288 w 2238796"/>
                  <a:gd name="connsiteY35" fmla="*/ 1376363 h 1422547"/>
                  <a:gd name="connsiteX36" fmla="*/ 685801 w 2238796"/>
                  <a:gd name="connsiteY36" fmla="*/ 1378744 h 1422547"/>
                  <a:gd name="connsiteX37" fmla="*/ 681038 w 2238796"/>
                  <a:gd name="connsiteY37" fmla="*/ 1369219 h 1422547"/>
                  <a:gd name="connsiteX38" fmla="*/ 697707 w 2238796"/>
                  <a:gd name="connsiteY38" fmla="*/ 692945 h 1422547"/>
                  <a:gd name="connsiteX39" fmla="*/ 2382 w 2238796"/>
                  <a:gd name="connsiteY39" fmla="*/ 692944 h 1422547"/>
                  <a:gd name="connsiteX40" fmla="*/ 1 w 2238796"/>
                  <a:gd name="connsiteY40" fmla="*/ 1 h 1422547"/>
                  <a:gd name="connsiteX0" fmla="*/ 1 w 2238796"/>
                  <a:gd name="connsiteY0" fmla="*/ 1 h 1428930"/>
                  <a:gd name="connsiteX1" fmla="*/ 2088357 w 2238796"/>
                  <a:gd name="connsiteY1" fmla="*/ 0 h 1428930"/>
                  <a:gd name="connsiteX2" fmla="*/ 2074069 w 2238796"/>
                  <a:gd name="connsiteY2" fmla="*/ 614363 h 1428930"/>
                  <a:gd name="connsiteX3" fmla="*/ 2076451 w 2238796"/>
                  <a:gd name="connsiteY3" fmla="*/ 623888 h 1428930"/>
                  <a:gd name="connsiteX4" fmla="*/ 2078832 w 2238796"/>
                  <a:gd name="connsiteY4" fmla="*/ 638175 h 1428930"/>
                  <a:gd name="connsiteX5" fmla="*/ 2085976 w 2238796"/>
                  <a:gd name="connsiteY5" fmla="*/ 664369 h 1428930"/>
                  <a:gd name="connsiteX6" fmla="*/ 2088357 w 2238796"/>
                  <a:gd name="connsiteY6" fmla="*/ 683419 h 1428930"/>
                  <a:gd name="connsiteX7" fmla="*/ 1833563 w 2238796"/>
                  <a:gd name="connsiteY7" fmla="*/ 711994 h 1428930"/>
                  <a:gd name="connsiteX8" fmla="*/ 1728788 w 2238796"/>
                  <a:gd name="connsiteY8" fmla="*/ 716757 h 1428930"/>
                  <a:gd name="connsiteX9" fmla="*/ 1714501 w 2238796"/>
                  <a:gd name="connsiteY9" fmla="*/ 721519 h 1428930"/>
                  <a:gd name="connsiteX10" fmla="*/ 1602582 w 2238796"/>
                  <a:gd name="connsiteY10" fmla="*/ 723900 h 1428930"/>
                  <a:gd name="connsiteX11" fmla="*/ 1533526 w 2238796"/>
                  <a:gd name="connsiteY11" fmla="*/ 726282 h 1428930"/>
                  <a:gd name="connsiteX12" fmla="*/ 1393032 w 2238796"/>
                  <a:gd name="connsiteY12" fmla="*/ 711994 h 1428930"/>
                  <a:gd name="connsiteX13" fmla="*/ 1369219 w 2238796"/>
                  <a:gd name="connsiteY13" fmla="*/ 862013 h 1428930"/>
                  <a:gd name="connsiteX14" fmla="*/ 1364457 w 2238796"/>
                  <a:gd name="connsiteY14" fmla="*/ 885825 h 1428930"/>
                  <a:gd name="connsiteX15" fmla="*/ 1362076 w 2238796"/>
                  <a:gd name="connsiteY15" fmla="*/ 978694 h 1428930"/>
                  <a:gd name="connsiteX16" fmla="*/ 1359694 w 2238796"/>
                  <a:gd name="connsiteY16" fmla="*/ 990600 h 1428930"/>
                  <a:gd name="connsiteX17" fmla="*/ 1364457 w 2238796"/>
                  <a:gd name="connsiteY17" fmla="*/ 1095375 h 1428930"/>
                  <a:gd name="connsiteX18" fmla="*/ 1366838 w 2238796"/>
                  <a:gd name="connsiteY18" fmla="*/ 1131094 h 1428930"/>
                  <a:gd name="connsiteX19" fmla="*/ 1371601 w 2238796"/>
                  <a:gd name="connsiteY19" fmla="*/ 1145382 h 1428930"/>
                  <a:gd name="connsiteX20" fmla="*/ 1373982 w 2238796"/>
                  <a:gd name="connsiteY20" fmla="*/ 1154907 h 1428930"/>
                  <a:gd name="connsiteX21" fmla="*/ 1376363 w 2238796"/>
                  <a:gd name="connsiteY21" fmla="*/ 1178719 h 1428930"/>
                  <a:gd name="connsiteX22" fmla="*/ 1378744 w 2238796"/>
                  <a:gd name="connsiteY22" fmla="*/ 1188244 h 1428930"/>
                  <a:gd name="connsiteX23" fmla="*/ 1383507 w 2238796"/>
                  <a:gd name="connsiteY23" fmla="*/ 1207294 h 1428930"/>
                  <a:gd name="connsiteX24" fmla="*/ 1390651 w 2238796"/>
                  <a:gd name="connsiteY24" fmla="*/ 1223963 h 1428930"/>
                  <a:gd name="connsiteX25" fmla="*/ 1393032 w 2238796"/>
                  <a:gd name="connsiteY25" fmla="*/ 1243013 h 1428930"/>
                  <a:gd name="connsiteX26" fmla="*/ 1395413 w 2238796"/>
                  <a:gd name="connsiteY26" fmla="*/ 1252538 h 1428930"/>
                  <a:gd name="connsiteX27" fmla="*/ 1397794 w 2238796"/>
                  <a:gd name="connsiteY27" fmla="*/ 1335882 h 1428930"/>
                  <a:gd name="connsiteX28" fmla="*/ 1400176 w 2238796"/>
                  <a:gd name="connsiteY28" fmla="*/ 1345407 h 1428930"/>
                  <a:gd name="connsiteX29" fmla="*/ 1402557 w 2238796"/>
                  <a:gd name="connsiteY29" fmla="*/ 1357313 h 1428930"/>
                  <a:gd name="connsiteX30" fmla="*/ 1400176 w 2238796"/>
                  <a:gd name="connsiteY30" fmla="*/ 1390650 h 1428930"/>
                  <a:gd name="connsiteX31" fmla="*/ 1393032 w 2238796"/>
                  <a:gd name="connsiteY31" fmla="*/ 1393032 h 1428930"/>
                  <a:gd name="connsiteX32" fmla="*/ 921544 w 2238796"/>
                  <a:gd name="connsiteY32" fmla="*/ 1388269 h 1428930"/>
                  <a:gd name="connsiteX33" fmla="*/ 866776 w 2238796"/>
                  <a:gd name="connsiteY33" fmla="*/ 1385888 h 1428930"/>
                  <a:gd name="connsiteX34" fmla="*/ 845344 w 2238796"/>
                  <a:gd name="connsiteY34" fmla="*/ 1383507 h 1428930"/>
                  <a:gd name="connsiteX35" fmla="*/ 776288 w 2238796"/>
                  <a:gd name="connsiteY35" fmla="*/ 1376363 h 1428930"/>
                  <a:gd name="connsiteX36" fmla="*/ 685801 w 2238796"/>
                  <a:gd name="connsiteY36" fmla="*/ 1378744 h 1428930"/>
                  <a:gd name="connsiteX37" fmla="*/ 697707 w 2238796"/>
                  <a:gd name="connsiteY37" fmla="*/ 692945 h 1428930"/>
                  <a:gd name="connsiteX38" fmla="*/ 2382 w 2238796"/>
                  <a:gd name="connsiteY38" fmla="*/ 692944 h 1428930"/>
                  <a:gd name="connsiteX39" fmla="*/ 1 w 2238796"/>
                  <a:gd name="connsiteY39" fmla="*/ 1 h 1428930"/>
                  <a:gd name="connsiteX0" fmla="*/ 1 w 2238796"/>
                  <a:gd name="connsiteY0" fmla="*/ 1 h 1428930"/>
                  <a:gd name="connsiteX1" fmla="*/ 2088357 w 2238796"/>
                  <a:gd name="connsiteY1" fmla="*/ 0 h 1428930"/>
                  <a:gd name="connsiteX2" fmla="*/ 2074069 w 2238796"/>
                  <a:gd name="connsiteY2" fmla="*/ 614363 h 1428930"/>
                  <a:gd name="connsiteX3" fmla="*/ 2076451 w 2238796"/>
                  <a:gd name="connsiteY3" fmla="*/ 623888 h 1428930"/>
                  <a:gd name="connsiteX4" fmla="*/ 2078832 w 2238796"/>
                  <a:gd name="connsiteY4" fmla="*/ 638175 h 1428930"/>
                  <a:gd name="connsiteX5" fmla="*/ 2085976 w 2238796"/>
                  <a:gd name="connsiteY5" fmla="*/ 664369 h 1428930"/>
                  <a:gd name="connsiteX6" fmla="*/ 2088357 w 2238796"/>
                  <a:gd name="connsiteY6" fmla="*/ 683419 h 1428930"/>
                  <a:gd name="connsiteX7" fmla="*/ 1833563 w 2238796"/>
                  <a:gd name="connsiteY7" fmla="*/ 711994 h 1428930"/>
                  <a:gd name="connsiteX8" fmla="*/ 1728788 w 2238796"/>
                  <a:gd name="connsiteY8" fmla="*/ 716757 h 1428930"/>
                  <a:gd name="connsiteX9" fmla="*/ 1714501 w 2238796"/>
                  <a:gd name="connsiteY9" fmla="*/ 721519 h 1428930"/>
                  <a:gd name="connsiteX10" fmla="*/ 1602582 w 2238796"/>
                  <a:gd name="connsiteY10" fmla="*/ 723900 h 1428930"/>
                  <a:gd name="connsiteX11" fmla="*/ 1533526 w 2238796"/>
                  <a:gd name="connsiteY11" fmla="*/ 726282 h 1428930"/>
                  <a:gd name="connsiteX12" fmla="*/ 1393032 w 2238796"/>
                  <a:gd name="connsiteY12" fmla="*/ 711994 h 1428930"/>
                  <a:gd name="connsiteX13" fmla="*/ 1369219 w 2238796"/>
                  <a:gd name="connsiteY13" fmla="*/ 862013 h 1428930"/>
                  <a:gd name="connsiteX14" fmla="*/ 1364457 w 2238796"/>
                  <a:gd name="connsiteY14" fmla="*/ 885825 h 1428930"/>
                  <a:gd name="connsiteX15" fmla="*/ 1362076 w 2238796"/>
                  <a:gd name="connsiteY15" fmla="*/ 978694 h 1428930"/>
                  <a:gd name="connsiteX16" fmla="*/ 1359694 w 2238796"/>
                  <a:gd name="connsiteY16" fmla="*/ 990600 h 1428930"/>
                  <a:gd name="connsiteX17" fmla="*/ 1364457 w 2238796"/>
                  <a:gd name="connsiteY17" fmla="*/ 1095375 h 1428930"/>
                  <a:gd name="connsiteX18" fmla="*/ 1366838 w 2238796"/>
                  <a:gd name="connsiteY18" fmla="*/ 1131094 h 1428930"/>
                  <a:gd name="connsiteX19" fmla="*/ 1371601 w 2238796"/>
                  <a:gd name="connsiteY19" fmla="*/ 1145382 h 1428930"/>
                  <a:gd name="connsiteX20" fmla="*/ 1373982 w 2238796"/>
                  <a:gd name="connsiteY20" fmla="*/ 1154907 h 1428930"/>
                  <a:gd name="connsiteX21" fmla="*/ 1376363 w 2238796"/>
                  <a:gd name="connsiteY21" fmla="*/ 1178719 h 1428930"/>
                  <a:gd name="connsiteX22" fmla="*/ 1378744 w 2238796"/>
                  <a:gd name="connsiteY22" fmla="*/ 1188244 h 1428930"/>
                  <a:gd name="connsiteX23" fmla="*/ 1383507 w 2238796"/>
                  <a:gd name="connsiteY23" fmla="*/ 1207294 h 1428930"/>
                  <a:gd name="connsiteX24" fmla="*/ 1390651 w 2238796"/>
                  <a:gd name="connsiteY24" fmla="*/ 1223963 h 1428930"/>
                  <a:gd name="connsiteX25" fmla="*/ 1393032 w 2238796"/>
                  <a:gd name="connsiteY25" fmla="*/ 1243013 h 1428930"/>
                  <a:gd name="connsiteX26" fmla="*/ 1395413 w 2238796"/>
                  <a:gd name="connsiteY26" fmla="*/ 1252538 h 1428930"/>
                  <a:gd name="connsiteX27" fmla="*/ 1397794 w 2238796"/>
                  <a:gd name="connsiteY27" fmla="*/ 1335882 h 1428930"/>
                  <a:gd name="connsiteX28" fmla="*/ 1400176 w 2238796"/>
                  <a:gd name="connsiteY28" fmla="*/ 1345407 h 1428930"/>
                  <a:gd name="connsiteX29" fmla="*/ 1402557 w 2238796"/>
                  <a:gd name="connsiteY29" fmla="*/ 1357313 h 1428930"/>
                  <a:gd name="connsiteX30" fmla="*/ 1400176 w 2238796"/>
                  <a:gd name="connsiteY30" fmla="*/ 1390650 h 1428930"/>
                  <a:gd name="connsiteX31" fmla="*/ 1393032 w 2238796"/>
                  <a:gd name="connsiteY31" fmla="*/ 1393032 h 1428930"/>
                  <a:gd name="connsiteX32" fmla="*/ 921544 w 2238796"/>
                  <a:gd name="connsiteY32" fmla="*/ 1388269 h 1428930"/>
                  <a:gd name="connsiteX33" fmla="*/ 866776 w 2238796"/>
                  <a:gd name="connsiteY33" fmla="*/ 1385888 h 1428930"/>
                  <a:gd name="connsiteX34" fmla="*/ 845344 w 2238796"/>
                  <a:gd name="connsiteY34" fmla="*/ 1383507 h 1428930"/>
                  <a:gd name="connsiteX35" fmla="*/ 776288 w 2238796"/>
                  <a:gd name="connsiteY35" fmla="*/ 1376363 h 1428930"/>
                  <a:gd name="connsiteX36" fmla="*/ 685801 w 2238796"/>
                  <a:gd name="connsiteY36" fmla="*/ 1378744 h 1428930"/>
                  <a:gd name="connsiteX37" fmla="*/ 697707 w 2238796"/>
                  <a:gd name="connsiteY37" fmla="*/ 692945 h 1428930"/>
                  <a:gd name="connsiteX38" fmla="*/ 2382 w 2238796"/>
                  <a:gd name="connsiteY38" fmla="*/ 692944 h 1428930"/>
                  <a:gd name="connsiteX39" fmla="*/ 1 w 2238796"/>
                  <a:gd name="connsiteY39" fmla="*/ 1 h 1428930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707232 w 2238796"/>
                  <a:gd name="connsiteY36" fmla="*/ 1369219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97707 w 2238796"/>
                  <a:gd name="connsiteY36" fmla="*/ 1383506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97707 w 2238796"/>
                  <a:gd name="connsiteY36" fmla="*/ 1383506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434571"/>
                  <a:gd name="connsiteX1" fmla="*/ 2088357 w 2238796"/>
                  <a:gd name="connsiteY1" fmla="*/ 0 h 1434571"/>
                  <a:gd name="connsiteX2" fmla="*/ 2074069 w 2238796"/>
                  <a:gd name="connsiteY2" fmla="*/ 614363 h 1434571"/>
                  <a:gd name="connsiteX3" fmla="*/ 2076451 w 2238796"/>
                  <a:gd name="connsiteY3" fmla="*/ 623888 h 1434571"/>
                  <a:gd name="connsiteX4" fmla="*/ 2078832 w 2238796"/>
                  <a:gd name="connsiteY4" fmla="*/ 638175 h 1434571"/>
                  <a:gd name="connsiteX5" fmla="*/ 2085976 w 2238796"/>
                  <a:gd name="connsiteY5" fmla="*/ 664369 h 1434571"/>
                  <a:gd name="connsiteX6" fmla="*/ 2088357 w 2238796"/>
                  <a:gd name="connsiteY6" fmla="*/ 683419 h 1434571"/>
                  <a:gd name="connsiteX7" fmla="*/ 1833563 w 2238796"/>
                  <a:gd name="connsiteY7" fmla="*/ 711994 h 1434571"/>
                  <a:gd name="connsiteX8" fmla="*/ 1728788 w 2238796"/>
                  <a:gd name="connsiteY8" fmla="*/ 716757 h 1434571"/>
                  <a:gd name="connsiteX9" fmla="*/ 1714501 w 2238796"/>
                  <a:gd name="connsiteY9" fmla="*/ 721519 h 1434571"/>
                  <a:gd name="connsiteX10" fmla="*/ 1602582 w 2238796"/>
                  <a:gd name="connsiteY10" fmla="*/ 723900 h 1434571"/>
                  <a:gd name="connsiteX11" fmla="*/ 1533526 w 2238796"/>
                  <a:gd name="connsiteY11" fmla="*/ 726282 h 1434571"/>
                  <a:gd name="connsiteX12" fmla="*/ 1393032 w 2238796"/>
                  <a:gd name="connsiteY12" fmla="*/ 711994 h 1434571"/>
                  <a:gd name="connsiteX13" fmla="*/ 1369219 w 2238796"/>
                  <a:gd name="connsiteY13" fmla="*/ 862013 h 1434571"/>
                  <a:gd name="connsiteX14" fmla="*/ 1364457 w 2238796"/>
                  <a:gd name="connsiteY14" fmla="*/ 885825 h 1434571"/>
                  <a:gd name="connsiteX15" fmla="*/ 1362076 w 2238796"/>
                  <a:gd name="connsiteY15" fmla="*/ 978694 h 1434571"/>
                  <a:gd name="connsiteX16" fmla="*/ 1359694 w 2238796"/>
                  <a:gd name="connsiteY16" fmla="*/ 990600 h 1434571"/>
                  <a:gd name="connsiteX17" fmla="*/ 1364457 w 2238796"/>
                  <a:gd name="connsiteY17" fmla="*/ 1095375 h 1434571"/>
                  <a:gd name="connsiteX18" fmla="*/ 1366838 w 2238796"/>
                  <a:gd name="connsiteY18" fmla="*/ 1131094 h 1434571"/>
                  <a:gd name="connsiteX19" fmla="*/ 1371601 w 2238796"/>
                  <a:gd name="connsiteY19" fmla="*/ 1145382 h 1434571"/>
                  <a:gd name="connsiteX20" fmla="*/ 1373982 w 2238796"/>
                  <a:gd name="connsiteY20" fmla="*/ 1154907 h 1434571"/>
                  <a:gd name="connsiteX21" fmla="*/ 1376363 w 2238796"/>
                  <a:gd name="connsiteY21" fmla="*/ 1178719 h 1434571"/>
                  <a:gd name="connsiteX22" fmla="*/ 1378744 w 2238796"/>
                  <a:gd name="connsiteY22" fmla="*/ 1188244 h 1434571"/>
                  <a:gd name="connsiteX23" fmla="*/ 1383507 w 2238796"/>
                  <a:gd name="connsiteY23" fmla="*/ 1207294 h 1434571"/>
                  <a:gd name="connsiteX24" fmla="*/ 1390651 w 2238796"/>
                  <a:gd name="connsiteY24" fmla="*/ 1223963 h 1434571"/>
                  <a:gd name="connsiteX25" fmla="*/ 1393032 w 2238796"/>
                  <a:gd name="connsiteY25" fmla="*/ 1243013 h 1434571"/>
                  <a:gd name="connsiteX26" fmla="*/ 1395413 w 2238796"/>
                  <a:gd name="connsiteY26" fmla="*/ 1252538 h 1434571"/>
                  <a:gd name="connsiteX27" fmla="*/ 1397794 w 2238796"/>
                  <a:gd name="connsiteY27" fmla="*/ 1335882 h 1434571"/>
                  <a:gd name="connsiteX28" fmla="*/ 1400176 w 2238796"/>
                  <a:gd name="connsiteY28" fmla="*/ 1345407 h 1434571"/>
                  <a:gd name="connsiteX29" fmla="*/ 1402557 w 2238796"/>
                  <a:gd name="connsiteY29" fmla="*/ 1357313 h 1434571"/>
                  <a:gd name="connsiteX30" fmla="*/ 1400176 w 2238796"/>
                  <a:gd name="connsiteY30" fmla="*/ 1390650 h 1434571"/>
                  <a:gd name="connsiteX31" fmla="*/ 1393032 w 2238796"/>
                  <a:gd name="connsiteY31" fmla="*/ 1393032 h 1434571"/>
                  <a:gd name="connsiteX32" fmla="*/ 921544 w 2238796"/>
                  <a:gd name="connsiteY32" fmla="*/ 1388269 h 1434571"/>
                  <a:gd name="connsiteX33" fmla="*/ 866776 w 2238796"/>
                  <a:gd name="connsiteY33" fmla="*/ 1385888 h 1434571"/>
                  <a:gd name="connsiteX34" fmla="*/ 845344 w 2238796"/>
                  <a:gd name="connsiteY34" fmla="*/ 1383507 h 1434571"/>
                  <a:gd name="connsiteX35" fmla="*/ 697707 w 2238796"/>
                  <a:gd name="connsiteY35" fmla="*/ 1383506 h 1434571"/>
                  <a:gd name="connsiteX36" fmla="*/ 697707 w 2238796"/>
                  <a:gd name="connsiteY36" fmla="*/ 692945 h 1434571"/>
                  <a:gd name="connsiteX37" fmla="*/ 2382 w 2238796"/>
                  <a:gd name="connsiteY37" fmla="*/ 692944 h 1434571"/>
                  <a:gd name="connsiteX38" fmla="*/ 1 w 2238796"/>
                  <a:gd name="connsiteY38" fmla="*/ 1 h 1434571"/>
                  <a:gd name="connsiteX0" fmla="*/ 1 w 2238796"/>
                  <a:gd name="connsiteY0" fmla="*/ 1 h 1435280"/>
                  <a:gd name="connsiteX1" fmla="*/ 2088357 w 2238796"/>
                  <a:gd name="connsiteY1" fmla="*/ 0 h 1435280"/>
                  <a:gd name="connsiteX2" fmla="*/ 2074069 w 2238796"/>
                  <a:gd name="connsiteY2" fmla="*/ 614363 h 1435280"/>
                  <a:gd name="connsiteX3" fmla="*/ 2076451 w 2238796"/>
                  <a:gd name="connsiteY3" fmla="*/ 623888 h 1435280"/>
                  <a:gd name="connsiteX4" fmla="*/ 2078832 w 2238796"/>
                  <a:gd name="connsiteY4" fmla="*/ 638175 h 1435280"/>
                  <a:gd name="connsiteX5" fmla="*/ 2085976 w 2238796"/>
                  <a:gd name="connsiteY5" fmla="*/ 664369 h 1435280"/>
                  <a:gd name="connsiteX6" fmla="*/ 2088357 w 2238796"/>
                  <a:gd name="connsiteY6" fmla="*/ 683419 h 1435280"/>
                  <a:gd name="connsiteX7" fmla="*/ 1833563 w 2238796"/>
                  <a:gd name="connsiteY7" fmla="*/ 711994 h 1435280"/>
                  <a:gd name="connsiteX8" fmla="*/ 1728788 w 2238796"/>
                  <a:gd name="connsiteY8" fmla="*/ 716757 h 1435280"/>
                  <a:gd name="connsiteX9" fmla="*/ 1714501 w 2238796"/>
                  <a:gd name="connsiteY9" fmla="*/ 721519 h 1435280"/>
                  <a:gd name="connsiteX10" fmla="*/ 1602582 w 2238796"/>
                  <a:gd name="connsiteY10" fmla="*/ 723900 h 1435280"/>
                  <a:gd name="connsiteX11" fmla="*/ 1533526 w 2238796"/>
                  <a:gd name="connsiteY11" fmla="*/ 726282 h 1435280"/>
                  <a:gd name="connsiteX12" fmla="*/ 1393032 w 2238796"/>
                  <a:gd name="connsiteY12" fmla="*/ 711994 h 1435280"/>
                  <a:gd name="connsiteX13" fmla="*/ 1369219 w 2238796"/>
                  <a:gd name="connsiteY13" fmla="*/ 862013 h 1435280"/>
                  <a:gd name="connsiteX14" fmla="*/ 1364457 w 2238796"/>
                  <a:gd name="connsiteY14" fmla="*/ 885825 h 1435280"/>
                  <a:gd name="connsiteX15" fmla="*/ 1362076 w 2238796"/>
                  <a:gd name="connsiteY15" fmla="*/ 978694 h 1435280"/>
                  <a:gd name="connsiteX16" fmla="*/ 1359694 w 2238796"/>
                  <a:gd name="connsiteY16" fmla="*/ 990600 h 1435280"/>
                  <a:gd name="connsiteX17" fmla="*/ 1364457 w 2238796"/>
                  <a:gd name="connsiteY17" fmla="*/ 1095375 h 1435280"/>
                  <a:gd name="connsiteX18" fmla="*/ 1366838 w 2238796"/>
                  <a:gd name="connsiteY18" fmla="*/ 1131094 h 1435280"/>
                  <a:gd name="connsiteX19" fmla="*/ 1371601 w 2238796"/>
                  <a:gd name="connsiteY19" fmla="*/ 1145382 h 1435280"/>
                  <a:gd name="connsiteX20" fmla="*/ 1373982 w 2238796"/>
                  <a:gd name="connsiteY20" fmla="*/ 1154907 h 1435280"/>
                  <a:gd name="connsiteX21" fmla="*/ 1376363 w 2238796"/>
                  <a:gd name="connsiteY21" fmla="*/ 1178719 h 1435280"/>
                  <a:gd name="connsiteX22" fmla="*/ 1378744 w 2238796"/>
                  <a:gd name="connsiteY22" fmla="*/ 1188244 h 1435280"/>
                  <a:gd name="connsiteX23" fmla="*/ 1383507 w 2238796"/>
                  <a:gd name="connsiteY23" fmla="*/ 1207294 h 1435280"/>
                  <a:gd name="connsiteX24" fmla="*/ 1390651 w 2238796"/>
                  <a:gd name="connsiteY24" fmla="*/ 1223963 h 1435280"/>
                  <a:gd name="connsiteX25" fmla="*/ 1393032 w 2238796"/>
                  <a:gd name="connsiteY25" fmla="*/ 1243013 h 1435280"/>
                  <a:gd name="connsiteX26" fmla="*/ 1395413 w 2238796"/>
                  <a:gd name="connsiteY26" fmla="*/ 1252538 h 1435280"/>
                  <a:gd name="connsiteX27" fmla="*/ 1397794 w 2238796"/>
                  <a:gd name="connsiteY27" fmla="*/ 1335882 h 1435280"/>
                  <a:gd name="connsiteX28" fmla="*/ 1400176 w 2238796"/>
                  <a:gd name="connsiteY28" fmla="*/ 1345407 h 1435280"/>
                  <a:gd name="connsiteX29" fmla="*/ 1402557 w 2238796"/>
                  <a:gd name="connsiteY29" fmla="*/ 1357313 h 1435280"/>
                  <a:gd name="connsiteX30" fmla="*/ 1400176 w 2238796"/>
                  <a:gd name="connsiteY30" fmla="*/ 1390650 h 1435280"/>
                  <a:gd name="connsiteX31" fmla="*/ 1393032 w 2238796"/>
                  <a:gd name="connsiteY31" fmla="*/ 1393032 h 1435280"/>
                  <a:gd name="connsiteX32" fmla="*/ 921544 w 2238796"/>
                  <a:gd name="connsiteY32" fmla="*/ 1388269 h 1435280"/>
                  <a:gd name="connsiteX33" fmla="*/ 866776 w 2238796"/>
                  <a:gd name="connsiteY33" fmla="*/ 1385888 h 1435280"/>
                  <a:gd name="connsiteX34" fmla="*/ 697707 w 2238796"/>
                  <a:gd name="connsiteY34" fmla="*/ 1383506 h 1435280"/>
                  <a:gd name="connsiteX35" fmla="*/ 697707 w 2238796"/>
                  <a:gd name="connsiteY35" fmla="*/ 692945 h 1435280"/>
                  <a:gd name="connsiteX36" fmla="*/ 2382 w 2238796"/>
                  <a:gd name="connsiteY36" fmla="*/ 692944 h 1435280"/>
                  <a:gd name="connsiteX37" fmla="*/ 1 w 2238796"/>
                  <a:gd name="connsiteY37" fmla="*/ 1 h 1435280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697707 w 2238796"/>
                  <a:gd name="connsiteY34" fmla="*/ 1383506 h 1393033"/>
                  <a:gd name="connsiteX35" fmla="*/ 697707 w 2238796"/>
                  <a:gd name="connsiteY35" fmla="*/ 692945 h 1393033"/>
                  <a:gd name="connsiteX36" fmla="*/ 2382 w 2238796"/>
                  <a:gd name="connsiteY36" fmla="*/ 692944 h 1393033"/>
                  <a:gd name="connsiteX37" fmla="*/ 1 w 2238796"/>
                  <a:gd name="connsiteY37" fmla="*/ 1 h 1393033"/>
                  <a:gd name="connsiteX0" fmla="*/ 1 w 2238796"/>
                  <a:gd name="connsiteY0" fmla="*/ 1 h 1435909"/>
                  <a:gd name="connsiteX1" fmla="*/ 2088357 w 2238796"/>
                  <a:gd name="connsiteY1" fmla="*/ 0 h 1435909"/>
                  <a:gd name="connsiteX2" fmla="*/ 2074069 w 2238796"/>
                  <a:gd name="connsiteY2" fmla="*/ 614363 h 1435909"/>
                  <a:gd name="connsiteX3" fmla="*/ 2076451 w 2238796"/>
                  <a:gd name="connsiteY3" fmla="*/ 623888 h 1435909"/>
                  <a:gd name="connsiteX4" fmla="*/ 2078832 w 2238796"/>
                  <a:gd name="connsiteY4" fmla="*/ 638175 h 1435909"/>
                  <a:gd name="connsiteX5" fmla="*/ 2085976 w 2238796"/>
                  <a:gd name="connsiteY5" fmla="*/ 664369 h 1435909"/>
                  <a:gd name="connsiteX6" fmla="*/ 2088357 w 2238796"/>
                  <a:gd name="connsiteY6" fmla="*/ 683419 h 1435909"/>
                  <a:gd name="connsiteX7" fmla="*/ 1833563 w 2238796"/>
                  <a:gd name="connsiteY7" fmla="*/ 711994 h 1435909"/>
                  <a:gd name="connsiteX8" fmla="*/ 1728788 w 2238796"/>
                  <a:gd name="connsiteY8" fmla="*/ 716757 h 1435909"/>
                  <a:gd name="connsiteX9" fmla="*/ 1714501 w 2238796"/>
                  <a:gd name="connsiteY9" fmla="*/ 721519 h 1435909"/>
                  <a:gd name="connsiteX10" fmla="*/ 1602582 w 2238796"/>
                  <a:gd name="connsiteY10" fmla="*/ 723900 h 1435909"/>
                  <a:gd name="connsiteX11" fmla="*/ 1533526 w 2238796"/>
                  <a:gd name="connsiteY11" fmla="*/ 726282 h 1435909"/>
                  <a:gd name="connsiteX12" fmla="*/ 1393032 w 2238796"/>
                  <a:gd name="connsiteY12" fmla="*/ 711994 h 1435909"/>
                  <a:gd name="connsiteX13" fmla="*/ 1369219 w 2238796"/>
                  <a:gd name="connsiteY13" fmla="*/ 862013 h 1435909"/>
                  <a:gd name="connsiteX14" fmla="*/ 1364457 w 2238796"/>
                  <a:gd name="connsiteY14" fmla="*/ 885825 h 1435909"/>
                  <a:gd name="connsiteX15" fmla="*/ 1362076 w 2238796"/>
                  <a:gd name="connsiteY15" fmla="*/ 978694 h 1435909"/>
                  <a:gd name="connsiteX16" fmla="*/ 1359694 w 2238796"/>
                  <a:gd name="connsiteY16" fmla="*/ 990600 h 1435909"/>
                  <a:gd name="connsiteX17" fmla="*/ 1364457 w 2238796"/>
                  <a:gd name="connsiteY17" fmla="*/ 1095375 h 1435909"/>
                  <a:gd name="connsiteX18" fmla="*/ 1366838 w 2238796"/>
                  <a:gd name="connsiteY18" fmla="*/ 1131094 h 1435909"/>
                  <a:gd name="connsiteX19" fmla="*/ 1371601 w 2238796"/>
                  <a:gd name="connsiteY19" fmla="*/ 1145382 h 1435909"/>
                  <a:gd name="connsiteX20" fmla="*/ 1373982 w 2238796"/>
                  <a:gd name="connsiteY20" fmla="*/ 1154907 h 1435909"/>
                  <a:gd name="connsiteX21" fmla="*/ 1376363 w 2238796"/>
                  <a:gd name="connsiteY21" fmla="*/ 1178719 h 1435909"/>
                  <a:gd name="connsiteX22" fmla="*/ 1378744 w 2238796"/>
                  <a:gd name="connsiteY22" fmla="*/ 1188244 h 1435909"/>
                  <a:gd name="connsiteX23" fmla="*/ 1383507 w 2238796"/>
                  <a:gd name="connsiteY23" fmla="*/ 1207294 h 1435909"/>
                  <a:gd name="connsiteX24" fmla="*/ 1390651 w 2238796"/>
                  <a:gd name="connsiteY24" fmla="*/ 1223963 h 1435909"/>
                  <a:gd name="connsiteX25" fmla="*/ 1393032 w 2238796"/>
                  <a:gd name="connsiteY25" fmla="*/ 1243013 h 1435909"/>
                  <a:gd name="connsiteX26" fmla="*/ 1395413 w 2238796"/>
                  <a:gd name="connsiteY26" fmla="*/ 1252538 h 1435909"/>
                  <a:gd name="connsiteX27" fmla="*/ 1397794 w 2238796"/>
                  <a:gd name="connsiteY27" fmla="*/ 1335882 h 1435909"/>
                  <a:gd name="connsiteX28" fmla="*/ 1400176 w 2238796"/>
                  <a:gd name="connsiteY28" fmla="*/ 1345407 h 1435909"/>
                  <a:gd name="connsiteX29" fmla="*/ 1402557 w 2238796"/>
                  <a:gd name="connsiteY29" fmla="*/ 1357313 h 1435909"/>
                  <a:gd name="connsiteX30" fmla="*/ 1400176 w 2238796"/>
                  <a:gd name="connsiteY30" fmla="*/ 1390650 h 1435909"/>
                  <a:gd name="connsiteX31" fmla="*/ 1393032 w 2238796"/>
                  <a:gd name="connsiteY31" fmla="*/ 1393032 h 1435909"/>
                  <a:gd name="connsiteX32" fmla="*/ 921544 w 2238796"/>
                  <a:gd name="connsiteY32" fmla="*/ 1388269 h 1435909"/>
                  <a:gd name="connsiteX33" fmla="*/ 697707 w 2238796"/>
                  <a:gd name="connsiteY33" fmla="*/ 1383506 h 1435909"/>
                  <a:gd name="connsiteX34" fmla="*/ 697707 w 2238796"/>
                  <a:gd name="connsiteY34" fmla="*/ 692945 h 1435909"/>
                  <a:gd name="connsiteX35" fmla="*/ 2382 w 2238796"/>
                  <a:gd name="connsiteY35" fmla="*/ 692944 h 1435909"/>
                  <a:gd name="connsiteX36" fmla="*/ 1 w 2238796"/>
                  <a:gd name="connsiteY36" fmla="*/ 1 h 1435909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697707 w 2238796"/>
                  <a:gd name="connsiteY32" fmla="*/ 1383506 h 1393033"/>
                  <a:gd name="connsiteX33" fmla="*/ 697707 w 2238796"/>
                  <a:gd name="connsiteY33" fmla="*/ 692945 h 1393033"/>
                  <a:gd name="connsiteX34" fmla="*/ 2382 w 2238796"/>
                  <a:gd name="connsiteY34" fmla="*/ 692944 h 1393033"/>
                  <a:gd name="connsiteX35" fmla="*/ 1 w 2238796"/>
                  <a:gd name="connsiteY35" fmla="*/ 1 h 1393033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83507 w 2238796"/>
                  <a:gd name="connsiteY23" fmla="*/ 1207294 h 1394926"/>
                  <a:gd name="connsiteX24" fmla="*/ 1390651 w 2238796"/>
                  <a:gd name="connsiteY24" fmla="*/ 1223963 h 1394926"/>
                  <a:gd name="connsiteX25" fmla="*/ 1393032 w 2238796"/>
                  <a:gd name="connsiteY25" fmla="*/ 1243013 h 1394926"/>
                  <a:gd name="connsiteX26" fmla="*/ 1395413 w 2238796"/>
                  <a:gd name="connsiteY26" fmla="*/ 1252538 h 1394926"/>
                  <a:gd name="connsiteX27" fmla="*/ 1397794 w 2238796"/>
                  <a:gd name="connsiteY27" fmla="*/ 1335882 h 1394926"/>
                  <a:gd name="connsiteX28" fmla="*/ 1400176 w 2238796"/>
                  <a:gd name="connsiteY28" fmla="*/ 1345407 h 1394926"/>
                  <a:gd name="connsiteX29" fmla="*/ 1400176 w 2238796"/>
                  <a:gd name="connsiteY29" fmla="*/ 1390650 h 1394926"/>
                  <a:gd name="connsiteX30" fmla="*/ 1393032 w 2238796"/>
                  <a:gd name="connsiteY30" fmla="*/ 1393032 h 1394926"/>
                  <a:gd name="connsiteX31" fmla="*/ 697707 w 2238796"/>
                  <a:gd name="connsiteY31" fmla="*/ 1383506 h 1394926"/>
                  <a:gd name="connsiteX32" fmla="*/ 697707 w 2238796"/>
                  <a:gd name="connsiteY32" fmla="*/ 692945 h 1394926"/>
                  <a:gd name="connsiteX33" fmla="*/ 2382 w 2238796"/>
                  <a:gd name="connsiteY33" fmla="*/ 692944 h 1394926"/>
                  <a:gd name="connsiteX34" fmla="*/ 1 w 2238796"/>
                  <a:gd name="connsiteY34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83507 w 2238796"/>
                  <a:gd name="connsiteY23" fmla="*/ 1207294 h 1394926"/>
                  <a:gd name="connsiteX24" fmla="*/ 1390651 w 2238796"/>
                  <a:gd name="connsiteY24" fmla="*/ 1223963 h 1394926"/>
                  <a:gd name="connsiteX25" fmla="*/ 1393032 w 2238796"/>
                  <a:gd name="connsiteY25" fmla="*/ 1243013 h 1394926"/>
                  <a:gd name="connsiteX26" fmla="*/ 1397794 w 2238796"/>
                  <a:gd name="connsiteY26" fmla="*/ 1335882 h 1394926"/>
                  <a:gd name="connsiteX27" fmla="*/ 1400176 w 2238796"/>
                  <a:gd name="connsiteY27" fmla="*/ 1345407 h 1394926"/>
                  <a:gd name="connsiteX28" fmla="*/ 1400176 w 2238796"/>
                  <a:gd name="connsiteY28" fmla="*/ 1390650 h 1394926"/>
                  <a:gd name="connsiteX29" fmla="*/ 1393032 w 2238796"/>
                  <a:gd name="connsiteY29" fmla="*/ 1393032 h 1394926"/>
                  <a:gd name="connsiteX30" fmla="*/ 697707 w 2238796"/>
                  <a:gd name="connsiteY30" fmla="*/ 1383506 h 1394926"/>
                  <a:gd name="connsiteX31" fmla="*/ 697707 w 2238796"/>
                  <a:gd name="connsiteY31" fmla="*/ 692945 h 1394926"/>
                  <a:gd name="connsiteX32" fmla="*/ 2382 w 2238796"/>
                  <a:gd name="connsiteY32" fmla="*/ 692944 h 1394926"/>
                  <a:gd name="connsiteX33" fmla="*/ 1 w 2238796"/>
                  <a:gd name="connsiteY33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90651 w 2238796"/>
                  <a:gd name="connsiteY23" fmla="*/ 1223963 h 1394926"/>
                  <a:gd name="connsiteX24" fmla="*/ 1393032 w 2238796"/>
                  <a:gd name="connsiteY24" fmla="*/ 1243013 h 1394926"/>
                  <a:gd name="connsiteX25" fmla="*/ 1397794 w 2238796"/>
                  <a:gd name="connsiteY25" fmla="*/ 1335882 h 1394926"/>
                  <a:gd name="connsiteX26" fmla="*/ 1400176 w 2238796"/>
                  <a:gd name="connsiteY26" fmla="*/ 1345407 h 1394926"/>
                  <a:gd name="connsiteX27" fmla="*/ 1400176 w 2238796"/>
                  <a:gd name="connsiteY27" fmla="*/ 1390650 h 1394926"/>
                  <a:gd name="connsiteX28" fmla="*/ 1393032 w 2238796"/>
                  <a:gd name="connsiteY28" fmla="*/ 1393032 h 1394926"/>
                  <a:gd name="connsiteX29" fmla="*/ 697707 w 2238796"/>
                  <a:gd name="connsiteY29" fmla="*/ 1383506 h 1394926"/>
                  <a:gd name="connsiteX30" fmla="*/ 697707 w 2238796"/>
                  <a:gd name="connsiteY30" fmla="*/ 692945 h 1394926"/>
                  <a:gd name="connsiteX31" fmla="*/ 2382 w 2238796"/>
                  <a:gd name="connsiteY31" fmla="*/ 692944 h 1394926"/>
                  <a:gd name="connsiteX32" fmla="*/ 1 w 2238796"/>
                  <a:gd name="connsiteY32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90651 w 2238796"/>
                  <a:gd name="connsiteY22" fmla="*/ 1223963 h 1394926"/>
                  <a:gd name="connsiteX23" fmla="*/ 1393032 w 2238796"/>
                  <a:gd name="connsiteY23" fmla="*/ 1243013 h 1394926"/>
                  <a:gd name="connsiteX24" fmla="*/ 1397794 w 2238796"/>
                  <a:gd name="connsiteY24" fmla="*/ 1335882 h 1394926"/>
                  <a:gd name="connsiteX25" fmla="*/ 1400176 w 2238796"/>
                  <a:gd name="connsiteY25" fmla="*/ 1345407 h 1394926"/>
                  <a:gd name="connsiteX26" fmla="*/ 1400176 w 2238796"/>
                  <a:gd name="connsiteY26" fmla="*/ 1390650 h 1394926"/>
                  <a:gd name="connsiteX27" fmla="*/ 1393032 w 2238796"/>
                  <a:gd name="connsiteY27" fmla="*/ 1393032 h 1394926"/>
                  <a:gd name="connsiteX28" fmla="*/ 697707 w 2238796"/>
                  <a:gd name="connsiteY28" fmla="*/ 1383506 h 1394926"/>
                  <a:gd name="connsiteX29" fmla="*/ 697707 w 2238796"/>
                  <a:gd name="connsiteY29" fmla="*/ 692945 h 1394926"/>
                  <a:gd name="connsiteX30" fmla="*/ 2382 w 2238796"/>
                  <a:gd name="connsiteY30" fmla="*/ 692944 h 1394926"/>
                  <a:gd name="connsiteX31" fmla="*/ 1 w 2238796"/>
                  <a:gd name="connsiteY31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90651 w 2238796"/>
                  <a:gd name="connsiteY21" fmla="*/ 1223963 h 1394926"/>
                  <a:gd name="connsiteX22" fmla="*/ 1393032 w 2238796"/>
                  <a:gd name="connsiteY22" fmla="*/ 1243013 h 1394926"/>
                  <a:gd name="connsiteX23" fmla="*/ 1397794 w 2238796"/>
                  <a:gd name="connsiteY23" fmla="*/ 1335882 h 1394926"/>
                  <a:gd name="connsiteX24" fmla="*/ 1400176 w 2238796"/>
                  <a:gd name="connsiteY24" fmla="*/ 1345407 h 1394926"/>
                  <a:gd name="connsiteX25" fmla="*/ 1400176 w 2238796"/>
                  <a:gd name="connsiteY25" fmla="*/ 1390650 h 1394926"/>
                  <a:gd name="connsiteX26" fmla="*/ 1393032 w 2238796"/>
                  <a:gd name="connsiteY26" fmla="*/ 1393032 h 1394926"/>
                  <a:gd name="connsiteX27" fmla="*/ 697707 w 2238796"/>
                  <a:gd name="connsiteY27" fmla="*/ 1383506 h 1394926"/>
                  <a:gd name="connsiteX28" fmla="*/ 697707 w 2238796"/>
                  <a:gd name="connsiteY28" fmla="*/ 692945 h 1394926"/>
                  <a:gd name="connsiteX29" fmla="*/ 2382 w 2238796"/>
                  <a:gd name="connsiteY29" fmla="*/ 692944 h 1394926"/>
                  <a:gd name="connsiteX30" fmla="*/ 1 w 2238796"/>
                  <a:gd name="connsiteY30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90651 w 2238796"/>
                  <a:gd name="connsiteY20" fmla="*/ 1223963 h 1394926"/>
                  <a:gd name="connsiteX21" fmla="*/ 1393032 w 2238796"/>
                  <a:gd name="connsiteY21" fmla="*/ 1243013 h 1394926"/>
                  <a:gd name="connsiteX22" fmla="*/ 1397794 w 2238796"/>
                  <a:gd name="connsiteY22" fmla="*/ 1335882 h 1394926"/>
                  <a:gd name="connsiteX23" fmla="*/ 1400176 w 2238796"/>
                  <a:gd name="connsiteY23" fmla="*/ 1345407 h 1394926"/>
                  <a:gd name="connsiteX24" fmla="*/ 1400176 w 2238796"/>
                  <a:gd name="connsiteY24" fmla="*/ 1390650 h 1394926"/>
                  <a:gd name="connsiteX25" fmla="*/ 1393032 w 2238796"/>
                  <a:gd name="connsiteY25" fmla="*/ 1393032 h 1394926"/>
                  <a:gd name="connsiteX26" fmla="*/ 697707 w 2238796"/>
                  <a:gd name="connsiteY26" fmla="*/ 1383506 h 1394926"/>
                  <a:gd name="connsiteX27" fmla="*/ 697707 w 2238796"/>
                  <a:gd name="connsiteY27" fmla="*/ 692945 h 1394926"/>
                  <a:gd name="connsiteX28" fmla="*/ 2382 w 2238796"/>
                  <a:gd name="connsiteY28" fmla="*/ 692944 h 1394926"/>
                  <a:gd name="connsiteX29" fmla="*/ 1 w 2238796"/>
                  <a:gd name="connsiteY29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71601 w 2238796"/>
                  <a:gd name="connsiteY18" fmla="*/ 1145382 h 1394926"/>
                  <a:gd name="connsiteX19" fmla="*/ 1390651 w 2238796"/>
                  <a:gd name="connsiteY19" fmla="*/ 1223963 h 1394926"/>
                  <a:gd name="connsiteX20" fmla="*/ 1393032 w 2238796"/>
                  <a:gd name="connsiteY20" fmla="*/ 1243013 h 1394926"/>
                  <a:gd name="connsiteX21" fmla="*/ 1397794 w 2238796"/>
                  <a:gd name="connsiteY21" fmla="*/ 1335882 h 1394926"/>
                  <a:gd name="connsiteX22" fmla="*/ 1400176 w 2238796"/>
                  <a:gd name="connsiteY22" fmla="*/ 1345407 h 1394926"/>
                  <a:gd name="connsiteX23" fmla="*/ 1400176 w 2238796"/>
                  <a:gd name="connsiteY23" fmla="*/ 1390650 h 1394926"/>
                  <a:gd name="connsiteX24" fmla="*/ 1393032 w 2238796"/>
                  <a:gd name="connsiteY24" fmla="*/ 1393032 h 1394926"/>
                  <a:gd name="connsiteX25" fmla="*/ 697707 w 2238796"/>
                  <a:gd name="connsiteY25" fmla="*/ 1383506 h 1394926"/>
                  <a:gd name="connsiteX26" fmla="*/ 697707 w 2238796"/>
                  <a:gd name="connsiteY26" fmla="*/ 692945 h 1394926"/>
                  <a:gd name="connsiteX27" fmla="*/ 2382 w 2238796"/>
                  <a:gd name="connsiteY27" fmla="*/ 692944 h 1394926"/>
                  <a:gd name="connsiteX28" fmla="*/ 1 w 2238796"/>
                  <a:gd name="connsiteY28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71601 w 2238796"/>
                  <a:gd name="connsiteY17" fmla="*/ 1145382 h 1394926"/>
                  <a:gd name="connsiteX18" fmla="*/ 1390651 w 2238796"/>
                  <a:gd name="connsiteY18" fmla="*/ 1223963 h 1394926"/>
                  <a:gd name="connsiteX19" fmla="*/ 1393032 w 2238796"/>
                  <a:gd name="connsiteY19" fmla="*/ 1243013 h 1394926"/>
                  <a:gd name="connsiteX20" fmla="*/ 1397794 w 2238796"/>
                  <a:gd name="connsiteY20" fmla="*/ 1335882 h 1394926"/>
                  <a:gd name="connsiteX21" fmla="*/ 1400176 w 2238796"/>
                  <a:gd name="connsiteY21" fmla="*/ 1345407 h 1394926"/>
                  <a:gd name="connsiteX22" fmla="*/ 1400176 w 2238796"/>
                  <a:gd name="connsiteY22" fmla="*/ 1390650 h 1394926"/>
                  <a:gd name="connsiteX23" fmla="*/ 1393032 w 2238796"/>
                  <a:gd name="connsiteY23" fmla="*/ 1393032 h 1394926"/>
                  <a:gd name="connsiteX24" fmla="*/ 697707 w 2238796"/>
                  <a:gd name="connsiteY24" fmla="*/ 1383506 h 1394926"/>
                  <a:gd name="connsiteX25" fmla="*/ 697707 w 2238796"/>
                  <a:gd name="connsiteY25" fmla="*/ 692945 h 1394926"/>
                  <a:gd name="connsiteX26" fmla="*/ 2382 w 2238796"/>
                  <a:gd name="connsiteY26" fmla="*/ 692944 h 1394926"/>
                  <a:gd name="connsiteX27" fmla="*/ 1 w 2238796"/>
                  <a:gd name="connsiteY27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71601 w 2238796"/>
                  <a:gd name="connsiteY16" fmla="*/ 1145382 h 1394926"/>
                  <a:gd name="connsiteX17" fmla="*/ 1390651 w 2238796"/>
                  <a:gd name="connsiteY17" fmla="*/ 1223963 h 1394926"/>
                  <a:gd name="connsiteX18" fmla="*/ 1393032 w 2238796"/>
                  <a:gd name="connsiteY18" fmla="*/ 1243013 h 1394926"/>
                  <a:gd name="connsiteX19" fmla="*/ 1397794 w 2238796"/>
                  <a:gd name="connsiteY19" fmla="*/ 1335882 h 1394926"/>
                  <a:gd name="connsiteX20" fmla="*/ 1400176 w 2238796"/>
                  <a:gd name="connsiteY20" fmla="*/ 1345407 h 1394926"/>
                  <a:gd name="connsiteX21" fmla="*/ 1400176 w 2238796"/>
                  <a:gd name="connsiteY21" fmla="*/ 1390650 h 1394926"/>
                  <a:gd name="connsiteX22" fmla="*/ 1393032 w 2238796"/>
                  <a:gd name="connsiteY22" fmla="*/ 1393032 h 1394926"/>
                  <a:gd name="connsiteX23" fmla="*/ 697707 w 2238796"/>
                  <a:gd name="connsiteY23" fmla="*/ 1383506 h 1394926"/>
                  <a:gd name="connsiteX24" fmla="*/ 697707 w 2238796"/>
                  <a:gd name="connsiteY24" fmla="*/ 692945 h 1394926"/>
                  <a:gd name="connsiteX25" fmla="*/ 2382 w 2238796"/>
                  <a:gd name="connsiteY25" fmla="*/ 692944 h 1394926"/>
                  <a:gd name="connsiteX26" fmla="*/ 1 w 2238796"/>
                  <a:gd name="connsiteY26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71601 w 2238796"/>
                  <a:gd name="connsiteY15" fmla="*/ 1145382 h 1394926"/>
                  <a:gd name="connsiteX16" fmla="*/ 1390651 w 2238796"/>
                  <a:gd name="connsiteY16" fmla="*/ 1223963 h 1394926"/>
                  <a:gd name="connsiteX17" fmla="*/ 1393032 w 2238796"/>
                  <a:gd name="connsiteY17" fmla="*/ 1243013 h 1394926"/>
                  <a:gd name="connsiteX18" fmla="*/ 1397794 w 2238796"/>
                  <a:gd name="connsiteY18" fmla="*/ 1335882 h 1394926"/>
                  <a:gd name="connsiteX19" fmla="*/ 1400176 w 2238796"/>
                  <a:gd name="connsiteY19" fmla="*/ 1345407 h 1394926"/>
                  <a:gd name="connsiteX20" fmla="*/ 1400176 w 2238796"/>
                  <a:gd name="connsiteY20" fmla="*/ 1390650 h 1394926"/>
                  <a:gd name="connsiteX21" fmla="*/ 1393032 w 2238796"/>
                  <a:gd name="connsiteY21" fmla="*/ 1393032 h 1394926"/>
                  <a:gd name="connsiteX22" fmla="*/ 697707 w 2238796"/>
                  <a:gd name="connsiteY22" fmla="*/ 1383506 h 1394926"/>
                  <a:gd name="connsiteX23" fmla="*/ 697707 w 2238796"/>
                  <a:gd name="connsiteY23" fmla="*/ 692945 h 1394926"/>
                  <a:gd name="connsiteX24" fmla="*/ 2382 w 2238796"/>
                  <a:gd name="connsiteY24" fmla="*/ 692944 h 1394926"/>
                  <a:gd name="connsiteX25" fmla="*/ 1 w 2238796"/>
                  <a:gd name="connsiteY25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71601 w 2238796"/>
                  <a:gd name="connsiteY14" fmla="*/ 1145382 h 1394926"/>
                  <a:gd name="connsiteX15" fmla="*/ 1390651 w 2238796"/>
                  <a:gd name="connsiteY15" fmla="*/ 1223963 h 1394926"/>
                  <a:gd name="connsiteX16" fmla="*/ 1393032 w 2238796"/>
                  <a:gd name="connsiteY16" fmla="*/ 1243013 h 1394926"/>
                  <a:gd name="connsiteX17" fmla="*/ 1397794 w 2238796"/>
                  <a:gd name="connsiteY17" fmla="*/ 1335882 h 1394926"/>
                  <a:gd name="connsiteX18" fmla="*/ 1400176 w 2238796"/>
                  <a:gd name="connsiteY18" fmla="*/ 1345407 h 1394926"/>
                  <a:gd name="connsiteX19" fmla="*/ 1400176 w 2238796"/>
                  <a:gd name="connsiteY19" fmla="*/ 1390650 h 1394926"/>
                  <a:gd name="connsiteX20" fmla="*/ 1393032 w 2238796"/>
                  <a:gd name="connsiteY20" fmla="*/ 1393032 h 1394926"/>
                  <a:gd name="connsiteX21" fmla="*/ 697707 w 2238796"/>
                  <a:gd name="connsiteY21" fmla="*/ 1383506 h 1394926"/>
                  <a:gd name="connsiteX22" fmla="*/ 697707 w 2238796"/>
                  <a:gd name="connsiteY22" fmla="*/ 692945 h 1394926"/>
                  <a:gd name="connsiteX23" fmla="*/ 2382 w 2238796"/>
                  <a:gd name="connsiteY23" fmla="*/ 692944 h 1394926"/>
                  <a:gd name="connsiteX24" fmla="*/ 1 w 2238796"/>
                  <a:gd name="connsiteY24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71601 w 2238796"/>
                  <a:gd name="connsiteY13" fmla="*/ 1145382 h 1394926"/>
                  <a:gd name="connsiteX14" fmla="*/ 1390651 w 2238796"/>
                  <a:gd name="connsiteY14" fmla="*/ 1223963 h 1394926"/>
                  <a:gd name="connsiteX15" fmla="*/ 1393032 w 2238796"/>
                  <a:gd name="connsiteY15" fmla="*/ 1243013 h 1394926"/>
                  <a:gd name="connsiteX16" fmla="*/ 1397794 w 2238796"/>
                  <a:gd name="connsiteY16" fmla="*/ 1335882 h 1394926"/>
                  <a:gd name="connsiteX17" fmla="*/ 1400176 w 2238796"/>
                  <a:gd name="connsiteY17" fmla="*/ 1345407 h 1394926"/>
                  <a:gd name="connsiteX18" fmla="*/ 1400176 w 2238796"/>
                  <a:gd name="connsiteY18" fmla="*/ 1390650 h 1394926"/>
                  <a:gd name="connsiteX19" fmla="*/ 1393032 w 2238796"/>
                  <a:gd name="connsiteY19" fmla="*/ 1393032 h 1394926"/>
                  <a:gd name="connsiteX20" fmla="*/ 697707 w 2238796"/>
                  <a:gd name="connsiteY20" fmla="*/ 1383506 h 1394926"/>
                  <a:gd name="connsiteX21" fmla="*/ 697707 w 2238796"/>
                  <a:gd name="connsiteY21" fmla="*/ 692945 h 1394926"/>
                  <a:gd name="connsiteX22" fmla="*/ 2382 w 2238796"/>
                  <a:gd name="connsiteY22" fmla="*/ 692944 h 1394926"/>
                  <a:gd name="connsiteX23" fmla="*/ 1 w 2238796"/>
                  <a:gd name="connsiteY23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393032 w 2238796"/>
                  <a:gd name="connsiteY11" fmla="*/ 711994 h 1394926"/>
                  <a:gd name="connsiteX12" fmla="*/ 1371601 w 2238796"/>
                  <a:gd name="connsiteY12" fmla="*/ 1145382 h 1394926"/>
                  <a:gd name="connsiteX13" fmla="*/ 1390651 w 2238796"/>
                  <a:gd name="connsiteY13" fmla="*/ 1223963 h 1394926"/>
                  <a:gd name="connsiteX14" fmla="*/ 1393032 w 2238796"/>
                  <a:gd name="connsiteY14" fmla="*/ 1243013 h 1394926"/>
                  <a:gd name="connsiteX15" fmla="*/ 1397794 w 2238796"/>
                  <a:gd name="connsiteY15" fmla="*/ 1335882 h 1394926"/>
                  <a:gd name="connsiteX16" fmla="*/ 1400176 w 2238796"/>
                  <a:gd name="connsiteY16" fmla="*/ 1345407 h 1394926"/>
                  <a:gd name="connsiteX17" fmla="*/ 1400176 w 2238796"/>
                  <a:gd name="connsiteY17" fmla="*/ 1390650 h 1394926"/>
                  <a:gd name="connsiteX18" fmla="*/ 1393032 w 2238796"/>
                  <a:gd name="connsiteY18" fmla="*/ 1393032 h 1394926"/>
                  <a:gd name="connsiteX19" fmla="*/ 697707 w 2238796"/>
                  <a:gd name="connsiteY19" fmla="*/ 1383506 h 1394926"/>
                  <a:gd name="connsiteX20" fmla="*/ 697707 w 2238796"/>
                  <a:gd name="connsiteY20" fmla="*/ 692945 h 1394926"/>
                  <a:gd name="connsiteX21" fmla="*/ 2382 w 2238796"/>
                  <a:gd name="connsiteY21" fmla="*/ 692944 h 1394926"/>
                  <a:gd name="connsiteX22" fmla="*/ 1 w 2238796"/>
                  <a:gd name="connsiteY22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393032 w 2238796"/>
                  <a:gd name="connsiteY10" fmla="*/ 711994 h 1394926"/>
                  <a:gd name="connsiteX11" fmla="*/ 1371601 w 2238796"/>
                  <a:gd name="connsiteY11" fmla="*/ 1145382 h 1394926"/>
                  <a:gd name="connsiteX12" fmla="*/ 1390651 w 2238796"/>
                  <a:gd name="connsiteY12" fmla="*/ 1223963 h 1394926"/>
                  <a:gd name="connsiteX13" fmla="*/ 1393032 w 2238796"/>
                  <a:gd name="connsiteY13" fmla="*/ 1243013 h 1394926"/>
                  <a:gd name="connsiteX14" fmla="*/ 1397794 w 2238796"/>
                  <a:gd name="connsiteY14" fmla="*/ 1335882 h 1394926"/>
                  <a:gd name="connsiteX15" fmla="*/ 1400176 w 2238796"/>
                  <a:gd name="connsiteY15" fmla="*/ 1345407 h 1394926"/>
                  <a:gd name="connsiteX16" fmla="*/ 1400176 w 2238796"/>
                  <a:gd name="connsiteY16" fmla="*/ 1390650 h 1394926"/>
                  <a:gd name="connsiteX17" fmla="*/ 1393032 w 2238796"/>
                  <a:gd name="connsiteY17" fmla="*/ 1393032 h 1394926"/>
                  <a:gd name="connsiteX18" fmla="*/ 697707 w 2238796"/>
                  <a:gd name="connsiteY18" fmla="*/ 1383506 h 1394926"/>
                  <a:gd name="connsiteX19" fmla="*/ 697707 w 2238796"/>
                  <a:gd name="connsiteY19" fmla="*/ 692945 h 1394926"/>
                  <a:gd name="connsiteX20" fmla="*/ 2382 w 2238796"/>
                  <a:gd name="connsiteY20" fmla="*/ 692944 h 1394926"/>
                  <a:gd name="connsiteX21" fmla="*/ 1 w 2238796"/>
                  <a:gd name="connsiteY21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393032 w 2238796"/>
                  <a:gd name="connsiteY9" fmla="*/ 711994 h 1394926"/>
                  <a:gd name="connsiteX10" fmla="*/ 1371601 w 2238796"/>
                  <a:gd name="connsiteY10" fmla="*/ 1145382 h 1394926"/>
                  <a:gd name="connsiteX11" fmla="*/ 1390651 w 2238796"/>
                  <a:gd name="connsiteY11" fmla="*/ 1223963 h 1394926"/>
                  <a:gd name="connsiteX12" fmla="*/ 1393032 w 2238796"/>
                  <a:gd name="connsiteY12" fmla="*/ 1243013 h 1394926"/>
                  <a:gd name="connsiteX13" fmla="*/ 1397794 w 2238796"/>
                  <a:gd name="connsiteY13" fmla="*/ 1335882 h 1394926"/>
                  <a:gd name="connsiteX14" fmla="*/ 1400176 w 2238796"/>
                  <a:gd name="connsiteY14" fmla="*/ 1345407 h 1394926"/>
                  <a:gd name="connsiteX15" fmla="*/ 1400176 w 2238796"/>
                  <a:gd name="connsiteY15" fmla="*/ 1390650 h 1394926"/>
                  <a:gd name="connsiteX16" fmla="*/ 1393032 w 2238796"/>
                  <a:gd name="connsiteY16" fmla="*/ 1393032 h 1394926"/>
                  <a:gd name="connsiteX17" fmla="*/ 697707 w 2238796"/>
                  <a:gd name="connsiteY17" fmla="*/ 1383506 h 1394926"/>
                  <a:gd name="connsiteX18" fmla="*/ 697707 w 2238796"/>
                  <a:gd name="connsiteY18" fmla="*/ 692945 h 1394926"/>
                  <a:gd name="connsiteX19" fmla="*/ 2382 w 2238796"/>
                  <a:gd name="connsiteY19" fmla="*/ 692944 h 1394926"/>
                  <a:gd name="connsiteX20" fmla="*/ 1 w 2238796"/>
                  <a:gd name="connsiteY20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393032 w 2238796"/>
                  <a:gd name="connsiteY8" fmla="*/ 711994 h 1394926"/>
                  <a:gd name="connsiteX9" fmla="*/ 1371601 w 2238796"/>
                  <a:gd name="connsiteY9" fmla="*/ 1145382 h 1394926"/>
                  <a:gd name="connsiteX10" fmla="*/ 1390651 w 2238796"/>
                  <a:gd name="connsiteY10" fmla="*/ 1223963 h 1394926"/>
                  <a:gd name="connsiteX11" fmla="*/ 1393032 w 2238796"/>
                  <a:gd name="connsiteY11" fmla="*/ 1243013 h 1394926"/>
                  <a:gd name="connsiteX12" fmla="*/ 1397794 w 2238796"/>
                  <a:gd name="connsiteY12" fmla="*/ 1335882 h 1394926"/>
                  <a:gd name="connsiteX13" fmla="*/ 1400176 w 2238796"/>
                  <a:gd name="connsiteY13" fmla="*/ 1345407 h 1394926"/>
                  <a:gd name="connsiteX14" fmla="*/ 1400176 w 2238796"/>
                  <a:gd name="connsiteY14" fmla="*/ 1390650 h 1394926"/>
                  <a:gd name="connsiteX15" fmla="*/ 1393032 w 2238796"/>
                  <a:gd name="connsiteY15" fmla="*/ 1393032 h 1394926"/>
                  <a:gd name="connsiteX16" fmla="*/ 697707 w 2238796"/>
                  <a:gd name="connsiteY16" fmla="*/ 1383506 h 1394926"/>
                  <a:gd name="connsiteX17" fmla="*/ 697707 w 2238796"/>
                  <a:gd name="connsiteY17" fmla="*/ 692945 h 1394926"/>
                  <a:gd name="connsiteX18" fmla="*/ 2382 w 2238796"/>
                  <a:gd name="connsiteY18" fmla="*/ 692944 h 1394926"/>
                  <a:gd name="connsiteX19" fmla="*/ 1 w 2238796"/>
                  <a:gd name="connsiteY19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393032 w 2238796"/>
                  <a:gd name="connsiteY7" fmla="*/ 711994 h 1394926"/>
                  <a:gd name="connsiteX8" fmla="*/ 1371601 w 2238796"/>
                  <a:gd name="connsiteY8" fmla="*/ 1145382 h 1394926"/>
                  <a:gd name="connsiteX9" fmla="*/ 1390651 w 2238796"/>
                  <a:gd name="connsiteY9" fmla="*/ 1223963 h 1394926"/>
                  <a:gd name="connsiteX10" fmla="*/ 1393032 w 2238796"/>
                  <a:gd name="connsiteY10" fmla="*/ 1243013 h 1394926"/>
                  <a:gd name="connsiteX11" fmla="*/ 1397794 w 2238796"/>
                  <a:gd name="connsiteY11" fmla="*/ 1335882 h 1394926"/>
                  <a:gd name="connsiteX12" fmla="*/ 1400176 w 2238796"/>
                  <a:gd name="connsiteY12" fmla="*/ 1345407 h 1394926"/>
                  <a:gd name="connsiteX13" fmla="*/ 1400176 w 2238796"/>
                  <a:gd name="connsiteY13" fmla="*/ 1390650 h 1394926"/>
                  <a:gd name="connsiteX14" fmla="*/ 1393032 w 2238796"/>
                  <a:gd name="connsiteY14" fmla="*/ 1393032 h 1394926"/>
                  <a:gd name="connsiteX15" fmla="*/ 697707 w 2238796"/>
                  <a:gd name="connsiteY15" fmla="*/ 1383506 h 1394926"/>
                  <a:gd name="connsiteX16" fmla="*/ 697707 w 2238796"/>
                  <a:gd name="connsiteY16" fmla="*/ 692945 h 1394926"/>
                  <a:gd name="connsiteX17" fmla="*/ 2382 w 2238796"/>
                  <a:gd name="connsiteY17" fmla="*/ 692944 h 1394926"/>
                  <a:gd name="connsiteX18" fmla="*/ 1 w 2238796"/>
                  <a:gd name="connsiteY18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8357 w 2238796"/>
                  <a:gd name="connsiteY5" fmla="*/ 683419 h 1394926"/>
                  <a:gd name="connsiteX6" fmla="*/ 1393032 w 2238796"/>
                  <a:gd name="connsiteY6" fmla="*/ 711994 h 1394926"/>
                  <a:gd name="connsiteX7" fmla="*/ 1371601 w 2238796"/>
                  <a:gd name="connsiteY7" fmla="*/ 1145382 h 1394926"/>
                  <a:gd name="connsiteX8" fmla="*/ 1390651 w 2238796"/>
                  <a:gd name="connsiteY8" fmla="*/ 1223963 h 1394926"/>
                  <a:gd name="connsiteX9" fmla="*/ 1393032 w 2238796"/>
                  <a:gd name="connsiteY9" fmla="*/ 1243013 h 1394926"/>
                  <a:gd name="connsiteX10" fmla="*/ 1397794 w 2238796"/>
                  <a:gd name="connsiteY10" fmla="*/ 1335882 h 1394926"/>
                  <a:gd name="connsiteX11" fmla="*/ 1400176 w 2238796"/>
                  <a:gd name="connsiteY11" fmla="*/ 1345407 h 1394926"/>
                  <a:gd name="connsiteX12" fmla="*/ 1400176 w 2238796"/>
                  <a:gd name="connsiteY12" fmla="*/ 1390650 h 1394926"/>
                  <a:gd name="connsiteX13" fmla="*/ 1393032 w 2238796"/>
                  <a:gd name="connsiteY13" fmla="*/ 1393032 h 1394926"/>
                  <a:gd name="connsiteX14" fmla="*/ 697707 w 2238796"/>
                  <a:gd name="connsiteY14" fmla="*/ 1383506 h 1394926"/>
                  <a:gd name="connsiteX15" fmla="*/ 697707 w 2238796"/>
                  <a:gd name="connsiteY15" fmla="*/ 692945 h 1394926"/>
                  <a:gd name="connsiteX16" fmla="*/ 2382 w 2238796"/>
                  <a:gd name="connsiteY16" fmla="*/ 692944 h 1394926"/>
                  <a:gd name="connsiteX17" fmla="*/ 1 w 2238796"/>
                  <a:gd name="connsiteY17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88357 w 2238796"/>
                  <a:gd name="connsiteY4" fmla="*/ 683419 h 1394926"/>
                  <a:gd name="connsiteX5" fmla="*/ 1393032 w 2238796"/>
                  <a:gd name="connsiteY5" fmla="*/ 711994 h 1394926"/>
                  <a:gd name="connsiteX6" fmla="*/ 1371601 w 2238796"/>
                  <a:gd name="connsiteY6" fmla="*/ 1145382 h 1394926"/>
                  <a:gd name="connsiteX7" fmla="*/ 1390651 w 2238796"/>
                  <a:gd name="connsiteY7" fmla="*/ 1223963 h 1394926"/>
                  <a:gd name="connsiteX8" fmla="*/ 1393032 w 2238796"/>
                  <a:gd name="connsiteY8" fmla="*/ 1243013 h 1394926"/>
                  <a:gd name="connsiteX9" fmla="*/ 1397794 w 2238796"/>
                  <a:gd name="connsiteY9" fmla="*/ 1335882 h 1394926"/>
                  <a:gd name="connsiteX10" fmla="*/ 1400176 w 2238796"/>
                  <a:gd name="connsiteY10" fmla="*/ 1345407 h 1394926"/>
                  <a:gd name="connsiteX11" fmla="*/ 1400176 w 2238796"/>
                  <a:gd name="connsiteY11" fmla="*/ 1390650 h 1394926"/>
                  <a:gd name="connsiteX12" fmla="*/ 1393032 w 2238796"/>
                  <a:gd name="connsiteY12" fmla="*/ 1393032 h 1394926"/>
                  <a:gd name="connsiteX13" fmla="*/ 697707 w 2238796"/>
                  <a:gd name="connsiteY13" fmla="*/ 1383506 h 1394926"/>
                  <a:gd name="connsiteX14" fmla="*/ 697707 w 2238796"/>
                  <a:gd name="connsiteY14" fmla="*/ 692945 h 1394926"/>
                  <a:gd name="connsiteX15" fmla="*/ 2382 w 2238796"/>
                  <a:gd name="connsiteY15" fmla="*/ 692944 h 1394926"/>
                  <a:gd name="connsiteX16" fmla="*/ 1 w 2238796"/>
                  <a:gd name="connsiteY16" fmla="*/ 1 h 1394926"/>
                  <a:gd name="connsiteX0" fmla="*/ 1 w 2238372"/>
                  <a:gd name="connsiteY0" fmla="*/ 1 h 1394926"/>
                  <a:gd name="connsiteX1" fmla="*/ 2088357 w 2238372"/>
                  <a:gd name="connsiteY1" fmla="*/ 0 h 1394926"/>
                  <a:gd name="connsiteX2" fmla="*/ 2074069 w 2238372"/>
                  <a:gd name="connsiteY2" fmla="*/ 614363 h 1394926"/>
                  <a:gd name="connsiteX3" fmla="*/ 2088357 w 2238372"/>
                  <a:gd name="connsiteY3" fmla="*/ 683419 h 1394926"/>
                  <a:gd name="connsiteX4" fmla="*/ 1393032 w 2238372"/>
                  <a:gd name="connsiteY4" fmla="*/ 711994 h 1394926"/>
                  <a:gd name="connsiteX5" fmla="*/ 1371601 w 2238372"/>
                  <a:gd name="connsiteY5" fmla="*/ 1145382 h 1394926"/>
                  <a:gd name="connsiteX6" fmla="*/ 1390651 w 2238372"/>
                  <a:gd name="connsiteY6" fmla="*/ 1223963 h 1394926"/>
                  <a:gd name="connsiteX7" fmla="*/ 1393032 w 2238372"/>
                  <a:gd name="connsiteY7" fmla="*/ 1243013 h 1394926"/>
                  <a:gd name="connsiteX8" fmla="*/ 1397794 w 2238372"/>
                  <a:gd name="connsiteY8" fmla="*/ 1335882 h 1394926"/>
                  <a:gd name="connsiteX9" fmla="*/ 1400176 w 2238372"/>
                  <a:gd name="connsiteY9" fmla="*/ 1345407 h 1394926"/>
                  <a:gd name="connsiteX10" fmla="*/ 1400176 w 2238372"/>
                  <a:gd name="connsiteY10" fmla="*/ 1390650 h 1394926"/>
                  <a:gd name="connsiteX11" fmla="*/ 1393032 w 2238372"/>
                  <a:gd name="connsiteY11" fmla="*/ 1393032 h 1394926"/>
                  <a:gd name="connsiteX12" fmla="*/ 697707 w 2238372"/>
                  <a:gd name="connsiteY12" fmla="*/ 1383506 h 1394926"/>
                  <a:gd name="connsiteX13" fmla="*/ 697707 w 2238372"/>
                  <a:gd name="connsiteY13" fmla="*/ 692945 h 1394926"/>
                  <a:gd name="connsiteX14" fmla="*/ 2382 w 2238372"/>
                  <a:gd name="connsiteY14" fmla="*/ 692944 h 1394926"/>
                  <a:gd name="connsiteX15" fmla="*/ 1 w 2238372"/>
                  <a:gd name="connsiteY15" fmla="*/ 1 h 1394926"/>
                  <a:gd name="connsiteX0" fmla="*/ 1 w 2272148"/>
                  <a:gd name="connsiteY0" fmla="*/ 1 h 1394926"/>
                  <a:gd name="connsiteX1" fmla="*/ 2088357 w 2272148"/>
                  <a:gd name="connsiteY1" fmla="*/ 0 h 1394926"/>
                  <a:gd name="connsiteX2" fmla="*/ 2088357 w 2272148"/>
                  <a:gd name="connsiteY2" fmla="*/ 683419 h 1394926"/>
                  <a:gd name="connsiteX3" fmla="*/ 1393032 w 2272148"/>
                  <a:gd name="connsiteY3" fmla="*/ 711994 h 1394926"/>
                  <a:gd name="connsiteX4" fmla="*/ 1371601 w 2272148"/>
                  <a:gd name="connsiteY4" fmla="*/ 1145382 h 1394926"/>
                  <a:gd name="connsiteX5" fmla="*/ 1390651 w 2272148"/>
                  <a:gd name="connsiteY5" fmla="*/ 1223963 h 1394926"/>
                  <a:gd name="connsiteX6" fmla="*/ 1393032 w 2272148"/>
                  <a:gd name="connsiteY6" fmla="*/ 1243013 h 1394926"/>
                  <a:gd name="connsiteX7" fmla="*/ 1397794 w 2272148"/>
                  <a:gd name="connsiteY7" fmla="*/ 1335882 h 1394926"/>
                  <a:gd name="connsiteX8" fmla="*/ 1400176 w 2272148"/>
                  <a:gd name="connsiteY8" fmla="*/ 1345407 h 1394926"/>
                  <a:gd name="connsiteX9" fmla="*/ 1400176 w 2272148"/>
                  <a:gd name="connsiteY9" fmla="*/ 1390650 h 1394926"/>
                  <a:gd name="connsiteX10" fmla="*/ 1393032 w 2272148"/>
                  <a:gd name="connsiteY10" fmla="*/ 1393032 h 1394926"/>
                  <a:gd name="connsiteX11" fmla="*/ 697707 w 2272148"/>
                  <a:gd name="connsiteY11" fmla="*/ 1383506 h 1394926"/>
                  <a:gd name="connsiteX12" fmla="*/ 697707 w 2272148"/>
                  <a:gd name="connsiteY12" fmla="*/ 692945 h 1394926"/>
                  <a:gd name="connsiteX13" fmla="*/ 2382 w 2272148"/>
                  <a:gd name="connsiteY13" fmla="*/ 692944 h 1394926"/>
                  <a:gd name="connsiteX14" fmla="*/ 1 w 2272148"/>
                  <a:gd name="connsiteY14" fmla="*/ 1 h 1394926"/>
                  <a:gd name="connsiteX0" fmla="*/ 1 w 2243049"/>
                  <a:gd name="connsiteY0" fmla="*/ 1 h 1394926"/>
                  <a:gd name="connsiteX1" fmla="*/ 2088357 w 2243049"/>
                  <a:gd name="connsiteY1" fmla="*/ 0 h 1394926"/>
                  <a:gd name="connsiteX2" fmla="*/ 2088357 w 2243049"/>
                  <a:gd name="connsiteY2" fmla="*/ 683419 h 1394926"/>
                  <a:gd name="connsiteX3" fmla="*/ 1393032 w 2243049"/>
                  <a:gd name="connsiteY3" fmla="*/ 711994 h 1394926"/>
                  <a:gd name="connsiteX4" fmla="*/ 1371601 w 2243049"/>
                  <a:gd name="connsiteY4" fmla="*/ 1145382 h 1394926"/>
                  <a:gd name="connsiteX5" fmla="*/ 1390651 w 2243049"/>
                  <a:gd name="connsiteY5" fmla="*/ 1223963 h 1394926"/>
                  <a:gd name="connsiteX6" fmla="*/ 1393032 w 2243049"/>
                  <a:gd name="connsiteY6" fmla="*/ 1243013 h 1394926"/>
                  <a:gd name="connsiteX7" fmla="*/ 1397794 w 2243049"/>
                  <a:gd name="connsiteY7" fmla="*/ 1335882 h 1394926"/>
                  <a:gd name="connsiteX8" fmla="*/ 1400176 w 2243049"/>
                  <a:gd name="connsiteY8" fmla="*/ 1345407 h 1394926"/>
                  <a:gd name="connsiteX9" fmla="*/ 1400176 w 2243049"/>
                  <a:gd name="connsiteY9" fmla="*/ 1390650 h 1394926"/>
                  <a:gd name="connsiteX10" fmla="*/ 1393032 w 2243049"/>
                  <a:gd name="connsiteY10" fmla="*/ 1393032 h 1394926"/>
                  <a:gd name="connsiteX11" fmla="*/ 697707 w 2243049"/>
                  <a:gd name="connsiteY11" fmla="*/ 1383506 h 1394926"/>
                  <a:gd name="connsiteX12" fmla="*/ 697707 w 2243049"/>
                  <a:gd name="connsiteY12" fmla="*/ 692945 h 1394926"/>
                  <a:gd name="connsiteX13" fmla="*/ 2382 w 2243049"/>
                  <a:gd name="connsiteY13" fmla="*/ 692944 h 1394926"/>
                  <a:gd name="connsiteX14" fmla="*/ 1 w 2243049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8182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8182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0651 w 2088357"/>
                  <a:gd name="connsiteY4" fmla="*/ 1223963 h 1394926"/>
                  <a:gd name="connsiteX5" fmla="*/ 1393032 w 2088357"/>
                  <a:gd name="connsiteY5" fmla="*/ 1243013 h 1394926"/>
                  <a:gd name="connsiteX6" fmla="*/ 1397794 w 2088357"/>
                  <a:gd name="connsiteY6" fmla="*/ 1335882 h 1394926"/>
                  <a:gd name="connsiteX7" fmla="*/ 1400176 w 2088357"/>
                  <a:gd name="connsiteY7" fmla="*/ 1345407 h 1394926"/>
                  <a:gd name="connsiteX8" fmla="*/ 1400176 w 2088357"/>
                  <a:gd name="connsiteY8" fmla="*/ 1390650 h 1394926"/>
                  <a:gd name="connsiteX9" fmla="*/ 1393032 w 2088357"/>
                  <a:gd name="connsiteY9" fmla="*/ 1393032 h 1394926"/>
                  <a:gd name="connsiteX10" fmla="*/ 697707 w 2088357"/>
                  <a:gd name="connsiteY10" fmla="*/ 1383506 h 1394926"/>
                  <a:gd name="connsiteX11" fmla="*/ 697707 w 2088357"/>
                  <a:gd name="connsiteY11" fmla="*/ 692945 h 1394926"/>
                  <a:gd name="connsiteX12" fmla="*/ 2382 w 2088357"/>
                  <a:gd name="connsiteY12" fmla="*/ 692944 h 1394926"/>
                  <a:gd name="connsiteX13" fmla="*/ 1 w 2088357"/>
                  <a:gd name="connsiteY13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3032 w 2088357"/>
                  <a:gd name="connsiteY4" fmla="*/ 1243013 h 1394926"/>
                  <a:gd name="connsiteX5" fmla="*/ 1397794 w 2088357"/>
                  <a:gd name="connsiteY5" fmla="*/ 1335882 h 1394926"/>
                  <a:gd name="connsiteX6" fmla="*/ 1400176 w 2088357"/>
                  <a:gd name="connsiteY6" fmla="*/ 1345407 h 1394926"/>
                  <a:gd name="connsiteX7" fmla="*/ 1400176 w 2088357"/>
                  <a:gd name="connsiteY7" fmla="*/ 1390650 h 1394926"/>
                  <a:gd name="connsiteX8" fmla="*/ 1393032 w 2088357"/>
                  <a:gd name="connsiteY8" fmla="*/ 1393032 h 1394926"/>
                  <a:gd name="connsiteX9" fmla="*/ 697707 w 2088357"/>
                  <a:gd name="connsiteY9" fmla="*/ 1383506 h 1394926"/>
                  <a:gd name="connsiteX10" fmla="*/ 697707 w 2088357"/>
                  <a:gd name="connsiteY10" fmla="*/ 692945 h 1394926"/>
                  <a:gd name="connsiteX11" fmla="*/ 2382 w 2088357"/>
                  <a:gd name="connsiteY11" fmla="*/ 692944 h 1394926"/>
                  <a:gd name="connsiteX12" fmla="*/ 1 w 2088357"/>
                  <a:gd name="connsiteY12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7794 w 2088357"/>
                  <a:gd name="connsiteY4" fmla="*/ 1335882 h 1394926"/>
                  <a:gd name="connsiteX5" fmla="*/ 1400176 w 2088357"/>
                  <a:gd name="connsiteY5" fmla="*/ 1345407 h 1394926"/>
                  <a:gd name="connsiteX6" fmla="*/ 1400176 w 2088357"/>
                  <a:gd name="connsiteY6" fmla="*/ 1390650 h 1394926"/>
                  <a:gd name="connsiteX7" fmla="*/ 1393032 w 2088357"/>
                  <a:gd name="connsiteY7" fmla="*/ 1393032 h 1394926"/>
                  <a:gd name="connsiteX8" fmla="*/ 697707 w 2088357"/>
                  <a:gd name="connsiteY8" fmla="*/ 1383506 h 1394926"/>
                  <a:gd name="connsiteX9" fmla="*/ 697707 w 2088357"/>
                  <a:gd name="connsiteY9" fmla="*/ 692945 h 1394926"/>
                  <a:gd name="connsiteX10" fmla="*/ 2382 w 2088357"/>
                  <a:gd name="connsiteY10" fmla="*/ 692944 h 1394926"/>
                  <a:gd name="connsiteX11" fmla="*/ 1 w 2088357"/>
                  <a:gd name="connsiteY11" fmla="*/ 1 h 1394926"/>
                  <a:gd name="connsiteX0" fmla="*/ 1 w 2088357"/>
                  <a:gd name="connsiteY0" fmla="*/ 1 h 1403996"/>
                  <a:gd name="connsiteX1" fmla="*/ 2088357 w 2088357"/>
                  <a:gd name="connsiteY1" fmla="*/ 0 h 1403996"/>
                  <a:gd name="connsiteX2" fmla="*/ 2088357 w 2088357"/>
                  <a:gd name="connsiteY2" fmla="*/ 683419 h 1403996"/>
                  <a:gd name="connsiteX3" fmla="*/ 1393032 w 2088357"/>
                  <a:gd name="connsiteY3" fmla="*/ 685800 h 1403996"/>
                  <a:gd name="connsiteX4" fmla="*/ 1397794 w 2088357"/>
                  <a:gd name="connsiteY4" fmla="*/ 1335882 h 1403996"/>
                  <a:gd name="connsiteX5" fmla="*/ 1400176 w 2088357"/>
                  <a:gd name="connsiteY5" fmla="*/ 1390650 h 1403996"/>
                  <a:gd name="connsiteX6" fmla="*/ 1393032 w 2088357"/>
                  <a:gd name="connsiteY6" fmla="*/ 1393032 h 1403996"/>
                  <a:gd name="connsiteX7" fmla="*/ 697707 w 2088357"/>
                  <a:gd name="connsiteY7" fmla="*/ 1383506 h 1403996"/>
                  <a:gd name="connsiteX8" fmla="*/ 697707 w 2088357"/>
                  <a:gd name="connsiteY8" fmla="*/ 692945 h 1403996"/>
                  <a:gd name="connsiteX9" fmla="*/ 2382 w 2088357"/>
                  <a:gd name="connsiteY9" fmla="*/ 692944 h 1403996"/>
                  <a:gd name="connsiteX10" fmla="*/ 1 w 2088357"/>
                  <a:gd name="connsiteY10" fmla="*/ 1 h 1403996"/>
                  <a:gd name="connsiteX0" fmla="*/ 1 w 2088357"/>
                  <a:gd name="connsiteY0" fmla="*/ 1 h 1443665"/>
                  <a:gd name="connsiteX1" fmla="*/ 2088357 w 2088357"/>
                  <a:gd name="connsiteY1" fmla="*/ 0 h 1443665"/>
                  <a:gd name="connsiteX2" fmla="*/ 2088357 w 2088357"/>
                  <a:gd name="connsiteY2" fmla="*/ 683419 h 1443665"/>
                  <a:gd name="connsiteX3" fmla="*/ 1393032 w 2088357"/>
                  <a:gd name="connsiteY3" fmla="*/ 685800 h 1443665"/>
                  <a:gd name="connsiteX4" fmla="*/ 1400176 w 2088357"/>
                  <a:gd name="connsiteY4" fmla="*/ 1390650 h 1443665"/>
                  <a:gd name="connsiteX5" fmla="*/ 1393032 w 2088357"/>
                  <a:gd name="connsiteY5" fmla="*/ 1393032 h 1443665"/>
                  <a:gd name="connsiteX6" fmla="*/ 697707 w 2088357"/>
                  <a:gd name="connsiteY6" fmla="*/ 1383506 h 1443665"/>
                  <a:gd name="connsiteX7" fmla="*/ 697707 w 2088357"/>
                  <a:gd name="connsiteY7" fmla="*/ 692945 h 1443665"/>
                  <a:gd name="connsiteX8" fmla="*/ 2382 w 2088357"/>
                  <a:gd name="connsiteY8" fmla="*/ 692944 h 1443665"/>
                  <a:gd name="connsiteX9" fmla="*/ 1 w 2088357"/>
                  <a:gd name="connsiteY9" fmla="*/ 1 h 1443665"/>
                  <a:gd name="connsiteX0" fmla="*/ 1 w 2088357"/>
                  <a:gd name="connsiteY0" fmla="*/ 1 h 1443012"/>
                  <a:gd name="connsiteX1" fmla="*/ 2088357 w 2088357"/>
                  <a:gd name="connsiteY1" fmla="*/ 0 h 1443012"/>
                  <a:gd name="connsiteX2" fmla="*/ 2088357 w 2088357"/>
                  <a:gd name="connsiteY2" fmla="*/ 683419 h 1443012"/>
                  <a:gd name="connsiteX3" fmla="*/ 1393032 w 2088357"/>
                  <a:gd name="connsiteY3" fmla="*/ 685800 h 1443012"/>
                  <a:gd name="connsiteX4" fmla="*/ 1393032 w 2088357"/>
                  <a:gd name="connsiteY4" fmla="*/ 1393032 h 1443012"/>
                  <a:gd name="connsiteX5" fmla="*/ 697707 w 2088357"/>
                  <a:gd name="connsiteY5" fmla="*/ 1383506 h 1443012"/>
                  <a:gd name="connsiteX6" fmla="*/ 697707 w 2088357"/>
                  <a:gd name="connsiteY6" fmla="*/ 692945 h 1443012"/>
                  <a:gd name="connsiteX7" fmla="*/ 2382 w 2088357"/>
                  <a:gd name="connsiteY7" fmla="*/ 692944 h 1443012"/>
                  <a:gd name="connsiteX8" fmla="*/ 1 w 2088357"/>
                  <a:gd name="connsiteY8" fmla="*/ 1 h 1443012"/>
                  <a:gd name="connsiteX0" fmla="*/ 1 w 2088357"/>
                  <a:gd name="connsiteY0" fmla="*/ 1 h 1443012"/>
                  <a:gd name="connsiteX1" fmla="*/ 2088357 w 2088357"/>
                  <a:gd name="connsiteY1" fmla="*/ 0 h 1443012"/>
                  <a:gd name="connsiteX2" fmla="*/ 2088357 w 2088357"/>
                  <a:gd name="connsiteY2" fmla="*/ 683419 h 1443012"/>
                  <a:gd name="connsiteX3" fmla="*/ 1393032 w 2088357"/>
                  <a:gd name="connsiteY3" fmla="*/ 685800 h 1443012"/>
                  <a:gd name="connsiteX4" fmla="*/ 1393032 w 2088357"/>
                  <a:gd name="connsiteY4" fmla="*/ 1393032 h 1443012"/>
                  <a:gd name="connsiteX5" fmla="*/ 697707 w 2088357"/>
                  <a:gd name="connsiteY5" fmla="*/ 1383506 h 1443012"/>
                  <a:gd name="connsiteX6" fmla="*/ 697707 w 2088357"/>
                  <a:gd name="connsiteY6" fmla="*/ 692945 h 1443012"/>
                  <a:gd name="connsiteX7" fmla="*/ 2382 w 2088357"/>
                  <a:gd name="connsiteY7" fmla="*/ 692944 h 1443012"/>
                  <a:gd name="connsiteX8" fmla="*/ 1 w 2088357"/>
                  <a:gd name="connsiteY8" fmla="*/ 1 h 1443012"/>
                  <a:gd name="connsiteX0" fmla="*/ 1 w 2088357"/>
                  <a:gd name="connsiteY0" fmla="*/ 1 h 1393032"/>
                  <a:gd name="connsiteX1" fmla="*/ 2088357 w 2088357"/>
                  <a:gd name="connsiteY1" fmla="*/ 0 h 1393032"/>
                  <a:gd name="connsiteX2" fmla="*/ 2088357 w 2088357"/>
                  <a:gd name="connsiteY2" fmla="*/ 683419 h 1393032"/>
                  <a:gd name="connsiteX3" fmla="*/ 1393032 w 2088357"/>
                  <a:gd name="connsiteY3" fmla="*/ 685800 h 1393032"/>
                  <a:gd name="connsiteX4" fmla="*/ 1393032 w 2088357"/>
                  <a:gd name="connsiteY4" fmla="*/ 1393032 h 1393032"/>
                  <a:gd name="connsiteX5" fmla="*/ 697707 w 2088357"/>
                  <a:gd name="connsiteY5" fmla="*/ 1383506 h 1393032"/>
                  <a:gd name="connsiteX6" fmla="*/ 697707 w 2088357"/>
                  <a:gd name="connsiteY6" fmla="*/ 692945 h 1393032"/>
                  <a:gd name="connsiteX7" fmla="*/ 2382 w 2088357"/>
                  <a:gd name="connsiteY7" fmla="*/ 692944 h 1393032"/>
                  <a:gd name="connsiteX8" fmla="*/ 1 w 2088357"/>
                  <a:gd name="connsiteY8" fmla="*/ 1 h 1393032"/>
                  <a:gd name="connsiteX0" fmla="*/ 1 w 2088357"/>
                  <a:gd name="connsiteY0" fmla="*/ 1 h 1383636"/>
                  <a:gd name="connsiteX1" fmla="*/ 2088357 w 2088357"/>
                  <a:gd name="connsiteY1" fmla="*/ 0 h 1383636"/>
                  <a:gd name="connsiteX2" fmla="*/ 2088357 w 2088357"/>
                  <a:gd name="connsiteY2" fmla="*/ 683419 h 1383636"/>
                  <a:gd name="connsiteX3" fmla="*/ 1393032 w 2088357"/>
                  <a:gd name="connsiteY3" fmla="*/ 685800 h 1383636"/>
                  <a:gd name="connsiteX4" fmla="*/ 1366838 w 2088357"/>
                  <a:gd name="connsiteY4" fmla="*/ 1335882 h 1383636"/>
                  <a:gd name="connsiteX5" fmla="*/ 697707 w 2088357"/>
                  <a:gd name="connsiteY5" fmla="*/ 1383506 h 1383636"/>
                  <a:gd name="connsiteX6" fmla="*/ 697707 w 2088357"/>
                  <a:gd name="connsiteY6" fmla="*/ 692945 h 1383636"/>
                  <a:gd name="connsiteX7" fmla="*/ 2382 w 2088357"/>
                  <a:gd name="connsiteY7" fmla="*/ 692944 h 1383636"/>
                  <a:gd name="connsiteX8" fmla="*/ 1 w 2088357"/>
                  <a:gd name="connsiteY8" fmla="*/ 1 h 1383636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4250"/>
                  <a:gd name="connsiteX1" fmla="*/ 2088357 w 2088357"/>
                  <a:gd name="connsiteY1" fmla="*/ 0 h 1384250"/>
                  <a:gd name="connsiteX2" fmla="*/ 2088357 w 2088357"/>
                  <a:gd name="connsiteY2" fmla="*/ 683419 h 1384250"/>
                  <a:gd name="connsiteX3" fmla="*/ 1393032 w 2088357"/>
                  <a:gd name="connsiteY3" fmla="*/ 685800 h 1384250"/>
                  <a:gd name="connsiteX4" fmla="*/ 1393031 w 2088357"/>
                  <a:gd name="connsiteY4" fmla="*/ 1383507 h 1384250"/>
                  <a:gd name="connsiteX5" fmla="*/ 697707 w 2088357"/>
                  <a:gd name="connsiteY5" fmla="*/ 1383506 h 1384250"/>
                  <a:gd name="connsiteX6" fmla="*/ 697707 w 2088357"/>
                  <a:gd name="connsiteY6" fmla="*/ 692945 h 1384250"/>
                  <a:gd name="connsiteX7" fmla="*/ 2382 w 2088357"/>
                  <a:gd name="connsiteY7" fmla="*/ 692944 h 1384250"/>
                  <a:gd name="connsiteX8" fmla="*/ 1 w 2088357"/>
                  <a:gd name="connsiteY8" fmla="*/ 1 h 1384250"/>
                  <a:gd name="connsiteX0" fmla="*/ 1 w 2088357"/>
                  <a:gd name="connsiteY0" fmla="*/ 1 h 1384466"/>
                  <a:gd name="connsiteX1" fmla="*/ 2088357 w 2088357"/>
                  <a:gd name="connsiteY1" fmla="*/ 0 h 1384466"/>
                  <a:gd name="connsiteX2" fmla="*/ 2088357 w 2088357"/>
                  <a:gd name="connsiteY2" fmla="*/ 683419 h 1384466"/>
                  <a:gd name="connsiteX3" fmla="*/ 1393032 w 2088357"/>
                  <a:gd name="connsiteY3" fmla="*/ 685800 h 1384466"/>
                  <a:gd name="connsiteX4" fmla="*/ 1393031 w 2088357"/>
                  <a:gd name="connsiteY4" fmla="*/ 1383507 h 1384466"/>
                  <a:gd name="connsiteX5" fmla="*/ 697707 w 2088357"/>
                  <a:gd name="connsiteY5" fmla="*/ 1383506 h 1384466"/>
                  <a:gd name="connsiteX6" fmla="*/ 697707 w 2088357"/>
                  <a:gd name="connsiteY6" fmla="*/ 692945 h 1384466"/>
                  <a:gd name="connsiteX7" fmla="*/ 2382 w 2088357"/>
                  <a:gd name="connsiteY7" fmla="*/ 692944 h 1384466"/>
                  <a:gd name="connsiteX8" fmla="*/ 1 w 2088357"/>
                  <a:gd name="connsiteY8" fmla="*/ 1 h 1384466"/>
                  <a:gd name="connsiteX0" fmla="*/ 1 w 2088357"/>
                  <a:gd name="connsiteY0" fmla="*/ 1 h 1385889"/>
                  <a:gd name="connsiteX1" fmla="*/ 2088357 w 2088357"/>
                  <a:gd name="connsiteY1" fmla="*/ 0 h 1385889"/>
                  <a:gd name="connsiteX2" fmla="*/ 2088357 w 2088357"/>
                  <a:gd name="connsiteY2" fmla="*/ 683419 h 1385889"/>
                  <a:gd name="connsiteX3" fmla="*/ 1393032 w 2088357"/>
                  <a:gd name="connsiteY3" fmla="*/ 685800 h 1385889"/>
                  <a:gd name="connsiteX4" fmla="*/ 1390650 w 2088357"/>
                  <a:gd name="connsiteY4" fmla="*/ 1385889 h 1385889"/>
                  <a:gd name="connsiteX5" fmla="*/ 697707 w 2088357"/>
                  <a:gd name="connsiteY5" fmla="*/ 1383506 h 1385889"/>
                  <a:gd name="connsiteX6" fmla="*/ 697707 w 2088357"/>
                  <a:gd name="connsiteY6" fmla="*/ 692945 h 1385889"/>
                  <a:gd name="connsiteX7" fmla="*/ 2382 w 2088357"/>
                  <a:gd name="connsiteY7" fmla="*/ 692944 h 1385889"/>
                  <a:gd name="connsiteX8" fmla="*/ 1 w 2088357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83419 h 1385889"/>
                  <a:gd name="connsiteX3" fmla="*/ 1393032 w 2089591"/>
                  <a:gd name="connsiteY3" fmla="*/ 6858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858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9591" h="1385889">
                    <a:moveTo>
                      <a:pt x="1" y="1"/>
                    </a:moveTo>
                    <a:lnTo>
                      <a:pt x="2088357" y="0"/>
                    </a:lnTo>
                    <a:cubicBezTo>
                      <a:pt x="2091134" y="279003"/>
                      <a:pt x="2088357" y="354409"/>
                      <a:pt x="2088357" y="696119"/>
                    </a:cubicBezTo>
                    <a:lnTo>
                      <a:pt x="1393032" y="698500"/>
                    </a:lnTo>
                    <a:cubicBezTo>
                      <a:pt x="1393826" y="933451"/>
                      <a:pt x="1389857" y="1176737"/>
                      <a:pt x="1390650" y="1385889"/>
                    </a:cubicBezTo>
                    <a:cubicBezTo>
                      <a:pt x="1229518" y="1383110"/>
                      <a:pt x="929482" y="1386681"/>
                      <a:pt x="697707" y="1383506"/>
                    </a:cubicBezTo>
                    <a:cubicBezTo>
                      <a:pt x="696517" y="1267222"/>
                      <a:pt x="694929" y="845345"/>
                      <a:pt x="697707" y="692945"/>
                    </a:cubicBezTo>
                    <a:cubicBezTo>
                      <a:pt x="515542" y="690564"/>
                      <a:pt x="263128" y="692944"/>
                      <a:pt x="2382" y="692944"/>
                    </a:cubicBezTo>
                    <a:cubicBezTo>
                      <a:pt x="3176" y="563166"/>
                      <a:pt x="0" y="160338"/>
                      <a:pt x="1" y="1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666109" y="4338835"/>
                <a:ext cx="838214" cy="916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T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307061" y="5112692"/>
              <a:ext cx="803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 4</a:t>
              </a:r>
              <a:endParaRPr lang="en-US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066879" y="4882229"/>
            <a:ext cx="1079908" cy="668274"/>
            <a:chOff x="5048001" y="4882229"/>
            <a:chExt cx="1079908" cy="668274"/>
          </a:xfrm>
        </p:grpSpPr>
        <p:grpSp>
          <p:nvGrpSpPr>
            <p:cNvPr id="145" name="Group 2052"/>
            <p:cNvGrpSpPr/>
            <p:nvPr/>
          </p:nvGrpSpPr>
          <p:grpSpPr>
            <a:xfrm rot="5400000">
              <a:off x="5171387" y="4758843"/>
              <a:ext cx="551390" cy="798161"/>
              <a:chOff x="7553921" y="1140005"/>
              <a:chExt cx="1477720" cy="2139067"/>
            </a:xfrm>
          </p:grpSpPr>
          <p:grpSp>
            <p:nvGrpSpPr>
              <p:cNvPr id="146" name="Group 6"/>
              <p:cNvGrpSpPr/>
              <p:nvPr/>
            </p:nvGrpSpPr>
            <p:grpSpPr>
              <a:xfrm>
                <a:off x="7644169" y="1149829"/>
                <a:ext cx="1387472" cy="2066127"/>
                <a:chOff x="2779414" y="3014804"/>
                <a:chExt cx="832918" cy="1240324"/>
              </a:xfrm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2779414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2779414" y="3838669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3195873" y="3838669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47" name="Rectangle 94"/>
              <p:cNvSpPr/>
              <p:nvPr/>
            </p:nvSpPr>
            <p:spPr bwMode="auto">
              <a:xfrm>
                <a:off x="7649465" y="1140005"/>
                <a:ext cx="1380243" cy="2077062"/>
              </a:xfrm>
              <a:custGeom>
                <a:avLst/>
                <a:gdLst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3736 w 693736"/>
                  <a:gd name="connsiteY2" fmla="*/ 2075950 h 2075950"/>
                  <a:gd name="connsiteX3" fmla="*/ 0 w 693736"/>
                  <a:gd name="connsiteY3" fmla="*/ 2075950 h 2075950"/>
                  <a:gd name="connsiteX4" fmla="*/ 0 w 693736"/>
                  <a:gd name="connsiteY4" fmla="*/ 0 h 2075950"/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2055 w 693736"/>
                  <a:gd name="connsiteY2" fmla="*/ 1376975 h 2075950"/>
                  <a:gd name="connsiteX3" fmla="*/ 693736 w 693736"/>
                  <a:gd name="connsiteY3" fmla="*/ 2075950 h 2075950"/>
                  <a:gd name="connsiteX4" fmla="*/ 0 w 693736"/>
                  <a:gd name="connsiteY4" fmla="*/ 2075950 h 2075950"/>
                  <a:gd name="connsiteX5" fmla="*/ 0 w 693736"/>
                  <a:gd name="connsiteY5" fmla="*/ 0 h 2075950"/>
                  <a:gd name="connsiteX0" fmla="*/ 0 w 745420"/>
                  <a:gd name="connsiteY0" fmla="*/ 0 h 2075950"/>
                  <a:gd name="connsiteX1" fmla="*/ 693736 w 745420"/>
                  <a:gd name="connsiteY1" fmla="*/ 0 h 2075950"/>
                  <a:gd name="connsiteX2" fmla="*/ 692055 w 745420"/>
                  <a:gd name="connsiteY2" fmla="*/ 1376975 h 2075950"/>
                  <a:gd name="connsiteX3" fmla="*/ 694436 w 745420"/>
                  <a:gd name="connsiteY3" fmla="*/ 1638913 h 2075950"/>
                  <a:gd name="connsiteX4" fmla="*/ 693736 w 745420"/>
                  <a:gd name="connsiteY4" fmla="*/ 2075950 h 2075950"/>
                  <a:gd name="connsiteX5" fmla="*/ 0 w 745420"/>
                  <a:gd name="connsiteY5" fmla="*/ 2075950 h 2075950"/>
                  <a:gd name="connsiteX6" fmla="*/ 0 w 745420"/>
                  <a:gd name="connsiteY6" fmla="*/ 0 h 2075950"/>
                  <a:gd name="connsiteX0" fmla="*/ 0 w 758109"/>
                  <a:gd name="connsiteY0" fmla="*/ 0 h 2075950"/>
                  <a:gd name="connsiteX1" fmla="*/ 693736 w 758109"/>
                  <a:gd name="connsiteY1" fmla="*/ 0 h 2075950"/>
                  <a:gd name="connsiteX2" fmla="*/ 692055 w 758109"/>
                  <a:gd name="connsiteY2" fmla="*/ 1376975 h 2075950"/>
                  <a:gd name="connsiteX3" fmla="*/ 694436 w 758109"/>
                  <a:gd name="connsiteY3" fmla="*/ 1638913 h 2075950"/>
                  <a:gd name="connsiteX4" fmla="*/ 727774 w 758109"/>
                  <a:gd name="connsiteY4" fmla="*/ 1822269 h 2075950"/>
                  <a:gd name="connsiteX5" fmla="*/ 693736 w 758109"/>
                  <a:gd name="connsiteY5" fmla="*/ 2075950 h 2075950"/>
                  <a:gd name="connsiteX6" fmla="*/ 0 w 758109"/>
                  <a:gd name="connsiteY6" fmla="*/ 2075950 h 2075950"/>
                  <a:gd name="connsiteX7" fmla="*/ 0 w 758109"/>
                  <a:gd name="connsiteY7" fmla="*/ 0 h 2075950"/>
                  <a:gd name="connsiteX0" fmla="*/ 0 w 1380276"/>
                  <a:gd name="connsiteY0" fmla="*/ 0 h 2075950"/>
                  <a:gd name="connsiteX1" fmla="*/ 693736 w 1380276"/>
                  <a:gd name="connsiteY1" fmla="*/ 0 h 2075950"/>
                  <a:gd name="connsiteX2" fmla="*/ 692055 w 1380276"/>
                  <a:gd name="connsiteY2" fmla="*/ 1376975 h 2075950"/>
                  <a:gd name="connsiteX3" fmla="*/ 1380236 w 1380276"/>
                  <a:gd name="connsiteY3" fmla="*/ 1376976 h 2075950"/>
                  <a:gd name="connsiteX4" fmla="*/ 727774 w 1380276"/>
                  <a:gd name="connsiteY4" fmla="*/ 1822269 h 2075950"/>
                  <a:gd name="connsiteX5" fmla="*/ 693736 w 1380276"/>
                  <a:gd name="connsiteY5" fmla="*/ 2075950 h 2075950"/>
                  <a:gd name="connsiteX6" fmla="*/ 0 w 1380276"/>
                  <a:gd name="connsiteY6" fmla="*/ 2075950 h 2075950"/>
                  <a:gd name="connsiteX7" fmla="*/ 0 w 1380276"/>
                  <a:gd name="connsiteY7" fmla="*/ 0 h 2075950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81738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12376"/>
                  <a:gd name="connsiteX1" fmla="*/ 693736 w 1382907"/>
                  <a:gd name="connsiteY1" fmla="*/ 0 h 2112376"/>
                  <a:gd name="connsiteX2" fmla="*/ 687293 w 1382907"/>
                  <a:gd name="connsiteY2" fmla="*/ 1381738 h 2112376"/>
                  <a:gd name="connsiteX3" fmla="*/ 1380236 w 1382907"/>
                  <a:gd name="connsiteY3" fmla="*/ 1381738 h 2112376"/>
                  <a:gd name="connsiteX4" fmla="*/ 1380236 w 1382907"/>
                  <a:gd name="connsiteY4" fmla="*/ 2081825 h 2112376"/>
                  <a:gd name="connsiteX5" fmla="*/ 693736 w 1382907"/>
                  <a:gd name="connsiteY5" fmla="*/ 2075950 h 2112376"/>
                  <a:gd name="connsiteX6" fmla="*/ 0 w 1382907"/>
                  <a:gd name="connsiteY6" fmla="*/ 2075950 h 2112376"/>
                  <a:gd name="connsiteX7" fmla="*/ 0 w 1382907"/>
                  <a:gd name="connsiteY7" fmla="*/ 0 h 2112376"/>
                  <a:gd name="connsiteX0" fmla="*/ 0 w 1382907"/>
                  <a:gd name="connsiteY0" fmla="*/ 0 h 2081825"/>
                  <a:gd name="connsiteX1" fmla="*/ 693736 w 1382907"/>
                  <a:gd name="connsiteY1" fmla="*/ 0 h 2081825"/>
                  <a:gd name="connsiteX2" fmla="*/ 687293 w 1382907"/>
                  <a:gd name="connsiteY2" fmla="*/ 1381738 h 2081825"/>
                  <a:gd name="connsiteX3" fmla="*/ 1380236 w 1382907"/>
                  <a:gd name="connsiteY3" fmla="*/ 1381738 h 2081825"/>
                  <a:gd name="connsiteX4" fmla="*/ 1380236 w 1382907"/>
                  <a:gd name="connsiteY4" fmla="*/ 2081825 h 2081825"/>
                  <a:gd name="connsiteX5" fmla="*/ 693736 w 1382907"/>
                  <a:gd name="connsiteY5" fmla="*/ 2075950 h 2081825"/>
                  <a:gd name="connsiteX6" fmla="*/ 0 w 1382907"/>
                  <a:gd name="connsiteY6" fmla="*/ 2075950 h 2081825"/>
                  <a:gd name="connsiteX7" fmla="*/ 0 w 1382907"/>
                  <a:gd name="connsiteY7" fmla="*/ 0 h 2081825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79449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8332"/>
                  <a:gd name="connsiteX1" fmla="*/ 693736 w 1380243"/>
                  <a:gd name="connsiteY1" fmla="*/ 0 h 2078332"/>
                  <a:gd name="connsiteX2" fmla="*/ 687293 w 1380243"/>
                  <a:gd name="connsiteY2" fmla="*/ 1381738 h 2078332"/>
                  <a:gd name="connsiteX3" fmla="*/ 1380236 w 1380243"/>
                  <a:gd name="connsiteY3" fmla="*/ 1381738 h 2078332"/>
                  <a:gd name="connsiteX4" fmla="*/ 1380236 w 1380243"/>
                  <a:gd name="connsiteY4" fmla="*/ 2077062 h 2078332"/>
                  <a:gd name="connsiteX5" fmla="*/ 688974 w 1380243"/>
                  <a:gd name="connsiteY5" fmla="*/ 2078332 h 2078332"/>
                  <a:gd name="connsiteX6" fmla="*/ 0 w 1380243"/>
                  <a:gd name="connsiteY6" fmla="*/ 2075950 h 2078332"/>
                  <a:gd name="connsiteX7" fmla="*/ 0 w 1380243"/>
                  <a:gd name="connsiteY7" fmla="*/ 0 h 207833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88974 w 1380243"/>
                  <a:gd name="connsiteY5" fmla="*/ 207357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0243" h="2077062">
                    <a:moveTo>
                      <a:pt x="0" y="0"/>
                    </a:moveTo>
                    <a:lnTo>
                      <a:pt x="693736" y="0"/>
                    </a:lnTo>
                    <a:cubicBezTo>
                      <a:pt x="693176" y="458992"/>
                      <a:pt x="687853" y="922746"/>
                      <a:pt x="687293" y="1381738"/>
                    </a:cubicBezTo>
                    <a:lnTo>
                      <a:pt x="1380236" y="1381738"/>
                    </a:lnTo>
                    <a:cubicBezTo>
                      <a:pt x="1379045" y="1641692"/>
                      <a:pt x="1380353" y="1758955"/>
                      <a:pt x="1380236" y="2077062"/>
                    </a:cubicBezTo>
                    <a:lnTo>
                      <a:pt x="0" y="207595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 rot="16200000">
                <a:off x="7603324" y="2421153"/>
                <a:ext cx="808516" cy="90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L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5324828" y="5088838"/>
              <a:ext cx="803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 4</a:t>
              </a:r>
              <a:endParaRPr lang="en-US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8038554" y="4262029"/>
            <a:ext cx="1320798" cy="1763567"/>
            <a:chOff x="8038554" y="4540325"/>
            <a:chExt cx="1320798" cy="1763567"/>
          </a:xfrm>
        </p:grpSpPr>
        <p:grpSp>
          <p:nvGrpSpPr>
            <p:cNvPr id="179" name="Group 2052"/>
            <p:cNvGrpSpPr/>
            <p:nvPr/>
          </p:nvGrpSpPr>
          <p:grpSpPr>
            <a:xfrm rot="5400000">
              <a:off x="8161940" y="4416939"/>
              <a:ext cx="551390" cy="798161"/>
              <a:chOff x="7553921" y="1140005"/>
              <a:chExt cx="1477720" cy="2139067"/>
            </a:xfrm>
          </p:grpSpPr>
          <p:grpSp>
            <p:nvGrpSpPr>
              <p:cNvPr id="180" name="Group 6"/>
              <p:cNvGrpSpPr/>
              <p:nvPr/>
            </p:nvGrpSpPr>
            <p:grpSpPr>
              <a:xfrm>
                <a:off x="7644169" y="1149829"/>
                <a:ext cx="1387472" cy="2066127"/>
                <a:chOff x="2779414" y="3014804"/>
                <a:chExt cx="832918" cy="1240324"/>
              </a:xfrm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2779414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2779414" y="3838669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3195873" y="3838669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81" name="Rectangle 94"/>
              <p:cNvSpPr/>
              <p:nvPr/>
            </p:nvSpPr>
            <p:spPr bwMode="auto">
              <a:xfrm>
                <a:off x="7649465" y="1140005"/>
                <a:ext cx="1380243" cy="2077062"/>
              </a:xfrm>
              <a:custGeom>
                <a:avLst/>
                <a:gdLst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3736 w 693736"/>
                  <a:gd name="connsiteY2" fmla="*/ 2075950 h 2075950"/>
                  <a:gd name="connsiteX3" fmla="*/ 0 w 693736"/>
                  <a:gd name="connsiteY3" fmla="*/ 2075950 h 2075950"/>
                  <a:gd name="connsiteX4" fmla="*/ 0 w 693736"/>
                  <a:gd name="connsiteY4" fmla="*/ 0 h 2075950"/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2055 w 693736"/>
                  <a:gd name="connsiteY2" fmla="*/ 1376975 h 2075950"/>
                  <a:gd name="connsiteX3" fmla="*/ 693736 w 693736"/>
                  <a:gd name="connsiteY3" fmla="*/ 2075950 h 2075950"/>
                  <a:gd name="connsiteX4" fmla="*/ 0 w 693736"/>
                  <a:gd name="connsiteY4" fmla="*/ 2075950 h 2075950"/>
                  <a:gd name="connsiteX5" fmla="*/ 0 w 693736"/>
                  <a:gd name="connsiteY5" fmla="*/ 0 h 2075950"/>
                  <a:gd name="connsiteX0" fmla="*/ 0 w 745420"/>
                  <a:gd name="connsiteY0" fmla="*/ 0 h 2075950"/>
                  <a:gd name="connsiteX1" fmla="*/ 693736 w 745420"/>
                  <a:gd name="connsiteY1" fmla="*/ 0 h 2075950"/>
                  <a:gd name="connsiteX2" fmla="*/ 692055 w 745420"/>
                  <a:gd name="connsiteY2" fmla="*/ 1376975 h 2075950"/>
                  <a:gd name="connsiteX3" fmla="*/ 694436 w 745420"/>
                  <a:gd name="connsiteY3" fmla="*/ 1638913 h 2075950"/>
                  <a:gd name="connsiteX4" fmla="*/ 693736 w 745420"/>
                  <a:gd name="connsiteY4" fmla="*/ 2075950 h 2075950"/>
                  <a:gd name="connsiteX5" fmla="*/ 0 w 745420"/>
                  <a:gd name="connsiteY5" fmla="*/ 2075950 h 2075950"/>
                  <a:gd name="connsiteX6" fmla="*/ 0 w 745420"/>
                  <a:gd name="connsiteY6" fmla="*/ 0 h 2075950"/>
                  <a:gd name="connsiteX0" fmla="*/ 0 w 758109"/>
                  <a:gd name="connsiteY0" fmla="*/ 0 h 2075950"/>
                  <a:gd name="connsiteX1" fmla="*/ 693736 w 758109"/>
                  <a:gd name="connsiteY1" fmla="*/ 0 h 2075950"/>
                  <a:gd name="connsiteX2" fmla="*/ 692055 w 758109"/>
                  <a:gd name="connsiteY2" fmla="*/ 1376975 h 2075950"/>
                  <a:gd name="connsiteX3" fmla="*/ 694436 w 758109"/>
                  <a:gd name="connsiteY3" fmla="*/ 1638913 h 2075950"/>
                  <a:gd name="connsiteX4" fmla="*/ 727774 w 758109"/>
                  <a:gd name="connsiteY4" fmla="*/ 1822269 h 2075950"/>
                  <a:gd name="connsiteX5" fmla="*/ 693736 w 758109"/>
                  <a:gd name="connsiteY5" fmla="*/ 2075950 h 2075950"/>
                  <a:gd name="connsiteX6" fmla="*/ 0 w 758109"/>
                  <a:gd name="connsiteY6" fmla="*/ 2075950 h 2075950"/>
                  <a:gd name="connsiteX7" fmla="*/ 0 w 758109"/>
                  <a:gd name="connsiteY7" fmla="*/ 0 h 2075950"/>
                  <a:gd name="connsiteX0" fmla="*/ 0 w 1380276"/>
                  <a:gd name="connsiteY0" fmla="*/ 0 h 2075950"/>
                  <a:gd name="connsiteX1" fmla="*/ 693736 w 1380276"/>
                  <a:gd name="connsiteY1" fmla="*/ 0 h 2075950"/>
                  <a:gd name="connsiteX2" fmla="*/ 692055 w 1380276"/>
                  <a:gd name="connsiteY2" fmla="*/ 1376975 h 2075950"/>
                  <a:gd name="connsiteX3" fmla="*/ 1380236 w 1380276"/>
                  <a:gd name="connsiteY3" fmla="*/ 1376976 h 2075950"/>
                  <a:gd name="connsiteX4" fmla="*/ 727774 w 1380276"/>
                  <a:gd name="connsiteY4" fmla="*/ 1822269 h 2075950"/>
                  <a:gd name="connsiteX5" fmla="*/ 693736 w 1380276"/>
                  <a:gd name="connsiteY5" fmla="*/ 2075950 h 2075950"/>
                  <a:gd name="connsiteX6" fmla="*/ 0 w 1380276"/>
                  <a:gd name="connsiteY6" fmla="*/ 2075950 h 2075950"/>
                  <a:gd name="connsiteX7" fmla="*/ 0 w 1380276"/>
                  <a:gd name="connsiteY7" fmla="*/ 0 h 2075950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81738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12376"/>
                  <a:gd name="connsiteX1" fmla="*/ 693736 w 1382907"/>
                  <a:gd name="connsiteY1" fmla="*/ 0 h 2112376"/>
                  <a:gd name="connsiteX2" fmla="*/ 687293 w 1382907"/>
                  <a:gd name="connsiteY2" fmla="*/ 1381738 h 2112376"/>
                  <a:gd name="connsiteX3" fmla="*/ 1380236 w 1382907"/>
                  <a:gd name="connsiteY3" fmla="*/ 1381738 h 2112376"/>
                  <a:gd name="connsiteX4" fmla="*/ 1380236 w 1382907"/>
                  <a:gd name="connsiteY4" fmla="*/ 2081825 h 2112376"/>
                  <a:gd name="connsiteX5" fmla="*/ 693736 w 1382907"/>
                  <a:gd name="connsiteY5" fmla="*/ 2075950 h 2112376"/>
                  <a:gd name="connsiteX6" fmla="*/ 0 w 1382907"/>
                  <a:gd name="connsiteY6" fmla="*/ 2075950 h 2112376"/>
                  <a:gd name="connsiteX7" fmla="*/ 0 w 1382907"/>
                  <a:gd name="connsiteY7" fmla="*/ 0 h 2112376"/>
                  <a:gd name="connsiteX0" fmla="*/ 0 w 1382907"/>
                  <a:gd name="connsiteY0" fmla="*/ 0 h 2081825"/>
                  <a:gd name="connsiteX1" fmla="*/ 693736 w 1382907"/>
                  <a:gd name="connsiteY1" fmla="*/ 0 h 2081825"/>
                  <a:gd name="connsiteX2" fmla="*/ 687293 w 1382907"/>
                  <a:gd name="connsiteY2" fmla="*/ 1381738 h 2081825"/>
                  <a:gd name="connsiteX3" fmla="*/ 1380236 w 1382907"/>
                  <a:gd name="connsiteY3" fmla="*/ 1381738 h 2081825"/>
                  <a:gd name="connsiteX4" fmla="*/ 1380236 w 1382907"/>
                  <a:gd name="connsiteY4" fmla="*/ 2081825 h 2081825"/>
                  <a:gd name="connsiteX5" fmla="*/ 693736 w 1382907"/>
                  <a:gd name="connsiteY5" fmla="*/ 2075950 h 2081825"/>
                  <a:gd name="connsiteX6" fmla="*/ 0 w 1382907"/>
                  <a:gd name="connsiteY6" fmla="*/ 2075950 h 2081825"/>
                  <a:gd name="connsiteX7" fmla="*/ 0 w 1382907"/>
                  <a:gd name="connsiteY7" fmla="*/ 0 h 2081825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79449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8332"/>
                  <a:gd name="connsiteX1" fmla="*/ 693736 w 1380243"/>
                  <a:gd name="connsiteY1" fmla="*/ 0 h 2078332"/>
                  <a:gd name="connsiteX2" fmla="*/ 687293 w 1380243"/>
                  <a:gd name="connsiteY2" fmla="*/ 1381738 h 2078332"/>
                  <a:gd name="connsiteX3" fmla="*/ 1380236 w 1380243"/>
                  <a:gd name="connsiteY3" fmla="*/ 1381738 h 2078332"/>
                  <a:gd name="connsiteX4" fmla="*/ 1380236 w 1380243"/>
                  <a:gd name="connsiteY4" fmla="*/ 2077062 h 2078332"/>
                  <a:gd name="connsiteX5" fmla="*/ 688974 w 1380243"/>
                  <a:gd name="connsiteY5" fmla="*/ 2078332 h 2078332"/>
                  <a:gd name="connsiteX6" fmla="*/ 0 w 1380243"/>
                  <a:gd name="connsiteY6" fmla="*/ 2075950 h 2078332"/>
                  <a:gd name="connsiteX7" fmla="*/ 0 w 1380243"/>
                  <a:gd name="connsiteY7" fmla="*/ 0 h 207833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88974 w 1380243"/>
                  <a:gd name="connsiteY5" fmla="*/ 207357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0243" h="2077062">
                    <a:moveTo>
                      <a:pt x="0" y="0"/>
                    </a:moveTo>
                    <a:lnTo>
                      <a:pt x="693736" y="0"/>
                    </a:lnTo>
                    <a:cubicBezTo>
                      <a:pt x="693176" y="458992"/>
                      <a:pt x="687853" y="922746"/>
                      <a:pt x="687293" y="1381738"/>
                    </a:cubicBezTo>
                    <a:lnTo>
                      <a:pt x="1380236" y="1381738"/>
                    </a:lnTo>
                    <a:cubicBezTo>
                      <a:pt x="1379045" y="1641692"/>
                      <a:pt x="1380353" y="1758955"/>
                      <a:pt x="1380236" y="2077062"/>
                    </a:cubicBezTo>
                    <a:lnTo>
                      <a:pt x="0" y="207595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 rot="16200000">
                <a:off x="7603324" y="2421153"/>
                <a:ext cx="808516" cy="90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L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8038554" y="5131638"/>
              <a:ext cx="1320798" cy="657395"/>
              <a:chOff x="8053789" y="5131638"/>
              <a:chExt cx="1320798" cy="657395"/>
            </a:xfrm>
          </p:grpSpPr>
          <p:grpSp>
            <p:nvGrpSpPr>
              <p:cNvPr id="187" name="Group 2050"/>
              <p:cNvGrpSpPr/>
              <p:nvPr/>
            </p:nvGrpSpPr>
            <p:grpSpPr>
              <a:xfrm>
                <a:off x="8053789" y="5131638"/>
                <a:ext cx="791832" cy="550102"/>
                <a:chOff x="4666109" y="4338835"/>
                <a:chExt cx="2143121" cy="1488869"/>
              </a:xfrm>
            </p:grpSpPr>
            <p:grpSp>
              <p:nvGrpSpPr>
                <p:cNvPr id="188" name="Group 57"/>
                <p:cNvGrpSpPr/>
                <p:nvPr/>
              </p:nvGrpSpPr>
              <p:grpSpPr>
                <a:xfrm>
                  <a:off x="4721802" y="4440232"/>
                  <a:ext cx="2081210" cy="1387472"/>
                  <a:chOff x="2779414" y="3014804"/>
                  <a:chExt cx="1249378" cy="832918"/>
                </a:xfrm>
              </p:grpSpPr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2779414" y="3014804"/>
                    <a:ext cx="416459" cy="4164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3195873" y="3014804"/>
                    <a:ext cx="416459" cy="4164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3612333" y="3014804"/>
                    <a:ext cx="416459" cy="4164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3195873" y="3431263"/>
                    <a:ext cx="416459" cy="4164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sp>
              <p:nvSpPr>
                <p:cNvPr id="189" name="Freeform 188"/>
                <p:cNvSpPr/>
                <p:nvPr/>
              </p:nvSpPr>
              <p:spPr bwMode="auto">
                <a:xfrm>
                  <a:off x="4719639" y="4441031"/>
                  <a:ext cx="2089591" cy="1385889"/>
                </a:xfrm>
                <a:custGeom>
                  <a:avLst/>
                  <a:gdLst>
                    <a:gd name="connsiteX0" fmla="*/ 23813 w 2112169"/>
                    <a:gd name="connsiteY0" fmla="*/ 9525 h 1407320"/>
                    <a:gd name="connsiteX1" fmla="*/ 133350 w 2112169"/>
                    <a:gd name="connsiteY1" fmla="*/ 16669 h 1407320"/>
                    <a:gd name="connsiteX2" fmla="*/ 766763 w 2112169"/>
                    <a:gd name="connsiteY2" fmla="*/ 14287 h 1407320"/>
                    <a:gd name="connsiteX3" fmla="*/ 1083469 w 2112169"/>
                    <a:gd name="connsiteY3" fmla="*/ 14287 h 1407320"/>
                    <a:gd name="connsiteX4" fmla="*/ 1095375 w 2112169"/>
                    <a:gd name="connsiteY4" fmla="*/ 11906 h 1407320"/>
                    <a:gd name="connsiteX5" fmla="*/ 1247775 w 2112169"/>
                    <a:gd name="connsiteY5" fmla="*/ 9525 h 1407320"/>
                    <a:gd name="connsiteX6" fmla="*/ 1874044 w 2112169"/>
                    <a:gd name="connsiteY6" fmla="*/ 7144 h 1407320"/>
                    <a:gd name="connsiteX7" fmla="*/ 1881188 w 2112169"/>
                    <a:gd name="connsiteY7" fmla="*/ 4762 h 1407320"/>
                    <a:gd name="connsiteX8" fmla="*/ 1945482 w 2112169"/>
                    <a:gd name="connsiteY8" fmla="*/ 0 h 1407320"/>
                    <a:gd name="connsiteX9" fmla="*/ 2002632 w 2112169"/>
                    <a:gd name="connsiteY9" fmla="*/ 2381 h 1407320"/>
                    <a:gd name="connsiteX10" fmla="*/ 2019300 w 2112169"/>
                    <a:gd name="connsiteY10" fmla="*/ 4762 h 1407320"/>
                    <a:gd name="connsiteX11" fmla="*/ 2045494 w 2112169"/>
                    <a:gd name="connsiteY11" fmla="*/ 11906 h 1407320"/>
                    <a:gd name="connsiteX12" fmla="*/ 2081213 w 2112169"/>
                    <a:gd name="connsiteY12" fmla="*/ 14287 h 1407320"/>
                    <a:gd name="connsiteX13" fmla="*/ 2112169 w 2112169"/>
                    <a:gd name="connsiteY13" fmla="*/ 19050 h 1407320"/>
                    <a:gd name="connsiteX14" fmla="*/ 2109788 w 2112169"/>
                    <a:gd name="connsiteY14" fmla="*/ 190500 h 1407320"/>
                    <a:gd name="connsiteX15" fmla="*/ 2107407 w 2112169"/>
                    <a:gd name="connsiteY15" fmla="*/ 238125 h 1407320"/>
                    <a:gd name="connsiteX16" fmla="*/ 2100263 w 2112169"/>
                    <a:gd name="connsiteY16" fmla="*/ 359569 h 1407320"/>
                    <a:gd name="connsiteX17" fmla="*/ 2097882 w 2112169"/>
                    <a:gd name="connsiteY17" fmla="*/ 390525 h 1407320"/>
                    <a:gd name="connsiteX18" fmla="*/ 2093119 w 2112169"/>
                    <a:gd name="connsiteY18" fmla="*/ 473869 h 1407320"/>
                    <a:gd name="connsiteX19" fmla="*/ 2090738 w 2112169"/>
                    <a:gd name="connsiteY19" fmla="*/ 483394 h 1407320"/>
                    <a:gd name="connsiteX20" fmla="*/ 2088357 w 2112169"/>
                    <a:gd name="connsiteY20" fmla="*/ 500062 h 1407320"/>
                    <a:gd name="connsiteX21" fmla="*/ 2090738 w 2112169"/>
                    <a:gd name="connsiteY21" fmla="*/ 583406 h 1407320"/>
                    <a:gd name="connsiteX22" fmla="*/ 2093119 w 2112169"/>
                    <a:gd name="connsiteY22" fmla="*/ 595312 h 1407320"/>
                    <a:gd name="connsiteX23" fmla="*/ 2095500 w 2112169"/>
                    <a:gd name="connsiteY23" fmla="*/ 628650 h 1407320"/>
                    <a:gd name="connsiteX24" fmla="*/ 2097882 w 2112169"/>
                    <a:gd name="connsiteY24" fmla="*/ 638175 h 1407320"/>
                    <a:gd name="connsiteX25" fmla="*/ 2100263 w 2112169"/>
                    <a:gd name="connsiteY25" fmla="*/ 652462 h 1407320"/>
                    <a:gd name="connsiteX26" fmla="*/ 2107407 w 2112169"/>
                    <a:gd name="connsiteY26" fmla="*/ 678656 h 1407320"/>
                    <a:gd name="connsiteX27" fmla="*/ 2109788 w 2112169"/>
                    <a:gd name="connsiteY27" fmla="*/ 697706 h 1407320"/>
                    <a:gd name="connsiteX28" fmla="*/ 1854994 w 2112169"/>
                    <a:gd name="connsiteY28" fmla="*/ 726281 h 1407320"/>
                    <a:gd name="connsiteX29" fmla="*/ 1750219 w 2112169"/>
                    <a:gd name="connsiteY29" fmla="*/ 731044 h 1407320"/>
                    <a:gd name="connsiteX30" fmla="*/ 1735932 w 2112169"/>
                    <a:gd name="connsiteY30" fmla="*/ 735806 h 1407320"/>
                    <a:gd name="connsiteX31" fmla="*/ 1624013 w 2112169"/>
                    <a:gd name="connsiteY31" fmla="*/ 738187 h 1407320"/>
                    <a:gd name="connsiteX32" fmla="*/ 1554957 w 2112169"/>
                    <a:gd name="connsiteY32" fmla="*/ 740569 h 1407320"/>
                    <a:gd name="connsiteX33" fmla="*/ 1483519 w 2112169"/>
                    <a:gd name="connsiteY33" fmla="*/ 738187 h 1407320"/>
                    <a:gd name="connsiteX34" fmla="*/ 1471613 w 2112169"/>
                    <a:gd name="connsiteY34" fmla="*/ 735806 h 1407320"/>
                    <a:gd name="connsiteX35" fmla="*/ 1454944 w 2112169"/>
                    <a:gd name="connsiteY35" fmla="*/ 733425 h 1407320"/>
                    <a:gd name="connsiteX36" fmla="*/ 1414463 w 2112169"/>
                    <a:gd name="connsiteY36" fmla="*/ 726281 h 1407320"/>
                    <a:gd name="connsiteX37" fmla="*/ 1400175 w 2112169"/>
                    <a:gd name="connsiteY37" fmla="*/ 731044 h 1407320"/>
                    <a:gd name="connsiteX38" fmla="*/ 1397794 w 2112169"/>
                    <a:gd name="connsiteY38" fmla="*/ 804862 h 1407320"/>
                    <a:gd name="connsiteX39" fmla="*/ 1395413 w 2112169"/>
                    <a:gd name="connsiteY39" fmla="*/ 852487 h 1407320"/>
                    <a:gd name="connsiteX40" fmla="*/ 1390650 w 2112169"/>
                    <a:gd name="connsiteY40" fmla="*/ 876300 h 1407320"/>
                    <a:gd name="connsiteX41" fmla="*/ 1385888 w 2112169"/>
                    <a:gd name="connsiteY41" fmla="*/ 900112 h 1407320"/>
                    <a:gd name="connsiteX42" fmla="*/ 1383507 w 2112169"/>
                    <a:gd name="connsiteY42" fmla="*/ 992981 h 1407320"/>
                    <a:gd name="connsiteX43" fmla="*/ 1381125 w 2112169"/>
                    <a:gd name="connsiteY43" fmla="*/ 1004887 h 1407320"/>
                    <a:gd name="connsiteX44" fmla="*/ 1385888 w 2112169"/>
                    <a:gd name="connsiteY44" fmla="*/ 1109662 h 1407320"/>
                    <a:gd name="connsiteX45" fmla="*/ 1388269 w 2112169"/>
                    <a:gd name="connsiteY45" fmla="*/ 1145381 h 1407320"/>
                    <a:gd name="connsiteX46" fmla="*/ 1393032 w 2112169"/>
                    <a:gd name="connsiteY46" fmla="*/ 1159669 h 1407320"/>
                    <a:gd name="connsiteX47" fmla="*/ 1395413 w 2112169"/>
                    <a:gd name="connsiteY47" fmla="*/ 1169194 h 1407320"/>
                    <a:gd name="connsiteX48" fmla="*/ 1397794 w 2112169"/>
                    <a:gd name="connsiteY48" fmla="*/ 1193006 h 1407320"/>
                    <a:gd name="connsiteX49" fmla="*/ 1400175 w 2112169"/>
                    <a:gd name="connsiteY49" fmla="*/ 1202531 h 1407320"/>
                    <a:gd name="connsiteX50" fmla="*/ 1404938 w 2112169"/>
                    <a:gd name="connsiteY50" fmla="*/ 1221581 h 1407320"/>
                    <a:gd name="connsiteX51" fmla="*/ 1412082 w 2112169"/>
                    <a:gd name="connsiteY51" fmla="*/ 1238250 h 1407320"/>
                    <a:gd name="connsiteX52" fmla="*/ 1414463 w 2112169"/>
                    <a:gd name="connsiteY52" fmla="*/ 1257300 h 1407320"/>
                    <a:gd name="connsiteX53" fmla="*/ 1416844 w 2112169"/>
                    <a:gd name="connsiteY53" fmla="*/ 1266825 h 1407320"/>
                    <a:gd name="connsiteX54" fmla="*/ 1419225 w 2112169"/>
                    <a:gd name="connsiteY54" fmla="*/ 1350169 h 1407320"/>
                    <a:gd name="connsiteX55" fmla="*/ 1421607 w 2112169"/>
                    <a:gd name="connsiteY55" fmla="*/ 1359694 h 1407320"/>
                    <a:gd name="connsiteX56" fmla="*/ 1423988 w 2112169"/>
                    <a:gd name="connsiteY56" fmla="*/ 1371600 h 1407320"/>
                    <a:gd name="connsiteX57" fmla="*/ 1421607 w 2112169"/>
                    <a:gd name="connsiteY57" fmla="*/ 1404937 h 1407320"/>
                    <a:gd name="connsiteX58" fmla="*/ 1414463 w 2112169"/>
                    <a:gd name="connsiteY58" fmla="*/ 1407319 h 1407320"/>
                    <a:gd name="connsiteX59" fmla="*/ 942975 w 2112169"/>
                    <a:gd name="connsiteY59" fmla="*/ 1402556 h 1407320"/>
                    <a:gd name="connsiteX60" fmla="*/ 888207 w 2112169"/>
                    <a:gd name="connsiteY60" fmla="*/ 1400175 h 1407320"/>
                    <a:gd name="connsiteX61" fmla="*/ 866775 w 2112169"/>
                    <a:gd name="connsiteY61" fmla="*/ 1397794 h 1407320"/>
                    <a:gd name="connsiteX62" fmla="*/ 797719 w 2112169"/>
                    <a:gd name="connsiteY62" fmla="*/ 1390650 h 1407320"/>
                    <a:gd name="connsiteX63" fmla="*/ 707232 w 2112169"/>
                    <a:gd name="connsiteY63" fmla="*/ 1393031 h 1407320"/>
                    <a:gd name="connsiteX64" fmla="*/ 702469 w 2112169"/>
                    <a:gd name="connsiteY64" fmla="*/ 1383506 h 1407320"/>
                    <a:gd name="connsiteX65" fmla="*/ 697707 w 2112169"/>
                    <a:gd name="connsiteY65" fmla="*/ 1221581 h 1407320"/>
                    <a:gd name="connsiteX66" fmla="*/ 695325 w 2112169"/>
                    <a:gd name="connsiteY66" fmla="*/ 883444 h 1407320"/>
                    <a:gd name="connsiteX67" fmla="*/ 690563 w 2112169"/>
                    <a:gd name="connsiteY67" fmla="*/ 852487 h 1407320"/>
                    <a:gd name="connsiteX68" fmla="*/ 688182 w 2112169"/>
                    <a:gd name="connsiteY68" fmla="*/ 745331 h 1407320"/>
                    <a:gd name="connsiteX69" fmla="*/ 685800 w 2112169"/>
                    <a:gd name="connsiteY69" fmla="*/ 735806 h 1407320"/>
                    <a:gd name="connsiteX70" fmla="*/ 688182 w 2112169"/>
                    <a:gd name="connsiteY70" fmla="*/ 702469 h 1407320"/>
                    <a:gd name="connsiteX71" fmla="*/ 692944 w 2112169"/>
                    <a:gd name="connsiteY71" fmla="*/ 692944 h 1407320"/>
                    <a:gd name="connsiteX72" fmla="*/ 697707 w 2112169"/>
                    <a:gd name="connsiteY72" fmla="*/ 685800 h 1407320"/>
                    <a:gd name="connsiteX73" fmla="*/ 669132 w 2112169"/>
                    <a:gd name="connsiteY73" fmla="*/ 688181 h 1407320"/>
                    <a:gd name="connsiteX74" fmla="*/ 366713 w 2112169"/>
                    <a:gd name="connsiteY74" fmla="*/ 685800 h 1407320"/>
                    <a:gd name="connsiteX75" fmla="*/ 16669 w 2112169"/>
                    <a:gd name="connsiteY75" fmla="*/ 685800 h 1407320"/>
                    <a:gd name="connsiteX76" fmla="*/ 4763 w 2112169"/>
                    <a:gd name="connsiteY76" fmla="*/ 669131 h 1407320"/>
                    <a:gd name="connsiteX77" fmla="*/ 0 w 2112169"/>
                    <a:gd name="connsiteY77" fmla="*/ 564356 h 1407320"/>
                    <a:gd name="connsiteX78" fmla="*/ 2382 w 2112169"/>
                    <a:gd name="connsiteY78" fmla="*/ 409575 h 1407320"/>
                    <a:gd name="connsiteX79" fmla="*/ 4763 w 2112169"/>
                    <a:gd name="connsiteY79" fmla="*/ 397669 h 1407320"/>
                    <a:gd name="connsiteX80" fmla="*/ 7144 w 2112169"/>
                    <a:gd name="connsiteY80" fmla="*/ 381000 h 1407320"/>
                    <a:gd name="connsiteX81" fmla="*/ 9525 w 2112169"/>
                    <a:gd name="connsiteY81" fmla="*/ 369094 h 1407320"/>
                    <a:gd name="connsiteX82" fmla="*/ 14288 w 2112169"/>
                    <a:gd name="connsiteY82" fmla="*/ 323850 h 1407320"/>
                    <a:gd name="connsiteX83" fmla="*/ 16669 w 2112169"/>
                    <a:gd name="connsiteY83" fmla="*/ 309562 h 1407320"/>
                    <a:gd name="connsiteX84" fmla="*/ 21432 w 2112169"/>
                    <a:gd name="connsiteY84" fmla="*/ 273844 h 1407320"/>
                    <a:gd name="connsiteX85" fmla="*/ 23813 w 2112169"/>
                    <a:gd name="connsiteY85" fmla="*/ 250031 h 1407320"/>
                    <a:gd name="connsiteX86" fmla="*/ 26194 w 2112169"/>
                    <a:gd name="connsiteY86" fmla="*/ 238125 h 1407320"/>
                    <a:gd name="connsiteX87" fmla="*/ 30957 w 2112169"/>
                    <a:gd name="connsiteY87" fmla="*/ 216694 h 1407320"/>
                    <a:gd name="connsiteX88" fmla="*/ 28575 w 2112169"/>
                    <a:gd name="connsiteY88" fmla="*/ 121444 h 1407320"/>
                    <a:gd name="connsiteX89" fmla="*/ 23813 w 2112169"/>
                    <a:gd name="connsiteY89" fmla="*/ 83344 h 1407320"/>
                    <a:gd name="connsiteX90" fmla="*/ 21432 w 2112169"/>
                    <a:gd name="connsiteY90" fmla="*/ 52387 h 1407320"/>
                    <a:gd name="connsiteX91" fmla="*/ 16669 w 2112169"/>
                    <a:gd name="connsiteY91" fmla="*/ 7144 h 1407320"/>
                    <a:gd name="connsiteX92" fmla="*/ 23813 w 2112169"/>
                    <a:gd name="connsiteY92" fmla="*/ 9525 h 1407320"/>
                    <a:gd name="connsiteX0" fmla="*/ 38729 w 2127085"/>
                    <a:gd name="connsiteY0" fmla="*/ 9525 h 1407320"/>
                    <a:gd name="connsiteX1" fmla="*/ 148266 w 2127085"/>
                    <a:gd name="connsiteY1" fmla="*/ 16669 h 1407320"/>
                    <a:gd name="connsiteX2" fmla="*/ 781679 w 2127085"/>
                    <a:gd name="connsiteY2" fmla="*/ 14287 h 1407320"/>
                    <a:gd name="connsiteX3" fmla="*/ 1098385 w 2127085"/>
                    <a:gd name="connsiteY3" fmla="*/ 14287 h 1407320"/>
                    <a:gd name="connsiteX4" fmla="*/ 1110291 w 2127085"/>
                    <a:gd name="connsiteY4" fmla="*/ 11906 h 1407320"/>
                    <a:gd name="connsiteX5" fmla="*/ 1262691 w 2127085"/>
                    <a:gd name="connsiteY5" fmla="*/ 9525 h 1407320"/>
                    <a:gd name="connsiteX6" fmla="*/ 1888960 w 2127085"/>
                    <a:gd name="connsiteY6" fmla="*/ 7144 h 1407320"/>
                    <a:gd name="connsiteX7" fmla="*/ 1896104 w 2127085"/>
                    <a:gd name="connsiteY7" fmla="*/ 4762 h 1407320"/>
                    <a:gd name="connsiteX8" fmla="*/ 1960398 w 2127085"/>
                    <a:gd name="connsiteY8" fmla="*/ 0 h 1407320"/>
                    <a:gd name="connsiteX9" fmla="*/ 2017548 w 2127085"/>
                    <a:gd name="connsiteY9" fmla="*/ 2381 h 1407320"/>
                    <a:gd name="connsiteX10" fmla="*/ 2034216 w 2127085"/>
                    <a:gd name="connsiteY10" fmla="*/ 4762 h 1407320"/>
                    <a:gd name="connsiteX11" fmla="*/ 2060410 w 2127085"/>
                    <a:gd name="connsiteY11" fmla="*/ 11906 h 1407320"/>
                    <a:gd name="connsiteX12" fmla="*/ 2096129 w 2127085"/>
                    <a:gd name="connsiteY12" fmla="*/ 14287 h 1407320"/>
                    <a:gd name="connsiteX13" fmla="*/ 2127085 w 2127085"/>
                    <a:gd name="connsiteY13" fmla="*/ 19050 h 1407320"/>
                    <a:gd name="connsiteX14" fmla="*/ 2124704 w 2127085"/>
                    <a:gd name="connsiteY14" fmla="*/ 190500 h 1407320"/>
                    <a:gd name="connsiteX15" fmla="*/ 2122323 w 2127085"/>
                    <a:gd name="connsiteY15" fmla="*/ 238125 h 1407320"/>
                    <a:gd name="connsiteX16" fmla="*/ 2115179 w 2127085"/>
                    <a:gd name="connsiteY16" fmla="*/ 359569 h 1407320"/>
                    <a:gd name="connsiteX17" fmla="*/ 2112798 w 2127085"/>
                    <a:gd name="connsiteY17" fmla="*/ 390525 h 1407320"/>
                    <a:gd name="connsiteX18" fmla="*/ 2108035 w 2127085"/>
                    <a:gd name="connsiteY18" fmla="*/ 473869 h 1407320"/>
                    <a:gd name="connsiteX19" fmla="*/ 2105654 w 2127085"/>
                    <a:gd name="connsiteY19" fmla="*/ 483394 h 1407320"/>
                    <a:gd name="connsiteX20" fmla="*/ 2103273 w 2127085"/>
                    <a:gd name="connsiteY20" fmla="*/ 500062 h 1407320"/>
                    <a:gd name="connsiteX21" fmla="*/ 2105654 w 2127085"/>
                    <a:gd name="connsiteY21" fmla="*/ 583406 h 1407320"/>
                    <a:gd name="connsiteX22" fmla="*/ 2108035 w 2127085"/>
                    <a:gd name="connsiteY22" fmla="*/ 595312 h 1407320"/>
                    <a:gd name="connsiteX23" fmla="*/ 2110416 w 2127085"/>
                    <a:gd name="connsiteY23" fmla="*/ 628650 h 1407320"/>
                    <a:gd name="connsiteX24" fmla="*/ 2112798 w 2127085"/>
                    <a:gd name="connsiteY24" fmla="*/ 638175 h 1407320"/>
                    <a:gd name="connsiteX25" fmla="*/ 2115179 w 2127085"/>
                    <a:gd name="connsiteY25" fmla="*/ 652462 h 1407320"/>
                    <a:gd name="connsiteX26" fmla="*/ 2122323 w 2127085"/>
                    <a:gd name="connsiteY26" fmla="*/ 678656 h 1407320"/>
                    <a:gd name="connsiteX27" fmla="*/ 2124704 w 2127085"/>
                    <a:gd name="connsiteY27" fmla="*/ 697706 h 1407320"/>
                    <a:gd name="connsiteX28" fmla="*/ 1869910 w 2127085"/>
                    <a:gd name="connsiteY28" fmla="*/ 726281 h 1407320"/>
                    <a:gd name="connsiteX29" fmla="*/ 1765135 w 2127085"/>
                    <a:gd name="connsiteY29" fmla="*/ 731044 h 1407320"/>
                    <a:gd name="connsiteX30" fmla="*/ 1750848 w 2127085"/>
                    <a:gd name="connsiteY30" fmla="*/ 735806 h 1407320"/>
                    <a:gd name="connsiteX31" fmla="*/ 1638929 w 2127085"/>
                    <a:gd name="connsiteY31" fmla="*/ 738187 h 1407320"/>
                    <a:gd name="connsiteX32" fmla="*/ 1569873 w 2127085"/>
                    <a:gd name="connsiteY32" fmla="*/ 740569 h 1407320"/>
                    <a:gd name="connsiteX33" fmla="*/ 1498435 w 2127085"/>
                    <a:gd name="connsiteY33" fmla="*/ 738187 h 1407320"/>
                    <a:gd name="connsiteX34" fmla="*/ 1486529 w 2127085"/>
                    <a:gd name="connsiteY34" fmla="*/ 735806 h 1407320"/>
                    <a:gd name="connsiteX35" fmla="*/ 1469860 w 2127085"/>
                    <a:gd name="connsiteY35" fmla="*/ 733425 h 1407320"/>
                    <a:gd name="connsiteX36" fmla="*/ 1429379 w 2127085"/>
                    <a:gd name="connsiteY36" fmla="*/ 726281 h 1407320"/>
                    <a:gd name="connsiteX37" fmla="*/ 1415091 w 2127085"/>
                    <a:gd name="connsiteY37" fmla="*/ 731044 h 1407320"/>
                    <a:gd name="connsiteX38" fmla="*/ 1412710 w 2127085"/>
                    <a:gd name="connsiteY38" fmla="*/ 804862 h 1407320"/>
                    <a:gd name="connsiteX39" fmla="*/ 1410329 w 2127085"/>
                    <a:gd name="connsiteY39" fmla="*/ 852487 h 1407320"/>
                    <a:gd name="connsiteX40" fmla="*/ 1405566 w 2127085"/>
                    <a:gd name="connsiteY40" fmla="*/ 876300 h 1407320"/>
                    <a:gd name="connsiteX41" fmla="*/ 1400804 w 2127085"/>
                    <a:gd name="connsiteY41" fmla="*/ 900112 h 1407320"/>
                    <a:gd name="connsiteX42" fmla="*/ 1398423 w 2127085"/>
                    <a:gd name="connsiteY42" fmla="*/ 992981 h 1407320"/>
                    <a:gd name="connsiteX43" fmla="*/ 1396041 w 2127085"/>
                    <a:gd name="connsiteY43" fmla="*/ 1004887 h 1407320"/>
                    <a:gd name="connsiteX44" fmla="*/ 1400804 w 2127085"/>
                    <a:gd name="connsiteY44" fmla="*/ 1109662 h 1407320"/>
                    <a:gd name="connsiteX45" fmla="*/ 1403185 w 2127085"/>
                    <a:gd name="connsiteY45" fmla="*/ 1145381 h 1407320"/>
                    <a:gd name="connsiteX46" fmla="*/ 1407948 w 2127085"/>
                    <a:gd name="connsiteY46" fmla="*/ 1159669 h 1407320"/>
                    <a:gd name="connsiteX47" fmla="*/ 1410329 w 2127085"/>
                    <a:gd name="connsiteY47" fmla="*/ 1169194 h 1407320"/>
                    <a:gd name="connsiteX48" fmla="*/ 1412710 w 2127085"/>
                    <a:gd name="connsiteY48" fmla="*/ 1193006 h 1407320"/>
                    <a:gd name="connsiteX49" fmla="*/ 1415091 w 2127085"/>
                    <a:gd name="connsiteY49" fmla="*/ 1202531 h 1407320"/>
                    <a:gd name="connsiteX50" fmla="*/ 1419854 w 2127085"/>
                    <a:gd name="connsiteY50" fmla="*/ 1221581 h 1407320"/>
                    <a:gd name="connsiteX51" fmla="*/ 1426998 w 2127085"/>
                    <a:gd name="connsiteY51" fmla="*/ 1238250 h 1407320"/>
                    <a:gd name="connsiteX52" fmla="*/ 1429379 w 2127085"/>
                    <a:gd name="connsiteY52" fmla="*/ 1257300 h 1407320"/>
                    <a:gd name="connsiteX53" fmla="*/ 1431760 w 2127085"/>
                    <a:gd name="connsiteY53" fmla="*/ 1266825 h 1407320"/>
                    <a:gd name="connsiteX54" fmla="*/ 1434141 w 2127085"/>
                    <a:gd name="connsiteY54" fmla="*/ 1350169 h 1407320"/>
                    <a:gd name="connsiteX55" fmla="*/ 1436523 w 2127085"/>
                    <a:gd name="connsiteY55" fmla="*/ 1359694 h 1407320"/>
                    <a:gd name="connsiteX56" fmla="*/ 1438904 w 2127085"/>
                    <a:gd name="connsiteY56" fmla="*/ 1371600 h 1407320"/>
                    <a:gd name="connsiteX57" fmla="*/ 1436523 w 2127085"/>
                    <a:gd name="connsiteY57" fmla="*/ 1404937 h 1407320"/>
                    <a:gd name="connsiteX58" fmla="*/ 1429379 w 2127085"/>
                    <a:gd name="connsiteY58" fmla="*/ 1407319 h 1407320"/>
                    <a:gd name="connsiteX59" fmla="*/ 957891 w 2127085"/>
                    <a:gd name="connsiteY59" fmla="*/ 1402556 h 1407320"/>
                    <a:gd name="connsiteX60" fmla="*/ 903123 w 2127085"/>
                    <a:gd name="connsiteY60" fmla="*/ 1400175 h 1407320"/>
                    <a:gd name="connsiteX61" fmla="*/ 881691 w 2127085"/>
                    <a:gd name="connsiteY61" fmla="*/ 1397794 h 1407320"/>
                    <a:gd name="connsiteX62" fmla="*/ 812635 w 2127085"/>
                    <a:gd name="connsiteY62" fmla="*/ 1390650 h 1407320"/>
                    <a:gd name="connsiteX63" fmla="*/ 722148 w 2127085"/>
                    <a:gd name="connsiteY63" fmla="*/ 1393031 h 1407320"/>
                    <a:gd name="connsiteX64" fmla="*/ 717385 w 2127085"/>
                    <a:gd name="connsiteY64" fmla="*/ 1383506 h 1407320"/>
                    <a:gd name="connsiteX65" fmla="*/ 712623 w 2127085"/>
                    <a:gd name="connsiteY65" fmla="*/ 1221581 h 1407320"/>
                    <a:gd name="connsiteX66" fmla="*/ 710241 w 2127085"/>
                    <a:gd name="connsiteY66" fmla="*/ 883444 h 1407320"/>
                    <a:gd name="connsiteX67" fmla="*/ 705479 w 2127085"/>
                    <a:gd name="connsiteY67" fmla="*/ 852487 h 1407320"/>
                    <a:gd name="connsiteX68" fmla="*/ 703098 w 2127085"/>
                    <a:gd name="connsiteY68" fmla="*/ 745331 h 1407320"/>
                    <a:gd name="connsiteX69" fmla="*/ 700716 w 2127085"/>
                    <a:gd name="connsiteY69" fmla="*/ 735806 h 1407320"/>
                    <a:gd name="connsiteX70" fmla="*/ 703098 w 2127085"/>
                    <a:gd name="connsiteY70" fmla="*/ 702469 h 1407320"/>
                    <a:gd name="connsiteX71" fmla="*/ 707860 w 2127085"/>
                    <a:gd name="connsiteY71" fmla="*/ 692944 h 1407320"/>
                    <a:gd name="connsiteX72" fmla="*/ 712623 w 2127085"/>
                    <a:gd name="connsiteY72" fmla="*/ 685800 h 1407320"/>
                    <a:gd name="connsiteX73" fmla="*/ 684048 w 2127085"/>
                    <a:gd name="connsiteY73" fmla="*/ 688181 h 1407320"/>
                    <a:gd name="connsiteX74" fmla="*/ 381629 w 2127085"/>
                    <a:gd name="connsiteY74" fmla="*/ 685800 h 1407320"/>
                    <a:gd name="connsiteX75" fmla="*/ 31585 w 2127085"/>
                    <a:gd name="connsiteY75" fmla="*/ 685800 h 1407320"/>
                    <a:gd name="connsiteX76" fmla="*/ 14916 w 2127085"/>
                    <a:gd name="connsiteY76" fmla="*/ 564356 h 1407320"/>
                    <a:gd name="connsiteX77" fmla="*/ 17298 w 2127085"/>
                    <a:gd name="connsiteY77" fmla="*/ 409575 h 1407320"/>
                    <a:gd name="connsiteX78" fmla="*/ 19679 w 2127085"/>
                    <a:gd name="connsiteY78" fmla="*/ 397669 h 1407320"/>
                    <a:gd name="connsiteX79" fmla="*/ 22060 w 2127085"/>
                    <a:gd name="connsiteY79" fmla="*/ 381000 h 1407320"/>
                    <a:gd name="connsiteX80" fmla="*/ 24441 w 2127085"/>
                    <a:gd name="connsiteY80" fmla="*/ 369094 h 1407320"/>
                    <a:gd name="connsiteX81" fmla="*/ 29204 w 2127085"/>
                    <a:gd name="connsiteY81" fmla="*/ 323850 h 1407320"/>
                    <a:gd name="connsiteX82" fmla="*/ 31585 w 2127085"/>
                    <a:gd name="connsiteY82" fmla="*/ 309562 h 1407320"/>
                    <a:gd name="connsiteX83" fmla="*/ 36348 w 2127085"/>
                    <a:gd name="connsiteY83" fmla="*/ 273844 h 1407320"/>
                    <a:gd name="connsiteX84" fmla="*/ 38729 w 2127085"/>
                    <a:gd name="connsiteY84" fmla="*/ 250031 h 1407320"/>
                    <a:gd name="connsiteX85" fmla="*/ 41110 w 2127085"/>
                    <a:gd name="connsiteY85" fmla="*/ 238125 h 1407320"/>
                    <a:gd name="connsiteX86" fmla="*/ 45873 w 2127085"/>
                    <a:gd name="connsiteY86" fmla="*/ 216694 h 1407320"/>
                    <a:gd name="connsiteX87" fmla="*/ 43491 w 2127085"/>
                    <a:gd name="connsiteY87" fmla="*/ 121444 h 1407320"/>
                    <a:gd name="connsiteX88" fmla="*/ 38729 w 2127085"/>
                    <a:gd name="connsiteY88" fmla="*/ 83344 h 1407320"/>
                    <a:gd name="connsiteX89" fmla="*/ 36348 w 2127085"/>
                    <a:gd name="connsiteY89" fmla="*/ 52387 h 1407320"/>
                    <a:gd name="connsiteX90" fmla="*/ 31585 w 2127085"/>
                    <a:gd name="connsiteY90" fmla="*/ 7144 h 1407320"/>
                    <a:gd name="connsiteX91" fmla="*/ 38729 w 2127085"/>
                    <a:gd name="connsiteY91" fmla="*/ 9525 h 1407320"/>
                    <a:gd name="connsiteX0" fmla="*/ 37853 w 2126209"/>
                    <a:gd name="connsiteY0" fmla="*/ 9525 h 1407320"/>
                    <a:gd name="connsiteX1" fmla="*/ 147390 w 2126209"/>
                    <a:gd name="connsiteY1" fmla="*/ 16669 h 1407320"/>
                    <a:gd name="connsiteX2" fmla="*/ 780803 w 2126209"/>
                    <a:gd name="connsiteY2" fmla="*/ 14287 h 1407320"/>
                    <a:gd name="connsiteX3" fmla="*/ 1097509 w 2126209"/>
                    <a:gd name="connsiteY3" fmla="*/ 14287 h 1407320"/>
                    <a:gd name="connsiteX4" fmla="*/ 1109415 w 2126209"/>
                    <a:gd name="connsiteY4" fmla="*/ 11906 h 1407320"/>
                    <a:gd name="connsiteX5" fmla="*/ 1261815 w 2126209"/>
                    <a:gd name="connsiteY5" fmla="*/ 9525 h 1407320"/>
                    <a:gd name="connsiteX6" fmla="*/ 1888084 w 2126209"/>
                    <a:gd name="connsiteY6" fmla="*/ 7144 h 1407320"/>
                    <a:gd name="connsiteX7" fmla="*/ 1895228 w 2126209"/>
                    <a:gd name="connsiteY7" fmla="*/ 4762 h 1407320"/>
                    <a:gd name="connsiteX8" fmla="*/ 1959522 w 2126209"/>
                    <a:gd name="connsiteY8" fmla="*/ 0 h 1407320"/>
                    <a:gd name="connsiteX9" fmla="*/ 2016672 w 2126209"/>
                    <a:gd name="connsiteY9" fmla="*/ 2381 h 1407320"/>
                    <a:gd name="connsiteX10" fmla="*/ 2033340 w 2126209"/>
                    <a:gd name="connsiteY10" fmla="*/ 4762 h 1407320"/>
                    <a:gd name="connsiteX11" fmla="*/ 2059534 w 2126209"/>
                    <a:gd name="connsiteY11" fmla="*/ 11906 h 1407320"/>
                    <a:gd name="connsiteX12" fmla="*/ 2095253 w 2126209"/>
                    <a:gd name="connsiteY12" fmla="*/ 14287 h 1407320"/>
                    <a:gd name="connsiteX13" fmla="*/ 2126209 w 2126209"/>
                    <a:gd name="connsiteY13" fmla="*/ 19050 h 1407320"/>
                    <a:gd name="connsiteX14" fmla="*/ 2123828 w 2126209"/>
                    <a:gd name="connsiteY14" fmla="*/ 190500 h 1407320"/>
                    <a:gd name="connsiteX15" fmla="*/ 2121447 w 2126209"/>
                    <a:gd name="connsiteY15" fmla="*/ 238125 h 1407320"/>
                    <a:gd name="connsiteX16" fmla="*/ 2114303 w 2126209"/>
                    <a:gd name="connsiteY16" fmla="*/ 359569 h 1407320"/>
                    <a:gd name="connsiteX17" fmla="*/ 2111922 w 2126209"/>
                    <a:gd name="connsiteY17" fmla="*/ 390525 h 1407320"/>
                    <a:gd name="connsiteX18" fmla="*/ 2107159 w 2126209"/>
                    <a:gd name="connsiteY18" fmla="*/ 473869 h 1407320"/>
                    <a:gd name="connsiteX19" fmla="*/ 2104778 w 2126209"/>
                    <a:gd name="connsiteY19" fmla="*/ 483394 h 1407320"/>
                    <a:gd name="connsiteX20" fmla="*/ 2102397 w 2126209"/>
                    <a:gd name="connsiteY20" fmla="*/ 500062 h 1407320"/>
                    <a:gd name="connsiteX21" fmla="*/ 2104778 w 2126209"/>
                    <a:gd name="connsiteY21" fmla="*/ 583406 h 1407320"/>
                    <a:gd name="connsiteX22" fmla="*/ 2107159 w 2126209"/>
                    <a:gd name="connsiteY22" fmla="*/ 595312 h 1407320"/>
                    <a:gd name="connsiteX23" fmla="*/ 2109540 w 2126209"/>
                    <a:gd name="connsiteY23" fmla="*/ 628650 h 1407320"/>
                    <a:gd name="connsiteX24" fmla="*/ 2111922 w 2126209"/>
                    <a:gd name="connsiteY24" fmla="*/ 638175 h 1407320"/>
                    <a:gd name="connsiteX25" fmla="*/ 2114303 w 2126209"/>
                    <a:gd name="connsiteY25" fmla="*/ 652462 h 1407320"/>
                    <a:gd name="connsiteX26" fmla="*/ 2121447 w 2126209"/>
                    <a:gd name="connsiteY26" fmla="*/ 678656 h 1407320"/>
                    <a:gd name="connsiteX27" fmla="*/ 2123828 w 2126209"/>
                    <a:gd name="connsiteY27" fmla="*/ 697706 h 1407320"/>
                    <a:gd name="connsiteX28" fmla="*/ 1869034 w 2126209"/>
                    <a:gd name="connsiteY28" fmla="*/ 726281 h 1407320"/>
                    <a:gd name="connsiteX29" fmla="*/ 1764259 w 2126209"/>
                    <a:gd name="connsiteY29" fmla="*/ 731044 h 1407320"/>
                    <a:gd name="connsiteX30" fmla="*/ 1749972 w 2126209"/>
                    <a:gd name="connsiteY30" fmla="*/ 735806 h 1407320"/>
                    <a:gd name="connsiteX31" fmla="*/ 1638053 w 2126209"/>
                    <a:gd name="connsiteY31" fmla="*/ 738187 h 1407320"/>
                    <a:gd name="connsiteX32" fmla="*/ 1568997 w 2126209"/>
                    <a:gd name="connsiteY32" fmla="*/ 740569 h 1407320"/>
                    <a:gd name="connsiteX33" fmla="*/ 1497559 w 2126209"/>
                    <a:gd name="connsiteY33" fmla="*/ 738187 h 1407320"/>
                    <a:gd name="connsiteX34" fmla="*/ 1485653 w 2126209"/>
                    <a:gd name="connsiteY34" fmla="*/ 735806 h 1407320"/>
                    <a:gd name="connsiteX35" fmla="*/ 1468984 w 2126209"/>
                    <a:gd name="connsiteY35" fmla="*/ 733425 h 1407320"/>
                    <a:gd name="connsiteX36" fmla="*/ 1428503 w 2126209"/>
                    <a:gd name="connsiteY36" fmla="*/ 726281 h 1407320"/>
                    <a:gd name="connsiteX37" fmla="*/ 1414215 w 2126209"/>
                    <a:gd name="connsiteY37" fmla="*/ 731044 h 1407320"/>
                    <a:gd name="connsiteX38" fmla="*/ 1411834 w 2126209"/>
                    <a:gd name="connsiteY38" fmla="*/ 804862 h 1407320"/>
                    <a:gd name="connsiteX39" fmla="*/ 1409453 w 2126209"/>
                    <a:gd name="connsiteY39" fmla="*/ 852487 h 1407320"/>
                    <a:gd name="connsiteX40" fmla="*/ 1404690 w 2126209"/>
                    <a:gd name="connsiteY40" fmla="*/ 876300 h 1407320"/>
                    <a:gd name="connsiteX41" fmla="*/ 1399928 w 2126209"/>
                    <a:gd name="connsiteY41" fmla="*/ 900112 h 1407320"/>
                    <a:gd name="connsiteX42" fmla="*/ 1397547 w 2126209"/>
                    <a:gd name="connsiteY42" fmla="*/ 992981 h 1407320"/>
                    <a:gd name="connsiteX43" fmla="*/ 1395165 w 2126209"/>
                    <a:gd name="connsiteY43" fmla="*/ 1004887 h 1407320"/>
                    <a:gd name="connsiteX44" fmla="*/ 1399928 w 2126209"/>
                    <a:gd name="connsiteY44" fmla="*/ 1109662 h 1407320"/>
                    <a:gd name="connsiteX45" fmla="*/ 1402309 w 2126209"/>
                    <a:gd name="connsiteY45" fmla="*/ 1145381 h 1407320"/>
                    <a:gd name="connsiteX46" fmla="*/ 1407072 w 2126209"/>
                    <a:gd name="connsiteY46" fmla="*/ 1159669 h 1407320"/>
                    <a:gd name="connsiteX47" fmla="*/ 1409453 w 2126209"/>
                    <a:gd name="connsiteY47" fmla="*/ 1169194 h 1407320"/>
                    <a:gd name="connsiteX48" fmla="*/ 1411834 w 2126209"/>
                    <a:gd name="connsiteY48" fmla="*/ 1193006 h 1407320"/>
                    <a:gd name="connsiteX49" fmla="*/ 1414215 w 2126209"/>
                    <a:gd name="connsiteY49" fmla="*/ 1202531 h 1407320"/>
                    <a:gd name="connsiteX50" fmla="*/ 1418978 w 2126209"/>
                    <a:gd name="connsiteY50" fmla="*/ 1221581 h 1407320"/>
                    <a:gd name="connsiteX51" fmla="*/ 1426122 w 2126209"/>
                    <a:gd name="connsiteY51" fmla="*/ 1238250 h 1407320"/>
                    <a:gd name="connsiteX52" fmla="*/ 1428503 w 2126209"/>
                    <a:gd name="connsiteY52" fmla="*/ 1257300 h 1407320"/>
                    <a:gd name="connsiteX53" fmla="*/ 1430884 w 2126209"/>
                    <a:gd name="connsiteY53" fmla="*/ 1266825 h 1407320"/>
                    <a:gd name="connsiteX54" fmla="*/ 1433265 w 2126209"/>
                    <a:gd name="connsiteY54" fmla="*/ 1350169 h 1407320"/>
                    <a:gd name="connsiteX55" fmla="*/ 1435647 w 2126209"/>
                    <a:gd name="connsiteY55" fmla="*/ 1359694 h 1407320"/>
                    <a:gd name="connsiteX56" fmla="*/ 1438028 w 2126209"/>
                    <a:gd name="connsiteY56" fmla="*/ 1371600 h 1407320"/>
                    <a:gd name="connsiteX57" fmla="*/ 1435647 w 2126209"/>
                    <a:gd name="connsiteY57" fmla="*/ 1404937 h 1407320"/>
                    <a:gd name="connsiteX58" fmla="*/ 1428503 w 2126209"/>
                    <a:gd name="connsiteY58" fmla="*/ 1407319 h 1407320"/>
                    <a:gd name="connsiteX59" fmla="*/ 957015 w 2126209"/>
                    <a:gd name="connsiteY59" fmla="*/ 1402556 h 1407320"/>
                    <a:gd name="connsiteX60" fmla="*/ 902247 w 2126209"/>
                    <a:gd name="connsiteY60" fmla="*/ 1400175 h 1407320"/>
                    <a:gd name="connsiteX61" fmla="*/ 880815 w 2126209"/>
                    <a:gd name="connsiteY61" fmla="*/ 1397794 h 1407320"/>
                    <a:gd name="connsiteX62" fmla="*/ 811759 w 2126209"/>
                    <a:gd name="connsiteY62" fmla="*/ 1390650 h 1407320"/>
                    <a:gd name="connsiteX63" fmla="*/ 721272 w 2126209"/>
                    <a:gd name="connsiteY63" fmla="*/ 1393031 h 1407320"/>
                    <a:gd name="connsiteX64" fmla="*/ 716509 w 2126209"/>
                    <a:gd name="connsiteY64" fmla="*/ 1383506 h 1407320"/>
                    <a:gd name="connsiteX65" fmla="*/ 711747 w 2126209"/>
                    <a:gd name="connsiteY65" fmla="*/ 1221581 h 1407320"/>
                    <a:gd name="connsiteX66" fmla="*/ 709365 w 2126209"/>
                    <a:gd name="connsiteY66" fmla="*/ 883444 h 1407320"/>
                    <a:gd name="connsiteX67" fmla="*/ 704603 w 2126209"/>
                    <a:gd name="connsiteY67" fmla="*/ 852487 h 1407320"/>
                    <a:gd name="connsiteX68" fmla="*/ 702222 w 2126209"/>
                    <a:gd name="connsiteY68" fmla="*/ 745331 h 1407320"/>
                    <a:gd name="connsiteX69" fmla="*/ 699840 w 2126209"/>
                    <a:gd name="connsiteY69" fmla="*/ 735806 h 1407320"/>
                    <a:gd name="connsiteX70" fmla="*/ 702222 w 2126209"/>
                    <a:gd name="connsiteY70" fmla="*/ 702469 h 1407320"/>
                    <a:gd name="connsiteX71" fmla="*/ 706984 w 2126209"/>
                    <a:gd name="connsiteY71" fmla="*/ 692944 h 1407320"/>
                    <a:gd name="connsiteX72" fmla="*/ 711747 w 2126209"/>
                    <a:gd name="connsiteY72" fmla="*/ 685800 h 1407320"/>
                    <a:gd name="connsiteX73" fmla="*/ 683172 w 2126209"/>
                    <a:gd name="connsiteY73" fmla="*/ 688181 h 1407320"/>
                    <a:gd name="connsiteX74" fmla="*/ 380753 w 2126209"/>
                    <a:gd name="connsiteY74" fmla="*/ 685800 h 1407320"/>
                    <a:gd name="connsiteX75" fmla="*/ 30709 w 2126209"/>
                    <a:gd name="connsiteY75" fmla="*/ 685800 h 1407320"/>
                    <a:gd name="connsiteX76" fmla="*/ 16422 w 2126209"/>
                    <a:gd name="connsiteY76" fmla="*/ 409575 h 1407320"/>
                    <a:gd name="connsiteX77" fmla="*/ 18803 w 2126209"/>
                    <a:gd name="connsiteY77" fmla="*/ 397669 h 1407320"/>
                    <a:gd name="connsiteX78" fmla="*/ 21184 w 2126209"/>
                    <a:gd name="connsiteY78" fmla="*/ 381000 h 1407320"/>
                    <a:gd name="connsiteX79" fmla="*/ 23565 w 2126209"/>
                    <a:gd name="connsiteY79" fmla="*/ 369094 h 1407320"/>
                    <a:gd name="connsiteX80" fmla="*/ 28328 w 2126209"/>
                    <a:gd name="connsiteY80" fmla="*/ 323850 h 1407320"/>
                    <a:gd name="connsiteX81" fmla="*/ 30709 w 2126209"/>
                    <a:gd name="connsiteY81" fmla="*/ 309562 h 1407320"/>
                    <a:gd name="connsiteX82" fmla="*/ 35472 w 2126209"/>
                    <a:gd name="connsiteY82" fmla="*/ 273844 h 1407320"/>
                    <a:gd name="connsiteX83" fmla="*/ 37853 w 2126209"/>
                    <a:gd name="connsiteY83" fmla="*/ 250031 h 1407320"/>
                    <a:gd name="connsiteX84" fmla="*/ 40234 w 2126209"/>
                    <a:gd name="connsiteY84" fmla="*/ 238125 h 1407320"/>
                    <a:gd name="connsiteX85" fmla="*/ 44997 w 2126209"/>
                    <a:gd name="connsiteY85" fmla="*/ 216694 h 1407320"/>
                    <a:gd name="connsiteX86" fmla="*/ 42615 w 2126209"/>
                    <a:gd name="connsiteY86" fmla="*/ 121444 h 1407320"/>
                    <a:gd name="connsiteX87" fmla="*/ 37853 w 2126209"/>
                    <a:gd name="connsiteY87" fmla="*/ 83344 h 1407320"/>
                    <a:gd name="connsiteX88" fmla="*/ 35472 w 2126209"/>
                    <a:gd name="connsiteY88" fmla="*/ 52387 h 1407320"/>
                    <a:gd name="connsiteX89" fmla="*/ 30709 w 2126209"/>
                    <a:gd name="connsiteY89" fmla="*/ 7144 h 1407320"/>
                    <a:gd name="connsiteX90" fmla="*/ 37853 w 2126209"/>
                    <a:gd name="connsiteY90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666750 w 2109787"/>
                    <a:gd name="connsiteY73" fmla="*/ 688181 h 1407320"/>
                    <a:gd name="connsiteX74" fmla="*/ 364331 w 2109787"/>
                    <a:gd name="connsiteY74" fmla="*/ 685800 h 1407320"/>
                    <a:gd name="connsiteX75" fmla="*/ 14287 w 2109787"/>
                    <a:gd name="connsiteY75" fmla="*/ 685800 h 1407320"/>
                    <a:gd name="connsiteX76" fmla="*/ 0 w 2109787"/>
                    <a:gd name="connsiteY76" fmla="*/ 409575 h 1407320"/>
                    <a:gd name="connsiteX77" fmla="*/ 2381 w 2109787"/>
                    <a:gd name="connsiteY77" fmla="*/ 397669 h 1407320"/>
                    <a:gd name="connsiteX78" fmla="*/ 4762 w 2109787"/>
                    <a:gd name="connsiteY78" fmla="*/ 381000 h 1407320"/>
                    <a:gd name="connsiteX79" fmla="*/ 7143 w 2109787"/>
                    <a:gd name="connsiteY79" fmla="*/ 369094 h 1407320"/>
                    <a:gd name="connsiteX80" fmla="*/ 11906 w 2109787"/>
                    <a:gd name="connsiteY80" fmla="*/ 323850 h 1407320"/>
                    <a:gd name="connsiteX81" fmla="*/ 14287 w 2109787"/>
                    <a:gd name="connsiteY81" fmla="*/ 309562 h 1407320"/>
                    <a:gd name="connsiteX82" fmla="*/ 19050 w 2109787"/>
                    <a:gd name="connsiteY82" fmla="*/ 273844 h 1407320"/>
                    <a:gd name="connsiteX83" fmla="*/ 21431 w 2109787"/>
                    <a:gd name="connsiteY83" fmla="*/ 250031 h 1407320"/>
                    <a:gd name="connsiteX84" fmla="*/ 23812 w 2109787"/>
                    <a:gd name="connsiteY84" fmla="*/ 238125 h 1407320"/>
                    <a:gd name="connsiteX85" fmla="*/ 28575 w 2109787"/>
                    <a:gd name="connsiteY85" fmla="*/ 216694 h 1407320"/>
                    <a:gd name="connsiteX86" fmla="*/ 26193 w 2109787"/>
                    <a:gd name="connsiteY86" fmla="*/ 121444 h 1407320"/>
                    <a:gd name="connsiteX87" fmla="*/ 21431 w 2109787"/>
                    <a:gd name="connsiteY87" fmla="*/ 83344 h 1407320"/>
                    <a:gd name="connsiteX88" fmla="*/ 19050 w 2109787"/>
                    <a:gd name="connsiteY88" fmla="*/ 52387 h 1407320"/>
                    <a:gd name="connsiteX89" fmla="*/ 14287 w 2109787"/>
                    <a:gd name="connsiteY89" fmla="*/ 7144 h 1407320"/>
                    <a:gd name="connsiteX90" fmla="*/ 21431 w 2109787"/>
                    <a:gd name="connsiteY90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666750 w 2109787"/>
                    <a:gd name="connsiteY73" fmla="*/ 688181 h 1407320"/>
                    <a:gd name="connsiteX74" fmla="*/ 364331 w 2109787"/>
                    <a:gd name="connsiteY74" fmla="*/ 685800 h 1407320"/>
                    <a:gd name="connsiteX75" fmla="*/ 16668 w 2109787"/>
                    <a:gd name="connsiteY75" fmla="*/ 707231 h 1407320"/>
                    <a:gd name="connsiteX76" fmla="*/ 0 w 2109787"/>
                    <a:gd name="connsiteY76" fmla="*/ 409575 h 1407320"/>
                    <a:gd name="connsiteX77" fmla="*/ 2381 w 2109787"/>
                    <a:gd name="connsiteY77" fmla="*/ 397669 h 1407320"/>
                    <a:gd name="connsiteX78" fmla="*/ 4762 w 2109787"/>
                    <a:gd name="connsiteY78" fmla="*/ 381000 h 1407320"/>
                    <a:gd name="connsiteX79" fmla="*/ 7143 w 2109787"/>
                    <a:gd name="connsiteY79" fmla="*/ 369094 h 1407320"/>
                    <a:gd name="connsiteX80" fmla="*/ 11906 w 2109787"/>
                    <a:gd name="connsiteY80" fmla="*/ 323850 h 1407320"/>
                    <a:gd name="connsiteX81" fmla="*/ 14287 w 2109787"/>
                    <a:gd name="connsiteY81" fmla="*/ 309562 h 1407320"/>
                    <a:gd name="connsiteX82" fmla="*/ 19050 w 2109787"/>
                    <a:gd name="connsiteY82" fmla="*/ 273844 h 1407320"/>
                    <a:gd name="connsiteX83" fmla="*/ 21431 w 2109787"/>
                    <a:gd name="connsiteY83" fmla="*/ 250031 h 1407320"/>
                    <a:gd name="connsiteX84" fmla="*/ 23812 w 2109787"/>
                    <a:gd name="connsiteY84" fmla="*/ 238125 h 1407320"/>
                    <a:gd name="connsiteX85" fmla="*/ 28575 w 2109787"/>
                    <a:gd name="connsiteY85" fmla="*/ 216694 h 1407320"/>
                    <a:gd name="connsiteX86" fmla="*/ 26193 w 2109787"/>
                    <a:gd name="connsiteY86" fmla="*/ 121444 h 1407320"/>
                    <a:gd name="connsiteX87" fmla="*/ 21431 w 2109787"/>
                    <a:gd name="connsiteY87" fmla="*/ 83344 h 1407320"/>
                    <a:gd name="connsiteX88" fmla="*/ 19050 w 2109787"/>
                    <a:gd name="connsiteY88" fmla="*/ 52387 h 1407320"/>
                    <a:gd name="connsiteX89" fmla="*/ 14287 w 2109787"/>
                    <a:gd name="connsiteY89" fmla="*/ 7144 h 1407320"/>
                    <a:gd name="connsiteX90" fmla="*/ 21431 w 2109787"/>
                    <a:gd name="connsiteY90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666750 w 2109787"/>
                    <a:gd name="connsiteY73" fmla="*/ 688181 h 1407320"/>
                    <a:gd name="connsiteX74" fmla="*/ 16668 w 2109787"/>
                    <a:gd name="connsiteY74" fmla="*/ 707231 h 1407320"/>
                    <a:gd name="connsiteX75" fmla="*/ 0 w 2109787"/>
                    <a:gd name="connsiteY75" fmla="*/ 409575 h 1407320"/>
                    <a:gd name="connsiteX76" fmla="*/ 2381 w 2109787"/>
                    <a:gd name="connsiteY76" fmla="*/ 397669 h 1407320"/>
                    <a:gd name="connsiteX77" fmla="*/ 4762 w 2109787"/>
                    <a:gd name="connsiteY77" fmla="*/ 381000 h 1407320"/>
                    <a:gd name="connsiteX78" fmla="*/ 7143 w 2109787"/>
                    <a:gd name="connsiteY78" fmla="*/ 369094 h 1407320"/>
                    <a:gd name="connsiteX79" fmla="*/ 11906 w 2109787"/>
                    <a:gd name="connsiteY79" fmla="*/ 323850 h 1407320"/>
                    <a:gd name="connsiteX80" fmla="*/ 14287 w 2109787"/>
                    <a:gd name="connsiteY80" fmla="*/ 309562 h 1407320"/>
                    <a:gd name="connsiteX81" fmla="*/ 19050 w 2109787"/>
                    <a:gd name="connsiteY81" fmla="*/ 273844 h 1407320"/>
                    <a:gd name="connsiteX82" fmla="*/ 21431 w 2109787"/>
                    <a:gd name="connsiteY82" fmla="*/ 250031 h 1407320"/>
                    <a:gd name="connsiteX83" fmla="*/ 23812 w 2109787"/>
                    <a:gd name="connsiteY83" fmla="*/ 238125 h 1407320"/>
                    <a:gd name="connsiteX84" fmla="*/ 28575 w 2109787"/>
                    <a:gd name="connsiteY84" fmla="*/ 216694 h 1407320"/>
                    <a:gd name="connsiteX85" fmla="*/ 26193 w 2109787"/>
                    <a:gd name="connsiteY85" fmla="*/ 121444 h 1407320"/>
                    <a:gd name="connsiteX86" fmla="*/ 21431 w 2109787"/>
                    <a:gd name="connsiteY86" fmla="*/ 83344 h 1407320"/>
                    <a:gd name="connsiteX87" fmla="*/ 19050 w 2109787"/>
                    <a:gd name="connsiteY87" fmla="*/ 52387 h 1407320"/>
                    <a:gd name="connsiteX88" fmla="*/ 14287 w 2109787"/>
                    <a:gd name="connsiteY88" fmla="*/ 7144 h 1407320"/>
                    <a:gd name="connsiteX89" fmla="*/ 21431 w 2109787"/>
                    <a:gd name="connsiteY89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9050 w 2109787"/>
                    <a:gd name="connsiteY80" fmla="*/ 273844 h 1407320"/>
                    <a:gd name="connsiteX81" fmla="*/ 21431 w 2109787"/>
                    <a:gd name="connsiteY81" fmla="*/ 250031 h 1407320"/>
                    <a:gd name="connsiteX82" fmla="*/ 23812 w 2109787"/>
                    <a:gd name="connsiteY82" fmla="*/ 238125 h 1407320"/>
                    <a:gd name="connsiteX83" fmla="*/ 28575 w 2109787"/>
                    <a:gd name="connsiteY83" fmla="*/ 216694 h 1407320"/>
                    <a:gd name="connsiteX84" fmla="*/ 26193 w 2109787"/>
                    <a:gd name="connsiteY84" fmla="*/ 121444 h 1407320"/>
                    <a:gd name="connsiteX85" fmla="*/ 21431 w 2109787"/>
                    <a:gd name="connsiteY85" fmla="*/ 83344 h 1407320"/>
                    <a:gd name="connsiteX86" fmla="*/ 19050 w 2109787"/>
                    <a:gd name="connsiteY86" fmla="*/ 52387 h 1407320"/>
                    <a:gd name="connsiteX87" fmla="*/ 14287 w 2109787"/>
                    <a:gd name="connsiteY87" fmla="*/ 7144 h 1407320"/>
                    <a:gd name="connsiteX88" fmla="*/ 21431 w 2109787"/>
                    <a:gd name="connsiteY88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9050 w 2109787"/>
                    <a:gd name="connsiteY80" fmla="*/ 273844 h 1407320"/>
                    <a:gd name="connsiteX81" fmla="*/ 21431 w 2109787"/>
                    <a:gd name="connsiteY81" fmla="*/ 250031 h 1407320"/>
                    <a:gd name="connsiteX82" fmla="*/ 23812 w 2109787"/>
                    <a:gd name="connsiteY82" fmla="*/ 238125 h 1407320"/>
                    <a:gd name="connsiteX83" fmla="*/ 28575 w 2109787"/>
                    <a:gd name="connsiteY83" fmla="*/ 216694 h 1407320"/>
                    <a:gd name="connsiteX84" fmla="*/ 26193 w 2109787"/>
                    <a:gd name="connsiteY84" fmla="*/ 121444 h 1407320"/>
                    <a:gd name="connsiteX85" fmla="*/ 21431 w 2109787"/>
                    <a:gd name="connsiteY85" fmla="*/ 83344 h 1407320"/>
                    <a:gd name="connsiteX86" fmla="*/ 14287 w 2109787"/>
                    <a:gd name="connsiteY86" fmla="*/ 7144 h 1407320"/>
                    <a:gd name="connsiteX87" fmla="*/ 21431 w 2109787"/>
                    <a:gd name="connsiteY87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9050 w 2109787"/>
                    <a:gd name="connsiteY80" fmla="*/ 273844 h 1407320"/>
                    <a:gd name="connsiteX81" fmla="*/ 21431 w 2109787"/>
                    <a:gd name="connsiteY81" fmla="*/ 250031 h 1407320"/>
                    <a:gd name="connsiteX82" fmla="*/ 23812 w 2109787"/>
                    <a:gd name="connsiteY82" fmla="*/ 238125 h 1407320"/>
                    <a:gd name="connsiteX83" fmla="*/ 28575 w 2109787"/>
                    <a:gd name="connsiteY83" fmla="*/ 216694 h 1407320"/>
                    <a:gd name="connsiteX84" fmla="*/ 26193 w 2109787"/>
                    <a:gd name="connsiteY84" fmla="*/ 121444 h 1407320"/>
                    <a:gd name="connsiteX85" fmla="*/ 14287 w 2109787"/>
                    <a:gd name="connsiteY85" fmla="*/ 7144 h 1407320"/>
                    <a:gd name="connsiteX86" fmla="*/ 21431 w 2109787"/>
                    <a:gd name="connsiteY86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9050 w 2109787"/>
                    <a:gd name="connsiteY80" fmla="*/ 273844 h 1407320"/>
                    <a:gd name="connsiteX81" fmla="*/ 21431 w 2109787"/>
                    <a:gd name="connsiteY81" fmla="*/ 250031 h 1407320"/>
                    <a:gd name="connsiteX82" fmla="*/ 23812 w 2109787"/>
                    <a:gd name="connsiteY82" fmla="*/ 238125 h 1407320"/>
                    <a:gd name="connsiteX83" fmla="*/ 28575 w 2109787"/>
                    <a:gd name="connsiteY83" fmla="*/ 216694 h 1407320"/>
                    <a:gd name="connsiteX84" fmla="*/ 14287 w 2109787"/>
                    <a:gd name="connsiteY84" fmla="*/ 7144 h 1407320"/>
                    <a:gd name="connsiteX85" fmla="*/ 21431 w 2109787"/>
                    <a:gd name="connsiteY85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9050 w 2109787"/>
                    <a:gd name="connsiteY80" fmla="*/ 273844 h 1407320"/>
                    <a:gd name="connsiteX81" fmla="*/ 21431 w 2109787"/>
                    <a:gd name="connsiteY81" fmla="*/ 250031 h 1407320"/>
                    <a:gd name="connsiteX82" fmla="*/ 23812 w 2109787"/>
                    <a:gd name="connsiteY82" fmla="*/ 238125 h 1407320"/>
                    <a:gd name="connsiteX83" fmla="*/ 14287 w 2109787"/>
                    <a:gd name="connsiteY83" fmla="*/ 7144 h 1407320"/>
                    <a:gd name="connsiteX84" fmla="*/ 21431 w 2109787"/>
                    <a:gd name="connsiteY84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9050 w 2109787"/>
                    <a:gd name="connsiteY80" fmla="*/ 273844 h 1407320"/>
                    <a:gd name="connsiteX81" fmla="*/ 21431 w 2109787"/>
                    <a:gd name="connsiteY81" fmla="*/ 250031 h 1407320"/>
                    <a:gd name="connsiteX82" fmla="*/ 14287 w 2109787"/>
                    <a:gd name="connsiteY82" fmla="*/ 7144 h 1407320"/>
                    <a:gd name="connsiteX83" fmla="*/ 21431 w 2109787"/>
                    <a:gd name="connsiteY83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9050 w 2109787"/>
                    <a:gd name="connsiteY80" fmla="*/ 273844 h 1407320"/>
                    <a:gd name="connsiteX81" fmla="*/ 14287 w 2109787"/>
                    <a:gd name="connsiteY81" fmla="*/ 7144 h 1407320"/>
                    <a:gd name="connsiteX82" fmla="*/ 21431 w 2109787"/>
                    <a:gd name="connsiteY82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309562 h 1407320"/>
                    <a:gd name="connsiteX80" fmla="*/ 14287 w 2109787"/>
                    <a:gd name="connsiteY80" fmla="*/ 7144 h 1407320"/>
                    <a:gd name="connsiteX81" fmla="*/ 21431 w 2109787"/>
                    <a:gd name="connsiteY81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1906 w 2109787"/>
                    <a:gd name="connsiteY78" fmla="*/ 323850 h 1407320"/>
                    <a:gd name="connsiteX79" fmla="*/ 14287 w 2109787"/>
                    <a:gd name="connsiteY79" fmla="*/ 7144 h 1407320"/>
                    <a:gd name="connsiteX80" fmla="*/ 21431 w 2109787"/>
                    <a:gd name="connsiteY80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7143 w 2109787"/>
                    <a:gd name="connsiteY77" fmla="*/ 369094 h 1407320"/>
                    <a:gd name="connsiteX78" fmla="*/ 14287 w 2109787"/>
                    <a:gd name="connsiteY78" fmla="*/ 7144 h 1407320"/>
                    <a:gd name="connsiteX79" fmla="*/ 21431 w 2109787"/>
                    <a:gd name="connsiteY79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4762 w 2109787"/>
                    <a:gd name="connsiteY76" fmla="*/ 381000 h 1407320"/>
                    <a:gd name="connsiteX77" fmla="*/ 14287 w 2109787"/>
                    <a:gd name="connsiteY77" fmla="*/ 7144 h 1407320"/>
                    <a:gd name="connsiteX78" fmla="*/ 21431 w 2109787"/>
                    <a:gd name="connsiteY78" fmla="*/ 9525 h 1407320"/>
                    <a:gd name="connsiteX0" fmla="*/ 21431 w 2109787"/>
                    <a:gd name="connsiteY0" fmla="*/ 9525 h 1407320"/>
                    <a:gd name="connsiteX1" fmla="*/ 130968 w 2109787"/>
                    <a:gd name="connsiteY1" fmla="*/ 16669 h 1407320"/>
                    <a:gd name="connsiteX2" fmla="*/ 764381 w 2109787"/>
                    <a:gd name="connsiteY2" fmla="*/ 14287 h 1407320"/>
                    <a:gd name="connsiteX3" fmla="*/ 1081087 w 2109787"/>
                    <a:gd name="connsiteY3" fmla="*/ 14287 h 1407320"/>
                    <a:gd name="connsiteX4" fmla="*/ 1092993 w 2109787"/>
                    <a:gd name="connsiteY4" fmla="*/ 11906 h 1407320"/>
                    <a:gd name="connsiteX5" fmla="*/ 1245393 w 2109787"/>
                    <a:gd name="connsiteY5" fmla="*/ 9525 h 1407320"/>
                    <a:gd name="connsiteX6" fmla="*/ 1871662 w 2109787"/>
                    <a:gd name="connsiteY6" fmla="*/ 7144 h 1407320"/>
                    <a:gd name="connsiteX7" fmla="*/ 1878806 w 2109787"/>
                    <a:gd name="connsiteY7" fmla="*/ 4762 h 1407320"/>
                    <a:gd name="connsiteX8" fmla="*/ 1943100 w 2109787"/>
                    <a:gd name="connsiteY8" fmla="*/ 0 h 1407320"/>
                    <a:gd name="connsiteX9" fmla="*/ 2000250 w 2109787"/>
                    <a:gd name="connsiteY9" fmla="*/ 2381 h 1407320"/>
                    <a:gd name="connsiteX10" fmla="*/ 2016918 w 2109787"/>
                    <a:gd name="connsiteY10" fmla="*/ 4762 h 1407320"/>
                    <a:gd name="connsiteX11" fmla="*/ 2043112 w 2109787"/>
                    <a:gd name="connsiteY11" fmla="*/ 11906 h 1407320"/>
                    <a:gd name="connsiteX12" fmla="*/ 2078831 w 2109787"/>
                    <a:gd name="connsiteY12" fmla="*/ 14287 h 1407320"/>
                    <a:gd name="connsiteX13" fmla="*/ 2109787 w 2109787"/>
                    <a:gd name="connsiteY13" fmla="*/ 19050 h 1407320"/>
                    <a:gd name="connsiteX14" fmla="*/ 2107406 w 2109787"/>
                    <a:gd name="connsiteY14" fmla="*/ 190500 h 1407320"/>
                    <a:gd name="connsiteX15" fmla="*/ 2105025 w 2109787"/>
                    <a:gd name="connsiteY15" fmla="*/ 238125 h 1407320"/>
                    <a:gd name="connsiteX16" fmla="*/ 2097881 w 2109787"/>
                    <a:gd name="connsiteY16" fmla="*/ 359569 h 1407320"/>
                    <a:gd name="connsiteX17" fmla="*/ 2095500 w 2109787"/>
                    <a:gd name="connsiteY17" fmla="*/ 390525 h 1407320"/>
                    <a:gd name="connsiteX18" fmla="*/ 2090737 w 2109787"/>
                    <a:gd name="connsiteY18" fmla="*/ 473869 h 1407320"/>
                    <a:gd name="connsiteX19" fmla="*/ 2088356 w 2109787"/>
                    <a:gd name="connsiteY19" fmla="*/ 483394 h 1407320"/>
                    <a:gd name="connsiteX20" fmla="*/ 2085975 w 2109787"/>
                    <a:gd name="connsiteY20" fmla="*/ 500062 h 1407320"/>
                    <a:gd name="connsiteX21" fmla="*/ 2088356 w 2109787"/>
                    <a:gd name="connsiteY21" fmla="*/ 583406 h 1407320"/>
                    <a:gd name="connsiteX22" fmla="*/ 2090737 w 2109787"/>
                    <a:gd name="connsiteY22" fmla="*/ 595312 h 1407320"/>
                    <a:gd name="connsiteX23" fmla="*/ 2093118 w 2109787"/>
                    <a:gd name="connsiteY23" fmla="*/ 628650 h 1407320"/>
                    <a:gd name="connsiteX24" fmla="*/ 2095500 w 2109787"/>
                    <a:gd name="connsiteY24" fmla="*/ 638175 h 1407320"/>
                    <a:gd name="connsiteX25" fmla="*/ 2097881 w 2109787"/>
                    <a:gd name="connsiteY25" fmla="*/ 652462 h 1407320"/>
                    <a:gd name="connsiteX26" fmla="*/ 2105025 w 2109787"/>
                    <a:gd name="connsiteY26" fmla="*/ 678656 h 1407320"/>
                    <a:gd name="connsiteX27" fmla="*/ 2107406 w 2109787"/>
                    <a:gd name="connsiteY27" fmla="*/ 697706 h 1407320"/>
                    <a:gd name="connsiteX28" fmla="*/ 1852612 w 2109787"/>
                    <a:gd name="connsiteY28" fmla="*/ 726281 h 1407320"/>
                    <a:gd name="connsiteX29" fmla="*/ 1747837 w 2109787"/>
                    <a:gd name="connsiteY29" fmla="*/ 731044 h 1407320"/>
                    <a:gd name="connsiteX30" fmla="*/ 1733550 w 2109787"/>
                    <a:gd name="connsiteY30" fmla="*/ 735806 h 1407320"/>
                    <a:gd name="connsiteX31" fmla="*/ 1621631 w 2109787"/>
                    <a:gd name="connsiteY31" fmla="*/ 738187 h 1407320"/>
                    <a:gd name="connsiteX32" fmla="*/ 1552575 w 2109787"/>
                    <a:gd name="connsiteY32" fmla="*/ 740569 h 1407320"/>
                    <a:gd name="connsiteX33" fmla="*/ 1481137 w 2109787"/>
                    <a:gd name="connsiteY33" fmla="*/ 738187 h 1407320"/>
                    <a:gd name="connsiteX34" fmla="*/ 1469231 w 2109787"/>
                    <a:gd name="connsiteY34" fmla="*/ 735806 h 1407320"/>
                    <a:gd name="connsiteX35" fmla="*/ 1452562 w 2109787"/>
                    <a:gd name="connsiteY35" fmla="*/ 733425 h 1407320"/>
                    <a:gd name="connsiteX36" fmla="*/ 1412081 w 2109787"/>
                    <a:gd name="connsiteY36" fmla="*/ 726281 h 1407320"/>
                    <a:gd name="connsiteX37" fmla="*/ 1397793 w 2109787"/>
                    <a:gd name="connsiteY37" fmla="*/ 731044 h 1407320"/>
                    <a:gd name="connsiteX38" fmla="*/ 1395412 w 2109787"/>
                    <a:gd name="connsiteY38" fmla="*/ 804862 h 1407320"/>
                    <a:gd name="connsiteX39" fmla="*/ 1393031 w 2109787"/>
                    <a:gd name="connsiteY39" fmla="*/ 852487 h 1407320"/>
                    <a:gd name="connsiteX40" fmla="*/ 1388268 w 2109787"/>
                    <a:gd name="connsiteY40" fmla="*/ 876300 h 1407320"/>
                    <a:gd name="connsiteX41" fmla="*/ 1383506 w 2109787"/>
                    <a:gd name="connsiteY41" fmla="*/ 900112 h 1407320"/>
                    <a:gd name="connsiteX42" fmla="*/ 1381125 w 2109787"/>
                    <a:gd name="connsiteY42" fmla="*/ 992981 h 1407320"/>
                    <a:gd name="connsiteX43" fmla="*/ 1378743 w 2109787"/>
                    <a:gd name="connsiteY43" fmla="*/ 1004887 h 1407320"/>
                    <a:gd name="connsiteX44" fmla="*/ 1383506 w 2109787"/>
                    <a:gd name="connsiteY44" fmla="*/ 1109662 h 1407320"/>
                    <a:gd name="connsiteX45" fmla="*/ 1385887 w 2109787"/>
                    <a:gd name="connsiteY45" fmla="*/ 1145381 h 1407320"/>
                    <a:gd name="connsiteX46" fmla="*/ 1390650 w 2109787"/>
                    <a:gd name="connsiteY46" fmla="*/ 1159669 h 1407320"/>
                    <a:gd name="connsiteX47" fmla="*/ 1393031 w 2109787"/>
                    <a:gd name="connsiteY47" fmla="*/ 1169194 h 1407320"/>
                    <a:gd name="connsiteX48" fmla="*/ 1395412 w 2109787"/>
                    <a:gd name="connsiteY48" fmla="*/ 1193006 h 1407320"/>
                    <a:gd name="connsiteX49" fmla="*/ 1397793 w 2109787"/>
                    <a:gd name="connsiteY49" fmla="*/ 1202531 h 1407320"/>
                    <a:gd name="connsiteX50" fmla="*/ 1402556 w 2109787"/>
                    <a:gd name="connsiteY50" fmla="*/ 1221581 h 1407320"/>
                    <a:gd name="connsiteX51" fmla="*/ 1409700 w 2109787"/>
                    <a:gd name="connsiteY51" fmla="*/ 1238250 h 1407320"/>
                    <a:gd name="connsiteX52" fmla="*/ 1412081 w 2109787"/>
                    <a:gd name="connsiteY52" fmla="*/ 1257300 h 1407320"/>
                    <a:gd name="connsiteX53" fmla="*/ 1414462 w 2109787"/>
                    <a:gd name="connsiteY53" fmla="*/ 1266825 h 1407320"/>
                    <a:gd name="connsiteX54" fmla="*/ 1416843 w 2109787"/>
                    <a:gd name="connsiteY54" fmla="*/ 1350169 h 1407320"/>
                    <a:gd name="connsiteX55" fmla="*/ 1419225 w 2109787"/>
                    <a:gd name="connsiteY55" fmla="*/ 1359694 h 1407320"/>
                    <a:gd name="connsiteX56" fmla="*/ 1421606 w 2109787"/>
                    <a:gd name="connsiteY56" fmla="*/ 1371600 h 1407320"/>
                    <a:gd name="connsiteX57" fmla="*/ 1419225 w 2109787"/>
                    <a:gd name="connsiteY57" fmla="*/ 1404937 h 1407320"/>
                    <a:gd name="connsiteX58" fmla="*/ 1412081 w 2109787"/>
                    <a:gd name="connsiteY58" fmla="*/ 1407319 h 1407320"/>
                    <a:gd name="connsiteX59" fmla="*/ 940593 w 2109787"/>
                    <a:gd name="connsiteY59" fmla="*/ 1402556 h 1407320"/>
                    <a:gd name="connsiteX60" fmla="*/ 885825 w 2109787"/>
                    <a:gd name="connsiteY60" fmla="*/ 1400175 h 1407320"/>
                    <a:gd name="connsiteX61" fmla="*/ 864393 w 2109787"/>
                    <a:gd name="connsiteY61" fmla="*/ 1397794 h 1407320"/>
                    <a:gd name="connsiteX62" fmla="*/ 795337 w 2109787"/>
                    <a:gd name="connsiteY62" fmla="*/ 1390650 h 1407320"/>
                    <a:gd name="connsiteX63" fmla="*/ 704850 w 2109787"/>
                    <a:gd name="connsiteY63" fmla="*/ 1393031 h 1407320"/>
                    <a:gd name="connsiteX64" fmla="*/ 700087 w 2109787"/>
                    <a:gd name="connsiteY64" fmla="*/ 1383506 h 1407320"/>
                    <a:gd name="connsiteX65" fmla="*/ 695325 w 2109787"/>
                    <a:gd name="connsiteY65" fmla="*/ 1221581 h 1407320"/>
                    <a:gd name="connsiteX66" fmla="*/ 692943 w 2109787"/>
                    <a:gd name="connsiteY66" fmla="*/ 883444 h 1407320"/>
                    <a:gd name="connsiteX67" fmla="*/ 688181 w 2109787"/>
                    <a:gd name="connsiteY67" fmla="*/ 852487 h 1407320"/>
                    <a:gd name="connsiteX68" fmla="*/ 685800 w 2109787"/>
                    <a:gd name="connsiteY68" fmla="*/ 745331 h 1407320"/>
                    <a:gd name="connsiteX69" fmla="*/ 683418 w 2109787"/>
                    <a:gd name="connsiteY69" fmla="*/ 735806 h 1407320"/>
                    <a:gd name="connsiteX70" fmla="*/ 685800 w 2109787"/>
                    <a:gd name="connsiteY70" fmla="*/ 702469 h 1407320"/>
                    <a:gd name="connsiteX71" fmla="*/ 690562 w 2109787"/>
                    <a:gd name="connsiteY71" fmla="*/ 692944 h 1407320"/>
                    <a:gd name="connsiteX72" fmla="*/ 695325 w 2109787"/>
                    <a:gd name="connsiteY72" fmla="*/ 685800 h 1407320"/>
                    <a:gd name="connsiteX73" fmla="*/ 16668 w 2109787"/>
                    <a:gd name="connsiteY73" fmla="*/ 707231 h 1407320"/>
                    <a:gd name="connsiteX74" fmla="*/ 0 w 2109787"/>
                    <a:gd name="connsiteY74" fmla="*/ 409575 h 1407320"/>
                    <a:gd name="connsiteX75" fmla="*/ 2381 w 2109787"/>
                    <a:gd name="connsiteY75" fmla="*/ 397669 h 1407320"/>
                    <a:gd name="connsiteX76" fmla="*/ 14287 w 2109787"/>
                    <a:gd name="connsiteY76" fmla="*/ 7144 h 1407320"/>
                    <a:gd name="connsiteX77" fmla="*/ 21431 w 2109787"/>
                    <a:gd name="connsiteY77" fmla="*/ 9525 h 1407320"/>
                    <a:gd name="connsiteX0" fmla="*/ 21441 w 2109797"/>
                    <a:gd name="connsiteY0" fmla="*/ 9525 h 1407320"/>
                    <a:gd name="connsiteX1" fmla="*/ 130978 w 2109797"/>
                    <a:gd name="connsiteY1" fmla="*/ 16669 h 1407320"/>
                    <a:gd name="connsiteX2" fmla="*/ 764391 w 2109797"/>
                    <a:gd name="connsiteY2" fmla="*/ 14287 h 1407320"/>
                    <a:gd name="connsiteX3" fmla="*/ 1081097 w 2109797"/>
                    <a:gd name="connsiteY3" fmla="*/ 14287 h 1407320"/>
                    <a:gd name="connsiteX4" fmla="*/ 1093003 w 2109797"/>
                    <a:gd name="connsiteY4" fmla="*/ 11906 h 1407320"/>
                    <a:gd name="connsiteX5" fmla="*/ 1245403 w 2109797"/>
                    <a:gd name="connsiteY5" fmla="*/ 9525 h 1407320"/>
                    <a:gd name="connsiteX6" fmla="*/ 1871672 w 2109797"/>
                    <a:gd name="connsiteY6" fmla="*/ 7144 h 1407320"/>
                    <a:gd name="connsiteX7" fmla="*/ 1878816 w 2109797"/>
                    <a:gd name="connsiteY7" fmla="*/ 4762 h 1407320"/>
                    <a:gd name="connsiteX8" fmla="*/ 1943110 w 2109797"/>
                    <a:gd name="connsiteY8" fmla="*/ 0 h 1407320"/>
                    <a:gd name="connsiteX9" fmla="*/ 2000260 w 2109797"/>
                    <a:gd name="connsiteY9" fmla="*/ 2381 h 1407320"/>
                    <a:gd name="connsiteX10" fmla="*/ 2016928 w 2109797"/>
                    <a:gd name="connsiteY10" fmla="*/ 4762 h 1407320"/>
                    <a:gd name="connsiteX11" fmla="*/ 2043122 w 2109797"/>
                    <a:gd name="connsiteY11" fmla="*/ 11906 h 1407320"/>
                    <a:gd name="connsiteX12" fmla="*/ 2078841 w 2109797"/>
                    <a:gd name="connsiteY12" fmla="*/ 14287 h 1407320"/>
                    <a:gd name="connsiteX13" fmla="*/ 2109797 w 2109797"/>
                    <a:gd name="connsiteY13" fmla="*/ 19050 h 1407320"/>
                    <a:gd name="connsiteX14" fmla="*/ 2107416 w 2109797"/>
                    <a:gd name="connsiteY14" fmla="*/ 190500 h 1407320"/>
                    <a:gd name="connsiteX15" fmla="*/ 2105035 w 2109797"/>
                    <a:gd name="connsiteY15" fmla="*/ 238125 h 1407320"/>
                    <a:gd name="connsiteX16" fmla="*/ 2097891 w 2109797"/>
                    <a:gd name="connsiteY16" fmla="*/ 359569 h 1407320"/>
                    <a:gd name="connsiteX17" fmla="*/ 2095510 w 2109797"/>
                    <a:gd name="connsiteY17" fmla="*/ 390525 h 1407320"/>
                    <a:gd name="connsiteX18" fmla="*/ 2090747 w 2109797"/>
                    <a:gd name="connsiteY18" fmla="*/ 473869 h 1407320"/>
                    <a:gd name="connsiteX19" fmla="*/ 2088366 w 2109797"/>
                    <a:gd name="connsiteY19" fmla="*/ 483394 h 1407320"/>
                    <a:gd name="connsiteX20" fmla="*/ 2085985 w 2109797"/>
                    <a:gd name="connsiteY20" fmla="*/ 500062 h 1407320"/>
                    <a:gd name="connsiteX21" fmla="*/ 2088366 w 2109797"/>
                    <a:gd name="connsiteY21" fmla="*/ 583406 h 1407320"/>
                    <a:gd name="connsiteX22" fmla="*/ 2090747 w 2109797"/>
                    <a:gd name="connsiteY22" fmla="*/ 595312 h 1407320"/>
                    <a:gd name="connsiteX23" fmla="*/ 2093128 w 2109797"/>
                    <a:gd name="connsiteY23" fmla="*/ 628650 h 1407320"/>
                    <a:gd name="connsiteX24" fmla="*/ 2095510 w 2109797"/>
                    <a:gd name="connsiteY24" fmla="*/ 638175 h 1407320"/>
                    <a:gd name="connsiteX25" fmla="*/ 2097891 w 2109797"/>
                    <a:gd name="connsiteY25" fmla="*/ 652462 h 1407320"/>
                    <a:gd name="connsiteX26" fmla="*/ 2105035 w 2109797"/>
                    <a:gd name="connsiteY26" fmla="*/ 678656 h 1407320"/>
                    <a:gd name="connsiteX27" fmla="*/ 2107416 w 2109797"/>
                    <a:gd name="connsiteY27" fmla="*/ 697706 h 1407320"/>
                    <a:gd name="connsiteX28" fmla="*/ 1852622 w 2109797"/>
                    <a:gd name="connsiteY28" fmla="*/ 726281 h 1407320"/>
                    <a:gd name="connsiteX29" fmla="*/ 1747847 w 2109797"/>
                    <a:gd name="connsiteY29" fmla="*/ 731044 h 1407320"/>
                    <a:gd name="connsiteX30" fmla="*/ 1733560 w 2109797"/>
                    <a:gd name="connsiteY30" fmla="*/ 735806 h 1407320"/>
                    <a:gd name="connsiteX31" fmla="*/ 1621641 w 2109797"/>
                    <a:gd name="connsiteY31" fmla="*/ 738187 h 1407320"/>
                    <a:gd name="connsiteX32" fmla="*/ 1552585 w 2109797"/>
                    <a:gd name="connsiteY32" fmla="*/ 740569 h 1407320"/>
                    <a:gd name="connsiteX33" fmla="*/ 1481147 w 2109797"/>
                    <a:gd name="connsiteY33" fmla="*/ 738187 h 1407320"/>
                    <a:gd name="connsiteX34" fmla="*/ 1469241 w 2109797"/>
                    <a:gd name="connsiteY34" fmla="*/ 735806 h 1407320"/>
                    <a:gd name="connsiteX35" fmla="*/ 1452572 w 2109797"/>
                    <a:gd name="connsiteY35" fmla="*/ 733425 h 1407320"/>
                    <a:gd name="connsiteX36" fmla="*/ 1412091 w 2109797"/>
                    <a:gd name="connsiteY36" fmla="*/ 726281 h 1407320"/>
                    <a:gd name="connsiteX37" fmla="*/ 1397803 w 2109797"/>
                    <a:gd name="connsiteY37" fmla="*/ 731044 h 1407320"/>
                    <a:gd name="connsiteX38" fmla="*/ 1395422 w 2109797"/>
                    <a:gd name="connsiteY38" fmla="*/ 804862 h 1407320"/>
                    <a:gd name="connsiteX39" fmla="*/ 1393041 w 2109797"/>
                    <a:gd name="connsiteY39" fmla="*/ 852487 h 1407320"/>
                    <a:gd name="connsiteX40" fmla="*/ 1388278 w 2109797"/>
                    <a:gd name="connsiteY40" fmla="*/ 876300 h 1407320"/>
                    <a:gd name="connsiteX41" fmla="*/ 1383516 w 2109797"/>
                    <a:gd name="connsiteY41" fmla="*/ 900112 h 1407320"/>
                    <a:gd name="connsiteX42" fmla="*/ 1381135 w 2109797"/>
                    <a:gd name="connsiteY42" fmla="*/ 992981 h 1407320"/>
                    <a:gd name="connsiteX43" fmla="*/ 1378753 w 2109797"/>
                    <a:gd name="connsiteY43" fmla="*/ 1004887 h 1407320"/>
                    <a:gd name="connsiteX44" fmla="*/ 1383516 w 2109797"/>
                    <a:gd name="connsiteY44" fmla="*/ 1109662 h 1407320"/>
                    <a:gd name="connsiteX45" fmla="*/ 1385897 w 2109797"/>
                    <a:gd name="connsiteY45" fmla="*/ 1145381 h 1407320"/>
                    <a:gd name="connsiteX46" fmla="*/ 1390660 w 2109797"/>
                    <a:gd name="connsiteY46" fmla="*/ 1159669 h 1407320"/>
                    <a:gd name="connsiteX47" fmla="*/ 1393041 w 2109797"/>
                    <a:gd name="connsiteY47" fmla="*/ 1169194 h 1407320"/>
                    <a:gd name="connsiteX48" fmla="*/ 1395422 w 2109797"/>
                    <a:gd name="connsiteY48" fmla="*/ 1193006 h 1407320"/>
                    <a:gd name="connsiteX49" fmla="*/ 1397803 w 2109797"/>
                    <a:gd name="connsiteY49" fmla="*/ 1202531 h 1407320"/>
                    <a:gd name="connsiteX50" fmla="*/ 1402566 w 2109797"/>
                    <a:gd name="connsiteY50" fmla="*/ 1221581 h 1407320"/>
                    <a:gd name="connsiteX51" fmla="*/ 1409710 w 2109797"/>
                    <a:gd name="connsiteY51" fmla="*/ 1238250 h 1407320"/>
                    <a:gd name="connsiteX52" fmla="*/ 1412091 w 2109797"/>
                    <a:gd name="connsiteY52" fmla="*/ 1257300 h 1407320"/>
                    <a:gd name="connsiteX53" fmla="*/ 1414472 w 2109797"/>
                    <a:gd name="connsiteY53" fmla="*/ 1266825 h 1407320"/>
                    <a:gd name="connsiteX54" fmla="*/ 1416853 w 2109797"/>
                    <a:gd name="connsiteY54" fmla="*/ 1350169 h 1407320"/>
                    <a:gd name="connsiteX55" fmla="*/ 1419235 w 2109797"/>
                    <a:gd name="connsiteY55" fmla="*/ 1359694 h 1407320"/>
                    <a:gd name="connsiteX56" fmla="*/ 1421616 w 2109797"/>
                    <a:gd name="connsiteY56" fmla="*/ 1371600 h 1407320"/>
                    <a:gd name="connsiteX57" fmla="*/ 1419235 w 2109797"/>
                    <a:gd name="connsiteY57" fmla="*/ 1404937 h 1407320"/>
                    <a:gd name="connsiteX58" fmla="*/ 1412091 w 2109797"/>
                    <a:gd name="connsiteY58" fmla="*/ 1407319 h 1407320"/>
                    <a:gd name="connsiteX59" fmla="*/ 940603 w 2109797"/>
                    <a:gd name="connsiteY59" fmla="*/ 1402556 h 1407320"/>
                    <a:gd name="connsiteX60" fmla="*/ 885835 w 2109797"/>
                    <a:gd name="connsiteY60" fmla="*/ 1400175 h 1407320"/>
                    <a:gd name="connsiteX61" fmla="*/ 864403 w 2109797"/>
                    <a:gd name="connsiteY61" fmla="*/ 1397794 h 1407320"/>
                    <a:gd name="connsiteX62" fmla="*/ 795347 w 2109797"/>
                    <a:gd name="connsiteY62" fmla="*/ 1390650 h 1407320"/>
                    <a:gd name="connsiteX63" fmla="*/ 704860 w 2109797"/>
                    <a:gd name="connsiteY63" fmla="*/ 1393031 h 1407320"/>
                    <a:gd name="connsiteX64" fmla="*/ 700097 w 2109797"/>
                    <a:gd name="connsiteY64" fmla="*/ 1383506 h 1407320"/>
                    <a:gd name="connsiteX65" fmla="*/ 695335 w 2109797"/>
                    <a:gd name="connsiteY65" fmla="*/ 1221581 h 1407320"/>
                    <a:gd name="connsiteX66" fmla="*/ 692953 w 2109797"/>
                    <a:gd name="connsiteY66" fmla="*/ 883444 h 1407320"/>
                    <a:gd name="connsiteX67" fmla="*/ 688191 w 2109797"/>
                    <a:gd name="connsiteY67" fmla="*/ 852487 h 1407320"/>
                    <a:gd name="connsiteX68" fmla="*/ 685810 w 2109797"/>
                    <a:gd name="connsiteY68" fmla="*/ 745331 h 1407320"/>
                    <a:gd name="connsiteX69" fmla="*/ 683428 w 2109797"/>
                    <a:gd name="connsiteY69" fmla="*/ 735806 h 1407320"/>
                    <a:gd name="connsiteX70" fmla="*/ 685810 w 2109797"/>
                    <a:gd name="connsiteY70" fmla="*/ 702469 h 1407320"/>
                    <a:gd name="connsiteX71" fmla="*/ 690572 w 2109797"/>
                    <a:gd name="connsiteY71" fmla="*/ 692944 h 1407320"/>
                    <a:gd name="connsiteX72" fmla="*/ 695335 w 2109797"/>
                    <a:gd name="connsiteY72" fmla="*/ 685800 h 1407320"/>
                    <a:gd name="connsiteX73" fmla="*/ 16678 w 2109797"/>
                    <a:gd name="connsiteY73" fmla="*/ 707231 h 1407320"/>
                    <a:gd name="connsiteX74" fmla="*/ 10 w 2109797"/>
                    <a:gd name="connsiteY74" fmla="*/ 409575 h 1407320"/>
                    <a:gd name="connsiteX75" fmla="*/ 14297 w 2109797"/>
                    <a:gd name="connsiteY75" fmla="*/ 7144 h 1407320"/>
                    <a:gd name="connsiteX76" fmla="*/ 21441 w 2109797"/>
                    <a:gd name="connsiteY76" fmla="*/ 9525 h 1407320"/>
                    <a:gd name="connsiteX0" fmla="*/ 56015 w 2144371"/>
                    <a:gd name="connsiteY0" fmla="*/ 9525 h 1407320"/>
                    <a:gd name="connsiteX1" fmla="*/ 165552 w 2144371"/>
                    <a:gd name="connsiteY1" fmla="*/ 16669 h 1407320"/>
                    <a:gd name="connsiteX2" fmla="*/ 798965 w 2144371"/>
                    <a:gd name="connsiteY2" fmla="*/ 14287 h 1407320"/>
                    <a:gd name="connsiteX3" fmla="*/ 1115671 w 2144371"/>
                    <a:gd name="connsiteY3" fmla="*/ 14287 h 1407320"/>
                    <a:gd name="connsiteX4" fmla="*/ 1127577 w 2144371"/>
                    <a:gd name="connsiteY4" fmla="*/ 11906 h 1407320"/>
                    <a:gd name="connsiteX5" fmla="*/ 1279977 w 2144371"/>
                    <a:gd name="connsiteY5" fmla="*/ 9525 h 1407320"/>
                    <a:gd name="connsiteX6" fmla="*/ 1906246 w 2144371"/>
                    <a:gd name="connsiteY6" fmla="*/ 7144 h 1407320"/>
                    <a:gd name="connsiteX7" fmla="*/ 1913390 w 2144371"/>
                    <a:gd name="connsiteY7" fmla="*/ 4762 h 1407320"/>
                    <a:gd name="connsiteX8" fmla="*/ 1977684 w 2144371"/>
                    <a:gd name="connsiteY8" fmla="*/ 0 h 1407320"/>
                    <a:gd name="connsiteX9" fmla="*/ 2034834 w 2144371"/>
                    <a:gd name="connsiteY9" fmla="*/ 2381 h 1407320"/>
                    <a:gd name="connsiteX10" fmla="*/ 2051502 w 2144371"/>
                    <a:gd name="connsiteY10" fmla="*/ 4762 h 1407320"/>
                    <a:gd name="connsiteX11" fmla="*/ 2077696 w 2144371"/>
                    <a:gd name="connsiteY11" fmla="*/ 11906 h 1407320"/>
                    <a:gd name="connsiteX12" fmla="*/ 2113415 w 2144371"/>
                    <a:gd name="connsiteY12" fmla="*/ 14287 h 1407320"/>
                    <a:gd name="connsiteX13" fmla="*/ 2144371 w 2144371"/>
                    <a:gd name="connsiteY13" fmla="*/ 19050 h 1407320"/>
                    <a:gd name="connsiteX14" fmla="*/ 2141990 w 2144371"/>
                    <a:gd name="connsiteY14" fmla="*/ 190500 h 1407320"/>
                    <a:gd name="connsiteX15" fmla="*/ 2139609 w 2144371"/>
                    <a:gd name="connsiteY15" fmla="*/ 238125 h 1407320"/>
                    <a:gd name="connsiteX16" fmla="*/ 2132465 w 2144371"/>
                    <a:gd name="connsiteY16" fmla="*/ 359569 h 1407320"/>
                    <a:gd name="connsiteX17" fmla="*/ 2130084 w 2144371"/>
                    <a:gd name="connsiteY17" fmla="*/ 390525 h 1407320"/>
                    <a:gd name="connsiteX18" fmla="*/ 2125321 w 2144371"/>
                    <a:gd name="connsiteY18" fmla="*/ 473869 h 1407320"/>
                    <a:gd name="connsiteX19" fmla="*/ 2122940 w 2144371"/>
                    <a:gd name="connsiteY19" fmla="*/ 483394 h 1407320"/>
                    <a:gd name="connsiteX20" fmla="*/ 2120559 w 2144371"/>
                    <a:gd name="connsiteY20" fmla="*/ 500062 h 1407320"/>
                    <a:gd name="connsiteX21" fmla="*/ 2122940 w 2144371"/>
                    <a:gd name="connsiteY21" fmla="*/ 583406 h 1407320"/>
                    <a:gd name="connsiteX22" fmla="*/ 2125321 w 2144371"/>
                    <a:gd name="connsiteY22" fmla="*/ 595312 h 1407320"/>
                    <a:gd name="connsiteX23" fmla="*/ 2127702 w 2144371"/>
                    <a:gd name="connsiteY23" fmla="*/ 628650 h 1407320"/>
                    <a:gd name="connsiteX24" fmla="*/ 2130084 w 2144371"/>
                    <a:gd name="connsiteY24" fmla="*/ 638175 h 1407320"/>
                    <a:gd name="connsiteX25" fmla="*/ 2132465 w 2144371"/>
                    <a:gd name="connsiteY25" fmla="*/ 652462 h 1407320"/>
                    <a:gd name="connsiteX26" fmla="*/ 2139609 w 2144371"/>
                    <a:gd name="connsiteY26" fmla="*/ 678656 h 1407320"/>
                    <a:gd name="connsiteX27" fmla="*/ 2141990 w 2144371"/>
                    <a:gd name="connsiteY27" fmla="*/ 697706 h 1407320"/>
                    <a:gd name="connsiteX28" fmla="*/ 1887196 w 2144371"/>
                    <a:gd name="connsiteY28" fmla="*/ 726281 h 1407320"/>
                    <a:gd name="connsiteX29" fmla="*/ 1782421 w 2144371"/>
                    <a:gd name="connsiteY29" fmla="*/ 731044 h 1407320"/>
                    <a:gd name="connsiteX30" fmla="*/ 1768134 w 2144371"/>
                    <a:gd name="connsiteY30" fmla="*/ 735806 h 1407320"/>
                    <a:gd name="connsiteX31" fmla="*/ 1656215 w 2144371"/>
                    <a:gd name="connsiteY31" fmla="*/ 738187 h 1407320"/>
                    <a:gd name="connsiteX32" fmla="*/ 1587159 w 2144371"/>
                    <a:gd name="connsiteY32" fmla="*/ 740569 h 1407320"/>
                    <a:gd name="connsiteX33" fmla="*/ 1515721 w 2144371"/>
                    <a:gd name="connsiteY33" fmla="*/ 738187 h 1407320"/>
                    <a:gd name="connsiteX34" fmla="*/ 1503815 w 2144371"/>
                    <a:gd name="connsiteY34" fmla="*/ 735806 h 1407320"/>
                    <a:gd name="connsiteX35" fmla="*/ 1487146 w 2144371"/>
                    <a:gd name="connsiteY35" fmla="*/ 733425 h 1407320"/>
                    <a:gd name="connsiteX36" fmla="*/ 1446665 w 2144371"/>
                    <a:gd name="connsiteY36" fmla="*/ 726281 h 1407320"/>
                    <a:gd name="connsiteX37" fmla="*/ 1432377 w 2144371"/>
                    <a:gd name="connsiteY37" fmla="*/ 731044 h 1407320"/>
                    <a:gd name="connsiteX38" fmla="*/ 1429996 w 2144371"/>
                    <a:gd name="connsiteY38" fmla="*/ 804862 h 1407320"/>
                    <a:gd name="connsiteX39" fmla="*/ 1427615 w 2144371"/>
                    <a:gd name="connsiteY39" fmla="*/ 852487 h 1407320"/>
                    <a:gd name="connsiteX40" fmla="*/ 1422852 w 2144371"/>
                    <a:gd name="connsiteY40" fmla="*/ 876300 h 1407320"/>
                    <a:gd name="connsiteX41" fmla="*/ 1418090 w 2144371"/>
                    <a:gd name="connsiteY41" fmla="*/ 900112 h 1407320"/>
                    <a:gd name="connsiteX42" fmla="*/ 1415709 w 2144371"/>
                    <a:gd name="connsiteY42" fmla="*/ 992981 h 1407320"/>
                    <a:gd name="connsiteX43" fmla="*/ 1413327 w 2144371"/>
                    <a:gd name="connsiteY43" fmla="*/ 1004887 h 1407320"/>
                    <a:gd name="connsiteX44" fmla="*/ 1418090 w 2144371"/>
                    <a:gd name="connsiteY44" fmla="*/ 1109662 h 1407320"/>
                    <a:gd name="connsiteX45" fmla="*/ 1420471 w 2144371"/>
                    <a:gd name="connsiteY45" fmla="*/ 1145381 h 1407320"/>
                    <a:gd name="connsiteX46" fmla="*/ 1425234 w 2144371"/>
                    <a:gd name="connsiteY46" fmla="*/ 1159669 h 1407320"/>
                    <a:gd name="connsiteX47" fmla="*/ 1427615 w 2144371"/>
                    <a:gd name="connsiteY47" fmla="*/ 1169194 h 1407320"/>
                    <a:gd name="connsiteX48" fmla="*/ 1429996 w 2144371"/>
                    <a:gd name="connsiteY48" fmla="*/ 1193006 h 1407320"/>
                    <a:gd name="connsiteX49" fmla="*/ 1432377 w 2144371"/>
                    <a:gd name="connsiteY49" fmla="*/ 1202531 h 1407320"/>
                    <a:gd name="connsiteX50" fmla="*/ 1437140 w 2144371"/>
                    <a:gd name="connsiteY50" fmla="*/ 1221581 h 1407320"/>
                    <a:gd name="connsiteX51" fmla="*/ 1444284 w 2144371"/>
                    <a:gd name="connsiteY51" fmla="*/ 1238250 h 1407320"/>
                    <a:gd name="connsiteX52" fmla="*/ 1446665 w 2144371"/>
                    <a:gd name="connsiteY52" fmla="*/ 1257300 h 1407320"/>
                    <a:gd name="connsiteX53" fmla="*/ 1449046 w 2144371"/>
                    <a:gd name="connsiteY53" fmla="*/ 1266825 h 1407320"/>
                    <a:gd name="connsiteX54" fmla="*/ 1451427 w 2144371"/>
                    <a:gd name="connsiteY54" fmla="*/ 1350169 h 1407320"/>
                    <a:gd name="connsiteX55" fmla="*/ 1453809 w 2144371"/>
                    <a:gd name="connsiteY55" fmla="*/ 1359694 h 1407320"/>
                    <a:gd name="connsiteX56" fmla="*/ 1456190 w 2144371"/>
                    <a:gd name="connsiteY56" fmla="*/ 1371600 h 1407320"/>
                    <a:gd name="connsiteX57" fmla="*/ 1453809 w 2144371"/>
                    <a:gd name="connsiteY57" fmla="*/ 1404937 h 1407320"/>
                    <a:gd name="connsiteX58" fmla="*/ 1446665 w 2144371"/>
                    <a:gd name="connsiteY58" fmla="*/ 1407319 h 1407320"/>
                    <a:gd name="connsiteX59" fmla="*/ 975177 w 2144371"/>
                    <a:gd name="connsiteY59" fmla="*/ 1402556 h 1407320"/>
                    <a:gd name="connsiteX60" fmla="*/ 920409 w 2144371"/>
                    <a:gd name="connsiteY60" fmla="*/ 1400175 h 1407320"/>
                    <a:gd name="connsiteX61" fmla="*/ 898977 w 2144371"/>
                    <a:gd name="connsiteY61" fmla="*/ 1397794 h 1407320"/>
                    <a:gd name="connsiteX62" fmla="*/ 829921 w 2144371"/>
                    <a:gd name="connsiteY62" fmla="*/ 1390650 h 1407320"/>
                    <a:gd name="connsiteX63" fmla="*/ 739434 w 2144371"/>
                    <a:gd name="connsiteY63" fmla="*/ 1393031 h 1407320"/>
                    <a:gd name="connsiteX64" fmla="*/ 734671 w 2144371"/>
                    <a:gd name="connsiteY64" fmla="*/ 1383506 h 1407320"/>
                    <a:gd name="connsiteX65" fmla="*/ 729909 w 2144371"/>
                    <a:gd name="connsiteY65" fmla="*/ 1221581 h 1407320"/>
                    <a:gd name="connsiteX66" fmla="*/ 727527 w 2144371"/>
                    <a:gd name="connsiteY66" fmla="*/ 883444 h 1407320"/>
                    <a:gd name="connsiteX67" fmla="*/ 722765 w 2144371"/>
                    <a:gd name="connsiteY67" fmla="*/ 852487 h 1407320"/>
                    <a:gd name="connsiteX68" fmla="*/ 720384 w 2144371"/>
                    <a:gd name="connsiteY68" fmla="*/ 745331 h 1407320"/>
                    <a:gd name="connsiteX69" fmla="*/ 718002 w 2144371"/>
                    <a:gd name="connsiteY69" fmla="*/ 735806 h 1407320"/>
                    <a:gd name="connsiteX70" fmla="*/ 720384 w 2144371"/>
                    <a:gd name="connsiteY70" fmla="*/ 702469 h 1407320"/>
                    <a:gd name="connsiteX71" fmla="*/ 725146 w 2144371"/>
                    <a:gd name="connsiteY71" fmla="*/ 692944 h 1407320"/>
                    <a:gd name="connsiteX72" fmla="*/ 729909 w 2144371"/>
                    <a:gd name="connsiteY72" fmla="*/ 685800 h 1407320"/>
                    <a:gd name="connsiteX73" fmla="*/ 51252 w 2144371"/>
                    <a:gd name="connsiteY73" fmla="*/ 707231 h 1407320"/>
                    <a:gd name="connsiteX74" fmla="*/ 48871 w 2144371"/>
                    <a:gd name="connsiteY74" fmla="*/ 7144 h 1407320"/>
                    <a:gd name="connsiteX75" fmla="*/ 56015 w 2144371"/>
                    <a:gd name="connsiteY75" fmla="*/ 9525 h 1407320"/>
                    <a:gd name="connsiteX0" fmla="*/ 48871 w 2144371"/>
                    <a:gd name="connsiteY0" fmla="*/ 49039 h 1449215"/>
                    <a:gd name="connsiteX1" fmla="*/ 165552 w 2144371"/>
                    <a:gd name="connsiteY1" fmla="*/ 58564 h 1449215"/>
                    <a:gd name="connsiteX2" fmla="*/ 798965 w 2144371"/>
                    <a:gd name="connsiteY2" fmla="*/ 56182 h 1449215"/>
                    <a:gd name="connsiteX3" fmla="*/ 1115671 w 2144371"/>
                    <a:gd name="connsiteY3" fmla="*/ 56182 h 1449215"/>
                    <a:gd name="connsiteX4" fmla="*/ 1127577 w 2144371"/>
                    <a:gd name="connsiteY4" fmla="*/ 53801 h 1449215"/>
                    <a:gd name="connsiteX5" fmla="*/ 1279977 w 2144371"/>
                    <a:gd name="connsiteY5" fmla="*/ 51420 h 1449215"/>
                    <a:gd name="connsiteX6" fmla="*/ 1906246 w 2144371"/>
                    <a:gd name="connsiteY6" fmla="*/ 49039 h 1449215"/>
                    <a:gd name="connsiteX7" fmla="*/ 1913390 w 2144371"/>
                    <a:gd name="connsiteY7" fmla="*/ 46657 h 1449215"/>
                    <a:gd name="connsiteX8" fmla="*/ 1977684 w 2144371"/>
                    <a:gd name="connsiteY8" fmla="*/ 41895 h 1449215"/>
                    <a:gd name="connsiteX9" fmla="*/ 2034834 w 2144371"/>
                    <a:gd name="connsiteY9" fmla="*/ 44276 h 1449215"/>
                    <a:gd name="connsiteX10" fmla="*/ 2051502 w 2144371"/>
                    <a:gd name="connsiteY10" fmla="*/ 46657 h 1449215"/>
                    <a:gd name="connsiteX11" fmla="*/ 2077696 w 2144371"/>
                    <a:gd name="connsiteY11" fmla="*/ 53801 h 1449215"/>
                    <a:gd name="connsiteX12" fmla="*/ 2113415 w 2144371"/>
                    <a:gd name="connsiteY12" fmla="*/ 56182 h 1449215"/>
                    <a:gd name="connsiteX13" fmla="*/ 2144371 w 2144371"/>
                    <a:gd name="connsiteY13" fmla="*/ 60945 h 1449215"/>
                    <a:gd name="connsiteX14" fmla="*/ 2141990 w 2144371"/>
                    <a:gd name="connsiteY14" fmla="*/ 232395 h 1449215"/>
                    <a:gd name="connsiteX15" fmla="*/ 2139609 w 2144371"/>
                    <a:gd name="connsiteY15" fmla="*/ 280020 h 1449215"/>
                    <a:gd name="connsiteX16" fmla="*/ 2132465 w 2144371"/>
                    <a:gd name="connsiteY16" fmla="*/ 401464 h 1449215"/>
                    <a:gd name="connsiteX17" fmla="*/ 2130084 w 2144371"/>
                    <a:gd name="connsiteY17" fmla="*/ 432420 h 1449215"/>
                    <a:gd name="connsiteX18" fmla="*/ 2125321 w 2144371"/>
                    <a:gd name="connsiteY18" fmla="*/ 515764 h 1449215"/>
                    <a:gd name="connsiteX19" fmla="*/ 2122940 w 2144371"/>
                    <a:gd name="connsiteY19" fmla="*/ 525289 h 1449215"/>
                    <a:gd name="connsiteX20" fmla="*/ 2120559 w 2144371"/>
                    <a:gd name="connsiteY20" fmla="*/ 541957 h 1449215"/>
                    <a:gd name="connsiteX21" fmla="*/ 2122940 w 2144371"/>
                    <a:gd name="connsiteY21" fmla="*/ 625301 h 1449215"/>
                    <a:gd name="connsiteX22" fmla="*/ 2125321 w 2144371"/>
                    <a:gd name="connsiteY22" fmla="*/ 637207 h 1449215"/>
                    <a:gd name="connsiteX23" fmla="*/ 2127702 w 2144371"/>
                    <a:gd name="connsiteY23" fmla="*/ 670545 h 1449215"/>
                    <a:gd name="connsiteX24" fmla="*/ 2130084 w 2144371"/>
                    <a:gd name="connsiteY24" fmla="*/ 680070 h 1449215"/>
                    <a:gd name="connsiteX25" fmla="*/ 2132465 w 2144371"/>
                    <a:gd name="connsiteY25" fmla="*/ 694357 h 1449215"/>
                    <a:gd name="connsiteX26" fmla="*/ 2139609 w 2144371"/>
                    <a:gd name="connsiteY26" fmla="*/ 720551 h 1449215"/>
                    <a:gd name="connsiteX27" fmla="*/ 2141990 w 2144371"/>
                    <a:gd name="connsiteY27" fmla="*/ 739601 h 1449215"/>
                    <a:gd name="connsiteX28" fmla="*/ 1887196 w 2144371"/>
                    <a:gd name="connsiteY28" fmla="*/ 768176 h 1449215"/>
                    <a:gd name="connsiteX29" fmla="*/ 1782421 w 2144371"/>
                    <a:gd name="connsiteY29" fmla="*/ 772939 h 1449215"/>
                    <a:gd name="connsiteX30" fmla="*/ 1768134 w 2144371"/>
                    <a:gd name="connsiteY30" fmla="*/ 777701 h 1449215"/>
                    <a:gd name="connsiteX31" fmla="*/ 1656215 w 2144371"/>
                    <a:gd name="connsiteY31" fmla="*/ 780082 h 1449215"/>
                    <a:gd name="connsiteX32" fmla="*/ 1587159 w 2144371"/>
                    <a:gd name="connsiteY32" fmla="*/ 782464 h 1449215"/>
                    <a:gd name="connsiteX33" fmla="*/ 1515721 w 2144371"/>
                    <a:gd name="connsiteY33" fmla="*/ 780082 h 1449215"/>
                    <a:gd name="connsiteX34" fmla="*/ 1503815 w 2144371"/>
                    <a:gd name="connsiteY34" fmla="*/ 777701 h 1449215"/>
                    <a:gd name="connsiteX35" fmla="*/ 1487146 w 2144371"/>
                    <a:gd name="connsiteY35" fmla="*/ 775320 h 1449215"/>
                    <a:gd name="connsiteX36" fmla="*/ 1446665 w 2144371"/>
                    <a:gd name="connsiteY36" fmla="*/ 768176 h 1449215"/>
                    <a:gd name="connsiteX37" fmla="*/ 1432377 w 2144371"/>
                    <a:gd name="connsiteY37" fmla="*/ 772939 h 1449215"/>
                    <a:gd name="connsiteX38" fmla="*/ 1429996 w 2144371"/>
                    <a:gd name="connsiteY38" fmla="*/ 846757 h 1449215"/>
                    <a:gd name="connsiteX39" fmla="*/ 1427615 w 2144371"/>
                    <a:gd name="connsiteY39" fmla="*/ 894382 h 1449215"/>
                    <a:gd name="connsiteX40" fmla="*/ 1422852 w 2144371"/>
                    <a:gd name="connsiteY40" fmla="*/ 918195 h 1449215"/>
                    <a:gd name="connsiteX41" fmla="*/ 1418090 w 2144371"/>
                    <a:gd name="connsiteY41" fmla="*/ 942007 h 1449215"/>
                    <a:gd name="connsiteX42" fmla="*/ 1415709 w 2144371"/>
                    <a:gd name="connsiteY42" fmla="*/ 1034876 h 1449215"/>
                    <a:gd name="connsiteX43" fmla="*/ 1413327 w 2144371"/>
                    <a:gd name="connsiteY43" fmla="*/ 1046782 h 1449215"/>
                    <a:gd name="connsiteX44" fmla="*/ 1418090 w 2144371"/>
                    <a:gd name="connsiteY44" fmla="*/ 1151557 h 1449215"/>
                    <a:gd name="connsiteX45" fmla="*/ 1420471 w 2144371"/>
                    <a:gd name="connsiteY45" fmla="*/ 1187276 h 1449215"/>
                    <a:gd name="connsiteX46" fmla="*/ 1425234 w 2144371"/>
                    <a:gd name="connsiteY46" fmla="*/ 1201564 h 1449215"/>
                    <a:gd name="connsiteX47" fmla="*/ 1427615 w 2144371"/>
                    <a:gd name="connsiteY47" fmla="*/ 1211089 h 1449215"/>
                    <a:gd name="connsiteX48" fmla="*/ 1429996 w 2144371"/>
                    <a:gd name="connsiteY48" fmla="*/ 1234901 h 1449215"/>
                    <a:gd name="connsiteX49" fmla="*/ 1432377 w 2144371"/>
                    <a:gd name="connsiteY49" fmla="*/ 1244426 h 1449215"/>
                    <a:gd name="connsiteX50" fmla="*/ 1437140 w 2144371"/>
                    <a:gd name="connsiteY50" fmla="*/ 1263476 h 1449215"/>
                    <a:gd name="connsiteX51" fmla="*/ 1444284 w 2144371"/>
                    <a:gd name="connsiteY51" fmla="*/ 1280145 h 1449215"/>
                    <a:gd name="connsiteX52" fmla="*/ 1446665 w 2144371"/>
                    <a:gd name="connsiteY52" fmla="*/ 1299195 h 1449215"/>
                    <a:gd name="connsiteX53" fmla="*/ 1449046 w 2144371"/>
                    <a:gd name="connsiteY53" fmla="*/ 1308720 h 1449215"/>
                    <a:gd name="connsiteX54" fmla="*/ 1451427 w 2144371"/>
                    <a:gd name="connsiteY54" fmla="*/ 1392064 h 1449215"/>
                    <a:gd name="connsiteX55" fmla="*/ 1453809 w 2144371"/>
                    <a:gd name="connsiteY55" fmla="*/ 1401589 h 1449215"/>
                    <a:gd name="connsiteX56" fmla="*/ 1456190 w 2144371"/>
                    <a:gd name="connsiteY56" fmla="*/ 1413495 h 1449215"/>
                    <a:gd name="connsiteX57" fmla="*/ 1453809 w 2144371"/>
                    <a:gd name="connsiteY57" fmla="*/ 1446832 h 1449215"/>
                    <a:gd name="connsiteX58" fmla="*/ 1446665 w 2144371"/>
                    <a:gd name="connsiteY58" fmla="*/ 1449214 h 1449215"/>
                    <a:gd name="connsiteX59" fmla="*/ 975177 w 2144371"/>
                    <a:gd name="connsiteY59" fmla="*/ 1444451 h 1449215"/>
                    <a:gd name="connsiteX60" fmla="*/ 920409 w 2144371"/>
                    <a:gd name="connsiteY60" fmla="*/ 1442070 h 1449215"/>
                    <a:gd name="connsiteX61" fmla="*/ 898977 w 2144371"/>
                    <a:gd name="connsiteY61" fmla="*/ 1439689 h 1449215"/>
                    <a:gd name="connsiteX62" fmla="*/ 829921 w 2144371"/>
                    <a:gd name="connsiteY62" fmla="*/ 1432545 h 1449215"/>
                    <a:gd name="connsiteX63" fmla="*/ 739434 w 2144371"/>
                    <a:gd name="connsiteY63" fmla="*/ 1434926 h 1449215"/>
                    <a:gd name="connsiteX64" fmla="*/ 734671 w 2144371"/>
                    <a:gd name="connsiteY64" fmla="*/ 1425401 h 1449215"/>
                    <a:gd name="connsiteX65" fmla="*/ 729909 w 2144371"/>
                    <a:gd name="connsiteY65" fmla="*/ 1263476 h 1449215"/>
                    <a:gd name="connsiteX66" fmla="*/ 727527 w 2144371"/>
                    <a:gd name="connsiteY66" fmla="*/ 925339 h 1449215"/>
                    <a:gd name="connsiteX67" fmla="*/ 722765 w 2144371"/>
                    <a:gd name="connsiteY67" fmla="*/ 894382 h 1449215"/>
                    <a:gd name="connsiteX68" fmla="*/ 720384 w 2144371"/>
                    <a:gd name="connsiteY68" fmla="*/ 787226 h 1449215"/>
                    <a:gd name="connsiteX69" fmla="*/ 718002 w 2144371"/>
                    <a:gd name="connsiteY69" fmla="*/ 777701 h 1449215"/>
                    <a:gd name="connsiteX70" fmla="*/ 720384 w 2144371"/>
                    <a:gd name="connsiteY70" fmla="*/ 744364 h 1449215"/>
                    <a:gd name="connsiteX71" fmla="*/ 725146 w 2144371"/>
                    <a:gd name="connsiteY71" fmla="*/ 734839 h 1449215"/>
                    <a:gd name="connsiteX72" fmla="*/ 729909 w 2144371"/>
                    <a:gd name="connsiteY72" fmla="*/ 727695 h 1449215"/>
                    <a:gd name="connsiteX73" fmla="*/ 51252 w 2144371"/>
                    <a:gd name="connsiteY73" fmla="*/ 749126 h 1449215"/>
                    <a:gd name="connsiteX74" fmla="*/ 48871 w 2144371"/>
                    <a:gd name="connsiteY74" fmla="*/ 49039 h 1449215"/>
                    <a:gd name="connsiteX0" fmla="*/ 75459 w 2170959"/>
                    <a:gd name="connsiteY0" fmla="*/ 7144 h 1407320"/>
                    <a:gd name="connsiteX1" fmla="*/ 192140 w 2170959"/>
                    <a:gd name="connsiteY1" fmla="*/ 16669 h 1407320"/>
                    <a:gd name="connsiteX2" fmla="*/ 825553 w 2170959"/>
                    <a:gd name="connsiteY2" fmla="*/ 14287 h 1407320"/>
                    <a:gd name="connsiteX3" fmla="*/ 1142259 w 2170959"/>
                    <a:gd name="connsiteY3" fmla="*/ 14287 h 1407320"/>
                    <a:gd name="connsiteX4" fmla="*/ 1154165 w 2170959"/>
                    <a:gd name="connsiteY4" fmla="*/ 11906 h 1407320"/>
                    <a:gd name="connsiteX5" fmla="*/ 1306565 w 2170959"/>
                    <a:gd name="connsiteY5" fmla="*/ 9525 h 1407320"/>
                    <a:gd name="connsiteX6" fmla="*/ 1932834 w 2170959"/>
                    <a:gd name="connsiteY6" fmla="*/ 7144 h 1407320"/>
                    <a:gd name="connsiteX7" fmla="*/ 1939978 w 2170959"/>
                    <a:gd name="connsiteY7" fmla="*/ 4762 h 1407320"/>
                    <a:gd name="connsiteX8" fmla="*/ 2004272 w 2170959"/>
                    <a:gd name="connsiteY8" fmla="*/ 0 h 1407320"/>
                    <a:gd name="connsiteX9" fmla="*/ 2061422 w 2170959"/>
                    <a:gd name="connsiteY9" fmla="*/ 2381 h 1407320"/>
                    <a:gd name="connsiteX10" fmla="*/ 2078090 w 2170959"/>
                    <a:gd name="connsiteY10" fmla="*/ 4762 h 1407320"/>
                    <a:gd name="connsiteX11" fmla="*/ 2104284 w 2170959"/>
                    <a:gd name="connsiteY11" fmla="*/ 11906 h 1407320"/>
                    <a:gd name="connsiteX12" fmla="*/ 2140003 w 2170959"/>
                    <a:gd name="connsiteY12" fmla="*/ 14287 h 1407320"/>
                    <a:gd name="connsiteX13" fmla="*/ 2170959 w 2170959"/>
                    <a:gd name="connsiteY13" fmla="*/ 19050 h 1407320"/>
                    <a:gd name="connsiteX14" fmla="*/ 2168578 w 2170959"/>
                    <a:gd name="connsiteY14" fmla="*/ 190500 h 1407320"/>
                    <a:gd name="connsiteX15" fmla="*/ 2166197 w 2170959"/>
                    <a:gd name="connsiteY15" fmla="*/ 238125 h 1407320"/>
                    <a:gd name="connsiteX16" fmla="*/ 2159053 w 2170959"/>
                    <a:gd name="connsiteY16" fmla="*/ 359569 h 1407320"/>
                    <a:gd name="connsiteX17" fmla="*/ 2156672 w 2170959"/>
                    <a:gd name="connsiteY17" fmla="*/ 390525 h 1407320"/>
                    <a:gd name="connsiteX18" fmla="*/ 2151909 w 2170959"/>
                    <a:gd name="connsiteY18" fmla="*/ 473869 h 1407320"/>
                    <a:gd name="connsiteX19" fmla="*/ 2149528 w 2170959"/>
                    <a:gd name="connsiteY19" fmla="*/ 483394 h 1407320"/>
                    <a:gd name="connsiteX20" fmla="*/ 2147147 w 2170959"/>
                    <a:gd name="connsiteY20" fmla="*/ 500062 h 1407320"/>
                    <a:gd name="connsiteX21" fmla="*/ 2149528 w 2170959"/>
                    <a:gd name="connsiteY21" fmla="*/ 583406 h 1407320"/>
                    <a:gd name="connsiteX22" fmla="*/ 2151909 w 2170959"/>
                    <a:gd name="connsiteY22" fmla="*/ 595312 h 1407320"/>
                    <a:gd name="connsiteX23" fmla="*/ 2154290 w 2170959"/>
                    <a:gd name="connsiteY23" fmla="*/ 628650 h 1407320"/>
                    <a:gd name="connsiteX24" fmla="*/ 2156672 w 2170959"/>
                    <a:gd name="connsiteY24" fmla="*/ 638175 h 1407320"/>
                    <a:gd name="connsiteX25" fmla="*/ 2159053 w 2170959"/>
                    <a:gd name="connsiteY25" fmla="*/ 652462 h 1407320"/>
                    <a:gd name="connsiteX26" fmla="*/ 2166197 w 2170959"/>
                    <a:gd name="connsiteY26" fmla="*/ 678656 h 1407320"/>
                    <a:gd name="connsiteX27" fmla="*/ 2168578 w 2170959"/>
                    <a:gd name="connsiteY27" fmla="*/ 697706 h 1407320"/>
                    <a:gd name="connsiteX28" fmla="*/ 1913784 w 2170959"/>
                    <a:gd name="connsiteY28" fmla="*/ 726281 h 1407320"/>
                    <a:gd name="connsiteX29" fmla="*/ 1809009 w 2170959"/>
                    <a:gd name="connsiteY29" fmla="*/ 731044 h 1407320"/>
                    <a:gd name="connsiteX30" fmla="*/ 1794722 w 2170959"/>
                    <a:gd name="connsiteY30" fmla="*/ 735806 h 1407320"/>
                    <a:gd name="connsiteX31" fmla="*/ 1682803 w 2170959"/>
                    <a:gd name="connsiteY31" fmla="*/ 738187 h 1407320"/>
                    <a:gd name="connsiteX32" fmla="*/ 1613747 w 2170959"/>
                    <a:gd name="connsiteY32" fmla="*/ 740569 h 1407320"/>
                    <a:gd name="connsiteX33" fmla="*/ 1542309 w 2170959"/>
                    <a:gd name="connsiteY33" fmla="*/ 738187 h 1407320"/>
                    <a:gd name="connsiteX34" fmla="*/ 1530403 w 2170959"/>
                    <a:gd name="connsiteY34" fmla="*/ 735806 h 1407320"/>
                    <a:gd name="connsiteX35" fmla="*/ 1513734 w 2170959"/>
                    <a:gd name="connsiteY35" fmla="*/ 733425 h 1407320"/>
                    <a:gd name="connsiteX36" fmla="*/ 1473253 w 2170959"/>
                    <a:gd name="connsiteY36" fmla="*/ 726281 h 1407320"/>
                    <a:gd name="connsiteX37" fmla="*/ 1458965 w 2170959"/>
                    <a:gd name="connsiteY37" fmla="*/ 731044 h 1407320"/>
                    <a:gd name="connsiteX38" fmla="*/ 1456584 w 2170959"/>
                    <a:gd name="connsiteY38" fmla="*/ 804862 h 1407320"/>
                    <a:gd name="connsiteX39" fmla="*/ 1454203 w 2170959"/>
                    <a:gd name="connsiteY39" fmla="*/ 852487 h 1407320"/>
                    <a:gd name="connsiteX40" fmla="*/ 1449440 w 2170959"/>
                    <a:gd name="connsiteY40" fmla="*/ 876300 h 1407320"/>
                    <a:gd name="connsiteX41" fmla="*/ 1444678 w 2170959"/>
                    <a:gd name="connsiteY41" fmla="*/ 900112 h 1407320"/>
                    <a:gd name="connsiteX42" fmla="*/ 1442297 w 2170959"/>
                    <a:gd name="connsiteY42" fmla="*/ 992981 h 1407320"/>
                    <a:gd name="connsiteX43" fmla="*/ 1439915 w 2170959"/>
                    <a:gd name="connsiteY43" fmla="*/ 1004887 h 1407320"/>
                    <a:gd name="connsiteX44" fmla="*/ 1444678 w 2170959"/>
                    <a:gd name="connsiteY44" fmla="*/ 1109662 h 1407320"/>
                    <a:gd name="connsiteX45" fmla="*/ 1447059 w 2170959"/>
                    <a:gd name="connsiteY45" fmla="*/ 1145381 h 1407320"/>
                    <a:gd name="connsiteX46" fmla="*/ 1451822 w 2170959"/>
                    <a:gd name="connsiteY46" fmla="*/ 1159669 h 1407320"/>
                    <a:gd name="connsiteX47" fmla="*/ 1454203 w 2170959"/>
                    <a:gd name="connsiteY47" fmla="*/ 1169194 h 1407320"/>
                    <a:gd name="connsiteX48" fmla="*/ 1456584 w 2170959"/>
                    <a:gd name="connsiteY48" fmla="*/ 1193006 h 1407320"/>
                    <a:gd name="connsiteX49" fmla="*/ 1458965 w 2170959"/>
                    <a:gd name="connsiteY49" fmla="*/ 1202531 h 1407320"/>
                    <a:gd name="connsiteX50" fmla="*/ 1463728 w 2170959"/>
                    <a:gd name="connsiteY50" fmla="*/ 1221581 h 1407320"/>
                    <a:gd name="connsiteX51" fmla="*/ 1470872 w 2170959"/>
                    <a:gd name="connsiteY51" fmla="*/ 1238250 h 1407320"/>
                    <a:gd name="connsiteX52" fmla="*/ 1473253 w 2170959"/>
                    <a:gd name="connsiteY52" fmla="*/ 1257300 h 1407320"/>
                    <a:gd name="connsiteX53" fmla="*/ 1475634 w 2170959"/>
                    <a:gd name="connsiteY53" fmla="*/ 1266825 h 1407320"/>
                    <a:gd name="connsiteX54" fmla="*/ 1478015 w 2170959"/>
                    <a:gd name="connsiteY54" fmla="*/ 1350169 h 1407320"/>
                    <a:gd name="connsiteX55" fmla="*/ 1480397 w 2170959"/>
                    <a:gd name="connsiteY55" fmla="*/ 1359694 h 1407320"/>
                    <a:gd name="connsiteX56" fmla="*/ 1482778 w 2170959"/>
                    <a:gd name="connsiteY56" fmla="*/ 1371600 h 1407320"/>
                    <a:gd name="connsiteX57" fmla="*/ 1480397 w 2170959"/>
                    <a:gd name="connsiteY57" fmla="*/ 1404937 h 1407320"/>
                    <a:gd name="connsiteX58" fmla="*/ 1473253 w 2170959"/>
                    <a:gd name="connsiteY58" fmla="*/ 1407319 h 1407320"/>
                    <a:gd name="connsiteX59" fmla="*/ 1001765 w 2170959"/>
                    <a:gd name="connsiteY59" fmla="*/ 1402556 h 1407320"/>
                    <a:gd name="connsiteX60" fmla="*/ 946997 w 2170959"/>
                    <a:gd name="connsiteY60" fmla="*/ 1400175 h 1407320"/>
                    <a:gd name="connsiteX61" fmla="*/ 925565 w 2170959"/>
                    <a:gd name="connsiteY61" fmla="*/ 1397794 h 1407320"/>
                    <a:gd name="connsiteX62" fmla="*/ 856509 w 2170959"/>
                    <a:gd name="connsiteY62" fmla="*/ 1390650 h 1407320"/>
                    <a:gd name="connsiteX63" fmla="*/ 766022 w 2170959"/>
                    <a:gd name="connsiteY63" fmla="*/ 1393031 h 1407320"/>
                    <a:gd name="connsiteX64" fmla="*/ 761259 w 2170959"/>
                    <a:gd name="connsiteY64" fmla="*/ 1383506 h 1407320"/>
                    <a:gd name="connsiteX65" fmla="*/ 756497 w 2170959"/>
                    <a:gd name="connsiteY65" fmla="*/ 1221581 h 1407320"/>
                    <a:gd name="connsiteX66" fmla="*/ 754115 w 2170959"/>
                    <a:gd name="connsiteY66" fmla="*/ 883444 h 1407320"/>
                    <a:gd name="connsiteX67" fmla="*/ 749353 w 2170959"/>
                    <a:gd name="connsiteY67" fmla="*/ 852487 h 1407320"/>
                    <a:gd name="connsiteX68" fmla="*/ 746972 w 2170959"/>
                    <a:gd name="connsiteY68" fmla="*/ 745331 h 1407320"/>
                    <a:gd name="connsiteX69" fmla="*/ 744590 w 2170959"/>
                    <a:gd name="connsiteY69" fmla="*/ 735806 h 1407320"/>
                    <a:gd name="connsiteX70" fmla="*/ 746972 w 2170959"/>
                    <a:gd name="connsiteY70" fmla="*/ 702469 h 1407320"/>
                    <a:gd name="connsiteX71" fmla="*/ 751734 w 2170959"/>
                    <a:gd name="connsiteY71" fmla="*/ 692944 h 1407320"/>
                    <a:gd name="connsiteX72" fmla="*/ 756497 w 2170959"/>
                    <a:gd name="connsiteY72" fmla="*/ 685800 h 1407320"/>
                    <a:gd name="connsiteX73" fmla="*/ 77840 w 2170959"/>
                    <a:gd name="connsiteY73" fmla="*/ 707231 h 1407320"/>
                    <a:gd name="connsiteX74" fmla="*/ 75459 w 2170959"/>
                    <a:gd name="connsiteY74" fmla="*/ 7144 h 1407320"/>
                    <a:gd name="connsiteX0" fmla="*/ 49236 w 2144736"/>
                    <a:gd name="connsiteY0" fmla="*/ 17424 h 1417600"/>
                    <a:gd name="connsiteX1" fmla="*/ 165917 w 2144736"/>
                    <a:gd name="connsiteY1" fmla="*/ 26949 h 1417600"/>
                    <a:gd name="connsiteX2" fmla="*/ 799330 w 2144736"/>
                    <a:gd name="connsiteY2" fmla="*/ 24567 h 1417600"/>
                    <a:gd name="connsiteX3" fmla="*/ 1116036 w 2144736"/>
                    <a:gd name="connsiteY3" fmla="*/ 24567 h 1417600"/>
                    <a:gd name="connsiteX4" fmla="*/ 1127942 w 2144736"/>
                    <a:gd name="connsiteY4" fmla="*/ 22186 h 1417600"/>
                    <a:gd name="connsiteX5" fmla="*/ 1280342 w 2144736"/>
                    <a:gd name="connsiteY5" fmla="*/ 19805 h 1417600"/>
                    <a:gd name="connsiteX6" fmla="*/ 1906611 w 2144736"/>
                    <a:gd name="connsiteY6" fmla="*/ 17424 h 1417600"/>
                    <a:gd name="connsiteX7" fmla="*/ 1913755 w 2144736"/>
                    <a:gd name="connsiteY7" fmla="*/ 15042 h 1417600"/>
                    <a:gd name="connsiteX8" fmla="*/ 1978049 w 2144736"/>
                    <a:gd name="connsiteY8" fmla="*/ 10280 h 1417600"/>
                    <a:gd name="connsiteX9" fmla="*/ 2035199 w 2144736"/>
                    <a:gd name="connsiteY9" fmla="*/ 12661 h 1417600"/>
                    <a:gd name="connsiteX10" fmla="*/ 2051867 w 2144736"/>
                    <a:gd name="connsiteY10" fmla="*/ 15042 h 1417600"/>
                    <a:gd name="connsiteX11" fmla="*/ 2078061 w 2144736"/>
                    <a:gd name="connsiteY11" fmla="*/ 22186 h 1417600"/>
                    <a:gd name="connsiteX12" fmla="*/ 2113780 w 2144736"/>
                    <a:gd name="connsiteY12" fmla="*/ 24567 h 1417600"/>
                    <a:gd name="connsiteX13" fmla="*/ 2144736 w 2144736"/>
                    <a:gd name="connsiteY13" fmla="*/ 29330 h 1417600"/>
                    <a:gd name="connsiteX14" fmla="*/ 2142355 w 2144736"/>
                    <a:gd name="connsiteY14" fmla="*/ 200780 h 1417600"/>
                    <a:gd name="connsiteX15" fmla="*/ 2139974 w 2144736"/>
                    <a:gd name="connsiteY15" fmla="*/ 248405 h 1417600"/>
                    <a:gd name="connsiteX16" fmla="*/ 2132830 w 2144736"/>
                    <a:gd name="connsiteY16" fmla="*/ 369849 h 1417600"/>
                    <a:gd name="connsiteX17" fmla="*/ 2130449 w 2144736"/>
                    <a:gd name="connsiteY17" fmla="*/ 400805 h 1417600"/>
                    <a:gd name="connsiteX18" fmla="*/ 2125686 w 2144736"/>
                    <a:gd name="connsiteY18" fmla="*/ 484149 h 1417600"/>
                    <a:gd name="connsiteX19" fmla="*/ 2123305 w 2144736"/>
                    <a:gd name="connsiteY19" fmla="*/ 493674 h 1417600"/>
                    <a:gd name="connsiteX20" fmla="*/ 2120924 w 2144736"/>
                    <a:gd name="connsiteY20" fmla="*/ 510342 h 1417600"/>
                    <a:gd name="connsiteX21" fmla="*/ 2123305 w 2144736"/>
                    <a:gd name="connsiteY21" fmla="*/ 593686 h 1417600"/>
                    <a:gd name="connsiteX22" fmla="*/ 2125686 w 2144736"/>
                    <a:gd name="connsiteY22" fmla="*/ 605592 h 1417600"/>
                    <a:gd name="connsiteX23" fmla="*/ 2128067 w 2144736"/>
                    <a:gd name="connsiteY23" fmla="*/ 638930 h 1417600"/>
                    <a:gd name="connsiteX24" fmla="*/ 2130449 w 2144736"/>
                    <a:gd name="connsiteY24" fmla="*/ 648455 h 1417600"/>
                    <a:gd name="connsiteX25" fmla="*/ 2132830 w 2144736"/>
                    <a:gd name="connsiteY25" fmla="*/ 662742 h 1417600"/>
                    <a:gd name="connsiteX26" fmla="*/ 2139974 w 2144736"/>
                    <a:gd name="connsiteY26" fmla="*/ 688936 h 1417600"/>
                    <a:gd name="connsiteX27" fmla="*/ 2142355 w 2144736"/>
                    <a:gd name="connsiteY27" fmla="*/ 707986 h 1417600"/>
                    <a:gd name="connsiteX28" fmla="*/ 1887561 w 2144736"/>
                    <a:gd name="connsiteY28" fmla="*/ 736561 h 1417600"/>
                    <a:gd name="connsiteX29" fmla="*/ 1782786 w 2144736"/>
                    <a:gd name="connsiteY29" fmla="*/ 741324 h 1417600"/>
                    <a:gd name="connsiteX30" fmla="*/ 1768499 w 2144736"/>
                    <a:gd name="connsiteY30" fmla="*/ 746086 h 1417600"/>
                    <a:gd name="connsiteX31" fmla="*/ 1656580 w 2144736"/>
                    <a:gd name="connsiteY31" fmla="*/ 748467 h 1417600"/>
                    <a:gd name="connsiteX32" fmla="*/ 1587524 w 2144736"/>
                    <a:gd name="connsiteY32" fmla="*/ 750849 h 1417600"/>
                    <a:gd name="connsiteX33" fmla="*/ 1516086 w 2144736"/>
                    <a:gd name="connsiteY33" fmla="*/ 748467 h 1417600"/>
                    <a:gd name="connsiteX34" fmla="*/ 1504180 w 2144736"/>
                    <a:gd name="connsiteY34" fmla="*/ 746086 h 1417600"/>
                    <a:gd name="connsiteX35" fmla="*/ 1487511 w 2144736"/>
                    <a:gd name="connsiteY35" fmla="*/ 743705 h 1417600"/>
                    <a:gd name="connsiteX36" fmla="*/ 1447030 w 2144736"/>
                    <a:gd name="connsiteY36" fmla="*/ 736561 h 1417600"/>
                    <a:gd name="connsiteX37" fmla="*/ 1432742 w 2144736"/>
                    <a:gd name="connsiteY37" fmla="*/ 741324 h 1417600"/>
                    <a:gd name="connsiteX38" fmla="*/ 1430361 w 2144736"/>
                    <a:gd name="connsiteY38" fmla="*/ 815142 h 1417600"/>
                    <a:gd name="connsiteX39" fmla="*/ 1427980 w 2144736"/>
                    <a:gd name="connsiteY39" fmla="*/ 862767 h 1417600"/>
                    <a:gd name="connsiteX40" fmla="*/ 1423217 w 2144736"/>
                    <a:gd name="connsiteY40" fmla="*/ 886580 h 1417600"/>
                    <a:gd name="connsiteX41" fmla="*/ 1418455 w 2144736"/>
                    <a:gd name="connsiteY41" fmla="*/ 910392 h 1417600"/>
                    <a:gd name="connsiteX42" fmla="*/ 1416074 w 2144736"/>
                    <a:gd name="connsiteY42" fmla="*/ 1003261 h 1417600"/>
                    <a:gd name="connsiteX43" fmla="*/ 1413692 w 2144736"/>
                    <a:gd name="connsiteY43" fmla="*/ 1015167 h 1417600"/>
                    <a:gd name="connsiteX44" fmla="*/ 1418455 w 2144736"/>
                    <a:gd name="connsiteY44" fmla="*/ 1119942 h 1417600"/>
                    <a:gd name="connsiteX45" fmla="*/ 1420836 w 2144736"/>
                    <a:gd name="connsiteY45" fmla="*/ 1155661 h 1417600"/>
                    <a:gd name="connsiteX46" fmla="*/ 1425599 w 2144736"/>
                    <a:gd name="connsiteY46" fmla="*/ 1169949 h 1417600"/>
                    <a:gd name="connsiteX47" fmla="*/ 1427980 w 2144736"/>
                    <a:gd name="connsiteY47" fmla="*/ 1179474 h 1417600"/>
                    <a:gd name="connsiteX48" fmla="*/ 1430361 w 2144736"/>
                    <a:gd name="connsiteY48" fmla="*/ 1203286 h 1417600"/>
                    <a:gd name="connsiteX49" fmla="*/ 1432742 w 2144736"/>
                    <a:gd name="connsiteY49" fmla="*/ 1212811 h 1417600"/>
                    <a:gd name="connsiteX50" fmla="*/ 1437505 w 2144736"/>
                    <a:gd name="connsiteY50" fmla="*/ 1231861 h 1417600"/>
                    <a:gd name="connsiteX51" fmla="*/ 1444649 w 2144736"/>
                    <a:gd name="connsiteY51" fmla="*/ 1248530 h 1417600"/>
                    <a:gd name="connsiteX52" fmla="*/ 1447030 w 2144736"/>
                    <a:gd name="connsiteY52" fmla="*/ 1267580 h 1417600"/>
                    <a:gd name="connsiteX53" fmla="*/ 1449411 w 2144736"/>
                    <a:gd name="connsiteY53" fmla="*/ 1277105 h 1417600"/>
                    <a:gd name="connsiteX54" fmla="*/ 1451792 w 2144736"/>
                    <a:gd name="connsiteY54" fmla="*/ 1360449 h 1417600"/>
                    <a:gd name="connsiteX55" fmla="*/ 1454174 w 2144736"/>
                    <a:gd name="connsiteY55" fmla="*/ 1369974 h 1417600"/>
                    <a:gd name="connsiteX56" fmla="*/ 1456555 w 2144736"/>
                    <a:gd name="connsiteY56" fmla="*/ 1381880 h 1417600"/>
                    <a:gd name="connsiteX57" fmla="*/ 1454174 w 2144736"/>
                    <a:gd name="connsiteY57" fmla="*/ 1415217 h 1417600"/>
                    <a:gd name="connsiteX58" fmla="*/ 1447030 w 2144736"/>
                    <a:gd name="connsiteY58" fmla="*/ 1417599 h 1417600"/>
                    <a:gd name="connsiteX59" fmla="*/ 975542 w 2144736"/>
                    <a:gd name="connsiteY59" fmla="*/ 1412836 h 1417600"/>
                    <a:gd name="connsiteX60" fmla="*/ 920774 w 2144736"/>
                    <a:gd name="connsiteY60" fmla="*/ 1410455 h 1417600"/>
                    <a:gd name="connsiteX61" fmla="*/ 899342 w 2144736"/>
                    <a:gd name="connsiteY61" fmla="*/ 1408074 h 1417600"/>
                    <a:gd name="connsiteX62" fmla="*/ 830286 w 2144736"/>
                    <a:gd name="connsiteY62" fmla="*/ 1400930 h 1417600"/>
                    <a:gd name="connsiteX63" fmla="*/ 739799 w 2144736"/>
                    <a:gd name="connsiteY63" fmla="*/ 1403311 h 1417600"/>
                    <a:gd name="connsiteX64" fmla="*/ 735036 w 2144736"/>
                    <a:gd name="connsiteY64" fmla="*/ 1393786 h 1417600"/>
                    <a:gd name="connsiteX65" fmla="*/ 730274 w 2144736"/>
                    <a:gd name="connsiteY65" fmla="*/ 1231861 h 1417600"/>
                    <a:gd name="connsiteX66" fmla="*/ 727892 w 2144736"/>
                    <a:gd name="connsiteY66" fmla="*/ 893724 h 1417600"/>
                    <a:gd name="connsiteX67" fmla="*/ 723130 w 2144736"/>
                    <a:gd name="connsiteY67" fmla="*/ 862767 h 1417600"/>
                    <a:gd name="connsiteX68" fmla="*/ 720749 w 2144736"/>
                    <a:gd name="connsiteY68" fmla="*/ 755611 h 1417600"/>
                    <a:gd name="connsiteX69" fmla="*/ 718367 w 2144736"/>
                    <a:gd name="connsiteY69" fmla="*/ 746086 h 1417600"/>
                    <a:gd name="connsiteX70" fmla="*/ 720749 w 2144736"/>
                    <a:gd name="connsiteY70" fmla="*/ 712749 h 1417600"/>
                    <a:gd name="connsiteX71" fmla="*/ 725511 w 2144736"/>
                    <a:gd name="connsiteY71" fmla="*/ 703224 h 1417600"/>
                    <a:gd name="connsiteX72" fmla="*/ 730274 w 2144736"/>
                    <a:gd name="connsiteY72" fmla="*/ 696080 h 1417600"/>
                    <a:gd name="connsiteX73" fmla="*/ 51617 w 2144736"/>
                    <a:gd name="connsiteY73" fmla="*/ 717511 h 1417600"/>
                    <a:gd name="connsiteX74" fmla="*/ 49236 w 2144736"/>
                    <a:gd name="connsiteY74" fmla="*/ 17424 h 1417600"/>
                    <a:gd name="connsiteX0" fmla="*/ 78040 w 2173540"/>
                    <a:gd name="connsiteY0" fmla="*/ 17424 h 1417600"/>
                    <a:gd name="connsiteX1" fmla="*/ 194721 w 2173540"/>
                    <a:gd name="connsiteY1" fmla="*/ 26949 h 1417600"/>
                    <a:gd name="connsiteX2" fmla="*/ 828134 w 2173540"/>
                    <a:gd name="connsiteY2" fmla="*/ 24567 h 1417600"/>
                    <a:gd name="connsiteX3" fmla="*/ 1144840 w 2173540"/>
                    <a:gd name="connsiteY3" fmla="*/ 24567 h 1417600"/>
                    <a:gd name="connsiteX4" fmla="*/ 1156746 w 2173540"/>
                    <a:gd name="connsiteY4" fmla="*/ 22186 h 1417600"/>
                    <a:gd name="connsiteX5" fmla="*/ 1309146 w 2173540"/>
                    <a:gd name="connsiteY5" fmla="*/ 19805 h 1417600"/>
                    <a:gd name="connsiteX6" fmla="*/ 1935415 w 2173540"/>
                    <a:gd name="connsiteY6" fmla="*/ 17424 h 1417600"/>
                    <a:gd name="connsiteX7" fmla="*/ 1942559 w 2173540"/>
                    <a:gd name="connsiteY7" fmla="*/ 15042 h 1417600"/>
                    <a:gd name="connsiteX8" fmla="*/ 2006853 w 2173540"/>
                    <a:gd name="connsiteY8" fmla="*/ 10280 h 1417600"/>
                    <a:gd name="connsiteX9" fmla="*/ 2064003 w 2173540"/>
                    <a:gd name="connsiteY9" fmla="*/ 12661 h 1417600"/>
                    <a:gd name="connsiteX10" fmla="*/ 2080671 w 2173540"/>
                    <a:gd name="connsiteY10" fmla="*/ 15042 h 1417600"/>
                    <a:gd name="connsiteX11" fmla="*/ 2106865 w 2173540"/>
                    <a:gd name="connsiteY11" fmla="*/ 22186 h 1417600"/>
                    <a:gd name="connsiteX12" fmla="*/ 2142584 w 2173540"/>
                    <a:gd name="connsiteY12" fmla="*/ 24567 h 1417600"/>
                    <a:gd name="connsiteX13" fmla="*/ 2173540 w 2173540"/>
                    <a:gd name="connsiteY13" fmla="*/ 29330 h 1417600"/>
                    <a:gd name="connsiteX14" fmla="*/ 2171159 w 2173540"/>
                    <a:gd name="connsiteY14" fmla="*/ 200780 h 1417600"/>
                    <a:gd name="connsiteX15" fmla="*/ 2168778 w 2173540"/>
                    <a:gd name="connsiteY15" fmla="*/ 248405 h 1417600"/>
                    <a:gd name="connsiteX16" fmla="*/ 2161634 w 2173540"/>
                    <a:gd name="connsiteY16" fmla="*/ 369849 h 1417600"/>
                    <a:gd name="connsiteX17" fmla="*/ 2159253 w 2173540"/>
                    <a:gd name="connsiteY17" fmla="*/ 400805 h 1417600"/>
                    <a:gd name="connsiteX18" fmla="*/ 2154490 w 2173540"/>
                    <a:gd name="connsiteY18" fmla="*/ 484149 h 1417600"/>
                    <a:gd name="connsiteX19" fmla="*/ 2152109 w 2173540"/>
                    <a:gd name="connsiteY19" fmla="*/ 493674 h 1417600"/>
                    <a:gd name="connsiteX20" fmla="*/ 2149728 w 2173540"/>
                    <a:gd name="connsiteY20" fmla="*/ 510342 h 1417600"/>
                    <a:gd name="connsiteX21" fmla="*/ 2152109 w 2173540"/>
                    <a:gd name="connsiteY21" fmla="*/ 593686 h 1417600"/>
                    <a:gd name="connsiteX22" fmla="*/ 2154490 w 2173540"/>
                    <a:gd name="connsiteY22" fmla="*/ 605592 h 1417600"/>
                    <a:gd name="connsiteX23" fmla="*/ 2156871 w 2173540"/>
                    <a:gd name="connsiteY23" fmla="*/ 638930 h 1417600"/>
                    <a:gd name="connsiteX24" fmla="*/ 2159253 w 2173540"/>
                    <a:gd name="connsiteY24" fmla="*/ 648455 h 1417600"/>
                    <a:gd name="connsiteX25" fmla="*/ 2161634 w 2173540"/>
                    <a:gd name="connsiteY25" fmla="*/ 662742 h 1417600"/>
                    <a:gd name="connsiteX26" fmla="*/ 2168778 w 2173540"/>
                    <a:gd name="connsiteY26" fmla="*/ 688936 h 1417600"/>
                    <a:gd name="connsiteX27" fmla="*/ 2171159 w 2173540"/>
                    <a:gd name="connsiteY27" fmla="*/ 707986 h 1417600"/>
                    <a:gd name="connsiteX28" fmla="*/ 1916365 w 2173540"/>
                    <a:gd name="connsiteY28" fmla="*/ 736561 h 1417600"/>
                    <a:gd name="connsiteX29" fmla="*/ 1811590 w 2173540"/>
                    <a:gd name="connsiteY29" fmla="*/ 741324 h 1417600"/>
                    <a:gd name="connsiteX30" fmla="*/ 1797303 w 2173540"/>
                    <a:gd name="connsiteY30" fmla="*/ 746086 h 1417600"/>
                    <a:gd name="connsiteX31" fmla="*/ 1685384 w 2173540"/>
                    <a:gd name="connsiteY31" fmla="*/ 748467 h 1417600"/>
                    <a:gd name="connsiteX32" fmla="*/ 1616328 w 2173540"/>
                    <a:gd name="connsiteY32" fmla="*/ 750849 h 1417600"/>
                    <a:gd name="connsiteX33" fmla="*/ 1544890 w 2173540"/>
                    <a:gd name="connsiteY33" fmla="*/ 748467 h 1417600"/>
                    <a:gd name="connsiteX34" fmla="*/ 1532984 w 2173540"/>
                    <a:gd name="connsiteY34" fmla="*/ 746086 h 1417600"/>
                    <a:gd name="connsiteX35" fmla="*/ 1516315 w 2173540"/>
                    <a:gd name="connsiteY35" fmla="*/ 743705 h 1417600"/>
                    <a:gd name="connsiteX36" fmla="*/ 1475834 w 2173540"/>
                    <a:gd name="connsiteY36" fmla="*/ 736561 h 1417600"/>
                    <a:gd name="connsiteX37" fmla="*/ 1461546 w 2173540"/>
                    <a:gd name="connsiteY37" fmla="*/ 741324 h 1417600"/>
                    <a:gd name="connsiteX38" fmla="*/ 1459165 w 2173540"/>
                    <a:gd name="connsiteY38" fmla="*/ 815142 h 1417600"/>
                    <a:gd name="connsiteX39" fmla="*/ 1456784 w 2173540"/>
                    <a:gd name="connsiteY39" fmla="*/ 862767 h 1417600"/>
                    <a:gd name="connsiteX40" fmla="*/ 1452021 w 2173540"/>
                    <a:gd name="connsiteY40" fmla="*/ 886580 h 1417600"/>
                    <a:gd name="connsiteX41" fmla="*/ 1447259 w 2173540"/>
                    <a:gd name="connsiteY41" fmla="*/ 910392 h 1417600"/>
                    <a:gd name="connsiteX42" fmla="*/ 1444878 w 2173540"/>
                    <a:gd name="connsiteY42" fmla="*/ 1003261 h 1417600"/>
                    <a:gd name="connsiteX43" fmla="*/ 1442496 w 2173540"/>
                    <a:gd name="connsiteY43" fmla="*/ 1015167 h 1417600"/>
                    <a:gd name="connsiteX44" fmla="*/ 1447259 w 2173540"/>
                    <a:gd name="connsiteY44" fmla="*/ 1119942 h 1417600"/>
                    <a:gd name="connsiteX45" fmla="*/ 1449640 w 2173540"/>
                    <a:gd name="connsiteY45" fmla="*/ 1155661 h 1417600"/>
                    <a:gd name="connsiteX46" fmla="*/ 1454403 w 2173540"/>
                    <a:gd name="connsiteY46" fmla="*/ 1169949 h 1417600"/>
                    <a:gd name="connsiteX47" fmla="*/ 1456784 w 2173540"/>
                    <a:gd name="connsiteY47" fmla="*/ 1179474 h 1417600"/>
                    <a:gd name="connsiteX48" fmla="*/ 1459165 w 2173540"/>
                    <a:gd name="connsiteY48" fmla="*/ 1203286 h 1417600"/>
                    <a:gd name="connsiteX49" fmla="*/ 1461546 w 2173540"/>
                    <a:gd name="connsiteY49" fmla="*/ 1212811 h 1417600"/>
                    <a:gd name="connsiteX50" fmla="*/ 1466309 w 2173540"/>
                    <a:gd name="connsiteY50" fmla="*/ 1231861 h 1417600"/>
                    <a:gd name="connsiteX51" fmla="*/ 1473453 w 2173540"/>
                    <a:gd name="connsiteY51" fmla="*/ 1248530 h 1417600"/>
                    <a:gd name="connsiteX52" fmla="*/ 1475834 w 2173540"/>
                    <a:gd name="connsiteY52" fmla="*/ 1267580 h 1417600"/>
                    <a:gd name="connsiteX53" fmla="*/ 1478215 w 2173540"/>
                    <a:gd name="connsiteY53" fmla="*/ 1277105 h 1417600"/>
                    <a:gd name="connsiteX54" fmla="*/ 1480596 w 2173540"/>
                    <a:gd name="connsiteY54" fmla="*/ 1360449 h 1417600"/>
                    <a:gd name="connsiteX55" fmla="*/ 1482978 w 2173540"/>
                    <a:gd name="connsiteY55" fmla="*/ 1369974 h 1417600"/>
                    <a:gd name="connsiteX56" fmla="*/ 1485359 w 2173540"/>
                    <a:gd name="connsiteY56" fmla="*/ 1381880 h 1417600"/>
                    <a:gd name="connsiteX57" fmla="*/ 1482978 w 2173540"/>
                    <a:gd name="connsiteY57" fmla="*/ 1415217 h 1417600"/>
                    <a:gd name="connsiteX58" fmla="*/ 1475834 w 2173540"/>
                    <a:gd name="connsiteY58" fmla="*/ 1417599 h 1417600"/>
                    <a:gd name="connsiteX59" fmla="*/ 1004346 w 2173540"/>
                    <a:gd name="connsiteY59" fmla="*/ 1412836 h 1417600"/>
                    <a:gd name="connsiteX60" fmla="*/ 949578 w 2173540"/>
                    <a:gd name="connsiteY60" fmla="*/ 1410455 h 1417600"/>
                    <a:gd name="connsiteX61" fmla="*/ 928146 w 2173540"/>
                    <a:gd name="connsiteY61" fmla="*/ 1408074 h 1417600"/>
                    <a:gd name="connsiteX62" fmla="*/ 859090 w 2173540"/>
                    <a:gd name="connsiteY62" fmla="*/ 1400930 h 1417600"/>
                    <a:gd name="connsiteX63" fmla="*/ 768603 w 2173540"/>
                    <a:gd name="connsiteY63" fmla="*/ 1403311 h 1417600"/>
                    <a:gd name="connsiteX64" fmla="*/ 763840 w 2173540"/>
                    <a:gd name="connsiteY64" fmla="*/ 1393786 h 1417600"/>
                    <a:gd name="connsiteX65" fmla="*/ 759078 w 2173540"/>
                    <a:gd name="connsiteY65" fmla="*/ 1231861 h 1417600"/>
                    <a:gd name="connsiteX66" fmla="*/ 756696 w 2173540"/>
                    <a:gd name="connsiteY66" fmla="*/ 893724 h 1417600"/>
                    <a:gd name="connsiteX67" fmla="*/ 751934 w 2173540"/>
                    <a:gd name="connsiteY67" fmla="*/ 862767 h 1417600"/>
                    <a:gd name="connsiteX68" fmla="*/ 749553 w 2173540"/>
                    <a:gd name="connsiteY68" fmla="*/ 755611 h 1417600"/>
                    <a:gd name="connsiteX69" fmla="*/ 747171 w 2173540"/>
                    <a:gd name="connsiteY69" fmla="*/ 746086 h 1417600"/>
                    <a:gd name="connsiteX70" fmla="*/ 749553 w 2173540"/>
                    <a:gd name="connsiteY70" fmla="*/ 712749 h 1417600"/>
                    <a:gd name="connsiteX71" fmla="*/ 754315 w 2173540"/>
                    <a:gd name="connsiteY71" fmla="*/ 703224 h 1417600"/>
                    <a:gd name="connsiteX72" fmla="*/ 759078 w 2173540"/>
                    <a:gd name="connsiteY72" fmla="*/ 696080 h 1417600"/>
                    <a:gd name="connsiteX73" fmla="*/ 80421 w 2173540"/>
                    <a:gd name="connsiteY73" fmla="*/ 717511 h 1417600"/>
                    <a:gd name="connsiteX74" fmla="*/ 78040 w 2173540"/>
                    <a:gd name="connsiteY74" fmla="*/ 17424 h 1417600"/>
                    <a:gd name="connsiteX0" fmla="*/ 78040 w 2173540"/>
                    <a:gd name="connsiteY0" fmla="*/ 17424 h 1417600"/>
                    <a:gd name="connsiteX1" fmla="*/ 194721 w 2173540"/>
                    <a:gd name="connsiteY1" fmla="*/ 26949 h 1417600"/>
                    <a:gd name="connsiteX2" fmla="*/ 828134 w 2173540"/>
                    <a:gd name="connsiteY2" fmla="*/ 24567 h 1417600"/>
                    <a:gd name="connsiteX3" fmla="*/ 1144840 w 2173540"/>
                    <a:gd name="connsiteY3" fmla="*/ 24567 h 1417600"/>
                    <a:gd name="connsiteX4" fmla="*/ 1156746 w 2173540"/>
                    <a:gd name="connsiteY4" fmla="*/ 22186 h 1417600"/>
                    <a:gd name="connsiteX5" fmla="*/ 1309146 w 2173540"/>
                    <a:gd name="connsiteY5" fmla="*/ 19805 h 1417600"/>
                    <a:gd name="connsiteX6" fmla="*/ 1935415 w 2173540"/>
                    <a:gd name="connsiteY6" fmla="*/ 17424 h 1417600"/>
                    <a:gd name="connsiteX7" fmla="*/ 1942559 w 2173540"/>
                    <a:gd name="connsiteY7" fmla="*/ 15042 h 1417600"/>
                    <a:gd name="connsiteX8" fmla="*/ 2006853 w 2173540"/>
                    <a:gd name="connsiteY8" fmla="*/ 10280 h 1417600"/>
                    <a:gd name="connsiteX9" fmla="*/ 2064003 w 2173540"/>
                    <a:gd name="connsiteY9" fmla="*/ 12661 h 1417600"/>
                    <a:gd name="connsiteX10" fmla="*/ 2080671 w 2173540"/>
                    <a:gd name="connsiteY10" fmla="*/ 15042 h 1417600"/>
                    <a:gd name="connsiteX11" fmla="*/ 2106865 w 2173540"/>
                    <a:gd name="connsiteY11" fmla="*/ 22186 h 1417600"/>
                    <a:gd name="connsiteX12" fmla="*/ 2142584 w 2173540"/>
                    <a:gd name="connsiteY12" fmla="*/ 24567 h 1417600"/>
                    <a:gd name="connsiteX13" fmla="*/ 2173540 w 2173540"/>
                    <a:gd name="connsiteY13" fmla="*/ 29330 h 1417600"/>
                    <a:gd name="connsiteX14" fmla="*/ 2171159 w 2173540"/>
                    <a:gd name="connsiteY14" fmla="*/ 200780 h 1417600"/>
                    <a:gd name="connsiteX15" fmla="*/ 2168778 w 2173540"/>
                    <a:gd name="connsiteY15" fmla="*/ 248405 h 1417600"/>
                    <a:gd name="connsiteX16" fmla="*/ 2161634 w 2173540"/>
                    <a:gd name="connsiteY16" fmla="*/ 369849 h 1417600"/>
                    <a:gd name="connsiteX17" fmla="*/ 2159253 w 2173540"/>
                    <a:gd name="connsiteY17" fmla="*/ 400805 h 1417600"/>
                    <a:gd name="connsiteX18" fmla="*/ 2154490 w 2173540"/>
                    <a:gd name="connsiteY18" fmla="*/ 484149 h 1417600"/>
                    <a:gd name="connsiteX19" fmla="*/ 2152109 w 2173540"/>
                    <a:gd name="connsiteY19" fmla="*/ 493674 h 1417600"/>
                    <a:gd name="connsiteX20" fmla="*/ 2149728 w 2173540"/>
                    <a:gd name="connsiteY20" fmla="*/ 510342 h 1417600"/>
                    <a:gd name="connsiteX21" fmla="*/ 2152109 w 2173540"/>
                    <a:gd name="connsiteY21" fmla="*/ 593686 h 1417600"/>
                    <a:gd name="connsiteX22" fmla="*/ 2154490 w 2173540"/>
                    <a:gd name="connsiteY22" fmla="*/ 605592 h 1417600"/>
                    <a:gd name="connsiteX23" fmla="*/ 2156871 w 2173540"/>
                    <a:gd name="connsiteY23" fmla="*/ 638930 h 1417600"/>
                    <a:gd name="connsiteX24" fmla="*/ 2159253 w 2173540"/>
                    <a:gd name="connsiteY24" fmla="*/ 648455 h 1417600"/>
                    <a:gd name="connsiteX25" fmla="*/ 2161634 w 2173540"/>
                    <a:gd name="connsiteY25" fmla="*/ 662742 h 1417600"/>
                    <a:gd name="connsiteX26" fmla="*/ 2168778 w 2173540"/>
                    <a:gd name="connsiteY26" fmla="*/ 688936 h 1417600"/>
                    <a:gd name="connsiteX27" fmla="*/ 2171159 w 2173540"/>
                    <a:gd name="connsiteY27" fmla="*/ 707986 h 1417600"/>
                    <a:gd name="connsiteX28" fmla="*/ 1916365 w 2173540"/>
                    <a:gd name="connsiteY28" fmla="*/ 736561 h 1417600"/>
                    <a:gd name="connsiteX29" fmla="*/ 1811590 w 2173540"/>
                    <a:gd name="connsiteY29" fmla="*/ 741324 h 1417600"/>
                    <a:gd name="connsiteX30" fmla="*/ 1797303 w 2173540"/>
                    <a:gd name="connsiteY30" fmla="*/ 746086 h 1417600"/>
                    <a:gd name="connsiteX31" fmla="*/ 1685384 w 2173540"/>
                    <a:gd name="connsiteY31" fmla="*/ 748467 h 1417600"/>
                    <a:gd name="connsiteX32" fmla="*/ 1616328 w 2173540"/>
                    <a:gd name="connsiteY32" fmla="*/ 750849 h 1417600"/>
                    <a:gd name="connsiteX33" fmla="*/ 1544890 w 2173540"/>
                    <a:gd name="connsiteY33" fmla="*/ 748467 h 1417600"/>
                    <a:gd name="connsiteX34" fmla="*/ 1532984 w 2173540"/>
                    <a:gd name="connsiteY34" fmla="*/ 746086 h 1417600"/>
                    <a:gd name="connsiteX35" fmla="*/ 1516315 w 2173540"/>
                    <a:gd name="connsiteY35" fmla="*/ 743705 h 1417600"/>
                    <a:gd name="connsiteX36" fmla="*/ 1475834 w 2173540"/>
                    <a:gd name="connsiteY36" fmla="*/ 736561 h 1417600"/>
                    <a:gd name="connsiteX37" fmla="*/ 1461546 w 2173540"/>
                    <a:gd name="connsiteY37" fmla="*/ 741324 h 1417600"/>
                    <a:gd name="connsiteX38" fmla="*/ 1459165 w 2173540"/>
                    <a:gd name="connsiteY38" fmla="*/ 815142 h 1417600"/>
                    <a:gd name="connsiteX39" fmla="*/ 1456784 w 2173540"/>
                    <a:gd name="connsiteY39" fmla="*/ 862767 h 1417600"/>
                    <a:gd name="connsiteX40" fmla="*/ 1452021 w 2173540"/>
                    <a:gd name="connsiteY40" fmla="*/ 886580 h 1417600"/>
                    <a:gd name="connsiteX41" fmla="*/ 1447259 w 2173540"/>
                    <a:gd name="connsiteY41" fmla="*/ 910392 h 1417600"/>
                    <a:gd name="connsiteX42" fmla="*/ 1444878 w 2173540"/>
                    <a:gd name="connsiteY42" fmla="*/ 1003261 h 1417600"/>
                    <a:gd name="connsiteX43" fmla="*/ 1442496 w 2173540"/>
                    <a:gd name="connsiteY43" fmla="*/ 1015167 h 1417600"/>
                    <a:gd name="connsiteX44" fmla="*/ 1447259 w 2173540"/>
                    <a:gd name="connsiteY44" fmla="*/ 1119942 h 1417600"/>
                    <a:gd name="connsiteX45" fmla="*/ 1449640 w 2173540"/>
                    <a:gd name="connsiteY45" fmla="*/ 1155661 h 1417600"/>
                    <a:gd name="connsiteX46" fmla="*/ 1454403 w 2173540"/>
                    <a:gd name="connsiteY46" fmla="*/ 1169949 h 1417600"/>
                    <a:gd name="connsiteX47" fmla="*/ 1456784 w 2173540"/>
                    <a:gd name="connsiteY47" fmla="*/ 1179474 h 1417600"/>
                    <a:gd name="connsiteX48" fmla="*/ 1459165 w 2173540"/>
                    <a:gd name="connsiteY48" fmla="*/ 1203286 h 1417600"/>
                    <a:gd name="connsiteX49" fmla="*/ 1461546 w 2173540"/>
                    <a:gd name="connsiteY49" fmla="*/ 1212811 h 1417600"/>
                    <a:gd name="connsiteX50" fmla="*/ 1466309 w 2173540"/>
                    <a:gd name="connsiteY50" fmla="*/ 1231861 h 1417600"/>
                    <a:gd name="connsiteX51" fmla="*/ 1473453 w 2173540"/>
                    <a:gd name="connsiteY51" fmla="*/ 1248530 h 1417600"/>
                    <a:gd name="connsiteX52" fmla="*/ 1475834 w 2173540"/>
                    <a:gd name="connsiteY52" fmla="*/ 1267580 h 1417600"/>
                    <a:gd name="connsiteX53" fmla="*/ 1478215 w 2173540"/>
                    <a:gd name="connsiteY53" fmla="*/ 1277105 h 1417600"/>
                    <a:gd name="connsiteX54" fmla="*/ 1480596 w 2173540"/>
                    <a:gd name="connsiteY54" fmla="*/ 1360449 h 1417600"/>
                    <a:gd name="connsiteX55" fmla="*/ 1482978 w 2173540"/>
                    <a:gd name="connsiteY55" fmla="*/ 1369974 h 1417600"/>
                    <a:gd name="connsiteX56" fmla="*/ 1485359 w 2173540"/>
                    <a:gd name="connsiteY56" fmla="*/ 1381880 h 1417600"/>
                    <a:gd name="connsiteX57" fmla="*/ 1482978 w 2173540"/>
                    <a:gd name="connsiteY57" fmla="*/ 1415217 h 1417600"/>
                    <a:gd name="connsiteX58" fmla="*/ 1475834 w 2173540"/>
                    <a:gd name="connsiteY58" fmla="*/ 1417599 h 1417600"/>
                    <a:gd name="connsiteX59" fmla="*/ 1004346 w 2173540"/>
                    <a:gd name="connsiteY59" fmla="*/ 1412836 h 1417600"/>
                    <a:gd name="connsiteX60" fmla="*/ 949578 w 2173540"/>
                    <a:gd name="connsiteY60" fmla="*/ 1410455 h 1417600"/>
                    <a:gd name="connsiteX61" fmla="*/ 928146 w 2173540"/>
                    <a:gd name="connsiteY61" fmla="*/ 1408074 h 1417600"/>
                    <a:gd name="connsiteX62" fmla="*/ 859090 w 2173540"/>
                    <a:gd name="connsiteY62" fmla="*/ 1400930 h 1417600"/>
                    <a:gd name="connsiteX63" fmla="*/ 768603 w 2173540"/>
                    <a:gd name="connsiteY63" fmla="*/ 1403311 h 1417600"/>
                    <a:gd name="connsiteX64" fmla="*/ 763840 w 2173540"/>
                    <a:gd name="connsiteY64" fmla="*/ 1393786 h 1417600"/>
                    <a:gd name="connsiteX65" fmla="*/ 759078 w 2173540"/>
                    <a:gd name="connsiteY65" fmla="*/ 1231861 h 1417600"/>
                    <a:gd name="connsiteX66" fmla="*/ 756696 w 2173540"/>
                    <a:gd name="connsiteY66" fmla="*/ 893724 h 1417600"/>
                    <a:gd name="connsiteX67" fmla="*/ 751934 w 2173540"/>
                    <a:gd name="connsiteY67" fmla="*/ 862767 h 1417600"/>
                    <a:gd name="connsiteX68" fmla="*/ 749553 w 2173540"/>
                    <a:gd name="connsiteY68" fmla="*/ 755611 h 1417600"/>
                    <a:gd name="connsiteX69" fmla="*/ 747171 w 2173540"/>
                    <a:gd name="connsiteY69" fmla="*/ 746086 h 1417600"/>
                    <a:gd name="connsiteX70" fmla="*/ 749553 w 2173540"/>
                    <a:gd name="connsiteY70" fmla="*/ 712749 h 1417600"/>
                    <a:gd name="connsiteX71" fmla="*/ 754315 w 2173540"/>
                    <a:gd name="connsiteY71" fmla="*/ 703224 h 1417600"/>
                    <a:gd name="connsiteX72" fmla="*/ 759078 w 2173540"/>
                    <a:gd name="connsiteY72" fmla="*/ 696080 h 1417600"/>
                    <a:gd name="connsiteX73" fmla="*/ 80421 w 2173540"/>
                    <a:gd name="connsiteY73" fmla="*/ 717511 h 1417600"/>
                    <a:gd name="connsiteX74" fmla="*/ 78040 w 2173540"/>
                    <a:gd name="connsiteY74" fmla="*/ 17424 h 1417600"/>
                    <a:gd name="connsiteX0" fmla="*/ 78040 w 2173540"/>
                    <a:gd name="connsiteY0" fmla="*/ 7144 h 1407320"/>
                    <a:gd name="connsiteX1" fmla="*/ 194721 w 2173540"/>
                    <a:gd name="connsiteY1" fmla="*/ 16669 h 1407320"/>
                    <a:gd name="connsiteX2" fmla="*/ 828134 w 2173540"/>
                    <a:gd name="connsiteY2" fmla="*/ 14287 h 1407320"/>
                    <a:gd name="connsiteX3" fmla="*/ 1144840 w 2173540"/>
                    <a:gd name="connsiteY3" fmla="*/ 14287 h 1407320"/>
                    <a:gd name="connsiteX4" fmla="*/ 1156746 w 2173540"/>
                    <a:gd name="connsiteY4" fmla="*/ 11906 h 1407320"/>
                    <a:gd name="connsiteX5" fmla="*/ 1309146 w 2173540"/>
                    <a:gd name="connsiteY5" fmla="*/ 9525 h 1407320"/>
                    <a:gd name="connsiteX6" fmla="*/ 1935415 w 2173540"/>
                    <a:gd name="connsiteY6" fmla="*/ 7144 h 1407320"/>
                    <a:gd name="connsiteX7" fmla="*/ 1942559 w 2173540"/>
                    <a:gd name="connsiteY7" fmla="*/ 4762 h 1407320"/>
                    <a:gd name="connsiteX8" fmla="*/ 2006853 w 2173540"/>
                    <a:gd name="connsiteY8" fmla="*/ 0 h 1407320"/>
                    <a:gd name="connsiteX9" fmla="*/ 2064003 w 2173540"/>
                    <a:gd name="connsiteY9" fmla="*/ 2381 h 1407320"/>
                    <a:gd name="connsiteX10" fmla="*/ 2080671 w 2173540"/>
                    <a:gd name="connsiteY10" fmla="*/ 4762 h 1407320"/>
                    <a:gd name="connsiteX11" fmla="*/ 2106865 w 2173540"/>
                    <a:gd name="connsiteY11" fmla="*/ 11906 h 1407320"/>
                    <a:gd name="connsiteX12" fmla="*/ 2142584 w 2173540"/>
                    <a:gd name="connsiteY12" fmla="*/ 14287 h 1407320"/>
                    <a:gd name="connsiteX13" fmla="*/ 2173540 w 2173540"/>
                    <a:gd name="connsiteY13" fmla="*/ 19050 h 1407320"/>
                    <a:gd name="connsiteX14" fmla="*/ 2171159 w 2173540"/>
                    <a:gd name="connsiteY14" fmla="*/ 190500 h 1407320"/>
                    <a:gd name="connsiteX15" fmla="*/ 2168778 w 2173540"/>
                    <a:gd name="connsiteY15" fmla="*/ 238125 h 1407320"/>
                    <a:gd name="connsiteX16" fmla="*/ 2161634 w 2173540"/>
                    <a:gd name="connsiteY16" fmla="*/ 359569 h 1407320"/>
                    <a:gd name="connsiteX17" fmla="*/ 2159253 w 2173540"/>
                    <a:gd name="connsiteY17" fmla="*/ 390525 h 1407320"/>
                    <a:gd name="connsiteX18" fmla="*/ 2154490 w 2173540"/>
                    <a:gd name="connsiteY18" fmla="*/ 473869 h 1407320"/>
                    <a:gd name="connsiteX19" fmla="*/ 2152109 w 2173540"/>
                    <a:gd name="connsiteY19" fmla="*/ 483394 h 1407320"/>
                    <a:gd name="connsiteX20" fmla="*/ 2149728 w 2173540"/>
                    <a:gd name="connsiteY20" fmla="*/ 500062 h 1407320"/>
                    <a:gd name="connsiteX21" fmla="*/ 2152109 w 2173540"/>
                    <a:gd name="connsiteY21" fmla="*/ 583406 h 1407320"/>
                    <a:gd name="connsiteX22" fmla="*/ 2154490 w 2173540"/>
                    <a:gd name="connsiteY22" fmla="*/ 595312 h 1407320"/>
                    <a:gd name="connsiteX23" fmla="*/ 2156871 w 2173540"/>
                    <a:gd name="connsiteY23" fmla="*/ 628650 h 1407320"/>
                    <a:gd name="connsiteX24" fmla="*/ 2159253 w 2173540"/>
                    <a:gd name="connsiteY24" fmla="*/ 638175 h 1407320"/>
                    <a:gd name="connsiteX25" fmla="*/ 2161634 w 2173540"/>
                    <a:gd name="connsiteY25" fmla="*/ 652462 h 1407320"/>
                    <a:gd name="connsiteX26" fmla="*/ 2168778 w 2173540"/>
                    <a:gd name="connsiteY26" fmla="*/ 678656 h 1407320"/>
                    <a:gd name="connsiteX27" fmla="*/ 2171159 w 2173540"/>
                    <a:gd name="connsiteY27" fmla="*/ 697706 h 1407320"/>
                    <a:gd name="connsiteX28" fmla="*/ 1916365 w 2173540"/>
                    <a:gd name="connsiteY28" fmla="*/ 726281 h 1407320"/>
                    <a:gd name="connsiteX29" fmla="*/ 1811590 w 2173540"/>
                    <a:gd name="connsiteY29" fmla="*/ 731044 h 1407320"/>
                    <a:gd name="connsiteX30" fmla="*/ 1797303 w 2173540"/>
                    <a:gd name="connsiteY30" fmla="*/ 735806 h 1407320"/>
                    <a:gd name="connsiteX31" fmla="*/ 1685384 w 2173540"/>
                    <a:gd name="connsiteY31" fmla="*/ 738187 h 1407320"/>
                    <a:gd name="connsiteX32" fmla="*/ 1616328 w 2173540"/>
                    <a:gd name="connsiteY32" fmla="*/ 740569 h 1407320"/>
                    <a:gd name="connsiteX33" fmla="*/ 1544890 w 2173540"/>
                    <a:gd name="connsiteY33" fmla="*/ 738187 h 1407320"/>
                    <a:gd name="connsiteX34" fmla="*/ 1532984 w 2173540"/>
                    <a:gd name="connsiteY34" fmla="*/ 735806 h 1407320"/>
                    <a:gd name="connsiteX35" fmla="*/ 1516315 w 2173540"/>
                    <a:gd name="connsiteY35" fmla="*/ 733425 h 1407320"/>
                    <a:gd name="connsiteX36" fmla="*/ 1475834 w 2173540"/>
                    <a:gd name="connsiteY36" fmla="*/ 726281 h 1407320"/>
                    <a:gd name="connsiteX37" fmla="*/ 1461546 w 2173540"/>
                    <a:gd name="connsiteY37" fmla="*/ 731044 h 1407320"/>
                    <a:gd name="connsiteX38" fmla="*/ 1459165 w 2173540"/>
                    <a:gd name="connsiteY38" fmla="*/ 804862 h 1407320"/>
                    <a:gd name="connsiteX39" fmla="*/ 1456784 w 2173540"/>
                    <a:gd name="connsiteY39" fmla="*/ 852487 h 1407320"/>
                    <a:gd name="connsiteX40" fmla="*/ 1452021 w 2173540"/>
                    <a:gd name="connsiteY40" fmla="*/ 876300 h 1407320"/>
                    <a:gd name="connsiteX41" fmla="*/ 1447259 w 2173540"/>
                    <a:gd name="connsiteY41" fmla="*/ 900112 h 1407320"/>
                    <a:gd name="connsiteX42" fmla="*/ 1444878 w 2173540"/>
                    <a:gd name="connsiteY42" fmla="*/ 992981 h 1407320"/>
                    <a:gd name="connsiteX43" fmla="*/ 1442496 w 2173540"/>
                    <a:gd name="connsiteY43" fmla="*/ 1004887 h 1407320"/>
                    <a:gd name="connsiteX44" fmla="*/ 1447259 w 2173540"/>
                    <a:gd name="connsiteY44" fmla="*/ 1109662 h 1407320"/>
                    <a:gd name="connsiteX45" fmla="*/ 1449640 w 2173540"/>
                    <a:gd name="connsiteY45" fmla="*/ 1145381 h 1407320"/>
                    <a:gd name="connsiteX46" fmla="*/ 1454403 w 2173540"/>
                    <a:gd name="connsiteY46" fmla="*/ 1159669 h 1407320"/>
                    <a:gd name="connsiteX47" fmla="*/ 1456784 w 2173540"/>
                    <a:gd name="connsiteY47" fmla="*/ 1169194 h 1407320"/>
                    <a:gd name="connsiteX48" fmla="*/ 1459165 w 2173540"/>
                    <a:gd name="connsiteY48" fmla="*/ 1193006 h 1407320"/>
                    <a:gd name="connsiteX49" fmla="*/ 1461546 w 2173540"/>
                    <a:gd name="connsiteY49" fmla="*/ 1202531 h 1407320"/>
                    <a:gd name="connsiteX50" fmla="*/ 1466309 w 2173540"/>
                    <a:gd name="connsiteY50" fmla="*/ 1221581 h 1407320"/>
                    <a:gd name="connsiteX51" fmla="*/ 1473453 w 2173540"/>
                    <a:gd name="connsiteY51" fmla="*/ 1238250 h 1407320"/>
                    <a:gd name="connsiteX52" fmla="*/ 1475834 w 2173540"/>
                    <a:gd name="connsiteY52" fmla="*/ 1257300 h 1407320"/>
                    <a:gd name="connsiteX53" fmla="*/ 1478215 w 2173540"/>
                    <a:gd name="connsiteY53" fmla="*/ 1266825 h 1407320"/>
                    <a:gd name="connsiteX54" fmla="*/ 1480596 w 2173540"/>
                    <a:gd name="connsiteY54" fmla="*/ 1350169 h 1407320"/>
                    <a:gd name="connsiteX55" fmla="*/ 1482978 w 2173540"/>
                    <a:gd name="connsiteY55" fmla="*/ 1359694 h 1407320"/>
                    <a:gd name="connsiteX56" fmla="*/ 1485359 w 2173540"/>
                    <a:gd name="connsiteY56" fmla="*/ 1371600 h 1407320"/>
                    <a:gd name="connsiteX57" fmla="*/ 1482978 w 2173540"/>
                    <a:gd name="connsiteY57" fmla="*/ 1404937 h 1407320"/>
                    <a:gd name="connsiteX58" fmla="*/ 1475834 w 2173540"/>
                    <a:gd name="connsiteY58" fmla="*/ 1407319 h 1407320"/>
                    <a:gd name="connsiteX59" fmla="*/ 1004346 w 2173540"/>
                    <a:gd name="connsiteY59" fmla="*/ 1402556 h 1407320"/>
                    <a:gd name="connsiteX60" fmla="*/ 949578 w 2173540"/>
                    <a:gd name="connsiteY60" fmla="*/ 1400175 h 1407320"/>
                    <a:gd name="connsiteX61" fmla="*/ 928146 w 2173540"/>
                    <a:gd name="connsiteY61" fmla="*/ 1397794 h 1407320"/>
                    <a:gd name="connsiteX62" fmla="*/ 859090 w 2173540"/>
                    <a:gd name="connsiteY62" fmla="*/ 1390650 h 1407320"/>
                    <a:gd name="connsiteX63" fmla="*/ 768603 w 2173540"/>
                    <a:gd name="connsiteY63" fmla="*/ 1393031 h 1407320"/>
                    <a:gd name="connsiteX64" fmla="*/ 763840 w 2173540"/>
                    <a:gd name="connsiteY64" fmla="*/ 1383506 h 1407320"/>
                    <a:gd name="connsiteX65" fmla="*/ 759078 w 2173540"/>
                    <a:gd name="connsiteY65" fmla="*/ 1221581 h 1407320"/>
                    <a:gd name="connsiteX66" fmla="*/ 756696 w 2173540"/>
                    <a:gd name="connsiteY66" fmla="*/ 883444 h 1407320"/>
                    <a:gd name="connsiteX67" fmla="*/ 751934 w 2173540"/>
                    <a:gd name="connsiteY67" fmla="*/ 852487 h 1407320"/>
                    <a:gd name="connsiteX68" fmla="*/ 749553 w 2173540"/>
                    <a:gd name="connsiteY68" fmla="*/ 745331 h 1407320"/>
                    <a:gd name="connsiteX69" fmla="*/ 747171 w 2173540"/>
                    <a:gd name="connsiteY69" fmla="*/ 735806 h 1407320"/>
                    <a:gd name="connsiteX70" fmla="*/ 749553 w 2173540"/>
                    <a:gd name="connsiteY70" fmla="*/ 702469 h 1407320"/>
                    <a:gd name="connsiteX71" fmla="*/ 754315 w 2173540"/>
                    <a:gd name="connsiteY71" fmla="*/ 692944 h 1407320"/>
                    <a:gd name="connsiteX72" fmla="*/ 759078 w 2173540"/>
                    <a:gd name="connsiteY72" fmla="*/ 685800 h 1407320"/>
                    <a:gd name="connsiteX73" fmla="*/ 80421 w 2173540"/>
                    <a:gd name="connsiteY73" fmla="*/ 707231 h 1407320"/>
                    <a:gd name="connsiteX74" fmla="*/ 78040 w 2173540"/>
                    <a:gd name="connsiteY74" fmla="*/ 7144 h 1407320"/>
                    <a:gd name="connsiteX0" fmla="*/ 47628 w 2143128"/>
                    <a:gd name="connsiteY0" fmla="*/ 7144 h 1407320"/>
                    <a:gd name="connsiteX1" fmla="*/ 164309 w 2143128"/>
                    <a:gd name="connsiteY1" fmla="*/ 16669 h 1407320"/>
                    <a:gd name="connsiteX2" fmla="*/ 797722 w 2143128"/>
                    <a:gd name="connsiteY2" fmla="*/ 14287 h 1407320"/>
                    <a:gd name="connsiteX3" fmla="*/ 1114428 w 2143128"/>
                    <a:gd name="connsiteY3" fmla="*/ 14287 h 1407320"/>
                    <a:gd name="connsiteX4" fmla="*/ 1126334 w 2143128"/>
                    <a:gd name="connsiteY4" fmla="*/ 11906 h 1407320"/>
                    <a:gd name="connsiteX5" fmla="*/ 1278734 w 2143128"/>
                    <a:gd name="connsiteY5" fmla="*/ 9525 h 1407320"/>
                    <a:gd name="connsiteX6" fmla="*/ 1905003 w 2143128"/>
                    <a:gd name="connsiteY6" fmla="*/ 7144 h 1407320"/>
                    <a:gd name="connsiteX7" fmla="*/ 1912147 w 2143128"/>
                    <a:gd name="connsiteY7" fmla="*/ 4762 h 1407320"/>
                    <a:gd name="connsiteX8" fmla="*/ 1976441 w 2143128"/>
                    <a:gd name="connsiteY8" fmla="*/ 0 h 1407320"/>
                    <a:gd name="connsiteX9" fmla="*/ 2033591 w 2143128"/>
                    <a:gd name="connsiteY9" fmla="*/ 2381 h 1407320"/>
                    <a:gd name="connsiteX10" fmla="*/ 2050259 w 2143128"/>
                    <a:gd name="connsiteY10" fmla="*/ 4762 h 1407320"/>
                    <a:gd name="connsiteX11" fmla="*/ 2076453 w 2143128"/>
                    <a:gd name="connsiteY11" fmla="*/ 11906 h 1407320"/>
                    <a:gd name="connsiteX12" fmla="*/ 2112172 w 2143128"/>
                    <a:gd name="connsiteY12" fmla="*/ 14287 h 1407320"/>
                    <a:gd name="connsiteX13" fmla="*/ 2143128 w 2143128"/>
                    <a:gd name="connsiteY13" fmla="*/ 19050 h 1407320"/>
                    <a:gd name="connsiteX14" fmla="*/ 2140747 w 2143128"/>
                    <a:gd name="connsiteY14" fmla="*/ 190500 h 1407320"/>
                    <a:gd name="connsiteX15" fmla="*/ 2138366 w 2143128"/>
                    <a:gd name="connsiteY15" fmla="*/ 238125 h 1407320"/>
                    <a:gd name="connsiteX16" fmla="*/ 2131222 w 2143128"/>
                    <a:gd name="connsiteY16" fmla="*/ 359569 h 1407320"/>
                    <a:gd name="connsiteX17" fmla="*/ 2128841 w 2143128"/>
                    <a:gd name="connsiteY17" fmla="*/ 390525 h 1407320"/>
                    <a:gd name="connsiteX18" fmla="*/ 2124078 w 2143128"/>
                    <a:gd name="connsiteY18" fmla="*/ 473869 h 1407320"/>
                    <a:gd name="connsiteX19" fmla="*/ 2121697 w 2143128"/>
                    <a:gd name="connsiteY19" fmla="*/ 483394 h 1407320"/>
                    <a:gd name="connsiteX20" fmla="*/ 2119316 w 2143128"/>
                    <a:gd name="connsiteY20" fmla="*/ 500062 h 1407320"/>
                    <a:gd name="connsiteX21" fmla="*/ 2121697 w 2143128"/>
                    <a:gd name="connsiteY21" fmla="*/ 583406 h 1407320"/>
                    <a:gd name="connsiteX22" fmla="*/ 2124078 w 2143128"/>
                    <a:gd name="connsiteY22" fmla="*/ 595312 h 1407320"/>
                    <a:gd name="connsiteX23" fmla="*/ 2126459 w 2143128"/>
                    <a:gd name="connsiteY23" fmla="*/ 628650 h 1407320"/>
                    <a:gd name="connsiteX24" fmla="*/ 2128841 w 2143128"/>
                    <a:gd name="connsiteY24" fmla="*/ 638175 h 1407320"/>
                    <a:gd name="connsiteX25" fmla="*/ 2131222 w 2143128"/>
                    <a:gd name="connsiteY25" fmla="*/ 652462 h 1407320"/>
                    <a:gd name="connsiteX26" fmla="*/ 2138366 w 2143128"/>
                    <a:gd name="connsiteY26" fmla="*/ 678656 h 1407320"/>
                    <a:gd name="connsiteX27" fmla="*/ 2140747 w 2143128"/>
                    <a:gd name="connsiteY27" fmla="*/ 697706 h 1407320"/>
                    <a:gd name="connsiteX28" fmla="*/ 1885953 w 2143128"/>
                    <a:gd name="connsiteY28" fmla="*/ 726281 h 1407320"/>
                    <a:gd name="connsiteX29" fmla="*/ 1781178 w 2143128"/>
                    <a:gd name="connsiteY29" fmla="*/ 731044 h 1407320"/>
                    <a:gd name="connsiteX30" fmla="*/ 1766891 w 2143128"/>
                    <a:gd name="connsiteY30" fmla="*/ 735806 h 1407320"/>
                    <a:gd name="connsiteX31" fmla="*/ 1654972 w 2143128"/>
                    <a:gd name="connsiteY31" fmla="*/ 738187 h 1407320"/>
                    <a:gd name="connsiteX32" fmla="*/ 1585916 w 2143128"/>
                    <a:gd name="connsiteY32" fmla="*/ 740569 h 1407320"/>
                    <a:gd name="connsiteX33" fmla="*/ 1514478 w 2143128"/>
                    <a:gd name="connsiteY33" fmla="*/ 738187 h 1407320"/>
                    <a:gd name="connsiteX34" fmla="*/ 1502572 w 2143128"/>
                    <a:gd name="connsiteY34" fmla="*/ 735806 h 1407320"/>
                    <a:gd name="connsiteX35" fmla="*/ 1485903 w 2143128"/>
                    <a:gd name="connsiteY35" fmla="*/ 733425 h 1407320"/>
                    <a:gd name="connsiteX36" fmla="*/ 1445422 w 2143128"/>
                    <a:gd name="connsiteY36" fmla="*/ 726281 h 1407320"/>
                    <a:gd name="connsiteX37" fmla="*/ 1431134 w 2143128"/>
                    <a:gd name="connsiteY37" fmla="*/ 731044 h 1407320"/>
                    <a:gd name="connsiteX38" fmla="*/ 1428753 w 2143128"/>
                    <a:gd name="connsiteY38" fmla="*/ 804862 h 1407320"/>
                    <a:gd name="connsiteX39" fmla="*/ 1426372 w 2143128"/>
                    <a:gd name="connsiteY39" fmla="*/ 852487 h 1407320"/>
                    <a:gd name="connsiteX40" fmla="*/ 1421609 w 2143128"/>
                    <a:gd name="connsiteY40" fmla="*/ 876300 h 1407320"/>
                    <a:gd name="connsiteX41" fmla="*/ 1416847 w 2143128"/>
                    <a:gd name="connsiteY41" fmla="*/ 900112 h 1407320"/>
                    <a:gd name="connsiteX42" fmla="*/ 1414466 w 2143128"/>
                    <a:gd name="connsiteY42" fmla="*/ 992981 h 1407320"/>
                    <a:gd name="connsiteX43" fmla="*/ 1412084 w 2143128"/>
                    <a:gd name="connsiteY43" fmla="*/ 1004887 h 1407320"/>
                    <a:gd name="connsiteX44" fmla="*/ 1416847 w 2143128"/>
                    <a:gd name="connsiteY44" fmla="*/ 1109662 h 1407320"/>
                    <a:gd name="connsiteX45" fmla="*/ 1419228 w 2143128"/>
                    <a:gd name="connsiteY45" fmla="*/ 1145381 h 1407320"/>
                    <a:gd name="connsiteX46" fmla="*/ 1423991 w 2143128"/>
                    <a:gd name="connsiteY46" fmla="*/ 1159669 h 1407320"/>
                    <a:gd name="connsiteX47" fmla="*/ 1426372 w 2143128"/>
                    <a:gd name="connsiteY47" fmla="*/ 1169194 h 1407320"/>
                    <a:gd name="connsiteX48" fmla="*/ 1428753 w 2143128"/>
                    <a:gd name="connsiteY48" fmla="*/ 1193006 h 1407320"/>
                    <a:gd name="connsiteX49" fmla="*/ 1431134 w 2143128"/>
                    <a:gd name="connsiteY49" fmla="*/ 1202531 h 1407320"/>
                    <a:gd name="connsiteX50" fmla="*/ 1435897 w 2143128"/>
                    <a:gd name="connsiteY50" fmla="*/ 1221581 h 1407320"/>
                    <a:gd name="connsiteX51" fmla="*/ 1443041 w 2143128"/>
                    <a:gd name="connsiteY51" fmla="*/ 1238250 h 1407320"/>
                    <a:gd name="connsiteX52" fmla="*/ 1445422 w 2143128"/>
                    <a:gd name="connsiteY52" fmla="*/ 1257300 h 1407320"/>
                    <a:gd name="connsiteX53" fmla="*/ 1447803 w 2143128"/>
                    <a:gd name="connsiteY53" fmla="*/ 1266825 h 1407320"/>
                    <a:gd name="connsiteX54" fmla="*/ 1450184 w 2143128"/>
                    <a:gd name="connsiteY54" fmla="*/ 1350169 h 1407320"/>
                    <a:gd name="connsiteX55" fmla="*/ 1452566 w 2143128"/>
                    <a:gd name="connsiteY55" fmla="*/ 1359694 h 1407320"/>
                    <a:gd name="connsiteX56" fmla="*/ 1454947 w 2143128"/>
                    <a:gd name="connsiteY56" fmla="*/ 1371600 h 1407320"/>
                    <a:gd name="connsiteX57" fmla="*/ 1452566 w 2143128"/>
                    <a:gd name="connsiteY57" fmla="*/ 1404937 h 1407320"/>
                    <a:gd name="connsiteX58" fmla="*/ 1445422 w 2143128"/>
                    <a:gd name="connsiteY58" fmla="*/ 1407319 h 1407320"/>
                    <a:gd name="connsiteX59" fmla="*/ 973934 w 2143128"/>
                    <a:gd name="connsiteY59" fmla="*/ 1402556 h 1407320"/>
                    <a:gd name="connsiteX60" fmla="*/ 919166 w 2143128"/>
                    <a:gd name="connsiteY60" fmla="*/ 1400175 h 1407320"/>
                    <a:gd name="connsiteX61" fmla="*/ 897734 w 2143128"/>
                    <a:gd name="connsiteY61" fmla="*/ 1397794 h 1407320"/>
                    <a:gd name="connsiteX62" fmla="*/ 828678 w 2143128"/>
                    <a:gd name="connsiteY62" fmla="*/ 1390650 h 1407320"/>
                    <a:gd name="connsiteX63" fmla="*/ 738191 w 2143128"/>
                    <a:gd name="connsiteY63" fmla="*/ 1393031 h 1407320"/>
                    <a:gd name="connsiteX64" fmla="*/ 733428 w 2143128"/>
                    <a:gd name="connsiteY64" fmla="*/ 1383506 h 1407320"/>
                    <a:gd name="connsiteX65" fmla="*/ 728666 w 2143128"/>
                    <a:gd name="connsiteY65" fmla="*/ 1221581 h 1407320"/>
                    <a:gd name="connsiteX66" fmla="*/ 726284 w 2143128"/>
                    <a:gd name="connsiteY66" fmla="*/ 883444 h 1407320"/>
                    <a:gd name="connsiteX67" fmla="*/ 721522 w 2143128"/>
                    <a:gd name="connsiteY67" fmla="*/ 852487 h 1407320"/>
                    <a:gd name="connsiteX68" fmla="*/ 719141 w 2143128"/>
                    <a:gd name="connsiteY68" fmla="*/ 745331 h 1407320"/>
                    <a:gd name="connsiteX69" fmla="*/ 716759 w 2143128"/>
                    <a:gd name="connsiteY69" fmla="*/ 735806 h 1407320"/>
                    <a:gd name="connsiteX70" fmla="*/ 719141 w 2143128"/>
                    <a:gd name="connsiteY70" fmla="*/ 702469 h 1407320"/>
                    <a:gd name="connsiteX71" fmla="*/ 723903 w 2143128"/>
                    <a:gd name="connsiteY71" fmla="*/ 692944 h 1407320"/>
                    <a:gd name="connsiteX72" fmla="*/ 728666 w 2143128"/>
                    <a:gd name="connsiteY72" fmla="*/ 685800 h 1407320"/>
                    <a:gd name="connsiteX73" fmla="*/ 50009 w 2143128"/>
                    <a:gd name="connsiteY73" fmla="*/ 707231 h 1407320"/>
                    <a:gd name="connsiteX74" fmla="*/ 47628 w 2143128"/>
                    <a:gd name="connsiteY74" fmla="*/ 7144 h 1407320"/>
                    <a:gd name="connsiteX0" fmla="*/ 53005 w 2141361"/>
                    <a:gd name="connsiteY0" fmla="*/ 16669 h 1407320"/>
                    <a:gd name="connsiteX1" fmla="*/ 162542 w 2141361"/>
                    <a:gd name="connsiteY1" fmla="*/ 16669 h 1407320"/>
                    <a:gd name="connsiteX2" fmla="*/ 795955 w 2141361"/>
                    <a:gd name="connsiteY2" fmla="*/ 14287 h 1407320"/>
                    <a:gd name="connsiteX3" fmla="*/ 1112661 w 2141361"/>
                    <a:gd name="connsiteY3" fmla="*/ 14287 h 1407320"/>
                    <a:gd name="connsiteX4" fmla="*/ 1124567 w 2141361"/>
                    <a:gd name="connsiteY4" fmla="*/ 11906 h 1407320"/>
                    <a:gd name="connsiteX5" fmla="*/ 1276967 w 2141361"/>
                    <a:gd name="connsiteY5" fmla="*/ 9525 h 1407320"/>
                    <a:gd name="connsiteX6" fmla="*/ 1903236 w 2141361"/>
                    <a:gd name="connsiteY6" fmla="*/ 7144 h 1407320"/>
                    <a:gd name="connsiteX7" fmla="*/ 1910380 w 2141361"/>
                    <a:gd name="connsiteY7" fmla="*/ 4762 h 1407320"/>
                    <a:gd name="connsiteX8" fmla="*/ 1974674 w 2141361"/>
                    <a:gd name="connsiteY8" fmla="*/ 0 h 1407320"/>
                    <a:gd name="connsiteX9" fmla="*/ 2031824 w 2141361"/>
                    <a:gd name="connsiteY9" fmla="*/ 2381 h 1407320"/>
                    <a:gd name="connsiteX10" fmla="*/ 2048492 w 2141361"/>
                    <a:gd name="connsiteY10" fmla="*/ 4762 h 1407320"/>
                    <a:gd name="connsiteX11" fmla="*/ 2074686 w 2141361"/>
                    <a:gd name="connsiteY11" fmla="*/ 11906 h 1407320"/>
                    <a:gd name="connsiteX12" fmla="*/ 2110405 w 2141361"/>
                    <a:gd name="connsiteY12" fmla="*/ 14287 h 1407320"/>
                    <a:gd name="connsiteX13" fmla="*/ 2141361 w 2141361"/>
                    <a:gd name="connsiteY13" fmla="*/ 19050 h 1407320"/>
                    <a:gd name="connsiteX14" fmla="*/ 2138980 w 2141361"/>
                    <a:gd name="connsiteY14" fmla="*/ 190500 h 1407320"/>
                    <a:gd name="connsiteX15" fmla="*/ 2136599 w 2141361"/>
                    <a:gd name="connsiteY15" fmla="*/ 238125 h 1407320"/>
                    <a:gd name="connsiteX16" fmla="*/ 2129455 w 2141361"/>
                    <a:gd name="connsiteY16" fmla="*/ 359569 h 1407320"/>
                    <a:gd name="connsiteX17" fmla="*/ 2127074 w 2141361"/>
                    <a:gd name="connsiteY17" fmla="*/ 390525 h 1407320"/>
                    <a:gd name="connsiteX18" fmla="*/ 2122311 w 2141361"/>
                    <a:gd name="connsiteY18" fmla="*/ 473869 h 1407320"/>
                    <a:gd name="connsiteX19" fmla="*/ 2119930 w 2141361"/>
                    <a:gd name="connsiteY19" fmla="*/ 483394 h 1407320"/>
                    <a:gd name="connsiteX20" fmla="*/ 2117549 w 2141361"/>
                    <a:gd name="connsiteY20" fmla="*/ 500062 h 1407320"/>
                    <a:gd name="connsiteX21" fmla="*/ 2119930 w 2141361"/>
                    <a:gd name="connsiteY21" fmla="*/ 583406 h 1407320"/>
                    <a:gd name="connsiteX22" fmla="*/ 2122311 w 2141361"/>
                    <a:gd name="connsiteY22" fmla="*/ 595312 h 1407320"/>
                    <a:gd name="connsiteX23" fmla="*/ 2124692 w 2141361"/>
                    <a:gd name="connsiteY23" fmla="*/ 628650 h 1407320"/>
                    <a:gd name="connsiteX24" fmla="*/ 2127074 w 2141361"/>
                    <a:gd name="connsiteY24" fmla="*/ 638175 h 1407320"/>
                    <a:gd name="connsiteX25" fmla="*/ 2129455 w 2141361"/>
                    <a:gd name="connsiteY25" fmla="*/ 652462 h 1407320"/>
                    <a:gd name="connsiteX26" fmla="*/ 2136599 w 2141361"/>
                    <a:gd name="connsiteY26" fmla="*/ 678656 h 1407320"/>
                    <a:gd name="connsiteX27" fmla="*/ 2138980 w 2141361"/>
                    <a:gd name="connsiteY27" fmla="*/ 697706 h 1407320"/>
                    <a:gd name="connsiteX28" fmla="*/ 1884186 w 2141361"/>
                    <a:gd name="connsiteY28" fmla="*/ 726281 h 1407320"/>
                    <a:gd name="connsiteX29" fmla="*/ 1779411 w 2141361"/>
                    <a:gd name="connsiteY29" fmla="*/ 731044 h 1407320"/>
                    <a:gd name="connsiteX30" fmla="*/ 1765124 w 2141361"/>
                    <a:gd name="connsiteY30" fmla="*/ 735806 h 1407320"/>
                    <a:gd name="connsiteX31" fmla="*/ 1653205 w 2141361"/>
                    <a:gd name="connsiteY31" fmla="*/ 738187 h 1407320"/>
                    <a:gd name="connsiteX32" fmla="*/ 1584149 w 2141361"/>
                    <a:gd name="connsiteY32" fmla="*/ 740569 h 1407320"/>
                    <a:gd name="connsiteX33" fmla="*/ 1512711 w 2141361"/>
                    <a:gd name="connsiteY33" fmla="*/ 738187 h 1407320"/>
                    <a:gd name="connsiteX34" fmla="*/ 1500805 w 2141361"/>
                    <a:gd name="connsiteY34" fmla="*/ 735806 h 1407320"/>
                    <a:gd name="connsiteX35" fmla="*/ 1484136 w 2141361"/>
                    <a:gd name="connsiteY35" fmla="*/ 733425 h 1407320"/>
                    <a:gd name="connsiteX36" fmla="*/ 1443655 w 2141361"/>
                    <a:gd name="connsiteY36" fmla="*/ 726281 h 1407320"/>
                    <a:gd name="connsiteX37" fmla="*/ 1429367 w 2141361"/>
                    <a:gd name="connsiteY37" fmla="*/ 731044 h 1407320"/>
                    <a:gd name="connsiteX38" fmla="*/ 1426986 w 2141361"/>
                    <a:gd name="connsiteY38" fmla="*/ 804862 h 1407320"/>
                    <a:gd name="connsiteX39" fmla="*/ 1424605 w 2141361"/>
                    <a:gd name="connsiteY39" fmla="*/ 852487 h 1407320"/>
                    <a:gd name="connsiteX40" fmla="*/ 1419842 w 2141361"/>
                    <a:gd name="connsiteY40" fmla="*/ 876300 h 1407320"/>
                    <a:gd name="connsiteX41" fmla="*/ 1415080 w 2141361"/>
                    <a:gd name="connsiteY41" fmla="*/ 900112 h 1407320"/>
                    <a:gd name="connsiteX42" fmla="*/ 1412699 w 2141361"/>
                    <a:gd name="connsiteY42" fmla="*/ 992981 h 1407320"/>
                    <a:gd name="connsiteX43" fmla="*/ 1410317 w 2141361"/>
                    <a:gd name="connsiteY43" fmla="*/ 1004887 h 1407320"/>
                    <a:gd name="connsiteX44" fmla="*/ 1415080 w 2141361"/>
                    <a:gd name="connsiteY44" fmla="*/ 1109662 h 1407320"/>
                    <a:gd name="connsiteX45" fmla="*/ 1417461 w 2141361"/>
                    <a:gd name="connsiteY45" fmla="*/ 1145381 h 1407320"/>
                    <a:gd name="connsiteX46" fmla="*/ 1422224 w 2141361"/>
                    <a:gd name="connsiteY46" fmla="*/ 1159669 h 1407320"/>
                    <a:gd name="connsiteX47" fmla="*/ 1424605 w 2141361"/>
                    <a:gd name="connsiteY47" fmla="*/ 1169194 h 1407320"/>
                    <a:gd name="connsiteX48" fmla="*/ 1426986 w 2141361"/>
                    <a:gd name="connsiteY48" fmla="*/ 1193006 h 1407320"/>
                    <a:gd name="connsiteX49" fmla="*/ 1429367 w 2141361"/>
                    <a:gd name="connsiteY49" fmla="*/ 1202531 h 1407320"/>
                    <a:gd name="connsiteX50" fmla="*/ 1434130 w 2141361"/>
                    <a:gd name="connsiteY50" fmla="*/ 1221581 h 1407320"/>
                    <a:gd name="connsiteX51" fmla="*/ 1441274 w 2141361"/>
                    <a:gd name="connsiteY51" fmla="*/ 1238250 h 1407320"/>
                    <a:gd name="connsiteX52" fmla="*/ 1443655 w 2141361"/>
                    <a:gd name="connsiteY52" fmla="*/ 1257300 h 1407320"/>
                    <a:gd name="connsiteX53" fmla="*/ 1446036 w 2141361"/>
                    <a:gd name="connsiteY53" fmla="*/ 1266825 h 1407320"/>
                    <a:gd name="connsiteX54" fmla="*/ 1448417 w 2141361"/>
                    <a:gd name="connsiteY54" fmla="*/ 1350169 h 1407320"/>
                    <a:gd name="connsiteX55" fmla="*/ 1450799 w 2141361"/>
                    <a:gd name="connsiteY55" fmla="*/ 1359694 h 1407320"/>
                    <a:gd name="connsiteX56" fmla="*/ 1453180 w 2141361"/>
                    <a:gd name="connsiteY56" fmla="*/ 1371600 h 1407320"/>
                    <a:gd name="connsiteX57" fmla="*/ 1450799 w 2141361"/>
                    <a:gd name="connsiteY57" fmla="*/ 1404937 h 1407320"/>
                    <a:gd name="connsiteX58" fmla="*/ 1443655 w 2141361"/>
                    <a:gd name="connsiteY58" fmla="*/ 1407319 h 1407320"/>
                    <a:gd name="connsiteX59" fmla="*/ 972167 w 2141361"/>
                    <a:gd name="connsiteY59" fmla="*/ 1402556 h 1407320"/>
                    <a:gd name="connsiteX60" fmla="*/ 917399 w 2141361"/>
                    <a:gd name="connsiteY60" fmla="*/ 1400175 h 1407320"/>
                    <a:gd name="connsiteX61" fmla="*/ 895967 w 2141361"/>
                    <a:gd name="connsiteY61" fmla="*/ 1397794 h 1407320"/>
                    <a:gd name="connsiteX62" fmla="*/ 826911 w 2141361"/>
                    <a:gd name="connsiteY62" fmla="*/ 1390650 h 1407320"/>
                    <a:gd name="connsiteX63" fmla="*/ 736424 w 2141361"/>
                    <a:gd name="connsiteY63" fmla="*/ 1393031 h 1407320"/>
                    <a:gd name="connsiteX64" fmla="*/ 731661 w 2141361"/>
                    <a:gd name="connsiteY64" fmla="*/ 1383506 h 1407320"/>
                    <a:gd name="connsiteX65" fmla="*/ 726899 w 2141361"/>
                    <a:gd name="connsiteY65" fmla="*/ 1221581 h 1407320"/>
                    <a:gd name="connsiteX66" fmla="*/ 724517 w 2141361"/>
                    <a:gd name="connsiteY66" fmla="*/ 883444 h 1407320"/>
                    <a:gd name="connsiteX67" fmla="*/ 719755 w 2141361"/>
                    <a:gd name="connsiteY67" fmla="*/ 852487 h 1407320"/>
                    <a:gd name="connsiteX68" fmla="*/ 717374 w 2141361"/>
                    <a:gd name="connsiteY68" fmla="*/ 745331 h 1407320"/>
                    <a:gd name="connsiteX69" fmla="*/ 714992 w 2141361"/>
                    <a:gd name="connsiteY69" fmla="*/ 735806 h 1407320"/>
                    <a:gd name="connsiteX70" fmla="*/ 717374 w 2141361"/>
                    <a:gd name="connsiteY70" fmla="*/ 702469 h 1407320"/>
                    <a:gd name="connsiteX71" fmla="*/ 722136 w 2141361"/>
                    <a:gd name="connsiteY71" fmla="*/ 692944 h 1407320"/>
                    <a:gd name="connsiteX72" fmla="*/ 726899 w 2141361"/>
                    <a:gd name="connsiteY72" fmla="*/ 685800 h 1407320"/>
                    <a:gd name="connsiteX73" fmla="*/ 48242 w 2141361"/>
                    <a:gd name="connsiteY73" fmla="*/ 707231 h 1407320"/>
                    <a:gd name="connsiteX74" fmla="*/ 53005 w 2141361"/>
                    <a:gd name="connsiteY74" fmla="*/ 16669 h 1407320"/>
                    <a:gd name="connsiteX0" fmla="*/ 53005 w 2141361"/>
                    <a:gd name="connsiteY0" fmla="*/ 51864 h 1442515"/>
                    <a:gd name="connsiteX1" fmla="*/ 795955 w 2141361"/>
                    <a:gd name="connsiteY1" fmla="*/ 49482 h 1442515"/>
                    <a:gd name="connsiteX2" fmla="*/ 1112661 w 2141361"/>
                    <a:gd name="connsiteY2" fmla="*/ 49482 h 1442515"/>
                    <a:gd name="connsiteX3" fmla="*/ 1124567 w 2141361"/>
                    <a:gd name="connsiteY3" fmla="*/ 47101 h 1442515"/>
                    <a:gd name="connsiteX4" fmla="*/ 1276967 w 2141361"/>
                    <a:gd name="connsiteY4" fmla="*/ 44720 h 1442515"/>
                    <a:gd name="connsiteX5" fmla="*/ 1903236 w 2141361"/>
                    <a:gd name="connsiteY5" fmla="*/ 42339 h 1442515"/>
                    <a:gd name="connsiteX6" fmla="*/ 1910380 w 2141361"/>
                    <a:gd name="connsiteY6" fmla="*/ 39957 h 1442515"/>
                    <a:gd name="connsiteX7" fmla="*/ 1974674 w 2141361"/>
                    <a:gd name="connsiteY7" fmla="*/ 35195 h 1442515"/>
                    <a:gd name="connsiteX8" fmla="*/ 2031824 w 2141361"/>
                    <a:gd name="connsiteY8" fmla="*/ 37576 h 1442515"/>
                    <a:gd name="connsiteX9" fmla="*/ 2048492 w 2141361"/>
                    <a:gd name="connsiteY9" fmla="*/ 39957 h 1442515"/>
                    <a:gd name="connsiteX10" fmla="*/ 2074686 w 2141361"/>
                    <a:gd name="connsiteY10" fmla="*/ 47101 h 1442515"/>
                    <a:gd name="connsiteX11" fmla="*/ 2110405 w 2141361"/>
                    <a:gd name="connsiteY11" fmla="*/ 49482 h 1442515"/>
                    <a:gd name="connsiteX12" fmla="*/ 2141361 w 2141361"/>
                    <a:gd name="connsiteY12" fmla="*/ 54245 h 1442515"/>
                    <a:gd name="connsiteX13" fmla="*/ 2138980 w 2141361"/>
                    <a:gd name="connsiteY13" fmla="*/ 225695 h 1442515"/>
                    <a:gd name="connsiteX14" fmla="*/ 2136599 w 2141361"/>
                    <a:gd name="connsiteY14" fmla="*/ 273320 h 1442515"/>
                    <a:gd name="connsiteX15" fmla="*/ 2129455 w 2141361"/>
                    <a:gd name="connsiteY15" fmla="*/ 394764 h 1442515"/>
                    <a:gd name="connsiteX16" fmla="*/ 2127074 w 2141361"/>
                    <a:gd name="connsiteY16" fmla="*/ 425720 h 1442515"/>
                    <a:gd name="connsiteX17" fmla="*/ 2122311 w 2141361"/>
                    <a:gd name="connsiteY17" fmla="*/ 509064 h 1442515"/>
                    <a:gd name="connsiteX18" fmla="*/ 2119930 w 2141361"/>
                    <a:gd name="connsiteY18" fmla="*/ 518589 h 1442515"/>
                    <a:gd name="connsiteX19" fmla="*/ 2117549 w 2141361"/>
                    <a:gd name="connsiteY19" fmla="*/ 535257 h 1442515"/>
                    <a:gd name="connsiteX20" fmla="*/ 2119930 w 2141361"/>
                    <a:gd name="connsiteY20" fmla="*/ 618601 h 1442515"/>
                    <a:gd name="connsiteX21" fmla="*/ 2122311 w 2141361"/>
                    <a:gd name="connsiteY21" fmla="*/ 630507 h 1442515"/>
                    <a:gd name="connsiteX22" fmla="*/ 2124692 w 2141361"/>
                    <a:gd name="connsiteY22" fmla="*/ 663845 h 1442515"/>
                    <a:gd name="connsiteX23" fmla="*/ 2127074 w 2141361"/>
                    <a:gd name="connsiteY23" fmla="*/ 673370 h 1442515"/>
                    <a:gd name="connsiteX24" fmla="*/ 2129455 w 2141361"/>
                    <a:gd name="connsiteY24" fmla="*/ 687657 h 1442515"/>
                    <a:gd name="connsiteX25" fmla="*/ 2136599 w 2141361"/>
                    <a:gd name="connsiteY25" fmla="*/ 713851 h 1442515"/>
                    <a:gd name="connsiteX26" fmla="*/ 2138980 w 2141361"/>
                    <a:gd name="connsiteY26" fmla="*/ 732901 h 1442515"/>
                    <a:gd name="connsiteX27" fmla="*/ 1884186 w 2141361"/>
                    <a:gd name="connsiteY27" fmla="*/ 761476 h 1442515"/>
                    <a:gd name="connsiteX28" fmla="*/ 1779411 w 2141361"/>
                    <a:gd name="connsiteY28" fmla="*/ 766239 h 1442515"/>
                    <a:gd name="connsiteX29" fmla="*/ 1765124 w 2141361"/>
                    <a:gd name="connsiteY29" fmla="*/ 771001 h 1442515"/>
                    <a:gd name="connsiteX30" fmla="*/ 1653205 w 2141361"/>
                    <a:gd name="connsiteY30" fmla="*/ 773382 h 1442515"/>
                    <a:gd name="connsiteX31" fmla="*/ 1584149 w 2141361"/>
                    <a:gd name="connsiteY31" fmla="*/ 775764 h 1442515"/>
                    <a:gd name="connsiteX32" fmla="*/ 1512711 w 2141361"/>
                    <a:gd name="connsiteY32" fmla="*/ 773382 h 1442515"/>
                    <a:gd name="connsiteX33" fmla="*/ 1500805 w 2141361"/>
                    <a:gd name="connsiteY33" fmla="*/ 771001 h 1442515"/>
                    <a:gd name="connsiteX34" fmla="*/ 1484136 w 2141361"/>
                    <a:gd name="connsiteY34" fmla="*/ 768620 h 1442515"/>
                    <a:gd name="connsiteX35" fmla="*/ 1443655 w 2141361"/>
                    <a:gd name="connsiteY35" fmla="*/ 761476 h 1442515"/>
                    <a:gd name="connsiteX36" fmla="*/ 1429367 w 2141361"/>
                    <a:gd name="connsiteY36" fmla="*/ 766239 h 1442515"/>
                    <a:gd name="connsiteX37" fmla="*/ 1426986 w 2141361"/>
                    <a:gd name="connsiteY37" fmla="*/ 840057 h 1442515"/>
                    <a:gd name="connsiteX38" fmla="*/ 1424605 w 2141361"/>
                    <a:gd name="connsiteY38" fmla="*/ 887682 h 1442515"/>
                    <a:gd name="connsiteX39" fmla="*/ 1419842 w 2141361"/>
                    <a:gd name="connsiteY39" fmla="*/ 911495 h 1442515"/>
                    <a:gd name="connsiteX40" fmla="*/ 1415080 w 2141361"/>
                    <a:gd name="connsiteY40" fmla="*/ 935307 h 1442515"/>
                    <a:gd name="connsiteX41" fmla="*/ 1412699 w 2141361"/>
                    <a:gd name="connsiteY41" fmla="*/ 1028176 h 1442515"/>
                    <a:gd name="connsiteX42" fmla="*/ 1410317 w 2141361"/>
                    <a:gd name="connsiteY42" fmla="*/ 1040082 h 1442515"/>
                    <a:gd name="connsiteX43" fmla="*/ 1415080 w 2141361"/>
                    <a:gd name="connsiteY43" fmla="*/ 1144857 h 1442515"/>
                    <a:gd name="connsiteX44" fmla="*/ 1417461 w 2141361"/>
                    <a:gd name="connsiteY44" fmla="*/ 1180576 h 1442515"/>
                    <a:gd name="connsiteX45" fmla="*/ 1422224 w 2141361"/>
                    <a:gd name="connsiteY45" fmla="*/ 1194864 h 1442515"/>
                    <a:gd name="connsiteX46" fmla="*/ 1424605 w 2141361"/>
                    <a:gd name="connsiteY46" fmla="*/ 1204389 h 1442515"/>
                    <a:gd name="connsiteX47" fmla="*/ 1426986 w 2141361"/>
                    <a:gd name="connsiteY47" fmla="*/ 1228201 h 1442515"/>
                    <a:gd name="connsiteX48" fmla="*/ 1429367 w 2141361"/>
                    <a:gd name="connsiteY48" fmla="*/ 1237726 h 1442515"/>
                    <a:gd name="connsiteX49" fmla="*/ 1434130 w 2141361"/>
                    <a:gd name="connsiteY49" fmla="*/ 1256776 h 1442515"/>
                    <a:gd name="connsiteX50" fmla="*/ 1441274 w 2141361"/>
                    <a:gd name="connsiteY50" fmla="*/ 1273445 h 1442515"/>
                    <a:gd name="connsiteX51" fmla="*/ 1443655 w 2141361"/>
                    <a:gd name="connsiteY51" fmla="*/ 1292495 h 1442515"/>
                    <a:gd name="connsiteX52" fmla="*/ 1446036 w 2141361"/>
                    <a:gd name="connsiteY52" fmla="*/ 1302020 h 1442515"/>
                    <a:gd name="connsiteX53" fmla="*/ 1448417 w 2141361"/>
                    <a:gd name="connsiteY53" fmla="*/ 1385364 h 1442515"/>
                    <a:gd name="connsiteX54" fmla="*/ 1450799 w 2141361"/>
                    <a:gd name="connsiteY54" fmla="*/ 1394889 h 1442515"/>
                    <a:gd name="connsiteX55" fmla="*/ 1453180 w 2141361"/>
                    <a:gd name="connsiteY55" fmla="*/ 1406795 h 1442515"/>
                    <a:gd name="connsiteX56" fmla="*/ 1450799 w 2141361"/>
                    <a:gd name="connsiteY56" fmla="*/ 1440132 h 1442515"/>
                    <a:gd name="connsiteX57" fmla="*/ 1443655 w 2141361"/>
                    <a:gd name="connsiteY57" fmla="*/ 1442514 h 1442515"/>
                    <a:gd name="connsiteX58" fmla="*/ 972167 w 2141361"/>
                    <a:gd name="connsiteY58" fmla="*/ 1437751 h 1442515"/>
                    <a:gd name="connsiteX59" fmla="*/ 917399 w 2141361"/>
                    <a:gd name="connsiteY59" fmla="*/ 1435370 h 1442515"/>
                    <a:gd name="connsiteX60" fmla="*/ 895967 w 2141361"/>
                    <a:gd name="connsiteY60" fmla="*/ 1432989 h 1442515"/>
                    <a:gd name="connsiteX61" fmla="*/ 826911 w 2141361"/>
                    <a:gd name="connsiteY61" fmla="*/ 1425845 h 1442515"/>
                    <a:gd name="connsiteX62" fmla="*/ 736424 w 2141361"/>
                    <a:gd name="connsiteY62" fmla="*/ 1428226 h 1442515"/>
                    <a:gd name="connsiteX63" fmla="*/ 731661 w 2141361"/>
                    <a:gd name="connsiteY63" fmla="*/ 1418701 h 1442515"/>
                    <a:gd name="connsiteX64" fmla="*/ 726899 w 2141361"/>
                    <a:gd name="connsiteY64" fmla="*/ 1256776 h 1442515"/>
                    <a:gd name="connsiteX65" fmla="*/ 724517 w 2141361"/>
                    <a:gd name="connsiteY65" fmla="*/ 918639 h 1442515"/>
                    <a:gd name="connsiteX66" fmla="*/ 719755 w 2141361"/>
                    <a:gd name="connsiteY66" fmla="*/ 887682 h 1442515"/>
                    <a:gd name="connsiteX67" fmla="*/ 717374 w 2141361"/>
                    <a:gd name="connsiteY67" fmla="*/ 780526 h 1442515"/>
                    <a:gd name="connsiteX68" fmla="*/ 714992 w 2141361"/>
                    <a:gd name="connsiteY68" fmla="*/ 771001 h 1442515"/>
                    <a:gd name="connsiteX69" fmla="*/ 717374 w 2141361"/>
                    <a:gd name="connsiteY69" fmla="*/ 737664 h 1442515"/>
                    <a:gd name="connsiteX70" fmla="*/ 722136 w 2141361"/>
                    <a:gd name="connsiteY70" fmla="*/ 728139 h 1442515"/>
                    <a:gd name="connsiteX71" fmla="*/ 726899 w 2141361"/>
                    <a:gd name="connsiteY71" fmla="*/ 720995 h 1442515"/>
                    <a:gd name="connsiteX72" fmla="*/ 48242 w 2141361"/>
                    <a:gd name="connsiteY72" fmla="*/ 742426 h 1442515"/>
                    <a:gd name="connsiteX73" fmla="*/ 53005 w 2141361"/>
                    <a:gd name="connsiteY73" fmla="*/ 51864 h 1442515"/>
                    <a:gd name="connsiteX0" fmla="*/ 4764 w 2093120"/>
                    <a:gd name="connsiteY0" fmla="*/ 51864 h 1442515"/>
                    <a:gd name="connsiteX1" fmla="*/ 747714 w 2093120"/>
                    <a:gd name="connsiteY1" fmla="*/ 49482 h 1442515"/>
                    <a:gd name="connsiteX2" fmla="*/ 1064420 w 2093120"/>
                    <a:gd name="connsiteY2" fmla="*/ 49482 h 1442515"/>
                    <a:gd name="connsiteX3" fmla="*/ 1076326 w 2093120"/>
                    <a:gd name="connsiteY3" fmla="*/ 47101 h 1442515"/>
                    <a:gd name="connsiteX4" fmla="*/ 1228726 w 2093120"/>
                    <a:gd name="connsiteY4" fmla="*/ 44720 h 1442515"/>
                    <a:gd name="connsiteX5" fmla="*/ 1854995 w 2093120"/>
                    <a:gd name="connsiteY5" fmla="*/ 42339 h 1442515"/>
                    <a:gd name="connsiteX6" fmla="*/ 1862139 w 2093120"/>
                    <a:gd name="connsiteY6" fmla="*/ 39957 h 1442515"/>
                    <a:gd name="connsiteX7" fmla="*/ 1926433 w 2093120"/>
                    <a:gd name="connsiteY7" fmla="*/ 35195 h 1442515"/>
                    <a:gd name="connsiteX8" fmla="*/ 1983583 w 2093120"/>
                    <a:gd name="connsiteY8" fmla="*/ 37576 h 1442515"/>
                    <a:gd name="connsiteX9" fmla="*/ 2000251 w 2093120"/>
                    <a:gd name="connsiteY9" fmla="*/ 39957 h 1442515"/>
                    <a:gd name="connsiteX10" fmla="*/ 2026445 w 2093120"/>
                    <a:gd name="connsiteY10" fmla="*/ 47101 h 1442515"/>
                    <a:gd name="connsiteX11" fmla="*/ 2062164 w 2093120"/>
                    <a:gd name="connsiteY11" fmla="*/ 49482 h 1442515"/>
                    <a:gd name="connsiteX12" fmla="*/ 2093120 w 2093120"/>
                    <a:gd name="connsiteY12" fmla="*/ 54245 h 1442515"/>
                    <a:gd name="connsiteX13" fmla="*/ 2090739 w 2093120"/>
                    <a:gd name="connsiteY13" fmla="*/ 225695 h 1442515"/>
                    <a:gd name="connsiteX14" fmla="*/ 2088358 w 2093120"/>
                    <a:gd name="connsiteY14" fmla="*/ 273320 h 1442515"/>
                    <a:gd name="connsiteX15" fmla="*/ 2081214 w 2093120"/>
                    <a:gd name="connsiteY15" fmla="*/ 394764 h 1442515"/>
                    <a:gd name="connsiteX16" fmla="*/ 2078833 w 2093120"/>
                    <a:gd name="connsiteY16" fmla="*/ 425720 h 1442515"/>
                    <a:gd name="connsiteX17" fmla="*/ 2074070 w 2093120"/>
                    <a:gd name="connsiteY17" fmla="*/ 509064 h 1442515"/>
                    <a:gd name="connsiteX18" fmla="*/ 2071689 w 2093120"/>
                    <a:gd name="connsiteY18" fmla="*/ 518589 h 1442515"/>
                    <a:gd name="connsiteX19" fmla="*/ 2069308 w 2093120"/>
                    <a:gd name="connsiteY19" fmla="*/ 535257 h 1442515"/>
                    <a:gd name="connsiteX20" fmla="*/ 2071689 w 2093120"/>
                    <a:gd name="connsiteY20" fmla="*/ 618601 h 1442515"/>
                    <a:gd name="connsiteX21" fmla="*/ 2074070 w 2093120"/>
                    <a:gd name="connsiteY21" fmla="*/ 630507 h 1442515"/>
                    <a:gd name="connsiteX22" fmla="*/ 2076451 w 2093120"/>
                    <a:gd name="connsiteY22" fmla="*/ 663845 h 1442515"/>
                    <a:gd name="connsiteX23" fmla="*/ 2078833 w 2093120"/>
                    <a:gd name="connsiteY23" fmla="*/ 673370 h 1442515"/>
                    <a:gd name="connsiteX24" fmla="*/ 2081214 w 2093120"/>
                    <a:gd name="connsiteY24" fmla="*/ 687657 h 1442515"/>
                    <a:gd name="connsiteX25" fmla="*/ 2088358 w 2093120"/>
                    <a:gd name="connsiteY25" fmla="*/ 713851 h 1442515"/>
                    <a:gd name="connsiteX26" fmla="*/ 2090739 w 2093120"/>
                    <a:gd name="connsiteY26" fmla="*/ 732901 h 1442515"/>
                    <a:gd name="connsiteX27" fmla="*/ 1835945 w 2093120"/>
                    <a:gd name="connsiteY27" fmla="*/ 761476 h 1442515"/>
                    <a:gd name="connsiteX28" fmla="*/ 1731170 w 2093120"/>
                    <a:gd name="connsiteY28" fmla="*/ 766239 h 1442515"/>
                    <a:gd name="connsiteX29" fmla="*/ 1716883 w 2093120"/>
                    <a:gd name="connsiteY29" fmla="*/ 771001 h 1442515"/>
                    <a:gd name="connsiteX30" fmla="*/ 1604964 w 2093120"/>
                    <a:gd name="connsiteY30" fmla="*/ 773382 h 1442515"/>
                    <a:gd name="connsiteX31" fmla="*/ 1535908 w 2093120"/>
                    <a:gd name="connsiteY31" fmla="*/ 775764 h 1442515"/>
                    <a:gd name="connsiteX32" fmla="*/ 1464470 w 2093120"/>
                    <a:gd name="connsiteY32" fmla="*/ 773382 h 1442515"/>
                    <a:gd name="connsiteX33" fmla="*/ 1452564 w 2093120"/>
                    <a:gd name="connsiteY33" fmla="*/ 771001 h 1442515"/>
                    <a:gd name="connsiteX34" fmla="*/ 1435895 w 2093120"/>
                    <a:gd name="connsiteY34" fmla="*/ 768620 h 1442515"/>
                    <a:gd name="connsiteX35" fmla="*/ 1395414 w 2093120"/>
                    <a:gd name="connsiteY35" fmla="*/ 761476 h 1442515"/>
                    <a:gd name="connsiteX36" fmla="*/ 1381126 w 2093120"/>
                    <a:gd name="connsiteY36" fmla="*/ 766239 h 1442515"/>
                    <a:gd name="connsiteX37" fmla="*/ 1378745 w 2093120"/>
                    <a:gd name="connsiteY37" fmla="*/ 840057 h 1442515"/>
                    <a:gd name="connsiteX38" fmla="*/ 1376364 w 2093120"/>
                    <a:gd name="connsiteY38" fmla="*/ 887682 h 1442515"/>
                    <a:gd name="connsiteX39" fmla="*/ 1371601 w 2093120"/>
                    <a:gd name="connsiteY39" fmla="*/ 911495 h 1442515"/>
                    <a:gd name="connsiteX40" fmla="*/ 1366839 w 2093120"/>
                    <a:gd name="connsiteY40" fmla="*/ 935307 h 1442515"/>
                    <a:gd name="connsiteX41" fmla="*/ 1364458 w 2093120"/>
                    <a:gd name="connsiteY41" fmla="*/ 1028176 h 1442515"/>
                    <a:gd name="connsiteX42" fmla="*/ 1362076 w 2093120"/>
                    <a:gd name="connsiteY42" fmla="*/ 1040082 h 1442515"/>
                    <a:gd name="connsiteX43" fmla="*/ 1366839 w 2093120"/>
                    <a:gd name="connsiteY43" fmla="*/ 1144857 h 1442515"/>
                    <a:gd name="connsiteX44" fmla="*/ 1369220 w 2093120"/>
                    <a:gd name="connsiteY44" fmla="*/ 1180576 h 1442515"/>
                    <a:gd name="connsiteX45" fmla="*/ 1373983 w 2093120"/>
                    <a:gd name="connsiteY45" fmla="*/ 1194864 h 1442515"/>
                    <a:gd name="connsiteX46" fmla="*/ 1376364 w 2093120"/>
                    <a:gd name="connsiteY46" fmla="*/ 1204389 h 1442515"/>
                    <a:gd name="connsiteX47" fmla="*/ 1378745 w 2093120"/>
                    <a:gd name="connsiteY47" fmla="*/ 1228201 h 1442515"/>
                    <a:gd name="connsiteX48" fmla="*/ 1381126 w 2093120"/>
                    <a:gd name="connsiteY48" fmla="*/ 1237726 h 1442515"/>
                    <a:gd name="connsiteX49" fmla="*/ 1385889 w 2093120"/>
                    <a:gd name="connsiteY49" fmla="*/ 1256776 h 1442515"/>
                    <a:gd name="connsiteX50" fmla="*/ 1393033 w 2093120"/>
                    <a:gd name="connsiteY50" fmla="*/ 1273445 h 1442515"/>
                    <a:gd name="connsiteX51" fmla="*/ 1395414 w 2093120"/>
                    <a:gd name="connsiteY51" fmla="*/ 1292495 h 1442515"/>
                    <a:gd name="connsiteX52" fmla="*/ 1397795 w 2093120"/>
                    <a:gd name="connsiteY52" fmla="*/ 1302020 h 1442515"/>
                    <a:gd name="connsiteX53" fmla="*/ 1400176 w 2093120"/>
                    <a:gd name="connsiteY53" fmla="*/ 1385364 h 1442515"/>
                    <a:gd name="connsiteX54" fmla="*/ 1402558 w 2093120"/>
                    <a:gd name="connsiteY54" fmla="*/ 1394889 h 1442515"/>
                    <a:gd name="connsiteX55" fmla="*/ 1404939 w 2093120"/>
                    <a:gd name="connsiteY55" fmla="*/ 1406795 h 1442515"/>
                    <a:gd name="connsiteX56" fmla="*/ 1402558 w 2093120"/>
                    <a:gd name="connsiteY56" fmla="*/ 1440132 h 1442515"/>
                    <a:gd name="connsiteX57" fmla="*/ 1395414 w 2093120"/>
                    <a:gd name="connsiteY57" fmla="*/ 1442514 h 1442515"/>
                    <a:gd name="connsiteX58" fmla="*/ 923926 w 2093120"/>
                    <a:gd name="connsiteY58" fmla="*/ 1437751 h 1442515"/>
                    <a:gd name="connsiteX59" fmla="*/ 869158 w 2093120"/>
                    <a:gd name="connsiteY59" fmla="*/ 1435370 h 1442515"/>
                    <a:gd name="connsiteX60" fmla="*/ 847726 w 2093120"/>
                    <a:gd name="connsiteY60" fmla="*/ 1432989 h 1442515"/>
                    <a:gd name="connsiteX61" fmla="*/ 778670 w 2093120"/>
                    <a:gd name="connsiteY61" fmla="*/ 1425845 h 1442515"/>
                    <a:gd name="connsiteX62" fmla="*/ 688183 w 2093120"/>
                    <a:gd name="connsiteY62" fmla="*/ 1428226 h 1442515"/>
                    <a:gd name="connsiteX63" fmla="*/ 683420 w 2093120"/>
                    <a:gd name="connsiteY63" fmla="*/ 1418701 h 1442515"/>
                    <a:gd name="connsiteX64" fmla="*/ 678658 w 2093120"/>
                    <a:gd name="connsiteY64" fmla="*/ 1256776 h 1442515"/>
                    <a:gd name="connsiteX65" fmla="*/ 676276 w 2093120"/>
                    <a:gd name="connsiteY65" fmla="*/ 918639 h 1442515"/>
                    <a:gd name="connsiteX66" fmla="*/ 671514 w 2093120"/>
                    <a:gd name="connsiteY66" fmla="*/ 887682 h 1442515"/>
                    <a:gd name="connsiteX67" fmla="*/ 669133 w 2093120"/>
                    <a:gd name="connsiteY67" fmla="*/ 780526 h 1442515"/>
                    <a:gd name="connsiteX68" fmla="*/ 666751 w 2093120"/>
                    <a:gd name="connsiteY68" fmla="*/ 771001 h 1442515"/>
                    <a:gd name="connsiteX69" fmla="*/ 669133 w 2093120"/>
                    <a:gd name="connsiteY69" fmla="*/ 737664 h 1442515"/>
                    <a:gd name="connsiteX70" fmla="*/ 673895 w 2093120"/>
                    <a:gd name="connsiteY70" fmla="*/ 728139 h 1442515"/>
                    <a:gd name="connsiteX71" fmla="*/ 678658 w 2093120"/>
                    <a:gd name="connsiteY71" fmla="*/ 720995 h 1442515"/>
                    <a:gd name="connsiteX72" fmla="*/ 1 w 2093120"/>
                    <a:gd name="connsiteY72" fmla="*/ 742426 h 1442515"/>
                    <a:gd name="connsiteX73" fmla="*/ 4764 w 2093120"/>
                    <a:gd name="connsiteY73" fmla="*/ 51864 h 1442515"/>
                    <a:gd name="connsiteX0" fmla="*/ 90010 w 2178366"/>
                    <a:gd name="connsiteY0" fmla="*/ 51864 h 1442515"/>
                    <a:gd name="connsiteX1" fmla="*/ 832960 w 2178366"/>
                    <a:gd name="connsiteY1" fmla="*/ 49482 h 1442515"/>
                    <a:gd name="connsiteX2" fmla="*/ 1149666 w 2178366"/>
                    <a:gd name="connsiteY2" fmla="*/ 49482 h 1442515"/>
                    <a:gd name="connsiteX3" fmla="*/ 1161572 w 2178366"/>
                    <a:gd name="connsiteY3" fmla="*/ 47101 h 1442515"/>
                    <a:gd name="connsiteX4" fmla="*/ 1313972 w 2178366"/>
                    <a:gd name="connsiteY4" fmla="*/ 44720 h 1442515"/>
                    <a:gd name="connsiteX5" fmla="*/ 1940241 w 2178366"/>
                    <a:gd name="connsiteY5" fmla="*/ 42339 h 1442515"/>
                    <a:gd name="connsiteX6" fmla="*/ 1947385 w 2178366"/>
                    <a:gd name="connsiteY6" fmla="*/ 39957 h 1442515"/>
                    <a:gd name="connsiteX7" fmla="*/ 2011679 w 2178366"/>
                    <a:gd name="connsiteY7" fmla="*/ 35195 h 1442515"/>
                    <a:gd name="connsiteX8" fmla="*/ 2068829 w 2178366"/>
                    <a:gd name="connsiteY8" fmla="*/ 37576 h 1442515"/>
                    <a:gd name="connsiteX9" fmla="*/ 2085497 w 2178366"/>
                    <a:gd name="connsiteY9" fmla="*/ 39957 h 1442515"/>
                    <a:gd name="connsiteX10" fmla="*/ 2111691 w 2178366"/>
                    <a:gd name="connsiteY10" fmla="*/ 47101 h 1442515"/>
                    <a:gd name="connsiteX11" fmla="*/ 2147410 w 2178366"/>
                    <a:gd name="connsiteY11" fmla="*/ 49482 h 1442515"/>
                    <a:gd name="connsiteX12" fmla="*/ 2178366 w 2178366"/>
                    <a:gd name="connsiteY12" fmla="*/ 54245 h 1442515"/>
                    <a:gd name="connsiteX13" fmla="*/ 2175985 w 2178366"/>
                    <a:gd name="connsiteY13" fmla="*/ 225695 h 1442515"/>
                    <a:gd name="connsiteX14" fmla="*/ 2173604 w 2178366"/>
                    <a:gd name="connsiteY14" fmla="*/ 273320 h 1442515"/>
                    <a:gd name="connsiteX15" fmla="*/ 2166460 w 2178366"/>
                    <a:gd name="connsiteY15" fmla="*/ 394764 h 1442515"/>
                    <a:gd name="connsiteX16" fmla="*/ 2164079 w 2178366"/>
                    <a:gd name="connsiteY16" fmla="*/ 425720 h 1442515"/>
                    <a:gd name="connsiteX17" fmla="*/ 2159316 w 2178366"/>
                    <a:gd name="connsiteY17" fmla="*/ 509064 h 1442515"/>
                    <a:gd name="connsiteX18" fmla="*/ 2156935 w 2178366"/>
                    <a:gd name="connsiteY18" fmla="*/ 518589 h 1442515"/>
                    <a:gd name="connsiteX19" fmla="*/ 2154554 w 2178366"/>
                    <a:gd name="connsiteY19" fmla="*/ 535257 h 1442515"/>
                    <a:gd name="connsiteX20" fmla="*/ 2156935 w 2178366"/>
                    <a:gd name="connsiteY20" fmla="*/ 618601 h 1442515"/>
                    <a:gd name="connsiteX21" fmla="*/ 2159316 w 2178366"/>
                    <a:gd name="connsiteY21" fmla="*/ 630507 h 1442515"/>
                    <a:gd name="connsiteX22" fmla="*/ 2161697 w 2178366"/>
                    <a:gd name="connsiteY22" fmla="*/ 663845 h 1442515"/>
                    <a:gd name="connsiteX23" fmla="*/ 2164079 w 2178366"/>
                    <a:gd name="connsiteY23" fmla="*/ 673370 h 1442515"/>
                    <a:gd name="connsiteX24" fmla="*/ 2166460 w 2178366"/>
                    <a:gd name="connsiteY24" fmla="*/ 687657 h 1442515"/>
                    <a:gd name="connsiteX25" fmla="*/ 2173604 w 2178366"/>
                    <a:gd name="connsiteY25" fmla="*/ 713851 h 1442515"/>
                    <a:gd name="connsiteX26" fmla="*/ 2175985 w 2178366"/>
                    <a:gd name="connsiteY26" fmla="*/ 732901 h 1442515"/>
                    <a:gd name="connsiteX27" fmla="*/ 1921191 w 2178366"/>
                    <a:gd name="connsiteY27" fmla="*/ 761476 h 1442515"/>
                    <a:gd name="connsiteX28" fmla="*/ 1816416 w 2178366"/>
                    <a:gd name="connsiteY28" fmla="*/ 766239 h 1442515"/>
                    <a:gd name="connsiteX29" fmla="*/ 1802129 w 2178366"/>
                    <a:gd name="connsiteY29" fmla="*/ 771001 h 1442515"/>
                    <a:gd name="connsiteX30" fmla="*/ 1690210 w 2178366"/>
                    <a:gd name="connsiteY30" fmla="*/ 773382 h 1442515"/>
                    <a:gd name="connsiteX31" fmla="*/ 1621154 w 2178366"/>
                    <a:gd name="connsiteY31" fmla="*/ 775764 h 1442515"/>
                    <a:gd name="connsiteX32" fmla="*/ 1549716 w 2178366"/>
                    <a:gd name="connsiteY32" fmla="*/ 773382 h 1442515"/>
                    <a:gd name="connsiteX33" fmla="*/ 1537810 w 2178366"/>
                    <a:gd name="connsiteY33" fmla="*/ 771001 h 1442515"/>
                    <a:gd name="connsiteX34" fmla="*/ 1521141 w 2178366"/>
                    <a:gd name="connsiteY34" fmla="*/ 768620 h 1442515"/>
                    <a:gd name="connsiteX35" fmla="*/ 1480660 w 2178366"/>
                    <a:gd name="connsiteY35" fmla="*/ 761476 h 1442515"/>
                    <a:gd name="connsiteX36" fmla="*/ 1466372 w 2178366"/>
                    <a:gd name="connsiteY36" fmla="*/ 766239 h 1442515"/>
                    <a:gd name="connsiteX37" fmla="*/ 1463991 w 2178366"/>
                    <a:gd name="connsiteY37" fmla="*/ 840057 h 1442515"/>
                    <a:gd name="connsiteX38" fmla="*/ 1461610 w 2178366"/>
                    <a:gd name="connsiteY38" fmla="*/ 887682 h 1442515"/>
                    <a:gd name="connsiteX39" fmla="*/ 1456847 w 2178366"/>
                    <a:gd name="connsiteY39" fmla="*/ 911495 h 1442515"/>
                    <a:gd name="connsiteX40" fmla="*/ 1452085 w 2178366"/>
                    <a:gd name="connsiteY40" fmla="*/ 935307 h 1442515"/>
                    <a:gd name="connsiteX41" fmla="*/ 1449704 w 2178366"/>
                    <a:gd name="connsiteY41" fmla="*/ 1028176 h 1442515"/>
                    <a:gd name="connsiteX42" fmla="*/ 1447322 w 2178366"/>
                    <a:gd name="connsiteY42" fmla="*/ 1040082 h 1442515"/>
                    <a:gd name="connsiteX43" fmla="*/ 1452085 w 2178366"/>
                    <a:gd name="connsiteY43" fmla="*/ 1144857 h 1442515"/>
                    <a:gd name="connsiteX44" fmla="*/ 1454466 w 2178366"/>
                    <a:gd name="connsiteY44" fmla="*/ 1180576 h 1442515"/>
                    <a:gd name="connsiteX45" fmla="*/ 1459229 w 2178366"/>
                    <a:gd name="connsiteY45" fmla="*/ 1194864 h 1442515"/>
                    <a:gd name="connsiteX46" fmla="*/ 1461610 w 2178366"/>
                    <a:gd name="connsiteY46" fmla="*/ 1204389 h 1442515"/>
                    <a:gd name="connsiteX47" fmla="*/ 1463991 w 2178366"/>
                    <a:gd name="connsiteY47" fmla="*/ 1228201 h 1442515"/>
                    <a:gd name="connsiteX48" fmla="*/ 1466372 w 2178366"/>
                    <a:gd name="connsiteY48" fmla="*/ 1237726 h 1442515"/>
                    <a:gd name="connsiteX49" fmla="*/ 1471135 w 2178366"/>
                    <a:gd name="connsiteY49" fmla="*/ 1256776 h 1442515"/>
                    <a:gd name="connsiteX50" fmla="*/ 1478279 w 2178366"/>
                    <a:gd name="connsiteY50" fmla="*/ 1273445 h 1442515"/>
                    <a:gd name="connsiteX51" fmla="*/ 1480660 w 2178366"/>
                    <a:gd name="connsiteY51" fmla="*/ 1292495 h 1442515"/>
                    <a:gd name="connsiteX52" fmla="*/ 1483041 w 2178366"/>
                    <a:gd name="connsiteY52" fmla="*/ 1302020 h 1442515"/>
                    <a:gd name="connsiteX53" fmla="*/ 1485422 w 2178366"/>
                    <a:gd name="connsiteY53" fmla="*/ 1385364 h 1442515"/>
                    <a:gd name="connsiteX54" fmla="*/ 1487804 w 2178366"/>
                    <a:gd name="connsiteY54" fmla="*/ 1394889 h 1442515"/>
                    <a:gd name="connsiteX55" fmla="*/ 1490185 w 2178366"/>
                    <a:gd name="connsiteY55" fmla="*/ 1406795 h 1442515"/>
                    <a:gd name="connsiteX56" fmla="*/ 1487804 w 2178366"/>
                    <a:gd name="connsiteY56" fmla="*/ 1440132 h 1442515"/>
                    <a:gd name="connsiteX57" fmla="*/ 1480660 w 2178366"/>
                    <a:gd name="connsiteY57" fmla="*/ 1442514 h 1442515"/>
                    <a:gd name="connsiteX58" fmla="*/ 1009172 w 2178366"/>
                    <a:gd name="connsiteY58" fmla="*/ 1437751 h 1442515"/>
                    <a:gd name="connsiteX59" fmla="*/ 954404 w 2178366"/>
                    <a:gd name="connsiteY59" fmla="*/ 1435370 h 1442515"/>
                    <a:gd name="connsiteX60" fmla="*/ 932972 w 2178366"/>
                    <a:gd name="connsiteY60" fmla="*/ 1432989 h 1442515"/>
                    <a:gd name="connsiteX61" fmla="*/ 863916 w 2178366"/>
                    <a:gd name="connsiteY61" fmla="*/ 1425845 h 1442515"/>
                    <a:gd name="connsiteX62" fmla="*/ 773429 w 2178366"/>
                    <a:gd name="connsiteY62" fmla="*/ 1428226 h 1442515"/>
                    <a:gd name="connsiteX63" fmla="*/ 768666 w 2178366"/>
                    <a:gd name="connsiteY63" fmla="*/ 1418701 h 1442515"/>
                    <a:gd name="connsiteX64" fmla="*/ 763904 w 2178366"/>
                    <a:gd name="connsiteY64" fmla="*/ 1256776 h 1442515"/>
                    <a:gd name="connsiteX65" fmla="*/ 761522 w 2178366"/>
                    <a:gd name="connsiteY65" fmla="*/ 918639 h 1442515"/>
                    <a:gd name="connsiteX66" fmla="*/ 756760 w 2178366"/>
                    <a:gd name="connsiteY66" fmla="*/ 887682 h 1442515"/>
                    <a:gd name="connsiteX67" fmla="*/ 754379 w 2178366"/>
                    <a:gd name="connsiteY67" fmla="*/ 780526 h 1442515"/>
                    <a:gd name="connsiteX68" fmla="*/ 751997 w 2178366"/>
                    <a:gd name="connsiteY68" fmla="*/ 771001 h 1442515"/>
                    <a:gd name="connsiteX69" fmla="*/ 754379 w 2178366"/>
                    <a:gd name="connsiteY69" fmla="*/ 737664 h 1442515"/>
                    <a:gd name="connsiteX70" fmla="*/ 759141 w 2178366"/>
                    <a:gd name="connsiteY70" fmla="*/ 728139 h 1442515"/>
                    <a:gd name="connsiteX71" fmla="*/ 763904 w 2178366"/>
                    <a:gd name="connsiteY71" fmla="*/ 720995 h 1442515"/>
                    <a:gd name="connsiteX72" fmla="*/ 85247 w 2178366"/>
                    <a:gd name="connsiteY72" fmla="*/ 742426 h 1442515"/>
                    <a:gd name="connsiteX73" fmla="*/ 90010 w 2178366"/>
                    <a:gd name="connsiteY73" fmla="*/ 51864 h 1442515"/>
                    <a:gd name="connsiteX0" fmla="*/ 90010 w 2178366"/>
                    <a:gd name="connsiteY0" fmla="*/ 51864 h 1442515"/>
                    <a:gd name="connsiteX1" fmla="*/ 832960 w 2178366"/>
                    <a:gd name="connsiteY1" fmla="*/ 49482 h 1442515"/>
                    <a:gd name="connsiteX2" fmla="*/ 1149666 w 2178366"/>
                    <a:gd name="connsiteY2" fmla="*/ 49482 h 1442515"/>
                    <a:gd name="connsiteX3" fmla="*/ 1161572 w 2178366"/>
                    <a:gd name="connsiteY3" fmla="*/ 47101 h 1442515"/>
                    <a:gd name="connsiteX4" fmla="*/ 1313972 w 2178366"/>
                    <a:gd name="connsiteY4" fmla="*/ 44720 h 1442515"/>
                    <a:gd name="connsiteX5" fmla="*/ 1940241 w 2178366"/>
                    <a:gd name="connsiteY5" fmla="*/ 42339 h 1442515"/>
                    <a:gd name="connsiteX6" fmla="*/ 1947385 w 2178366"/>
                    <a:gd name="connsiteY6" fmla="*/ 39957 h 1442515"/>
                    <a:gd name="connsiteX7" fmla="*/ 2011679 w 2178366"/>
                    <a:gd name="connsiteY7" fmla="*/ 35195 h 1442515"/>
                    <a:gd name="connsiteX8" fmla="*/ 2068829 w 2178366"/>
                    <a:gd name="connsiteY8" fmla="*/ 37576 h 1442515"/>
                    <a:gd name="connsiteX9" fmla="*/ 2085497 w 2178366"/>
                    <a:gd name="connsiteY9" fmla="*/ 39957 h 1442515"/>
                    <a:gd name="connsiteX10" fmla="*/ 2111691 w 2178366"/>
                    <a:gd name="connsiteY10" fmla="*/ 47101 h 1442515"/>
                    <a:gd name="connsiteX11" fmla="*/ 2147410 w 2178366"/>
                    <a:gd name="connsiteY11" fmla="*/ 49482 h 1442515"/>
                    <a:gd name="connsiteX12" fmla="*/ 2178366 w 2178366"/>
                    <a:gd name="connsiteY12" fmla="*/ 54245 h 1442515"/>
                    <a:gd name="connsiteX13" fmla="*/ 2175985 w 2178366"/>
                    <a:gd name="connsiteY13" fmla="*/ 225695 h 1442515"/>
                    <a:gd name="connsiteX14" fmla="*/ 2173604 w 2178366"/>
                    <a:gd name="connsiteY14" fmla="*/ 273320 h 1442515"/>
                    <a:gd name="connsiteX15" fmla="*/ 2166460 w 2178366"/>
                    <a:gd name="connsiteY15" fmla="*/ 394764 h 1442515"/>
                    <a:gd name="connsiteX16" fmla="*/ 2164079 w 2178366"/>
                    <a:gd name="connsiteY16" fmla="*/ 425720 h 1442515"/>
                    <a:gd name="connsiteX17" fmla="*/ 2159316 w 2178366"/>
                    <a:gd name="connsiteY17" fmla="*/ 509064 h 1442515"/>
                    <a:gd name="connsiteX18" fmla="*/ 2156935 w 2178366"/>
                    <a:gd name="connsiteY18" fmla="*/ 518589 h 1442515"/>
                    <a:gd name="connsiteX19" fmla="*/ 2154554 w 2178366"/>
                    <a:gd name="connsiteY19" fmla="*/ 535257 h 1442515"/>
                    <a:gd name="connsiteX20" fmla="*/ 2156935 w 2178366"/>
                    <a:gd name="connsiteY20" fmla="*/ 618601 h 1442515"/>
                    <a:gd name="connsiteX21" fmla="*/ 2159316 w 2178366"/>
                    <a:gd name="connsiteY21" fmla="*/ 630507 h 1442515"/>
                    <a:gd name="connsiteX22" fmla="*/ 2161697 w 2178366"/>
                    <a:gd name="connsiteY22" fmla="*/ 663845 h 1442515"/>
                    <a:gd name="connsiteX23" fmla="*/ 2164079 w 2178366"/>
                    <a:gd name="connsiteY23" fmla="*/ 673370 h 1442515"/>
                    <a:gd name="connsiteX24" fmla="*/ 2166460 w 2178366"/>
                    <a:gd name="connsiteY24" fmla="*/ 687657 h 1442515"/>
                    <a:gd name="connsiteX25" fmla="*/ 2173604 w 2178366"/>
                    <a:gd name="connsiteY25" fmla="*/ 713851 h 1442515"/>
                    <a:gd name="connsiteX26" fmla="*/ 2175985 w 2178366"/>
                    <a:gd name="connsiteY26" fmla="*/ 732901 h 1442515"/>
                    <a:gd name="connsiteX27" fmla="*/ 1921191 w 2178366"/>
                    <a:gd name="connsiteY27" fmla="*/ 761476 h 1442515"/>
                    <a:gd name="connsiteX28" fmla="*/ 1816416 w 2178366"/>
                    <a:gd name="connsiteY28" fmla="*/ 766239 h 1442515"/>
                    <a:gd name="connsiteX29" fmla="*/ 1802129 w 2178366"/>
                    <a:gd name="connsiteY29" fmla="*/ 771001 h 1442515"/>
                    <a:gd name="connsiteX30" fmla="*/ 1690210 w 2178366"/>
                    <a:gd name="connsiteY30" fmla="*/ 773382 h 1442515"/>
                    <a:gd name="connsiteX31" fmla="*/ 1621154 w 2178366"/>
                    <a:gd name="connsiteY31" fmla="*/ 775764 h 1442515"/>
                    <a:gd name="connsiteX32" fmla="*/ 1549716 w 2178366"/>
                    <a:gd name="connsiteY32" fmla="*/ 773382 h 1442515"/>
                    <a:gd name="connsiteX33" fmla="*/ 1537810 w 2178366"/>
                    <a:gd name="connsiteY33" fmla="*/ 771001 h 1442515"/>
                    <a:gd name="connsiteX34" fmla="*/ 1521141 w 2178366"/>
                    <a:gd name="connsiteY34" fmla="*/ 768620 h 1442515"/>
                    <a:gd name="connsiteX35" fmla="*/ 1480660 w 2178366"/>
                    <a:gd name="connsiteY35" fmla="*/ 761476 h 1442515"/>
                    <a:gd name="connsiteX36" fmla="*/ 1466372 w 2178366"/>
                    <a:gd name="connsiteY36" fmla="*/ 766239 h 1442515"/>
                    <a:gd name="connsiteX37" fmla="*/ 1463991 w 2178366"/>
                    <a:gd name="connsiteY37" fmla="*/ 840057 h 1442515"/>
                    <a:gd name="connsiteX38" fmla="*/ 1461610 w 2178366"/>
                    <a:gd name="connsiteY38" fmla="*/ 887682 h 1442515"/>
                    <a:gd name="connsiteX39" fmla="*/ 1456847 w 2178366"/>
                    <a:gd name="connsiteY39" fmla="*/ 911495 h 1442515"/>
                    <a:gd name="connsiteX40" fmla="*/ 1452085 w 2178366"/>
                    <a:gd name="connsiteY40" fmla="*/ 935307 h 1442515"/>
                    <a:gd name="connsiteX41" fmla="*/ 1449704 w 2178366"/>
                    <a:gd name="connsiteY41" fmla="*/ 1028176 h 1442515"/>
                    <a:gd name="connsiteX42" fmla="*/ 1447322 w 2178366"/>
                    <a:gd name="connsiteY42" fmla="*/ 1040082 h 1442515"/>
                    <a:gd name="connsiteX43" fmla="*/ 1452085 w 2178366"/>
                    <a:gd name="connsiteY43" fmla="*/ 1144857 h 1442515"/>
                    <a:gd name="connsiteX44" fmla="*/ 1454466 w 2178366"/>
                    <a:gd name="connsiteY44" fmla="*/ 1180576 h 1442515"/>
                    <a:gd name="connsiteX45" fmla="*/ 1459229 w 2178366"/>
                    <a:gd name="connsiteY45" fmla="*/ 1194864 h 1442515"/>
                    <a:gd name="connsiteX46" fmla="*/ 1461610 w 2178366"/>
                    <a:gd name="connsiteY46" fmla="*/ 1204389 h 1442515"/>
                    <a:gd name="connsiteX47" fmla="*/ 1463991 w 2178366"/>
                    <a:gd name="connsiteY47" fmla="*/ 1228201 h 1442515"/>
                    <a:gd name="connsiteX48" fmla="*/ 1466372 w 2178366"/>
                    <a:gd name="connsiteY48" fmla="*/ 1237726 h 1442515"/>
                    <a:gd name="connsiteX49" fmla="*/ 1471135 w 2178366"/>
                    <a:gd name="connsiteY49" fmla="*/ 1256776 h 1442515"/>
                    <a:gd name="connsiteX50" fmla="*/ 1478279 w 2178366"/>
                    <a:gd name="connsiteY50" fmla="*/ 1273445 h 1442515"/>
                    <a:gd name="connsiteX51" fmla="*/ 1480660 w 2178366"/>
                    <a:gd name="connsiteY51" fmla="*/ 1292495 h 1442515"/>
                    <a:gd name="connsiteX52" fmla="*/ 1483041 w 2178366"/>
                    <a:gd name="connsiteY52" fmla="*/ 1302020 h 1442515"/>
                    <a:gd name="connsiteX53" fmla="*/ 1485422 w 2178366"/>
                    <a:gd name="connsiteY53" fmla="*/ 1385364 h 1442515"/>
                    <a:gd name="connsiteX54" fmla="*/ 1487804 w 2178366"/>
                    <a:gd name="connsiteY54" fmla="*/ 1394889 h 1442515"/>
                    <a:gd name="connsiteX55" fmla="*/ 1490185 w 2178366"/>
                    <a:gd name="connsiteY55" fmla="*/ 1406795 h 1442515"/>
                    <a:gd name="connsiteX56" fmla="*/ 1487804 w 2178366"/>
                    <a:gd name="connsiteY56" fmla="*/ 1440132 h 1442515"/>
                    <a:gd name="connsiteX57" fmla="*/ 1480660 w 2178366"/>
                    <a:gd name="connsiteY57" fmla="*/ 1442514 h 1442515"/>
                    <a:gd name="connsiteX58" fmla="*/ 1009172 w 2178366"/>
                    <a:gd name="connsiteY58" fmla="*/ 1437751 h 1442515"/>
                    <a:gd name="connsiteX59" fmla="*/ 954404 w 2178366"/>
                    <a:gd name="connsiteY59" fmla="*/ 1435370 h 1442515"/>
                    <a:gd name="connsiteX60" fmla="*/ 932972 w 2178366"/>
                    <a:gd name="connsiteY60" fmla="*/ 1432989 h 1442515"/>
                    <a:gd name="connsiteX61" fmla="*/ 863916 w 2178366"/>
                    <a:gd name="connsiteY61" fmla="*/ 1425845 h 1442515"/>
                    <a:gd name="connsiteX62" fmla="*/ 773429 w 2178366"/>
                    <a:gd name="connsiteY62" fmla="*/ 1428226 h 1442515"/>
                    <a:gd name="connsiteX63" fmla="*/ 768666 w 2178366"/>
                    <a:gd name="connsiteY63" fmla="*/ 1418701 h 1442515"/>
                    <a:gd name="connsiteX64" fmla="*/ 763904 w 2178366"/>
                    <a:gd name="connsiteY64" fmla="*/ 1256776 h 1442515"/>
                    <a:gd name="connsiteX65" fmla="*/ 761522 w 2178366"/>
                    <a:gd name="connsiteY65" fmla="*/ 918639 h 1442515"/>
                    <a:gd name="connsiteX66" fmla="*/ 756760 w 2178366"/>
                    <a:gd name="connsiteY66" fmla="*/ 887682 h 1442515"/>
                    <a:gd name="connsiteX67" fmla="*/ 754379 w 2178366"/>
                    <a:gd name="connsiteY67" fmla="*/ 780526 h 1442515"/>
                    <a:gd name="connsiteX68" fmla="*/ 751997 w 2178366"/>
                    <a:gd name="connsiteY68" fmla="*/ 771001 h 1442515"/>
                    <a:gd name="connsiteX69" fmla="*/ 754379 w 2178366"/>
                    <a:gd name="connsiteY69" fmla="*/ 737664 h 1442515"/>
                    <a:gd name="connsiteX70" fmla="*/ 759141 w 2178366"/>
                    <a:gd name="connsiteY70" fmla="*/ 728139 h 1442515"/>
                    <a:gd name="connsiteX71" fmla="*/ 763904 w 2178366"/>
                    <a:gd name="connsiteY71" fmla="*/ 720995 h 1442515"/>
                    <a:gd name="connsiteX72" fmla="*/ 85247 w 2178366"/>
                    <a:gd name="connsiteY72" fmla="*/ 742426 h 1442515"/>
                    <a:gd name="connsiteX73" fmla="*/ 90010 w 2178366"/>
                    <a:gd name="connsiteY73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3036 w 2094642"/>
                    <a:gd name="connsiteY66" fmla="*/ 887682 h 1442515"/>
                    <a:gd name="connsiteX67" fmla="*/ 670655 w 2094642"/>
                    <a:gd name="connsiteY67" fmla="*/ 780526 h 1442515"/>
                    <a:gd name="connsiteX68" fmla="*/ 668273 w 2094642"/>
                    <a:gd name="connsiteY68" fmla="*/ 771001 h 1442515"/>
                    <a:gd name="connsiteX69" fmla="*/ 670655 w 2094642"/>
                    <a:gd name="connsiteY69" fmla="*/ 737664 h 1442515"/>
                    <a:gd name="connsiteX70" fmla="*/ 675417 w 2094642"/>
                    <a:gd name="connsiteY70" fmla="*/ 728139 h 1442515"/>
                    <a:gd name="connsiteX71" fmla="*/ 680180 w 2094642"/>
                    <a:gd name="connsiteY71" fmla="*/ 720995 h 1442515"/>
                    <a:gd name="connsiteX72" fmla="*/ 1523 w 2094642"/>
                    <a:gd name="connsiteY72" fmla="*/ 742426 h 1442515"/>
                    <a:gd name="connsiteX73" fmla="*/ 6286 w 2094642"/>
                    <a:gd name="connsiteY73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3036 w 2094642"/>
                    <a:gd name="connsiteY66" fmla="*/ 887682 h 1442515"/>
                    <a:gd name="connsiteX67" fmla="*/ 670655 w 2094642"/>
                    <a:gd name="connsiteY67" fmla="*/ 780526 h 1442515"/>
                    <a:gd name="connsiteX68" fmla="*/ 668273 w 2094642"/>
                    <a:gd name="connsiteY68" fmla="*/ 771001 h 1442515"/>
                    <a:gd name="connsiteX69" fmla="*/ 670655 w 2094642"/>
                    <a:gd name="connsiteY69" fmla="*/ 737664 h 1442515"/>
                    <a:gd name="connsiteX70" fmla="*/ 675417 w 2094642"/>
                    <a:gd name="connsiteY70" fmla="*/ 728139 h 1442515"/>
                    <a:gd name="connsiteX71" fmla="*/ 680180 w 2094642"/>
                    <a:gd name="connsiteY71" fmla="*/ 720995 h 1442515"/>
                    <a:gd name="connsiteX72" fmla="*/ 1523 w 2094642"/>
                    <a:gd name="connsiteY72" fmla="*/ 742426 h 1442515"/>
                    <a:gd name="connsiteX73" fmla="*/ 6286 w 2094642"/>
                    <a:gd name="connsiteY73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3036 w 2094642"/>
                    <a:gd name="connsiteY66" fmla="*/ 887682 h 1442515"/>
                    <a:gd name="connsiteX67" fmla="*/ 670655 w 2094642"/>
                    <a:gd name="connsiteY67" fmla="*/ 780526 h 1442515"/>
                    <a:gd name="connsiteX68" fmla="*/ 668273 w 2094642"/>
                    <a:gd name="connsiteY68" fmla="*/ 771001 h 1442515"/>
                    <a:gd name="connsiteX69" fmla="*/ 670655 w 2094642"/>
                    <a:gd name="connsiteY69" fmla="*/ 737664 h 1442515"/>
                    <a:gd name="connsiteX70" fmla="*/ 675417 w 2094642"/>
                    <a:gd name="connsiteY70" fmla="*/ 728139 h 1442515"/>
                    <a:gd name="connsiteX71" fmla="*/ 680180 w 2094642"/>
                    <a:gd name="connsiteY71" fmla="*/ 720995 h 1442515"/>
                    <a:gd name="connsiteX72" fmla="*/ 1523 w 2094642"/>
                    <a:gd name="connsiteY72" fmla="*/ 742426 h 1442515"/>
                    <a:gd name="connsiteX73" fmla="*/ 6286 w 2094642"/>
                    <a:gd name="connsiteY73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3036 w 2094642"/>
                    <a:gd name="connsiteY66" fmla="*/ 887682 h 1442515"/>
                    <a:gd name="connsiteX67" fmla="*/ 670655 w 2094642"/>
                    <a:gd name="connsiteY67" fmla="*/ 780526 h 1442515"/>
                    <a:gd name="connsiteX68" fmla="*/ 668273 w 2094642"/>
                    <a:gd name="connsiteY68" fmla="*/ 771001 h 1442515"/>
                    <a:gd name="connsiteX69" fmla="*/ 670655 w 2094642"/>
                    <a:gd name="connsiteY69" fmla="*/ 737664 h 1442515"/>
                    <a:gd name="connsiteX70" fmla="*/ 675417 w 2094642"/>
                    <a:gd name="connsiteY70" fmla="*/ 728139 h 1442515"/>
                    <a:gd name="connsiteX71" fmla="*/ 1523 w 2094642"/>
                    <a:gd name="connsiteY71" fmla="*/ 742426 h 1442515"/>
                    <a:gd name="connsiteX72" fmla="*/ 6286 w 2094642"/>
                    <a:gd name="connsiteY72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3036 w 2094642"/>
                    <a:gd name="connsiteY66" fmla="*/ 887682 h 1442515"/>
                    <a:gd name="connsiteX67" fmla="*/ 670655 w 2094642"/>
                    <a:gd name="connsiteY67" fmla="*/ 780526 h 1442515"/>
                    <a:gd name="connsiteX68" fmla="*/ 668273 w 2094642"/>
                    <a:gd name="connsiteY68" fmla="*/ 771001 h 1442515"/>
                    <a:gd name="connsiteX69" fmla="*/ 670655 w 2094642"/>
                    <a:gd name="connsiteY69" fmla="*/ 737664 h 1442515"/>
                    <a:gd name="connsiteX70" fmla="*/ 1523 w 2094642"/>
                    <a:gd name="connsiteY70" fmla="*/ 742426 h 1442515"/>
                    <a:gd name="connsiteX71" fmla="*/ 6286 w 2094642"/>
                    <a:gd name="connsiteY71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3036 w 2094642"/>
                    <a:gd name="connsiteY66" fmla="*/ 887682 h 1442515"/>
                    <a:gd name="connsiteX67" fmla="*/ 670655 w 2094642"/>
                    <a:gd name="connsiteY67" fmla="*/ 780526 h 1442515"/>
                    <a:gd name="connsiteX68" fmla="*/ 670655 w 2094642"/>
                    <a:gd name="connsiteY68" fmla="*/ 737664 h 1442515"/>
                    <a:gd name="connsiteX69" fmla="*/ 1523 w 2094642"/>
                    <a:gd name="connsiteY69" fmla="*/ 742426 h 1442515"/>
                    <a:gd name="connsiteX70" fmla="*/ 6286 w 2094642"/>
                    <a:gd name="connsiteY70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3036 w 2094642"/>
                    <a:gd name="connsiteY66" fmla="*/ 887682 h 1442515"/>
                    <a:gd name="connsiteX67" fmla="*/ 670655 w 2094642"/>
                    <a:gd name="connsiteY67" fmla="*/ 737664 h 1442515"/>
                    <a:gd name="connsiteX68" fmla="*/ 1523 w 2094642"/>
                    <a:gd name="connsiteY68" fmla="*/ 742426 h 1442515"/>
                    <a:gd name="connsiteX69" fmla="*/ 6286 w 2094642"/>
                    <a:gd name="connsiteY69" fmla="*/ 51864 h 1442515"/>
                    <a:gd name="connsiteX0" fmla="*/ 6286 w 2094642"/>
                    <a:gd name="connsiteY0" fmla="*/ 51864 h 1442515"/>
                    <a:gd name="connsiteX1" fmla="*/ 749236 w 2094642"/>
                    <a:gd name="connsiteY1" fmla="*/ 49482 h 1442515"/>
                    <a:gd name="connsiteX2" fmla="*/ 1065942 w 2094642"/>
                    <a:gd name="connsiteY2" fmla="*/ 49482 h 1442515"/>
                    <a:gd name="connsiteX3" fmla="*/ 1077848 w 2094642"/>
                    <a:gd name="connsiteY3" fmla="*/ 47101 h 1442515"/>
                    <a:gd name="connsiteX4" fmla="*/ 1230248 w 2094642"/>
                    <a:gd name="connsiteY4" fmla="*/ 44720 h 1442515"/>
                    <a:gd name="connsiteX5" fmla="*/ 1856517 w 2094642"/>
                    <a:gd name="connsiteY5" fmla="*/ 42339 h 1442515"/>
                    <a:gd name="connsiteX6" fmla="*/ 1863661 w 2094642"/>
                    <a:gd name="connsiteY6" fmla="*/ 39957 h 1442515"/>
                    <a:gd name="connsiteX7" fmla="*/ 1927955 w 2094642"/>
                    <a:gd name="connsiteY7" fmla="*/ 35195 h 1442515"/>
                    <a:gd name="connsiteX8" fmla="*/ 1985105 w 2094642"/>
                    <a:gd name="connsiteY8" fmla="*/ 37576 h 1442515"/>
                    <a:gd name="connsiteX9" fmla="*/ 2001773 w 2094642"/>
                    <a:gd name="connsiteY9" fmla="*/ 39957 h 1442515"/>
                    <a:gd name="connsiteX10" fmla="*/ 2027967 w 2094642"/>
                    <a:gd name="connsiteY10" fmla="*/ 47101 h 1442515"/>
                    <a:gd name="connsiteX11" fmla="*/ 2063686 w 2094642"/>
                    <a:gd name="connsiteY11" fmla="*/ 49482 h 1442515"/>
                    <a:gd name="connsiteX12" fmla="*/ 2094642 w 2094642"/>
                    <a:gd name="connsiteY12" fmla="*/ 54245 h 1442515"/>
                    <a:gd name="connsiteX13" fmla="*/ 2092261 w 2094642"/>
                    <a:gd name="connsiteY13" fmla="*/ 225695 h 1442515"/>
                    <a:gd name="connsiteX14" fmla="*/ 2089880 w 2094642"/>
                    <a:gd name="connsiteY14" fmla="*/ 273320 h 1442515"/>
                    <a:gd name="connsiteX15" fmla="*/ 2082736 w 2094642"/>
                    <a:gd name="connsiteY15" fmla="*/ 394764 h 1442515"/>
                    <a:gd name="connsiteX16" fmla="*/ 2080355 w 2094642"/>
                    <a:gd name="connsiteY16" fmla="*/ 425720 h 1442515"/>
                    <a:gd name="connsiteX17" fmla="*/ 2075592 w 2094642"/>
                    <a:gd name="connsiteY17" fmla="*/ 509064 h 1442515"/>
                    <a:gd name="connsiteX18" fmla="*/ 2073211 w 2094642"/>
                    <a:gd name="connsiteY18" fmla="*/ 518589 h 1442515"/>
                    <a:gd name="connsiteX19" fmla="*/ 2070830 w 2094642"/>
                    <a:gd name="connsiteY19" fmla="*/ 535257 h 1442515"/>
                    <a:gd name="connsiteX20" fmla="*/ 2073211 w 2094642"/>
                    <a:gd name="connsiteY20" fmla="*/ 618601 h 1442515"/>
                    <a:gd name="connsiteX21" fmla="*/ 2075592 w 2094642"/>
                    <a:gd name="connsiteY21" fmla="*/ 630507 h 1442515"/>
                    <a:gd name="connsiteX22" fmla="*/ 2077973 w 2094642"/>
                    <a:gd name="connsiteY22" fmla="*/ 663845 h 1442515"/>
                    <a:gd name="connsiteX23" fmla="*/ 2080355 w 2094642"/>
                    <a:gd name="connsiteY23" fmla="*/ 673370 h 1442515"/>
                    <a:gd name="connsiteX24" fmla="*/ 2082736 w 2094642"/>
                    <a:gd name="connsiteY24" fmla="*/ 687657 h 1442515"/>
                    <a:gd name="connsiteX25" fmla="*/ 2089880 w 2094642"/>
                    <a:gd name="connsiteY25" fmla="*/ 713851 h 1442515"/>
                    <a:gd name="connsiteX26" fmla="*/ 2092261 w 2094642"/>
                    <a:gd name="connsiteY26" fmla="*/ 732901 h 1442515"/>
                    <a:gd name="connsiteX27" fmla="*/ 1837467 w 2094642"/>
                    <a:gd name="connsiteY27" fmla="*/ 761476 h 1442515"/>
                    <a:gd name="connsiteX28" fmla="*/ 1732692 w 2094642"/>
                    <a:gd name="connsiteY28" fmla="*/ 766239 h 1442515"/>
                    <a:gd name="connsiteX29" fmla="*/ 1718405 w 2094642"/>
                    <a:gd name="connsiteY29" fmla="*/ 771001 h 1442515"/>
                    <a:gd name="connsiteX30" fmla="*/ 1606486 w 2094642"/>
                    <a:gd name="connsiteY30" fmla="*/ 773382 h 1442515"/>
                    <a:gd name="connsiteX31" fmla="*/ 1537430 w 2094642"/>
                    <a:gd name="connsiteY31" fmla="*/ 775764 h 1442515"/>
                    <a:gd name="connsiteX32" fmla="*/ 1465992 w 2094642"/>
                    <a:gd name="connsiteY32" fmla="*/ 773382 h 1442515"/>
                    <a:gd name="connsiteX33" fmla="*/ 1454086 w 2094642"/>
                    <a:gd name="connsiteY33" fmla="*/ 771001 h 1442515"/>
                    <a:gd name="connsiteX34" fmla="*/ 1437417 w 2094642"/>
                    <a:gd name="connsiteY34" fmla="*/ 768620 h 1442515"/>
                    <a:gd name="connsiteX35" fmla="*/ 1396936 w 2094642"/>
                    <a:gd name="connsiteY35" fmla="*/ 761476 h 1442515"/>
                    <a:gd name="connsiteX36" fmla="*/ 1382648 w 2094642"/>
                    <a:gd name="connsiteY36" fmla="*/ 766239 h 1442515"/>
                    <a:gd name="connsiteX37" fmla="*/ 1380267 w 2094642"/>
                    <a:gd name="connsiteY37" fmla="*/ 840057 h 1442515"/>
                    <a:gd name="connsiteX38" fmla="*/ 1377886 w 2094642"/>
                    <a:gd name="connsiteY38" fmla="*/ 887682 h 1442515"/>
                    <a:gd name="connsiteX39" fmla="*/ 1373123 w 2094642"/>
                    <a:gd name="connsiteY39" fmla="*/ 911495 h 1442515"/>
                    <a:gd name="connsiteX40" fmla="*/ 1368361 w 2094642"/>
                    <a:gd name="connsiteY40" fmla="*/ 935307 h 1442515"/>
                    <a:gd name="connsiteX41" fmla="*/ 1365980 w 2094642"/>
                    <a:gd name="connsiteY41" fmla="*/ 1028176 h 1442515"/>
                    <a:gd name="connsiteX42" fmla="*/ 1363598 w 2094642"/>
                    <a:gd name="connsiteY42" fmla="*/ 1040082 h 1442515"/>
                    <a:gd name="connsiteX43" fmla="*/ 1368361 w 2094642"/>
                    <a:gd name="connsiteY43" fmla="*/ 1144857 h 1442515"/>
                    <a:gd name="connsiteX44" fmla="*/ 1370742 w 2094642"/>
                    <a:gd name="connsiteY44" fmla="*/ 1180576 h 1442515"/>
                    <a:gd name="connsiteX45" fmla="*/ 1375505 w 2094642"/>
                    <a:gd name="connsiteY45" fmla="*/ 1194864 h 1442515"/>
                    <a:gd name="connsiteX46" fmla="*/ 1377886 w 2094642"/>
                    <a:gd name="connsiteY46" fmla="*/ 1204389 h 1442515"/>
                    <a:gd name="connsiteX47" fmla="*/ 1380267 w 2094642"/>
                    <a:gd name="connsiteY47" fmla="*/ 1228201 h 1442515"/>
                    <a:gd name="connsiteX48" fmla="*/ 1382648 w 2094642"/>
                    <a:gd name="connsiteY48" fmla="*/ 1237726 h 1442515"/>
                    <a:gd name="connsiteX49" fmla="*/ 1387411 w 2094642"/>
                    <a:gd name="connsiteY49" fmla="*/ 1256776 h 1442515"/>
                    <a:gd name="connsiteX50" fmla="*/ 1394555 w 2094642"/>
                    <a:gd name="connsiteY50" fmla="*/ 1273445 h 1442515"/>
                    <a:gd name="connsiteX51" fmla="*/ 1396936 w 2094642"/>
                    <a:gd name="connsiteY51" fmla="*/ 1292495 h 1442515"/>
                    <a:gd name="connsiteX52" fmla="*/ 1399317 w 2094642"/>
                    <a:gd name="connsiteY52" fmla="*/ 1302020 h 1442515"/>
                    <a:gd name="connsiteX53" fmla="*/ 1401698 w 2094642"/>
                    <a:gd name="connsiteY53" fmla="*/ 1385364 h 1442515"/>
                    <a:gd name="connsiteX54" fmla="*/ 1404080 w 2094642"/>
                    <a:gd name="connsiteY54" fmla="*/ 1394889 h 1442515"/>
                    <a:gd name="connsiteX55" fmla="*/ 1406461 w 2094642"/>
                    <a:gd name="connsiteY55" fmla="*/ 1406795 h 1442515"/>
                    <a:gd name="connsiteX56" fmla="*/ 1404080 w 2094642"/>
                    <a:gd name="connsiteY56" fmla="*/ 1440132 h 1442515"/>
                    <a:gd name="connsiteX57" fmla="*/ 1396936 w 2094642"/>
                    <a:gd name="connsiteY57" fmla="*/ 1442514 h 1442515"/>
                    <a:gd name="connsiteX58" fmla="*/ 925448 w 2094642"/>
                    <a:gd name="connsiteY58" fmla="*/ 1437751 h 1442515"/>
                    <a:gd name="connsiteX59" fmla="*/ 870680 w 2094642"/>
                    <a:gd name="connsiteY59" fmla="*/ 1435370 h 1442515"/>
                    <a:gd name="connsiteX60" fmla="*/ 849248 w 2094642"/>
                    <a:gd name="connsiteY60" fmla="*/ 1432989 h 1442515"/>
                    <a:gd name="connsiteX61" fmla="*/ 780192 w 2094642"/>
                    <a:gd name="connsiteY61" fmla="*/ 1425845 h 1442515"/>
                    <a:gd name="connsiteX62" fmla="*/ 689705 w 2094642"/>
                    <a:gd name="connsiteY62" fmla="*/ 1428226 h 1442515"/>
                    <a:gd name="connsiteX63" fmla="*/ 684942 w 2094642"/>
                    <a:gd name="connsiteY63" fmla="*/ 1418701 h 1442515"/>
                    <a:gd name="connsiteX64" fmla="*/ 680180 w 2094642"/>
                    <a:gd name="connsiteY64" fmla="*/ 1256776 h 1442515"/>
                    <a:gd name="connsiteX65" fmla="*/ 677798 w 2094642"/>
                    <a:gd name="connsiteY65" fmla="*/ 918639 h 1442515"/>
                    <a:gd name="connsiteX66" fmla="*/ 670655 w 2094642"/>
                    <a:gd name="connsiteY66" fmla="*/ 737664 h 1442515"/>
                    <a:gd name="connsiteX67" fmla="*/ 1523 w 2094642"/>
                    <a:gd name="connsiteY67" fmla="*/ 742426 h 1442515"/>
                    <a:gd name="connsiteX68" fmla="*/ 6286 w 2094642"/>
                    <a:gd name="connsiteY68" fmla="*/ 51864 h 1442515"/>
                    <a:gd name="connsiteX0" fmla="*/ 6286 w 2094642"/>
                    <a:gd name="connsiteY0" fmla="*/ 51775 h 1442426"/>
                    <a:gd name="connsiteX1" fmla="*/ 1065942 w 2094642"/>
                    <a:gd name="connsiteY1" fmla="*/ 49393 h 1442426"/>
                    <a:gd name="connsiteX2" fmla="*/ 1077848 w 2094642"/>
                    <a:gd name="connsiteY2" fmla="*/ 47012 h 1442426"/>
                    <a:gd name="connsiteX3" fmla="*/ 1230248 w 2094642"/>
                    <a:gd name="connsiteY3" fmla="*/ 44631 h 1442426"/>
                    <a:gd name="connsiteX4" fmla="*/ 1856517 w 2094642"/>
                    <a:gd name="connsiteY4" fmla="*/ 42250 h 1442426"/>
                    <a:gd name="connsiteX5" fmla="*/ 1863661 w 2094642"/>
                    <a:gd name="connsiteY5" fmla="*/ 39868 h 1442426"/>
                    <a:gd name="connsiteX6" fmla="*/ 1927955 w 2094642"/>
                    <a:gd name="connsiteY6" fmla="*/ 35106 h 1442426"/>
                    <a:gd name="connsiteX7" fmla="*/ 1985105 w 2094642"/>
                    <a:gd name="connsiteY7" fmla="*/ 37487 h 1442426"/>
                    <a:gd name="connsiteX8" fmla="*/ 2001773 w 2094642"/>
                    <a:gd name="connsiteY8" fmla="*/ 39868 h 1442426"/>
                    <a:gd name="connsiteX9" fmla="*/ 2027967 w 2094642"/>
                    <a:gd name="connsiteY9" fmla="*/ 47012 h 1442426"/>
                    <a:gd name="connsiteX10" fmla="*/ 2063686 w 2094642"/>
                    <a:gd name="connsiteY10" fmla="*/ 49393 h 1442426"/>
                    <a:gd name="connsiteX11" fmla="*/ 2094642 w 2094642"/>
                    <a:gd name="connsiteY11" fmla="*/ 54156 h 1442426"/>
                    <a:gd name="connsiteX12" fmla="*/ 2092261 w 2094642"/>
                    <a:gd name="connsiteY12" fmla="*/ 225606 h 1442426"/>
                    <a:gd name="connsiteX13" fmla="*/ 2089880 w 2094642"/>
                    <a:gd name="connsiteY13" fmla="*/ 273231 h 1442426"/>
                    <a:gd name="connsiteX14" fmla="*/ 2082736 w 2094642"/>
                    <a:gd name="connsiteY14" fmla="*/ 394675 h 1442426"/>
                    <a:gd name="connsiteX15" fmla="*/ 2080355 w 2094642"/>
                    <a:gd name="connsiteY15" fmla="*/ 425631 h 1442426"/>
                    <a:gd name="connsiteX16" fmla="*/ 2075592 w 2094642"/>
                    <a:gd name="connsiteY16" fmla="*/ 508975 h 1442426"/>
                    <a:gd name="connsiteX17" fmla="*/ 2073211 w 2094642"/>
                    <a:gd name="connsiteY17" fmla="*/ 518500 h 1442426"/>
                    <a:gd name="connsiteX18" fmla="*/ 2070830 w 2094642"/>
                    <a:gd name="connsiteY18" fmla="*/ 535168 h 1442426"/>
                    <a:gd name="connsiteX19" fmla="*/ 2073211 w 2094642"/>
                    <a:gd name="connsiteY19" fmla="*/ 618512 h 1442426"/>
                    <a:gd name="connsiteX20" fmla="*/ 2075592 w 2094642"/>
                    <a:gd name="connsiteY20" fmla="*/ 630418 h 1442426"/>
                    <a:gd name="connsiteX21" fmla="*/ 2077973 w 2094642"/>
                    <a:gd name="connsiteY21" fmla="*/ 663756 h 1442426"/>
                    <a:gd name="connsiteX22" fmla="*/ 2080355 w 2094642"/>
                    <a:gd name="connsiteY22" fmla="*/ 673281 h 1442426"/>
                    <a:gd name="connsiteX23" fmla="*/ 2082736 w 2094642"/>
                    <a:gd name="connsiteY23" fmla="*/ 687568 h 1442426"/>
                    <a:gd name="connsiteX24" fmla="*/ 2089880 w 2094642"/>
                    <a:gd name="connsiteY24" fmla="*/ 713762 h 1442426"/>
                    <a:gd name="connsiteX25" fmla="*/ 2092261 w 2094642"/>
                    <a:gd name="connsiteY25" fmla="*/ 732812 h 1442426"/>
                    <a:gd name="connsiteX26" fmla="*/ 1837467 w 2094642"/>
                    <a:gd name="connsiteY26" fmla="*/ 761387 h 1442426"/>
                    <a:gd name="connsiteX27" fmla="*/ 1732692 w 2094642"/>
                    <a:gd name="connsiteY27" fmla="*/ 766150 h 1442426"/>
                    <a:gd name="connsiteX28" fmla="*/ 1718405 w 2094642"/>
                    <a:gd name="connsiteY28" fmla="*/ 770912 h 1442426"/>
                    <a:gd name="connsiteX29" fmla="*/ 1606486 w 2094642"/>
                    <a:gd name="connsiteY29" fmla="*/ 773293 h 1442426"/>
                    <a:gd name="connsiteX30" fmla="*/ 1537430 w 2094642"/>
                    <a:gd name="connsiteY30" fmla="*/ 775675 h 1442426"/>
                    <a:gd name="connsiteX31" fmla="*/ 1465992 w 2094642"/>
                    <a:gd name="connsiteY31" fmla="*/ 773293 h 1442426"/>
                    <a:gd name="connsiteX32" fmla="*/ 1454086 w 2094642"/>
                    <a:gd name="connsiteY32" fmla="*/ 770912 h 1442426"/>
                    <a:gd name="connsiteX33" fmla="*/ 1437417 w 2094642"/>
                    <a:gd name="connsiteY33" fmla="*/ 768531 h 1442426"/>
                    <a:gd name="connsiteX34" fmla="*/ 1396936 w 2094642"/>
                    <a:gd name="connsiteY34" fmla="*/ 761387 h 1442426"/>
                    <a:gd name="connsiteX35" fmla="*/ 1382648 w 2094642"/>
                    <a:gd name="connsiteY35" fmla="*/ 766150 h 1442426"/>
                    <a:gd name="connsiteX36" fmla="*/ 1380267 w 2094642"/>
                    <a:gd name="connsiteY36" fmla="*/ 839968 h 1442426"/>
                    <a:gd name="connsiteX37" fmla="*/ 1377886 w 2094642"/>
                    <a:gd name="connsiteY37" fmla="*/ 887593 h 1442426"/>
                    <a:gd name="connsiteX38" fmla="*/ 1373123 w 2094642"/>
                    <a:gd name="connsiteY38" fmla="*/ 911406 h 1442426"/>
                    <a:gd name="connsiteX39" fmla="*/ 1368361 w 2094642"/>
                    <a:gd name="connsiteY39" fmla="*/ 935218 h 1442426"/>
                    <a:gd name="connsiteX40" fmla="*/ 1365980 w 2094642"/>
                    <a:gd name="connsiteY40" fmla="*/ 1028087 h 1442426"/>
                    <a:gd name="connsiteX41" fmla="*/ 1363598 w 2094642"/>
                    <a:gd name="connsiteY41" fmla="*/ 1039993 h 1442426"/>
                    <a:gd name="connsiteX42" fmla="*/ 1368361 w 2094642"/>
                    <a:gd name="connsiteY42" fmla="*/ 1144768 h 1442426"/>
                    <a:gd name="connsiteX43" fmla="*/ 1370742 w 2094642"/>
                    <a:gd name="connsiteY43" fmla="*/ 1180487 h 1442426"/>
                    <a:gd name="connsiteX44" fmla="*/ 1375505 w 2094642"/>
                    <a:gd name="connsiteY44" fmla="*/ 1194775 h 1442426"/>
                    <a:gd name="connsiteX45" fmla="*/ 1377886 w 2094642"/>
                    <a:gd name="connsiteY45" fmla="*/ 1204300 h 1442426"/>
                    <a:gd name="connsiteX46" fmla="*/ 1380267 w 2094642"/>
                    <a:gd name="connsiteY46" fmla="*/ 1228112 h 1442426"/>
                    <a:gd name="connsiteX47" fmla="*/ 1382648 w 2094642"/>
                    <a:gd name="connsiteY47" fmla="*/ 1237637 h 1442426"/>
                    <a:gd name="connsiteX48" fmla="*/ 1387411 w 2094642"/>
                    <a:gd name="connsiteY48" fmla="*/ 1256687 h 1442426"/>
                    <a:gd name="connsiteX49" fmla="*/ 1394555 w 2094642"/>
                    <a:gd name="connsiteY49" fmla="*/ 1273356 h 1442426"/>
                    <a:gd name="connsiteX50" fmla="*/ 1396936 w 2094642"/>
                    <a:gd name="connsiteY50" fmla="*/ 1292406 h 1442426"/>
                    <a:gd name="connsiteX51" fmla="*/ 1399317 w 2094642"/>
                    <a:gd name="connsiteY51" fmla="*/ 1301931 h 1442426"/>
                    <a:gd name="connsiteX52" fmla="*/ 1401698 w 2094642"/>
                    <a:gd name="connsiteY52" fmla="*/ 1385275 h 1442426"/>
                    <a:gd name="connsiteX53" fmla="*/ 1404080 w 2094642"/>
                    <a:gd name="connsiteY53" fmla="*/ 1394800 h 1442426"/>
                    <a:gd name="connsiteX54" fmla="*/ 1406461 w 2094642"/>
                    <a:gd name="connsiteY54" fmla="*/ 1406706 h 1442426"/>
                    <a:gd name="connsiteX55" fmla="*/ 1404080 w 2094642"/>
                    <a:gd name="connsiteY55" fmla="*/ 1440043 h 1442426"/>
                    <a:gd name="connsiteX56" fmla="*/ 1396936 w 2094642"/>
                    <a:gd name="connsiteY56" fmla="*/ 1442425 h 1442426"/>
                    <a:gd name="connsiteX57" fmla="*/ 925448 w 2094642"/>
                    <a:gd name="connsiteY57" fmla="*/ 1437662 h 1442426"/>
                    <a:gd name="connsiteX58" fmla="*/ 870680 w 2094642"/>
                    <a:gd name="connsiteY58" fmla="*/ 1435281 h 1442426"/>
                    <a:gd name="connsiteX59" fmla="*/ 849248 w 2094642"/>
                    <a:gd name="connsiteY59" fmla="*/ 1432900 h 1442426"/>
                    <a:gd name="connsiteX60" fmla="*/ 780192 w 2094642"/>
                    <a:gd name="connsiteY60" fmla="*/ 1425756 h 1442426"/>
                    <a:gd name="connsiteX61" fmla="*/ 689705 w 2094642"/>
                    <a:gd name="connsiteY61" fmla="*/ 1428137 h 1442426"/>
                    <a:gd name="connsiteX62" fmla="*/ 684942 w 2094642"/>
                    <a:gd name="connsiteY62" fmla="*/ 1418612 h 1442426"/>
                    <a:gd name="connsiteX63" fmla="*/ 680180 w 2094642"/>
                    <a:gd name="connsiteY63" fmla="*/ 1256687 h 1442426"/>
                    <a:gd name="connsiteX64" fmla="*/ 677798 w 2094642"/>
                    <a:gd name="connsiteY64" fmla="*/ 918550 h 1442426"/>
                    <a:gd name="connsiteX65" fmla="*/ 670655 w 2094642"/>
                    <a:gd name="connsiteY65" fmla="*/ 737575 h 1442426"/>
                    <a:gd name="connsiteX66" fmla="*/ 1523 w 2094642"/>
                    <a:gd name="connsiteY66" fmla="*/ 742337 h 1442426"/>
                    <a:gd name="connsiteX67" fmla="*/ 6286 w 2094642"/>
                    <a:gd name="connsiteY67" fmla="*/ 51775 h 1442426"/>
                    <a:gd name="connsiteX0" fmla="*/ 6286 w 2094642"/>
                    <a:gd name="connsiteY0" fmla="*/ 51686 h 1442337"/>
                    <a:gd name="connsiteX1" fmla="*/ 1065942 w 2094642"/>
                    <a:gd name="connsiteY1" fmla="*/ 49304 h 1442337"/>
                    <a:gd name="connsiteX2" fmla="*/ 1230248 w 2094642"/>
                    <a:gd name="connsiteY2" fmla="*/ 44542 h 1442337"/>
                    <a:gd name="connsiteX3" fmla="*/ 1856517 w 2094642"/>
                    <a:gd name="connsiteY3" fmla="*/ 42161 h 1442337"/>
                    <a:gd name="connsiteX4" fmla="*/ 1863661 w 2094642"/>
                    <a:gd name="connsiteY4" fmla="*/ 39779 h 1442337"/>
                    <a:gd name="connsiteX5" fmla="*/ 1927955 w 2094642"/>
                    <a:gd name="connsiteY5" fmla="*/ 35017 h 1442337"/>
                    <a:gd name="connsiteX6" fmla="*/ 1985105 w 2094642"/>
                    <a:gd name="connsiteY6" fmla="*/ 37398 h 1442337"/>
                    <a:gd name="connsiteX7" fmla="*/ 2001773 w 2094642"/>
                    <a:gd name="connsiteY7" fmla="*/ 39779 h 1442337"/>
                    <a:gd name="connsiteX8" fmla="*/ 2027967 w 2094642"/>
                    <a:gd name="connsiteY8" fmla="*/ 46923 h 1442337"/>
                    <a:gd name="connsiteX9" fmla="*/ 2063686 w 2094642"/>
                    <a:gd name="connsiteY9" fmla="*/ 49304 h 1442337"/>
                    <a:gd name="connsiteX10" fmla="*/ 2094642 w 2094642"/>
                    <a:gd name="connsiteY10" fmla="*/ 54067 h 1442337"/>
                    <a:gd name="connsiteX11" fmla="*/ 2092261 w 2094642"/>
                    <a:gd name="connsiteY11" fmla="*/ 225517 h 1442337"/>
                    <a:gd name="connsiteX12" fmla="*/ 2089880 w 2094642"/>
                    <a:gd name="connsiteY12" fmla="*/ 273142 h 1442337"/>
                    <a:gd name="connsiteX13" fmla="*/ 2082736 w 2094642"/>
                    <a:gd name="connsiteY13" fmla="*/ 394586 h 1442337"/>
                    <a:gd name="connsiteX14" fmla="*/ 2080355 w 2094642"/>
                    <a:gd name="connsiteY14" fmla="*/ 425542 h 1442337"/>
                    <a:gd name="connsiteX15" fmla="*/ 2075592 w 2094642"/>
                    <a:gd name="connsiteY15" fmla="*/ 508886 h 1442337"/>
                    <a:gd name="connsiteX16" fmla="*/ 2073211 w 2094642"/>
                    <a:gd name="connsiteY16" fmla="*/ 518411 h 1442337"/>
                    <a:gd name="connsiteX17" fmla="*/ 2070830 w 2094642"/>
                    <a:gd name="connsiteY17" fmla="*/ 535079 h 1442337"/>
                    <a:gd name="connsiteX18" fmla="*/ 2073211 w 2094642"/>
                    <a:gd name="connsiteY18" fmla="*/ 618423 h 1442337"/>
                    <a:gd name="connsiteX19" fmla="*/ 2075592 w 2094642"/>
                    <a:gd name="connsiteY19" fmla="*/ 630329 h 1442337"/>
                    <a:gd name="connsiteX20" fmla="*/ 2077973 w 2094642"/>
                    <a:gd name="connsiteY20" fmla="*/ 663667 h 1442337"/>
                    <a:gd name="connsiteX21" fmla="*/ 2080355 w 2094642"/>
                    <a:gd name="connsiteY21" fmla="*/ 673192 h 1442337"/>
                    <a:gd name="connsiteX22" fmla="*/ 2082736 w 2094642"/>
                    <a:gd name="connsiteY22" fmla="*/ 687479 h 1442337"/>
                    <a:gd name="connsiteX23" fmla="*/ 2089880 w 2094642"/>
                    <a:gd name="connsiteY23" fmla="*/ 713673 h 1442337"/>
                    <a:gd name="connsiteX24" fmla="*/ 2092261 w 2094642"/>
                    <a:gd name="connsiteY24" fmla="*/ 732723 h 1442337"/>
                    <a:gd name="connsiteX25" fmla="*/ 1837467 w 2094642"/>
                    <a:gd name="connsiteY25" fmla="*/ 761298 h 1442337"/>
                    <a:gd name="connsiteX26" fmla="*/ 1732692 w 2094642"/>
                    <a:gd name="connsiteY26" fmla="*/ 766061 h 1442337"/>
                    <a:gd name="connsiteX27" fmla="*/ 1718405 w 2094642"/>
                    <a:gd name="connsiteY27" fmla="*/ 770823 h 1442337"/>
                    <a:gd name="connsiteX28" fmla="*/ 1606486 w 2094642"/>
                    <a:gd name="connsiteY28" fmla="*/ 773204 h 1442337"/>
                    <a:gd name="connsiteX29" fmla="*/ 1537430 w 2094642"/>
                    <a:gd name="connsiteY29" fmla="*/ 775586 h 1442337"/>
                    <a:gd name="connsiteX30" fmla="*/ 1465992 w 2094642"/>
                    <a:gd name="connsiteY30" fmla="*/ 773204 h 1442337"/>
                    <a:gd name="connsiteX31" fmla="*/ 1454086 w 2094642"/>
                    <a:gd name="connsiteY31" fmla="*/ 770823 h 1442337"/>
                    <a:gd name="connsiteX32" fmla="*/ 1437417 w 2094642"/>
                    <a:gd name="connsiteY32" fmla="*/ 768442 h 1442337"/>
                    <a:gd name="connsiteX33" fmla="*/ 1396936 w 2094642"/>
                    <a:gd name="connsiteY33" fmla="*/ 761298 h 1442337"/>
                    <a:gd name="connsiteX34" fmla="*/ 1382648 w 2094642"/>
                    <a:gd name="connsiteY34" fmla="*/ 766061 h 1442337"/>
                    <a:gd name="connsiteX35" fmla="*/ 1380267 w 2094642"/>
                    <a:gd name="connsiteY35" fmla="*/ 839879 h 1442337"/>
                    <a:gd name="connsiteX36" fmla="*/ 1377886 w 2094642"/>
                    <a:gd name="connsiteY36" fmla="*/ 887504 h 1442337"/>
                    <a:gd name="connsiteX37" fmla="*/ 1373123 w 2094642"/>
                    <a:gd name="connsiteY37" fmla="*/ 911317 h 1442337"/>
                    <a:gd name="connsiteX38" fmla="*/ 1368361 w 2094642"/>
                    <a:gd name="connsiteY38" fmla="*/ 935129 h 1442337"/>
                    <a:gd name="connsiteX39" fmla="*/ 1365980 w 2094642"/>
                    <a:gd name="connsiteY39" fmla="*/ 1027998 h 1442337"/>
                    <a:gd name="connsiteX40" fmla="*/ 1363598 w 2094642"/>
                    <a:gd name="connsiteY40" fmla="*/ 1039904 h 1442337"/>
                    <a:gd name="connsiteX41" fmla="*/ 1368361 w 2094642"/>
                    <a:gd name="connsiteY41" fmla="*/ 1144679 h 1442337"/>
                    <a:gd name="connsiteX42" fmla="*/ 1370742 w 2094642"/>
                    <a:gd name="connsiteY42" fmla="*/ 1180398 h 1442337"/>
                    <a:gd name="connsiteX43" fmla="*/ 1375505 w 2094642"/>
                    <a:gd name="connsiteY43" fmla="*/ 1194686 h 1442337"/>
                    <a:gd name="connsiteX44" fmla="*/ 1377886 w 2094642"/>
                    <a:gd name="connsiteY44" fmla="*/ 1204211 h 1442337"/>
                    <a:gd name="connsiteX45" fmla="*/ 1380267 w 2094642"/>
                    <a:gd name="connsiteY45" fmla="*/ 1228023 h 1442337"/>
                    <a:gd name="connsiteX46" fmla="*/ 1382648 w 2094642"/>
                    <a:gd name="connsiteY46" fmla="*/ 1237548 h 1442337"/>
                    <a:gd name="connsiteX47" fmla="*/ 1387411 w 2094642"/>
                    <a:gd name="connsiteY47" fmla="*/ 1256598 h 1442337"/>
                    <a:gd name="connsiteX48" fmla="*/ 1394555 w 2094642"/>
                    <a:gd name="connsiteY48" fmla="*/ 1273267 h 1442337"/>
                    <a:gd name="connsiteX49" fmla="*/ 1396936 w 2094642"/>
                    <a:gd name="connsiteY49" fmla="*/ 1292317 h 1442337"/>
                    <a:gd name="connsiteX50" fmla="*/ 1399317 w 2094642"/>
                    <a:gd name="connsiteY50" fmla="*/ 1301842 h 1442337"/>
                    <a:gd name="connsiteX51" fmla="*/ 1401698 w 2094642"/>
                    <a:gd name="connsiteY51" fmla="*/ 1385186 h 1442337"/>
                    <a:gd name="connsiteX52" fmla="*/ 1404080 w 2094642"/>
                    <a:gd name="connsiteY52" fmla="*/ 1394711 h 1442337"/>
                    <a:gd name="connsiteX53" fmla="*/ 1406461 w 2094642"/>
                    <a:gd name="connsiteY53" fmla="*/ 1406617 h 1442337"/>
                    <a:gd name="connsiteX54" fmla="*/ 1404080 w 2094642"/>
                    <a:gd name="connsiteY54" fmla="*/ 1439954 h 1442337"/>
                    <a:gd name="connsiteX55" fmla="*/ 1396936 w 2094642"/>
                    <a:gd name="connsiteY55" fmla="*/ 1442336 h 1442337"/>
                    <a:gd name="connsiteX56" fmla="*/ 925448 w 2094642"/>
                    <a:gd name="connsiteY56" fmla="*/ 1437573 h 1442337"/>
                    <a:gd name="connsiteX57" fmla="*/ 870680 w 2094642"/>
                    <a:gd name="connsiteY57" fmla="*/ 1435192 h 1442337"/>
                    <a:gd name="connsiteX58" fmla="*/ 849248 w 2094642"/>
                    <a:gd name="connsiteY58" fmla="*/ 1432811 h 1442337"/>
                    <a:gd name="connsiteX59" fmla="*/ 780192 w 2094642"/>
                    <a:gd name="connsiteY59" fmla="*/ 1425667 h 1442337"/>
                    <a:gd name="connsiteX60" fmla="*/ 689705 w 2094642"/>
                    <a:gd name="connsiteY60" fmla="*/ 1428048 h 1442337"/>
                    <a:gd name="connsiteX61" fmla="*/ 684942 w 2094642"/>
                    <a:gd name="connsiteY61" fmla="*/ 1418523 h 1442337"/>
                    <a:gd name="connsiteX62" fmla="*/ 680180 w 2094642"/>
                    <a:gd name="connsiteY62" fmla="*/ 1256598 h 1442337"/>
                    <a:gd name="connsiteX63" fmla="*/ 677798 w 2094642"/>
                    <a:gd name="connsiteY63" fmla="*/ 918461 h 1442337"/>
                    <a:gd name="connsiteX64" fmla="*/ 670655 w 2094642"/>
                    <a:gd name="connsiteY64" fmla="*/ 737486 h 1442337"/>
                    <a:gd name="connsiteX65" fmla="*/ 1523 w 2094642"/>
                    <a:gd name="connsiteY65" fmla="*/ 742248 h 1442337"/>
                    <a:gd name="connsiteX66" fmla="*/ 6286 w 2094642"/>
                    <a:gd name="connsiteY66" fmla="*/ 51686 h 1442337"/>
                    <a:gd name="connsiteX0" fmla="*/ 6286 w 2094642"/>
                    <a:gd name="connsiteY0" fmla="*/ 53227 h 1443878"/>
                    <a:gd name="connsiteX1" fmla="*/ 1230248 w 2094642"/>
                    <a:gd name="connsiteY1" fmla="*/ 46083 h 1443878"/>
                    <a:gd name="connsiteX2" fmla="*/ 1856517 w 2094642"/>
                    <a:gd name="connsiteY2" fmla="*/ 43702 h 1443878"/>
                    <a:gd name="connsiteX3" fmla="*/ 1863661 w 2094642"/>
                    <a:gd name="connsiteY3" fmla="*/ 41320 h 1443878"/>
                    <a:gd name="connsiteX4" fmla="*/ 1927955 w 2094642"/>
                    <a:gd name="connsiteY4" fmla="*/ 36558 h 1443878"/>
                    <a:gd name="connsiteX5" fmla="*/ 1985105 w 2094642"/>
                    <a:gd name="connsiteY5" fmla="*/ 38939 h 1443878"/>
                    <a:gd name="connsiteX6" fmla="*/ 2001773 w 2094642"/>
                    <a:gd name="connsiteY6" fmla="*/ 41320 h 1443878"/>
                    <a:gd name="connsiteX7" fmla="*/ 2027967 w 2094642"/>
                    <a:gd name="connsiteY7" fmla="*/ 48464 h 1443878"/>
                    <a:gd name="connsiteX8" fmla="*/ 2063686 w 2094642"/>
                    <a:gd name="connsiteY8" fmla="*/ 50845 h 1443878"/>
                    <a:gd name="connsiteX9" fmla="*/ 2094642 w 2094642"/>
                    <a:gd name="connsiteY9" fmla="*/ 55608 h 1443878"/>
                    <a:gd name="connsiteX10" fmla="*/ 2092261 w 2094642"/>
                    <a:gd name="connsiteY10" fmla="*/ 227058 h 1443878"/>
                    <a:gd name="connsiteX11" fmla="*/ 2089880 w 2094642"/>
                    <a:gd name="connsiteY11" fmla="*/ 274683 h 1443878"/>
                    <a:gd name="connsiteX12" fmla="*/ 2082736 w 2094642"/>
                    <a:gd name="connsiteY12" fmla="*/ 396127 h 1443878"/>
                    <a:gd name="connsiteX13" fmla="*/ 2080355 w 2094642"/>
                    <a:gd name="connsiteY13" fmla="*/ 427083 h 1443878"/>
                    <a:gd name="connsiteX14" fmla="*/ 2075592 w 2094642"/>
                    <a:gd name="connsiteY14" fmla="*/ 510427 h 1443878"/>
                    <a:gd name="connsiteX15" fmla="*/ 2073211 w 2094642"/>
                    <a:gd name="connsiteY15" fmla="*/ 519952 h 1443878"/>
                    <a:gd name="connsiteX16" fmla="*/ 2070830 w 2094642"/>
                    <a:gd name="connsiteY16" fmla="*/ 536620 h 1443878"/>
                    <a:gd name="connsiteX17" fmla="*/ 2073211 w 2094642"/>
                    <a:gd name="connsiteY17" fmla="*/ 619964 h 1443878"/>
                    <a:gd name="connsiteX18" fmla="*/ 2075592 w 2094642"/>
                    <a:gd name="connsiteY18" fmla="*/ 631870 h 1443878"/>
                    <a:gd name="connsiteX19" fmla="*/ 2077973 w 2094642"/>
                    <a:gd name="connsiteY19" fmla="*/ 665208 h 1443878"/>
                    <a:gd name="connsiteX20" fmla="*/ 2080355 w 2094642"/>
                    <a:gd name="connsiteY20" fmla="*/ 674733 h 1443878"/>
                    <a:gd name="connsiteX21" fmla="*/ 2082736 w 2094642"/>
                    <a:gd name="connsiteY21" fmla="*/ 689020 h 1443878"/>
                    <a:gd name="connsiteX22" fmla="*/ 2089880 w 2094642"/>
                    <a:gd name="connsiteY22" fmla="*/ 715214 h 1443878"/>
                    <a:gd name="connsiteX23" fmla="*/ 2092261 w 2094642"/>
                    <a:gd name="connsiteY23" fmla="*/ 734264 h 1443878"/>
                    <a:gd name="connsiteX24" fmla="*/ 1837467 w 2094642"/>
                    <a:gd name="connsiteY24" fmla="*/ 762839 h 1443878"/>
                    <a:gd name="connsiteX25" fmla="*/ 1732692 w 2094642"/>
                    <a:gd name="connsiteY25" fmla="*/ 767602 h 1443878"/>
                    <a:gd name="connsiteX26" fmla="*/ 1718405 w 2094642"/>
                    <a:gd name="connsiteY26" fmla="*/ 772364 h 1443878"/>
                    <a:gd name="connsiteX27" fmla="*/ 1606486 w 2094642"/>
                    <a:gd name="connsiteY27" fmla="*/ 774745 h 1443878"/>
                    <a:gd name="connsiteX28" fmla="*/ 1537430 w 2094642"/>
                    <a:gd name="connsiteY28" fmla="*/ 777127 h 1443878"/>
                    <a:gd name="connsiteX29" fmla="*/ 1465992 w 2094642"/>
                    <a:gd name="connsiteY29" fmla="*/ 774745 h 1443878"/>
                    <a:gd name="connsiteX30" fmla="*/ 1454086 w 2094642"/>
                    <a:gd name="connsiteY30" fmla="*/ 772364 h 1443878"/>
                    <a:gd name="connsiteX31" fmla="*/ 1437417 w 2094642"/>
                    <a:gd name="connsiteY31" fmla="*/ 769983 h 1443878"/>
                    <a:gd name="connsiteX32" fmla="*/ 1396936 w 2094642"/>
                    <a:gd name="connsiteY32" fmla="*/ 762839 h 1443878"/>
                    <a:gd name="connsiteX33" fmla="*/ 1382648 w 2094642"/>
                    <a:gd name="connsiteY33" fmla="*/ 767602 h 1443878"/>
                    <a:gd name="connsiteX34" fmla="*/ 1380267 w 2094642"/>
                    <a:gd name="connsiteY34" fmla="*/ 841420 h 1443878"/>
                    <a:gd name="connsiteX35" fmla="*/ 1377886 w 2094642"/>
                    <a:gd name="connsiteY35" fmla="*/ 889045 h 1443878"/>
                    <a:gd name="connsiteX36" fmla="*/ 1373123 w 2094642"/>
                    <a:gd name="connsiteY36" fmla="*/ 912858 h 1443878"/>
                    <a:gd name="connsiteX37" fmla="*/ 1368361 w 2094642"/>
                    <a:gd name="connsiteY37" fmla="*/ 936670 h 1443878"/>
                    <a:gd name="connsiteX38" fmla="*/ 1365980 w 2094642"/>
                    <a:gd name="connsiteY38" fmla="*/ 1029539 h 1443878"/>
                    <a:gd name="connsiteX39" fmla="*/ 1363598 w 2094642"/>
                    <a:gd name="connsiteY39" fmla="*/ 1041445 h 1443878"/>
                    <a:gd name="connsiteX40" fmla="*/ 1368361 w 2094642"/>
                    <a:gd name="connsiteY40" fmla="*/ 1146220 h 1443878"/>
                    <a:gd name="connsiteX41" fmla="*/ 1370742 w 2094642"/>
                    <a:gd name="connsiteY41" fmla="*/ 1181939 h 1443878"/>
                    <a:gd name="connsiteX42" fmla="*/ 1375505 w 2094642"/>
                    <a:gd name="connsiteY42" fmla="*/ 1196227 h 1443878"/>
                    <a:gd name="connsiteX43" fmla="*/ 1377886 w 2094642"/>
                    <a:gd name="connsiteY43" fmla="*/ 1205752 h 1443878"/>
                    <a:gd name="connsiteX44" fmla="*/ 1380267 w 2094642"/>
                    <a:gd name="connsiteY44" fmla="*/ 1229564 h 1443878"/>
                    <a:gd name="connsiteX45" fmla="*/ 1382648 w 2094642"/>
                    <a:gd name="connsiteY45" fmla="*/ 1239089 h 1443878"/>
                    <a:gd name="connsiteX46" fmla="*/ 1387411 w 2094642"/>
                    <a:gd name="connsiteY46" fmla="*/ 1258139 h 1443878"/>
                    <a:gd name="connsiteX47" fmla="*/ 1394555 w 2094642"/>
                    <a:gd name="connsiteY47" fmla="*/ 1274808 h 1443878"/>
                    <a:gd name="connsiteX48" fmla="*/ 1396936 w 2094642"/>
                    <a:gd name="connsiteY48" fmla="*/ 1293858 h 1443878"/>
                    <a:gd name="connsiteX49" fmla="*/ 1399317 w 2094642"/>
                    <a:gd name="connsiteY49" fmla="*/ 1303383 h 1443878"/>
                    <a:gd name="connsiteX50" fmla="*/ 1401698 w 2094642"/>
                    <a:gd name="connsiteY50" fmla="*/ 1386727 h 1443878"/>
                    <a:gd name="connsiteX51" fmla="*/ 1404080 w 2094642"/>
                    <a:gd name="connsiteY51" fmla="*/ 1396252 h 1443878"/>
                    <a:gd name="connsiteX52" fmla="*/ 1406461 w 2094642"/>
                    <a:gd name="connsiteY52" fmla="*/ 1408158 h 1443878"/>
                    <a:gd name="connsiteX53" fmla="*/ 1404080 w 2094642"/>
                    <a:gd name="connsiteY53" fmla="*/ 1441495 h 1443878"/>
                    <a:gd name="connsiteX54" fmla="*/ 1396936 w 2094642"/>
                    <a:gd name="connsiteY54" fmla="*/ 1443877 h 1443878"/>
                    <a:gd name="connsiteX55" fmla="*/ 925448 w 2094642"/>
                    <a:gd name="connsiteY55" fmla="*/ 1439114 h 1443878"/>
                    <a:gd name="connsiteX56" fmla="*/ 870680 w 2094642"/>
                    <a:gd name="connsiteY56" fmla="*/ 1436733 h 1443878"/>
                    <a:gd name="connsiteX57" fmla="*/ 849248 w 2094642"/>
                    <a:gd name="connsiteY57" fmla="*/ 1434352 h 1443878"/>
                    <a:gd name="connsiteX58" fmla="*/ 780192 w 2094642"/>
                    <a:gd name="connsiteY58" fmla="*/ 1427208 h 1443878"/>
                    <a:gd name="connsiteX59" fmla="*/ 689705 w 2094642"/>
                    <a:gd name="connsiteY59" fmla="*/ 1429589 h 1443878"/>
                    <a:gd name="connsiteX60" fmla="*/ 684942 w 2094642"/>
                    <a:gd name="connsiteY60" fmla="*/ 1420064 h 1443878"/>
                    <a:gd name="connsiteX61" fmla="*/ 680180 w 2094642"/>
                    <a:gd name="connsiteY61" fmla="*/ 1258139 h 1443878"/>
                    <a:gd name="connsiteX62" fmla="*/ 677798 w 2094642"/>
                    <a:gd name="connsiteY62" fmla="*/ 920002 h 1443878"/>
                    <a:gd name="connsiteX63" fmla="*/ 670655 w 2094642"/>
                    <a:gd name="connsiteY63" fmla="*/ 739027 h 1443878"/>
                    <a:gd name="connsiteX64" fmla="*/ 1523 w 2094642"/>
                    <a:gd name="connsiteY64" fmla="*/ 743789 h 1443878"/>
                    <a:gd name="connsiteX65" fmla="*/ 6286 w 2094642"/>
                    <a:gd name="connsiteY65" fmla="*/ 53227 h 1443878"/>
                    <a:gd name="connsiteX0" fmla="*/ 6286 w 2094642"/>
                    <a:gd name="connsiteY0" fmla="*/ 53972 h 1444623"/>
                    <a:gd name="connsiteX1" fmla="*/ 1856517 w 2094642"/>
                    <a:gd name="connsiteY1" fmla="*/ 44447 h 1444623"/>
                    <a:gd name="connsiteX2" fmla="*/ 1863661 w 2094642"/>
                    <a:gd name="connsiteY2" fmla="*/ 42065 h 1444623"/>
                    <a:gd name="connsiteX3" fmla="*/ 1927955 w 2094642"/>
                    <a:gd name="connsiteY3" fmla="*/ 37303 h 1444623"/>
                    <a:gd name="connsiteX4" fmla="*/ 1985105 w 2094642"/>
                    <a:gd name="connsiteY4" fmla="*/ 39684 h 1444623"/>
                    <a:gd name="connsiteX5" fmla="*/ 2001773 w 2094642"/>
                    <a:gd name="connsiteY5" fmla="*/ 42065 h 1444623"/>
                    <a:gd name="connsiteX6" fmla="*/ 2027967 w 2094642"/>
                    <a:gd name="connsiteY6" fmla="*/ 49209 h 1444623"/>
                    <a:gd name="connsiteX7" fmla="*/ 2063686 w 2094642"/>
                    <a:gd name="connsiteY7" fmla="*/ 51590 h 1444623"/>
                    <a:gd name="connsiteX8" fmla="*/ 2094642 w 2094642"/>
                    <a:gd name="connsiteY8" fmla="*/ 56353 h 1444623"/>
                    <a:gd name="connsiteX9" fmla="*/ 2092261 w 2094642"/>
                    <a:gd name="connsiteY9" fmla="*/ 227803 h 1444623"/>
                    <a:gd name="connsiteX10" fmla="*/ 2089880 w 2094642"/>
                    <a:gd name="connsiteY10" fmla="*/ 275428 h 1444623"/>
                    <a:gd name="connsiteX11" fmla="*/ 2082736 w 2094642"/>
                    <a:gd name="connsiteY11" fmla="*/ 396872 h 1444623"/>
                    <a:gd name="connsiteX12" fmla="*/ 2080355 w 2094642"/>
                    <a:gd name="connsiteY12" fmla="*/ 427828 h 1444623"/>
                    <a:gd name="connsiteX13" fmla="*/ 2075592 w 2094642"/>
                    <a:gd name="connsiteY13" fmla="*/ 511172 h 1444623"/>
                    <a:gd name="connsiteX14" fmla="*/ 2073211 w 2094642"/>
                    <a:gd name="connsiteY14" fmla="*/ 520697 h 1444623"/>
                    <a:gd name="connsiteX15" fmla="*/ 2070830 w 2094642"/>
                    <a:gd name="connsiteY15" fmla="*/ 537365 h 1444623"/>
                    <a:gd name="connsiteX16" fmla="*/ 2073211 w 2094642"/>
                    <a:gd name="connsiteY16" fmla="*/ 620709 h 1444623"/>
                    <a:gd name="connsiteX17" fmla="*/ 2075592 w 2094642"/>
                    <a:gd name="connsiteY17" fmla="*/ 632615 h 1444623"/>
                    <a:gd name="connsiteX18" fmla="*/ 2077973 w 2094642"/>
                    <a:gd name="connsiteY18" fmla="*/ 665953 h 1444623"/>
                    <a:gd name="connsiteX19" fmla="*/ 2080355 w 2094642"/>
                    <a:gd name="connsiteY19" fmla="*/ 675478 h 1444623"/>
                    <a:gd name="connsiteX20" fmla="*/ 2082736 w 2094642"/>
                    <a:gd name="connsiteY20" fmla="*/ 689765 h 1444623"/>
                    <a:gd name="connsiteX21" fmla="*/ 2089880 w 2094642"/>
                    <a:gd name="connsiteY21" fmla="*/ 715959 h 1444623"/>
                    <a:gd name="connsiteX22" fmla="*/ 2092261 w 2094642"/>
                    <a:gd name="connsiteY22" fmla="*/ 735009 h 1444623"/>
                    <a:gd name="connsiteX23" fmla="*/ 1837467 w 2094642"/>
                    <a:gd name="connsiteY23" fmla="*/ 763584 h 1444623"/>
                    <a:gd name="connsiteX24" fmla="*/ 1732692 w 2094642"/>
                    <a:gd name="connsiteY24" fmla="*/ 768347 h 1444623"/>
                    <a:gd name="connsiteX25" fmla="*/ 1718405 w 2094642"/>
                    <a:gd name="connsiteY25" fmla="*/ 773109 h 1444623"/>
                    <a:gd name="connsiteX26" fmla="*/ 1606486 w 2094642"/>
                    <a:gd name="connsiteY26" fmla="*/ 775490 h 1444623"/>
                    <a:gd name="connsiteX27" fmla="*/ 1537430 w 2094642"/>
                    <a:gd name="connsiteY27" fmla="*/ 777872 h 1444623"/>
                    <a:gd name="connsiteX28" fmla="*/ 1465992 w 2094642"/>
                    <a:gd name="connsiteY28" fmla="*/ 775490 h 1444623"/>
                    <a:gd name="connsiteX29" fmla="*/ 1454086 w 2094642"/>
                    <a:gd name="connsiteY29" fmla="*/ 773109 h 1444623"/>
                    <a:gd name="connsiteX30" fmla="*/ 1437417 w 2094642"/>
                    <a:gd name="connsiteY30" fmla="*/ 770728 h 1444623"/>
                    <a:gd name="connsiteX31" fmla="*/ 1396936 w 2094642"/>
                    <a:gd name="connsiteY31" fmla="*/ 763584 h 1444623"/>
                    <a:gd name="connsiteX32" fmla="*/ 1382648 w 2094642"/>
                    <a:gd name="connsiteY32" fmla="*/ 768347 h 1444623"/>
                    <a:gd name="connsiteX33" fmla="*/ 1380267 w 2094642"/>
                    <a:gd name="connsiteY33" fmla="*/ 842165 h 1444623"/>
                    <a:gd name="connsiteX34" fmla="*/ 1377886 w 2094642"/>
                    <a:gd name="connsiteY34" fmla="*/ 889790 h 1444623"/>
                    <a:gd name="connsiteX35" fmla="*/ 1373123 w 2094642"/>
                    <a:gd name="connsiteY35" fmla="*/ 913603 h 1444623"/>
                    <a:gd name="connsiteX36" fmla="*/ 1368361 w 2094642"/>
                    <a:gd name="connsiteY36" fmla="*/ 937415 h 1444623"/>
                    <a:gd name="connsiteX37" fmla="*/ 1365980 w 2094642"/>
                    <a:gd name="connsiteY37" fmla="*/ 1030284 h 1444623"/>
                    <a:gd name="connsiteX38" fmla="*/ 1363598 w 2094642"/>
                    <a:gd name="connsiteY38" fmla="*/ 1042190 h 1444623"/>
                    <a:gd name="connsiteX39" fmla="*/ 1368361 w 2094642"/>
                    <a:gd name="connsiteY39" fmla="*/ 1146965 h 1444623"/>
                    <a:gd name="connsiteX40" fmla="*/ 1370742 w 2094642"/>
                    <a:gd name="connsiteY40" fmla="*/ 1182684 h 1444623"/>
                    <a:gd name="connsiteX41" fmla="*/ 1375505 w 2094642"/>
                    <a:gd name="connsiteY41" fmla="*/ 1196972 h 1444623"/>
                    <a:gd name="connsiteX42" fmla="*/ 1377886 w 2094642"/>
                    <a:gd name="connsiteY42" fmla="*/ 1206497 h 1444623"/>
                    <a:gd name="connsiteX43" fmla="*/ 1380267 w 2094642"/>
                    <a:gd name="connsiteY43" fmla="*/ 1230309 h 1444623"/>
                    <a:gd name="connsiteX44" fmla="*/ 1382648 w 2094642"/>
                    <a:gd name="connsiteY44" fmla="*/ 1239834 h 1444623"/>
                    <a:gd name="connsiteX45" fmla="*/ 1387411 w 2094642"/>
                    <a:gd name="connsiteY45" fmla="*/ 1258884 h 1444623"/>
                    <a:gd name="connsiteX46" fmla="*/ 1394555 w 2094642"/>
                    <a:gd name="connsiteY46" fmla="*/ 1275553 h 1444623"/>
                    <a:gd name="connsiteX47" fmla="*/ 1396936 w 2094642"/>
                    <a:gd name="connsiteY47" fmla="*/ 1294603 h 1444623"/>
                    <a:gd name="connsiteX48" fmla="*/ 1399317 w 2094642"/>
                    <a:gd name="connsiteY48" fmla="*/ 1304128 h 1444623"/>
                    <a:gd name="connsiteX49" fmla="*/ 1401698 w 2094642"/>
                    <a:gd name="connsiteY49" fmla="*/ 1387472 h 1444623"/>
                    <a:gd name="connsiteX50" fmla="*/ 1404080 w 2094642"/>
                    <a:gd name="connsiteY50" fmla="*/ 1396997 h 1444623"/>
                    <a:gd name="connsiteX51" fmla="*/ 1406461 w 2094642"/>
                    <a:gd name="connsiteY51" fmla="*/ 1408903 h 1444623"/>
                    <a:gd name="connsiteX52" fmla="*/ 1404080 w 2094642"/>
                    <a:gd name="connsiteY52" fmla="*/ 1442240 h 1444623"/>
                    <a:gd name="connsiteX53" fmla="*/ 1396936 w 2094642"/>
                    <a:gd name="connsiteY53" fmla="*/ 1444622 h 1444623"/>
                    <a:gd name="connsiteX54" fmla="*/ 925448 w 2094642"/>
                    <a:gd name="connsiteY54" fmla="*/ 1439859 h 1444623"/>
                    <a:gd name="connsiteX55" fmla="*/ 870680 w 2094642"/>
                    <a:gd name="connsiteY55" fmla="*/ 1437478 h 1444623"/>
                    <a:gd name="connsiteX56" fmla="*/ 849248 w 2094642"/>
                    <a:gd name="connsiteY56" fmla="*/ 1435097 h 1444623"/>
                    <a:gd name="connsiteX57" fmla="*/ 780192 w 2094642"/>
                    <a:gd name="connsiteY57" fmla="*/ 1427953 h 1444623"/>
                    <a:gd name="connsiteX58" fmla="*/ 689705 w 2094642"/>
                    <a:gd name="connsiteY58" fmla="*/ 1430334 h 1444623"/>
                    <a:gd name="connsiteX59" fmla="*/ 684942 w 2094642"/>
                    <a:gd name="connsiteY59" fmla="*/ 1420809 h 1444623"/>
                    <a:gd name="connsiteX60" fmla="*/ 680180 w 2094642"/>
                    <a:gd name="connsiteY60" fmla="*/ 1258884 h 1444623"/>
                    <a:gd name="connsiteX61" fmla="*/ 677798 w 2094642"/>
                    <a:gd name="connsiteY61" fmla="*/ 920747 h 1444623"/>
                    <a:gd name="connsiteX62" fmla="*/ 670655 w 2094642"/>
                    <a:gd name="connsiteY62" fmla="*/ 739772 h 1444623"/>
                    <a:gd name="connsiteX63" fmla="*/ 1523 w 2094642"/>
                    <a:gd name="connsiteY63" fmla="*/ 744534 h 1444623"/>
                    <a:gd name="connsiteX64" fmla="*/ 6286 w 2094642"/>
                    <a:gd name="connsiteY64" fmla="*/ 53972 h 1444623"/>
                    <a:gd name="connsiteX0" fmla="*/ 6286 w 2094642"/>
                    <a:gd name="connsiteY0" fmla="*/ 53972 h 1444623"/>
                    <a:gd name="connsiteX1" fmla="*/ 1856517 w 2094642"/>
                    <a:gd name="connsiteY1" fmla="*/ 44447 h 1444623"/>
                    <a:gd name="connsiteX2" fmla="*/ 1927955 w 2094642"/>
                    <a:gd name="connsiteY2" fmla="*/ 37303 h 1444623"/>
                    <a:gd name="connsiteX3" fmla="*/ 1985105 w 2094642"/>
                    <a:gd name="connsiteY3" fmla="*/ 39684 h 1444623"/>
                    <a:gd name="connsiteX4" fmla="*/ 2001773 w 2094642"/>
                    <a:gd name="connsiteY4" fmla="*/ 42065 h 1444623"/>
                    <a:gd name="connsiteX5" fmla="*/ 2027967 w 2094642"/>
                    <a:gd name="connsiteY5" fmla="*/ 49209 h 1444623"/>
                    <a:gd name="connsiteX6" fmla="*/ 2063686 w 2094642"/>
                    <a:gd name="connsiteY6" fmla="*/ 51590 h 1444623"/>
                    <a:gd name="connsiteX7" fmla="*/ 2094642 w 2094642"/>
                    <a:gd name="connsiteY7" fmla="*/ 56353 h 1444623"/>
                    <a:gd name="connsiteX8" fmla="*/ 2092261 w 2094642"/>
                    <a:gd name="connsiteY8" fmla="*/ 227803 h 1444623"/>
                    <a:gd name="connsiteX9" fmla="*/ 2089880 w 2094642"/>
                    <a:gd name="connsiteY9" fmla="*/ 275428 h 1444623"/>
                    <a:gd name="connsiteX10" fmla="*/ 2082736 w 2094642"/>
                    <a:gd name="connsiteY10" fmla="*/ 396872 h 1444623"/>
                    <a:gd name="connsiteX11" fmla="*/ 2080355 w 2094642"/>
                    <a:gd name="connsiteY11" fmla="*/ 427828 h 1444623"/>
                    <a:gd name="connsiteX12" fmla="*/ 2075592 w 2094642"/>
                    <a:gd name="connsiteY12" fmla="*/ 511172 h 1444623"/>
                    <a:gd name="connsiteX13" fmla="*/ 2073211 w 2094642"/>
                    <a:gd name="connsiteY13" fmla="*/ 520697 h 1444623"/>
                    <a:gd name="connsiteX14" fmla="*/ 2070830 w 2094642"/>
                    <a:gd name="connsiteY14" fmla="*/ 537365 h 1444623"/>
                    <a:gd name="connsiteX15" fmla="*/ 2073211 w 2094642"/>
                    <a:gd name="connsiteY15" fmla="*/ 620709 h 1444623"/>
                    <a:gd name="connsiteX16" fmla="*/ 2075592 w 2094642"/>
                    <a:gd name="connsiteY16" fmla="*/ 632615 h 1444623"/>
                    <a:gd name="connsiteX17" fmla="*/ 2077973 w 2094642"/>
                    <a:gd name="connsiteY17" fmla="*/ 665953 h 1444623"/>
                    <a:gd name="connsiteX18" fmla="*/ 2080355 w 2094642"/>
                    <a:gd name="connsiteY18" fmla="*/ 675478 h 1444623"/>
                    <a:gd name="connsiteX19" fmla="*/ 2082736 w 2094642"/>
                    <a:gd name="connsiteY19" fmla="*/ 689765 h 1444623"/>
                    <a:gd name="connsiteX20" fmla="*/ 2089880 w 2094642"/>
                    <a:gd name="connsiteY20" fmla="*/ 715959 h 1444623"/>
                    <a:gd name="connsiteX21" fmla="*/ 2092261 w 2094642"/>
                    <a:gd name="connsiteY21" fmla="*/ 735009 h 1444623"/>
                    <a:gd name="connsiteX22" fmla="*/ 1837467 w 2094642"/>
                    <a:gd name="connsiteY22" fmla="*/ 763584 h 1444623"/>
                    <a:gd name="connsiteX23" fmla="*/ 1732692 w 2094642"/>
                    <a:gd name="connsiteY23" fmla="*/ 768347 h 1444623"/>
                    <a:gd name="connsiteX24" fmla="*/ 1718405 w 2094642"/>
                    <a:gd name="connsiteY24" fmla="*/ 773109 h 1444623"/>
                    <a:gd name="connsiteX25" fmla="*/ 1606486 w 2094642"/>
                    <a:gd name="connsiteY25" fmla="*/ 775490 h 1444623"/>
                    <a:gd name="connsiteX26" fmla="*/ 1537430 w 2094642"/>
                    <a:gd name="connsiteY26" fmla="*/ 777872 h 1444623"/>
                    <a:gd name="connsiteX27" fmla="*/ 1465992 w 2094642"/>
                    <a:gd name="connsiteY27" fmla="*/ 775490 h 1444623"/>
                    <a:gd name="connsiteX28" fmla="*/ 1454086 w 2094642"/>
                    <a:gd name="connsiteY28" fmla="*/ 773109 h 1444623"/>
                    <a:gd name="connsiteX29" fmla="*/ 1437417 w 2094642"/>
                    <a:gd name="connsiteY29" fmla="*/ 770728 h 1444623"/>
                    <a:gd name="connsiteX30" fmla="*/ 1396936 w 2094642"/>
                    <a:gd name="connsiteY30" fmla="*/ 763584 h 1444623"/>
                    <a:gd name="connsiteX31" fmla="*/ 1382648 w 2094642"/>
                    <a:gd name="connsiteY31" fmla="*/ 768347 h 1444623"/>
                    <a:gd name="connsiteX32" fmla="*/ 1380267 w 2094642"/>
                    <a:gd name="connsiteY32" fmla="*/ 842165 h 1444623"/>
                    <a:gd name="connsiteX33" fmla="*/ 1377886 w 2094642"/>
                    <a:gd name="connsiteY33" fmla="*/ 889790 h 1444623"/>
                    <a:gd name="connsiteX34" fmla="*/ 1373123 w 2094642"/>
                    <a:gd name="connsiteY34" fmla="*/ 913603 h 1444623"/>
                    <a:gd name="connsiteX35" fmla="*/ 1368361 w 2094642"/>
                    <a:gd name="connsiteY35" fmla="*/ 937415 h 1444623"/>
                    <a:gd name="connsiteX36" fmla="*/ 1365980 w 2094642"/>
                    <a:gd name="connsiteY36" fmla="*/ 1030284 h 1444623"/>
                    <a:gd name="connsiteX37" fmla="*/ 1363598 w 2094642"/>
                    <a:gd name="connsiteY37" fmla="*/ 1042190 h 1444623"/>
                    <a:gd name="connsiteX38" fmla="*/ 1368361 w 2094642"/>
                    <a:gd name="connsiteY38" fmla="*/ 1146965 h 1444623"/>
                    <a:gd name="connsiteX39" fmla="*/ 1370742 w 2094642"/>
                    <a:gd name="connsiteY39" fmla="*/ 1182684 h 1444623"/>
                    <a:gd name="connsiteX40" fmla="*/ 1375505 w 2094642"/>
                    <a:gd name="connsiteY40" fmla="*/ 1196972 h 1444623"/>
                    <a:gd name="connsiteX41" fmla="*/ 1377886 w 2094642"/>
                    <a:gd name="connsiteY41" fmla="*/ 1206497 h 1444623"/>
                    <a:gd name="connsiteX42" fmla="*/ 1380267 w 2094642"/>
                    <a:gd name="connsiteY42" fmla="*/ 1230309 h 1444623"/>
                    <a:gd name="connsiteX43" fmla="*/ 1382648 w 2094642"/>
                    <a:gd name="connsiteY43" fmla="*/ 1239834 h 1444623"/>
                    <a:gd name="connsiteX44" fmla="*/ 1387411 w 2094642"/>
                    <a:gd name="connsiteY44" fmla="*/ 1258884 h 1444623"/>
                    <a:gd name="connsiteX45" fmla="*/ 1394555 w 2094642"/>
                    <a:gd name="connsiteY45" fmla="*/ 1275553 h 1444623"/>
                    <a:gd name="connsiteX46" fmla="*/ 1396936 w 2094642"/>
                    <a:gd name="connsiteY46" fmla="*/ 1294603 h 1444623"/>
                    <a:gd name="connsiteX47" fmla="*/ 1399317 w 2094642"/>
                    <a:gd name="connsiteY47" fmla="*/ 1304128 h 1444623"/>
                    <a:gd name="connsiteX48" fmla="*/ 1401698 w 2094642"/>
                    <a:gd name="connsiteY48" fmla="*/ 1387472 h 1444623"/>
                    <a:gd name="connsiteX49" fmla="*/ 1404080 w 2094642"/>
                    <a:gd name="connsiteY49" fmla="*/ 1396997 h 1444623"/>
                    <a:gd name="connsiteX50" fmla="*/ 1406461 w 2094642"/>
                    <a:gd name="connsiteY50" fmla="*/ 1408903 h 1444623"/>
                    <a:gd name="connsiteX51" fmla="*/ 1404080 w 2094642"/>
                    <a:gd name="connsiteY51" fmla="*/ 1442240 h 1444623"/>
                    <a:gd name="connsiteX52" fmla="*/ 1396936 w 2094642"/>
                    <a:gd name="connsiteY52" fmla="*/ 1444622 h 1444623"/>
                    <a:gd name="connsiteX53" fmla="*/ 925448 w 2094642"/>
                    <a:gd name="connsiteY53" fmla="*/ 1439859 h 1444623"/>
                    <a:gd name="connsiteX54" fmla="*/ 870680 w 2094642"/>
                    <a:gd name="connsiteY54" fmla="*/ 1437478 h 1444623"/>
                    <a:gd name="connsiteX55" fmla="*/ 849248 w 2094642"/>
                    <a:gd name="connsiteY55" fmla="*/ 1435097 h 1444623"/>
                    <a:gd name="connsiteX56" fmla="*/ 780192 w 2094642"/>
                    <a:gd name="connsiteY56" fmla="*/ 1427953 h 1444623"/>
                    <a:gd name="connsiteX57" fmla="*/ 689705 w 2094642"/>
                    <a:gd name="connsiteY57" fmla="*/ 1430334 h 1444623"/>
                    <a:gd name="connsiteX58" fmla="*/ 684942 w 2094642"/>
                    <a:gd name="connsiteY58" fmla="*/ 1420809 h 1444623"/>
                    <a:gd name="connsiteX59" fmla="*/ 680180 w 2094642"/>
                    <a:gd name="connsiteY59" fmla="*/ 1258884 h 1444623"/>
                    <a:gd name="connsiteX60" fmla="*/ 677798 w 2094642"/>
                    <a:gd name="connsiteY60" fmla="*/ 920747 h 1444623"/>
                    <a:gd name="connsiteX61" fmla="*/ 670655 w 2094642"/>
                    <a:gd name="connsiteY61" fmla="*/ 739772 h 1444623"/>
                    <a:gd name="connsiteX62" fmla="*/ 1523 w 2094642"/>
                    <a:gd name="connsiteY62" fmla="*/ 744534 h 1444623"/>
                    <a:gd name="connsiteX63" fmla="*/ 6286 w 2094642"/>
                    <a:gd name="connsiteY63" fmla="*/ 53972 h 1444623"/>
                    <a:gd name="connsiteX0" fmla="*/ 6286 w 2094642"/>
                    <a:gd name="connsiteY0" fmla="*/ 56481 h 1447132"/>
                    <a:gd name="connsiteX1" fmla="*/ 1927955 w 2094642"/>
                    <a:gd name="connsiteY1" fmla="*/ 39812 h 1447132"/>
                    <a:gd name="connsiteX2" fmla="*/ 1985105 w 2094642"/>
                    <a:gd name="connsiteY2" fmla="*/ 42193 h 1447132"/>
                    <a:gd name="connsiteX3" fmla="*/ 2001773 w 2094642"/>
                    <a:gd name="connsiteY3" fmla="*/ 44574 h 1447132"/>
                    <a:gd name="connsiteX4" fmla="*/ 2027967 w 2094642"/>
                    <a:gd name="connsiteY4" fmla="*/ 51718 h 1447132"/>
                    <a:gd name="connsiteX5" fmla="*/ 2063686 w 2094642"/>
                    <a:gd name="connsiteY5" fmla="*/ 54099 h 1447132"/>
                    <a:gd name="connsiteX6" fmla="*/ 2094642 w 2094642"/>
                    <a:gd name="connsiteY6" fmla="*/ 58862 h 1447132"/>
                    <a:gd name="connsiteX7" fmla="*/ 2092261 w 2094642"/>
                    <a:gd name="connsiteY7" fmla="*/ 230312 h 1447132"/>
                    <a:gd name="connsiteX8" fmla="*/ 2089880 w 2094642"/>
                    <a:gd name="connsiteY8" fmla="*/ 277937 h 1447132"/>
                    <a:gd name="connsiteX9" fmla="*/ 2082736 w 2094642"/>
                    <a:gd name="connsiteY9" fmla="*/ 399381 h 1447132"/>
                    <a:gd name="connsiteX10" fmla="*/ 2080355 w 2094642"/>
                    <a:gd name="connsiteY10" fmla="*/ 430337 h 1447132"/>
                    <a:gd name="connsiteX11" fmla="*/ 2075592 w 2094642"/>
                    <a:gd name="connsiteY11" fmla="*/ 513681 h 1447132"/>
                    <a:gd name="connsiteX12" fmla="*/ 2073211 w 2094642"/>
                    <a:gd name="connsiteY12" fmla="*/ 523206 h 1447132"/>
                    <a:gd name="connsiteX13" fmla="*/ 2070830 w 2094642"/>
                    <a:gd name="connsiteY13" fmla="*/ 539874 h 1447132"/>
                    <a:gd name="connsiteX14" fmla="*/ 2073211 w 2094642"/>
                    <a:gd name="connsiteY14" fmla="*/ 623218 h 1447132"/>
                    <a:gd name="connsiteX15" fmla="*/ 2075592 w 2094642"/>
                    <a:gd name="connsiteY15" fmla="*/ 635124 h 1447132"/>
                    <a:gd name="connsiteX16" fmla="*/ 2077973 w 2094642"/>
                    <a:gd name="connsiteY16" fmla="*/ 668462 h 1447132"/>
                    <a:gd name="connsiteX17" fmla="*/ 2080355 w 2094642"/>
                    <a:gd name="connsiteY17" fmla="*/ 677987 h 1447132"/>
                    <a:gd name="connsiteX18" fmla="*/ 2082736 w 2094642"/>
                    <a:gd name="connsiteY18" fmla="*/ 692274 h 1447132"/>
                    <a:gd name="connsiteX19" fmla="*/ 2089880 w 2094642"/>
                    <a:gd name="connsiteY19" fmla="*/ 718468 h 1447132"/>
                    <a:gd name="connsiteX20" fmla="*/ 2092261 w 2094642"/>
                    <a:gd name="connsiteY20" fmla="*/ 737518 h 1447132"/>
                    <a:gd name="connsiteX21" fmla="*/ 1837467 w 2094642"/>
                    <a:gd name="connsiteY21" fmla="*/ 766093 h 1447132"/>
                    <a:gd name="connsiteX22" fmla="*/ 1732692 w 2094642"/>
                    <a:gd name="connsiteY22" fmla="*/ 770856 h 1447132"/>
                    <a:gd name="connsiteX23" fmla="*/ 1718405 w 2094642"/>
                    <a:gd name="connsiteY23" fmla="*/ 775618 h 1447132"/>
                    <a:gd name="connsiteX24" fmla="*/ 1606486 w 2094642"/>
                    <a:gd name="connsiteY24" fmla="*/ 777999 h 1447132"/>
                    <a:gd name="connsiteX25" fmla="*/ 1537430 w 2094642"/>
                    <a:gd name="connsiteY25" fmla="*/ 780381 h 1447132"/>
                    <a:gd name="connsiteX26" fmla="*/ 1465992 w 2094642"/>
                    <a:gd name="connsiteY26" fmla="*/ 777999 h 1447132"/>
                    <a:gd name="connsiteX27" fmla="*/ 1454086 w 2094642"/>
                    <a:gd name="connsiteY27" fmla="*/ 775618 h 1447132"/>
                    <a:gd name="connsiteX28" fmla="*/ 1437417 w 2094642"/>
                    <a:gd name="connsiteY28" fmla="*/ 773237 h 1447132"/>
                    <a:gd name="connsiteX29" fmla="*/ 1396936 w 2094642"/>
                    <a:gd name="connsiteY29" fmla="*/ 766093 h 1447132"/>
                    <a:gd name="connsiteX30" fmla="*/ 1382648 w 2094642"/>
                    <a:gd name="connsiteY30" fmla="*/ 770856 h 1447132"/>
                    <a:gd name="connsiteX31" fmla="*/ 1380267 w 2094642"/>
                    <a:gd name="connsiteY31" fmla="*/ 844674 h 1447132"/>
                    <a:gd name="connsiteX32" fmla="*/ 1377886 w 2094642"/>
                    <a:gd name="connsiteY32" fmla="*/ 892299 h 1447132"/>
                    <a:gd name="connsiteX33" fmla="*/ 1373123 w 2094642"/>
                    <a:gd name="connsiteY33" fmla="*/ 916112 h 1447132"/>
                    <a:gd name="connsiteX34" fmla="*/ 1368361 w 2094642"/>
                    <a:gd name="connsiteY34" fmla="*/ 939924 h 1447132"/>
                    <a:gd name="connsiteX35" fmla="*/ 1365980 w 2094642"/>
                    <a:gd name="connsiteY35" fmla="*/ 1032793 h 1447132"/>
                    <a:gd name="connsiteX36" fmla="*/ 1363598 w 2094642"/>
                    <a:gd name="connsiteY36" fmla="*/ 1044699 h 1447132"/>
                    <a:gd name="connsiteX37" fmla="*/ 1368361 w 2094642"/>
                    <a:gd name="connsiteY37" fmla="*/ 1149474 h 1447132"/>
                    <a:gd name="connsiteX38" fmla="*/ 1370742 w 2094642"/>
                    <a:gd name="connsiteY38" fmla="*/ 1185193 h 1447132"/>
                    <a:gd name="connsiteX39" fmla="*/ 1375505 w 2094642"/>
                    <a:gd name="connsiteY39" fmla="*/ 1199481 h 1447132"/>
                    <a:gd name="connsiteX40" fmla="*/ 1377886 w 2094642"/>
                    <a:gd name="connsiteY40" fmla="*/ 1209006 h 1447132"/>
                    <a:gd name="connsiteX41" fmla="*/ 1380267 w 2094642"/>
                    <a:gd name="connsiteY41" fmla="*/ 1232818 h 1447132"/>
                    <a:gd name="connsiteX42" fmla="*/ 1382648 w 2094642"/>
                    <a:gd name="connsiteY42" fmla="*/ 1242343 h 1447132"/>
                    <a:gd name="connsiteX43" fmla="*/ 1387411 w 2094642"/>
                    <a:gd name="connsiteY43" fmla="*/ 1261393 h 1447132"/>
                    <a:gd name="connsiteX44" fmla="*/ 1394555 w 2094642"/>
                    <a:gd name="connsiteY44" fmla="*/ 1278062 h 1447132"/>
                    <a:gd name="connsiteX45" fmla="*/ 1396936 w 2094642"/>
                    <a:gd name="connsiteY45" fmla="*/ 1297112 h 1447132"/>
                    <a:gd name="connsiteX46" fmla="*/ 1399317 w 2094642"/>
                    <a:gd name="connsiteY46" fmla="*/ 1306637 h 1447132"/>
                    <a:gd name="connsiteX47" fmla="*/ 1401698 w 2094642"/>
                    <a:gd name="connsiteY47" fmla="*/ 1389981 h 1447132"/>
                    <a:gd name="connsiteX48" fmla="*/ 1404080 w 2094642"/>
                    <a:gd name="connsiteY48" fmla="*/ 1399506 h 1447132"/>
                    <a:gd name="connsiteX49" fmla="*/ 1406461 w 2094642"/>
                    <a:gd name="connsiteY49" fmla="*/ 1411412 h 1447132"/>
                    <a:gd name="connsiteX50" fmla="*/ 1404080 w 2094642"/>
                    <a:gd name="connsiteY50" fmla="*/ 1444749 h 1447132"/>
                    <a:gd name="connsiteX51" fmla="*/ 1396936 w 2094642"/>
                    <a:gd name="connsiteY51" fmla="*/ 1447131 h 1447132"/>
                    <a:gd name="connsiteX52" fmla="*/ 925448 w 2094642"/>
                    <a:gd name="connsiteY52" fmla="*/ 1442368 h 1447132"/>
                    <a:gd name="connsiteX53" fmla="*/ 870680 w 2094642"/>
                    <a:gd name="connsiteY53" fmla="*/ 1439987 h 1447132"/>
                    <a:gd name="connsiteX54" fmla="*/ 849248 w 2094642"/>
                    <a:gd name="connsiteY54" fmla="*/ 1437606 h 1447132"/>
                    <a:gd name="connsiteX55" fmla="*/ 780192 w 2094642"/>
                    <a:gd name="connsiteY55" fmla="*/ 1430462 h 1447132"/>
                    <a:gd name="connsiteX56" fmla="*/ 689705 w 2094642"/>
                    <a:gd name="connsiteY56" fmla="*/ 1432843 h 1447132"/>
                    <a:gd name="connsiteX57" fmla="*/ 684942 w 2094642"/>
                    <a:gd name="connsiteY57" fmla="*/ 1423318 h 1447132"/>
                    <a:gd name="connsiteX58" fmla="*/ 680180 w 2094642"/>
                    <a:gd name="connsiteY58" fmla="*/ 1261393 h 1447132"/>
                    <a:gd name="connsiteX59" fmla="*/ 677798 w 2094642"/>
                    <a:gd name="connsiteY59" fmla="*/ 923256 h 1447132"/>
                    <a:gd name="connsiteX60" fmla="*/ 670655 w 2094642"/>
                    <a:gd name="connsiteY60" fmla="*/ 742281 h 1447132"/>
                    <a:gd name="connsiteX61" fmla="*/ 1523 w 2094642"/>
                    <a:gd name="connsiteY61" fmla="*/ 747043 h 1447132"/>
                    <a:gd name="connsiteX62" fmla="*/ 6286 w 2094642"/>
                    <a:gd name="connsiteY62" fmla="*/ 56481 h 1447132"/>
                    <a:gd name="connsiteX0" fmla="*/ 6286 w 2136118"/>
                    <a:gd name="connsiteY0" fmla="*/ 55696 h 1446347"/>
                    <a:gd name="connsiteX1" fmla="*/ 1985105 w 2136118"/>
                    <a:gd name="connsiteY1" fmla="*/ 41408 h 1446347"/>
                    <a:gd name="connsiteX2" fmla="*/ 2001773 w 2136118"/>
                    <a:gd name="connsiteY2" fmla="*/ 43789 h 1446347"/>
                    <a:gd name="connsiteX3" fmla="*/ 2027967 w 2136118"/>
                    <a:gd name="connsiteY3" fmla="*/ 50933 h 1446347"/>
                    <a:gd name="connsiteX4" fmla="*/ 2063686 w 2136118"/>
                    <a:gd name="connsiteY4" fmla="*/ 53314 h 1446347"/>
                    <a:gd name="connsiteX5" fmla="*/ 2094642 w 2136118"/>
                    <a:gd name="connsiteY5" fmla="*/ 58077 h 1446347"/>
                    <a:gd name="connsiteX6" fmla="*/ 2092261 w 2136118"/>
                    <a:gd name="connsiteY6" fmla="*/ 229527 h 1446347"/>
                    <a:gd name="connsiteX7" fmla="*/ 2089880 w 2136118"/>
                    <a:gd name="connsiteY7" fmla="*/ 277152 h 1446347"/>
                    <a:gd name="connsiteX8" fmla="*/ 2082736 w 2136118"/>
                    <a:gd name="connsiteY8" fmla="*/ 398596 h 1446347"/>
                    <a:gd name="connsiteX9" fmla="*/ 2080355 w 2136118"/>
                    <a:gd name="connsiteY9" fmla="*/ 429552 h 1446347"/>
                    <a:gd name="connsiteX10" fmla="*/ 2075592 w 2136118"/>
                    <a:gd name="connsiteY10" fmla="*/ 512896 h 1446347"/>
                    <a:gd name="connsiteX11" fmla="*/ 2073211 w 2136118"/>
                    <a:gd name="connsiteY11" fmla="*/ 522421 h 1446347"/>
                    <a:gd name="connsiteX12" fmla="*/ 2070830 w 2136118"/>
                    <a:gd name="connsiteY12" fmla="*/ 539089 h 1446347"/>
                    <a:gd name="connsiteX13" fmla="*/ 2073211 w 2136118"/>
                    <a:gd name="connsiteY13" fmla="*/ 622433 h 1446347"/>
                    <a:gd name="connsiteX14" fmla="*/ 2075592 w 2136118"/>
                    <a:gd name="connsiteY14" fmla="*/ 634339 h 1446347"/>
                    <a:gd name="connsiteX15" fmla="*/ 2077973 w 2136118"/>
                    <a:gd name="connsiteY15" fmla="*/ 667677 h 1446347"/>
                    <a:gd name="connsiteX16" fmla="*/ 2080355 w 2136118"/>
                    <a:gd name="connsiteY16" fmla="*/ 677202 h 1446347"/>
                    <a:gd name="connsiteX17" fmla="*/ 2082736 w 2136118"/>
                    <a:gd name="connsiteY17" fmla="*/ 691489 h 1446347"/>
                    <a:gd name="connsiteX18" fmla="*/ 2089880 w 2136118"/>
                    <a:gd name="connsiteY18" fmla="*/ 717683 h 1446347"/>
                    <a:gd name="connsiteX19" fmla="*/ 2092261 w 2136118"/>
                    <a:gd name="connsiteY19" fmla="*/ 736733 h 1446347"/>
                    <a:gd name="connsiteX20" fmla="*/ 1837467 w 2136118"/>
                    <a:gd name="connsiteY20" fmla="*/ 765308 h 1446347"/>
                    <a:gd name="connsiteX21" fmla="*/ 1732692 w 2136118"/>
                    <a:gd name="connsiteY21" fmla="*/ 770071 h 1446347"/>
                    <a:gd name="connsiteX22" fmla="*/ 1718405 w 2136118"/>
                    <a:gd name="connsiteY22" fmla="*/ 774833 h 1446347"/>
                    <a:gd name="connsiteX23" fmla="*/ 1606486 w 2136118"/>
                    <a:gd name="connsiteY23" fmla="*/ 777214 h 1446347"/>
                    <a:gd name="connsiteX24" fmla="*/ 1537430 w 2136118"/>
                    <a:gd name="connsiteY24" fmla="*/ 779596 h 1446347"/>
                    <a:gd name="connsiteX25" fmla="*/ 1465992 w 2136118"/>
                    <a:gd name="connsiteY25" fmla="*/ 777214 h 1446347"/>
                    <a:gd name="connsiteX26" fmla="*/ 1454086 w 2136118"/>
                    <a:gd name="connsiteY26" fmla="*/ 774833 h 1446347"/>
                    <a:gd name="connsiteX27" fmla="*/ 1437417 w 2136118"/>
                    <a:gd name="connsiteY27" fmla="*/ 772452 h 1446347"/>
                    <a:gd name="connsiteX28" fmla="*/ 1396936 w 2136118"/>
                    <a:gd name="connsiteY28" fmla="*/ 765308 h 1446347"/>
                    <a:gd name="connsiteX29" fmla="*/ 1382648 w 2136118"/>
                    <a:gd name="connsiteY29" fmla="*/ 770071 h 1446347"/>
                    <a:gd name="connsiteX30" fmla="*/ 1380267 w 2136118"/>
                    <a:gd name="connsiteY30" fmla="*/ 843889 h 1446347"/>
                    <a:gd name="connsiteX31" fmla="*/ 1377886 w 2136118"/>
                    <a:gd name="connsiteY31" fmla="*/ 891514 h 1446347"/>
                    <a:gd name="connsiteX32" fmla="*/ 1373123 w 2136118"/>
                    <a:gd name="connsiteY32" fmla="*/ 915327 h 1446347"/>
                    <a:gd name="connsiteX33" fmla="*/ 1368361 w 2136118"/>
                    <a:gd name="connsiteY33" fmla="*/ 939139 h 1446347"/>
                    <a:gd name="connsiteX34" fmla="*/ 1365980 w 2136118"/>
                    <a:gd name="connsiteY34" fmla="*/ 1032008 h 1446347"/>
                    <a:gd name="connsiteX35" fmla="*/ 1363598 w 2136118"/>
                    <a:gd name="connsiteY35" fmla="*/ 1043914 h 1446347"/>
                    <a:gd name="connsiteX36" fmla="*/ 1368361 w 2136118"/>
                    <a:gd name="connsiteY36" fmla="*/ 1148689 h 1446347"/>
                    <a:gd name="connsiteX37" fmla="*/ 1370742 w 2136118"/>
                    <a:gd name="connsiteY37" fmla="*/ 1184408 h 1446347"/>
                    <a:gd name="connsiteX38" fmla="*/ 1375505 w 2136118"/>
                    <a:gd name="connsiteY38" fmla="*/ 1198696 h 1446347"/>
                    <a:gd name="connsiteX39" fmla="*/ 1377886 w 2136118"/>
                    <a:gd name="connsiteY39" fmla="*/ 1208221 h 1446347"/>
                    <a:gd name="connsiteX40" fmla="*/ 1380267 w 2136118"/>
                    <a:gd name="connsiteY40" fmla="*/ 1232033 h 1446347"/>
                    <a:gd name="connsiteX41" fmla="*/ 1382648 w 2136118"/>
                    <a:gd name="connsiteY41" fmla="*/ 1241558 h 1446347"/>
                    <a:gd name="connsiteX42" fmla="*/ 1387411 w 2136118"/>
                    <a:gd name="connsiteY42" fmla="*/ 1260608 h 1446347"/>
                    <a:gd name="connsiteX43" fmla="*/ 1394555 w 2136118"/>
                    <a:gd name="connsiteY43" fmla="*/ 1277277 h 1446347"/>
                    <a:gd name="connsiteX44" fmla="*/ 1396936 w 2136118"/>
                    <a:gd name="connsiteY44" fmla="*/ 1296327 h 1446347"/>
                    <a:gd name="connsiteX45" fmla="*/ 1399317 w 2136118"/>
                    <a:gd name="connsiteY45" fmla="*/ 1305852 h 1446347"/>
                    <a:gd name="connsiteX46" fmla="*/ 1401698 w 2136118"/>
                    <a:gd name="connsiteY46" fmla="*/ 1389196 h 1446347"/>
                    <a:gd name="connsiteX47" fmla="*/ 1404080 w 2136118"/>
                    <a:gd name="connsiteY47" fmla="*/ 1398721 h 1446347"/>
                    <a:gd name="connsiteX48" fmla="*/ 1406461 w 2136118"/>
                    <a:gd name="connsiteY48" fmla="*/ 1410627 h 1446347"/>
                    <a:gd name="connsiteX49" fmla="*/ 1404080 w 2136118"/>
                    <a:gd name="connsiteY49" fmla="*/ 1443964 h 1446347"/>
                    <a:gd name="connsiteX50" fmla="*/ 1396936 w 2136118"/>
                    <a:gd name="connsiteY50" fmla="*/ 1446346 h 1446347"/>
                    <a:gd name="connsiteX51" fmla="*/ 925448 w 2136118"/>
                    <a:gd name="connsiteY51" fmla="*/ 1441583 h 1446347"/>
                    <a:gd name="connsiteX52" fmla="*/ 870680 w 2136118"/>
                    <a:gd name="connsiteY52" fmla="*/ 1439202 h 1446347"/>
                    <a:gd name="connsiteX53" fmla="*/ 849248 w 2136118"/>
                    <a:gd name="connsiteY53" fmla="*/ 1436821 h 1446347"/>
                    <a:gd name="connsiteX54" fmla="*/ 780192 w 2136118"/>
                    <a:gd name="connsiteY54" fmla="*/ 1429677 h 1446347"/>
                    <a:gd name="connsiteX55" fmla="*/ 689705 w 2136118"/>
                    <a:gd name="connsiteY55" fmla="*/ 1432058 h 1446347"/>
                    <a:gd name="connsiteX56" fmla="*/ 684942 w 2136118"/>
                    <a:gd name="connsiteY56" fmla="*/ 1422533 h 1446347"/>
                    <a:gd name="connsiteX57" fmla="*/ 680180 w 2136118"/>
                    <a:gd name="connsiteY57" fmla="*/ 1260608 h 1446347"/>
                    <a:gd name="connsiteX58" fmla="*/ 677798 w 2136118"/>
                    <a:gd name="connsiteY58" fmla="*/ 922471 h 1446347"/>
                    <a:gd name="connsiteX59" fmla="*/ 670655 w 2136118"/>
                    <a:gd name="connsiteY59" fmla="*/ 741496 h 1446347"/>
                    <a:gd name="connsiteX60" fmla="*/ 1523 w 2136118"/>
                    <a:gd name="connsiteY60" fmla="*/ 746258 h 1446347"/>
                    <a:gd name="connsiteX61" fmla="*/ 6286 w 2136118"/>
                    <a:gd name="connsiteY61" fmla="*/ 55696 h 1446347"/>
                    <a:gd name="connsiteX0" fmla="*/ 6286 w 2143900"/>
                    <a:gd name="connsiteY0" fmla="*/ 55117 h 1445768"/>
                    <a:gd name="connsiteX1" fmla="*/ 2001773 w 2143900"/>
                    <a:gd name="connsiteY1" fmla="*/ 43210 h 1445768"/>
                    <a:gd name="connsiteX2" fmla="*/ 2027967 w 2143900"/>
                    <a:gd name="connsiteY2" fmla="*/ 50354 h 1445768"/>
                    <a:gd name="connsiteX3" fmla="*/ 2063686 w 2143900"/>
                    <a:gd name="connsiteY3" fmla="*/ 52735 h 1445768"/>
                    <a:gd name="connsiteX4" fmla="*/ 2094642 w 2143900"/>
                    <a:gd name="connsiteY4" fmla="*/ 57498 h 1445768"/>
                    <a:gd name="connsiteX5" fmla="*/ 2092261 w 2143900"/>
                    <a:gd name="connsiteY5" fmla="*/ 228948 h 1445768"/>
                    <a:gd name="connsiteX6" fmla="*/ 2089880 w 2143900"/>
                    <a:gd name="connsiteY6" fmla="*/ 276573 h 1445768"/>
                    <a:gd name="connsiteX7" fmla="*/ 2082736 w 2143900"/>
                    <a:gd name="connsiteY7" fmla="*/ 398017 h 1445768"/>
                    <a:gd name="connsiteX8" fmla="*/ 2080355 w 2143900"/>
                    <a:gd name="connsiteY8" fmla="*/ 428973 h 1445768"/>
                    <a:gd name="connsiteX9" fmla="*/ 2075592 w 2143900"/>
                    <a:gd name="connsiteY9" fmla="*/ 512317 h 1445768"/>
                    <a:gd name="connsiteX10" fmla="*/ 2073211 w 2143900"/>
                    <a:gd name="connsiteY10" fmla="*/ 521842 h 1445768"/>
                    <a:gd name="connsiteX11" fmla="*/ 2070830 w 2143900"/>
                    <a:gd name="connsiteY11" fmla="*/ 538510 h 1445768"/>
                    <a:gd name="connsiteX12" fmla="*/ 2073211 w 2143900"/>
                    <a:gd name="connsiteY12" fmla="*/ 621854 h 1445768"/>
                    <a:gd name="connsiteX13" fmla="*/ 2075592 w 2143900"/>
                    <a:gd name="connsiteY13" fmla="*/ 633760 h 1445768"/>
                    <a:gd name="connsiteX14" fmla="*/ 2077973 w 2143900"/>
                    <a:gd name="connsiteY14" fmla="*/ 667098 h 1445768"/>
                    <a:gd name="connsiteX15" fmla="*/ 2080355 w 2143900"/>
                    <a:gd name="connsiteY15" fmla="*/ 676623 h 1445768"/>
                    <a:gd name="connsiteX16" fmla="*/ 2082736 w 2143900"/>
                    <a:gd name="connsiteY16" fmla="*/ 690910 h 1445768"/>
                    <a:gd name="connsiteX17" fmla="*/ 2089880 w 2143900"/>
                    <a:gd name="connsiteY17" fmla="*/ 717104 h 1445768"/>
                    <a:gd name="connsiteX18" fmla="*/ 2092261 w 2143900"/>
                    <a:gd name="connsiteY18" fmla="*/ 736154 h 1445768"/>
                    <a:gd name="connsiteX19" fmla="*/ 1837467 w 2143900"/>
                    <a:gd name="connsiteY19" fmla="*/ 764729 h 1445768"/>
                    <a:gd name="connsiteX20" fmla="*/ 1732692 w 2143900"/>
                    <a:gd name="connsiteY20" fmla="*/ 769492 h 1445768"/>
                    <a:gd name="connsiteX21" fmla="*/ 1718405 w 2143900"/>
                    <a:gd name="connsiteY21" fmla="*/ 774254 h 1445768"/>
                    <a:gd name="connsiteX22" fmla="*/ 1606486 w 2143900"/>
                    <a:gd name="connsiteY22" fmla="*/ 776635 h 1445768"/>
                    <a:gd name="connsiteX23" fmla="*/ 1537430 w 2143900"/>
                    <a:gd name="connsiteY23" fmla="*/ 779017 h 1445768"/>
                    <a:gd name="connsiteX24" fmla="*/ 1465992 w 2143900"/>
                    <a:gd name="connsiteY24" fmla="*/ 776635 h 1445768"/>
                    <a:gd name="connsiteX25" fmla="*/ 1454086 w 2143900"/>
                    <a:gd name="connsiteY25" fmla="*/ 774254 h 1445768"/>
                    <a:gd name="connsiteX26" fmla="*/ 1437417 w 2143900"/>
                    <a:gd name="connsiteY26" fmla="*/ 771873 h 1445768"/>
                    <a:gd name="connsiteX27" fmla="*/ 1396936 w 2143900"/>
                    <a:gd name="connsiteY27" fmla="*/ 764729 h 1445768"/>
                    <a:gd name="connsiteX28" fmla="*/ 1382648 w 2143900"/>
                    <a:gd name="connsiteY28" fmla="*/ 769492 h 1445768"/>
                    <a:gd name="connsiteX29" fmla="*/ 1380267 w 2143900"/>
                    <a:gd name="connsiteY29" fmla="*/ 843310 h 1445768"/>
                    <a:gd name="connsiteX30" fmla="*/ 1377886 w 2143900"/>
                    <a:gd name="connsiteY30" fmla="*/ 890935 h 1445768"/>
                    <a:gd name="connsiteX31" fmla="*/ 1373123 w 2143900"/>
                    <a:gd name="connsiteY31" fmla="*/ 914748 h 1445768"/>
                    <a:gd name="connsiteX32" fmla="*/ 1368361 w 2143900"/>
                    <a:gd name="connsiteY32" fmla="*/ 938560 h 1445768"/>
                    <a:gd name="connsiteX33" fmla="*/ 1365980 w 2143900"/>
                    <a:gd name="connsiteY33" fmla="*/ 1031429 h 1445768"/>
                    <a:gd name="connsiteX34" fmla="*/ 1363598 w 2143900"/>
                    <a:gd name="connsiteY34" fmla="*/ 1043335 h 1445768"/>
                    <a:gd name="connsiteX35" fmla="*/ 1368361 w 2143900"/>
                    <a:gd name="connsiteY35" fmla="*/ 1148110 h 1445768"/>
                    <a:gd name="connsiteX36" fmla="*/ 1370742 w 2143900"/>
                    <a:gd name="connsiteY36" fmla="*/ 1183829 h 1445768"/>
                    <a:gd name="connsiteX37" fmla="*/ 1375505 w 2143900"/>
                    <a:gd name="connsiteY37" fmla="*/ 1198117 h 1445768"/>
                    <a:gd name="connsiteX38" fmla="*/ 1377886 w 2143900"/>
                    <a:gd name="connsiteY38" fmla="*/ 1207642 h 1445768"/>
                    <a:gd name="connsiteX39" fmla="*/ 1380267 w 2143900"/>
                    <a:gd name="connsiteY39" fmla="*/ 1231454 h 1445768"/>
                    <a:gd name="connsiteX40" fmla="*/ 1382648 w 2143900"/>
                    <a:gd name="connsiteY40" fmla="*/ 1240979 h 1445768"/>
                    <a:gd name="connsiteX41" fmla="*/ 1387411 w 2143900"/>
                    <a:gd name="connsiteY41" fmla="*/ 1260029 h 1445768"/>
                    <a:gd name="connsiteX42" fmla="*/ 1394555 w 2143900"/>
                    <a:gd name="connsiteY42" fmla="*/ 1276698 h 1445768"/>
                    <a:gd name="connsiteX43" fmla="*/ 1396936 w 2143900"/>
                    <a:gd name="connsiteY43" fmla="*/ 1295748 h 1445768"/>
                    <a:gd name="connsiteX44" fmla="*/ 1399317 w 2143900"/>
                    <a:gd name="connsiteY44" fmla="*/ 1305273 h 1445768"/>
                    <a:gd name="connsiteX45" fmla="*/ 1401698 w 2143900"/>
                    <a:gd name="connsiteY45" fmla="*/ 1388617 h 1445768"/>
                    <a:gd name="connsiteX46" fmla="*/ 1404080 w 2143900"/>
                    <a:gd name="connsiteY46" fmla="*/ 1398142 h 1445768"/>
                    <a:gd name="connsiteX47" fmla="*/ 1406461 w 2143900"/>
                    <a:gd name="connsiteY47" fmla="*/ 1410048 h 1445768"/>
                    <a:gd name="connsiteX48" fmla="*/ 1404080 w 2143900"/>
                    <a:gd name="connsiteY48" fmla="*/ 1443385 h 1445768"/>
                    <a:gd name="connsiteX49" fmla="*/ 1396936 w 2143900"/>
                    <a:gd name="connsiteY49" fmla="*/ 1445767 h 1445768"/>
                    <a:gd name="connsiteX50" fmla="*/ 925448 w 2143900"/>
                    <a:gd name="connsiteY50" fmla="*/ 1441004 h 1445768"/>
                    <a:gd name="connsiteX51" fmla="*/ 870680 w 2143900"/>
                    <a:gd name="connsiteY51" fmla="*/ 1438623 h 1445768"/>
                    <a:gd name="connsiteX52" fmla="*/ 849248 w 2143900"/>
                    <a:gd name="connsiteY52" fmla="*/ 1436242 h 1445768"/>
                    <a:gd name="connsiteX53" fmla="*/ 780192 w 2143900"/>
                    <a:gd name="connsiteY53" fmla="*/ 1429098 h 1445768"/>
                    <a:gd name="connsiteX54" fmla="*/ 689705 w 2143900"/>
                    <a:gd name="connsiteY54" fmla="*/ 1431479 h 1445768"/>
                    <a:gd name="connsiteX55" fmla="*/ 684942 w 2143900"/>
                    <a:gd name="connsiteY55" fmla="*/ 1421954 h 1445768"/>
                    <a:gd name="connsiteX56" fmla="*/ 680180 w 2143900"/>
                    <a:gd name="connsiteY56" fmla="*/ 1260029 h 1445768"/>
                    <a:gd name="connsiteX57" fmla="*/ 677798 w 2143900"/>
                    <a:gd name="connsiteY57" fmla="*/ 921892 h 1445768"/>
                    <a:gd name="connsiteX58" fmla="*/ 670655 w 2143900"/>
                    <a:gd name="connsiteY58" fmla="*/ 740917 h 1445768"/>
                    <a:gd name="connsiteX59" fmla="*/ 1523 w 2143900"/>
                    <a:gd name="connsiteY59" fmla="*/ 745679 h 1445768"/>
                    <a:gd name="connsiteX60" fmla="*/ 6286 w 2143900"/>
                    <a:gd name="connsiteY60" fmla="*/ 55117 h 1445768"/>
                    <a:gd name="connsiteX0" fmla="*/ 6286 w 2187313"/>
                    <a:gd name="connsiteY0" fmla="*/ 52679 h 1443330"/>
                    <a:gd name="connsiteX1" fmla="*/ 2027967 w 2187313"/>
                    <a:gd name="connsiteY1" fmla="*/ 47916 h 1443330"/>
                    <a:gd name="connsiteX2" fmla="*/ 2063686 w 2187313"/>
                    <a:gd name="connsiteY2" fmla="*/ 50297 h 1443330"/>
                    <a:gd name="connsiteX3" fmla="*/ 2094642 w 2187313"/>
                    <a:gd name="connsiteY3" fmla="*/ 55060 h 1443330"/>
                    <a:gd name="connsiteX4" fmla="*/ 2092261 w 2187313"/>
                    <a:gd name="connsiteY4" fmla="*/ 226510 h 1443330"/>
                    <a:gd name="connsiteX5" fmla="*/ 2089880 w 2187313"/>
                    <a:gd name="connsiteY5" fmla="*/ 274135 h 1443330"/>
                    <a:gd name="connsiteX6" fmla="*/ 2082736 w 2187313"/>
                    <a:gd name="connsiteY6" fmla="*/ 395579 h 1443330"/>
                    <a:gd name="connsiteX7" fmla="*/ 2080355 w 2187313"/>
                    <a:gd name="connsiteY7" fmla="*/ 426535 h 1443330"/>
                    <a:gd name="connsiteX8" fmla="*/ 2075592 w 2187313"/>
                    <a:gd name="connsiteY8" fmla="*/ 509879 h 1443330"/>
                    <a:gd name="connsiteX9" fmla="*/ 2073211 w 2187313"/>
                    <a:gd name="connsiteY9" fmla="*/ 519404 h 1443330"/>
                    <a:gd name="connsiteX10" fmla="*/ 2070830 w 2187313"/>
                    <a:gd name="connsiteY10" fmla="*/ 536072 h 1443330"/>
                    <a:gd name="connsiteX11" fmla="*/ 2073211 w 2187313"/>
                    <a:gd name="connsiteY11" fmla="*/ 619416 h 1443330"/>
                    <a:gd name="connsiteX12" fmla="*/ 2075592 w 2187313"/>
                    <a:gd name="connsiteY12" fmla="*/ 631322 h 1443330"/>
                    <a:gd name="connsiteX13" fmla="*/ 2077973 w 2187313"/>
                    <a:gd name="connsiteY13" fmla="*/ 664660 h 1443330"/>
                    <a:gd name="connsiteX14" fmla="*/ 2080355 w 2187313"/>
                    <a:gd name="connsiteY14" fmla="*/ 674185 h 1443330"/>
                    <a:gd name="connsiteX15" fmla="*/ 2082736 w 2187313"/>
                    <a:gd name="connsiteY15" fmla="*/ 688472 h 1443330"/>
                    <a:gd name="connsiteX16" fmla="*/ 2089880 w 2187313"/>
                    <a:gd name="connsiteY16" fmla="*/ 714666 h 1443330"/>
                    <a:gd name="connsiteX17" fmla="*/ 2092261 w 2187313"/>
                    <a:gd name="connsiteY17" fmla="*/ 733716 h 1443330"/>
                    <a:gd name="connsiteX18" fmla="*/ 1837467 w 2187313"/>
                    <a:gd name="connsiteY18" fmla="*/ 762291 h 1443330"/>
                    <a:gd name="connsiteX19" fmla="*/ 1732692 w 2187313"/>
                    <a:gd name="connsiteY19" fmla="*/ 767054 h 1443330"/>
                    <a:gd name="connsiteX20" fmla="*/ 1718405 w 2187313"/>
                    <a:gd name="connsiteY20" fmla="*/ 771816 h 1443330"/>
                    <a:gd name="connsiteX21" fmla="*/ 1606486 w 2187313"/>
                    <a:gd name="connsiteY21" fmla="*/ 774197 h 1443330"/>
                    <a:gd name="connsiteX22" fmla="*/ 1537430 w 2187313"/>
                    <a:gd name="connsiteY22" fmla="*/ 776579 h 1443330"/>
                    <a:gd name="connsiteX23" fmla="*/ 1465992 w 2187313"/>
                    <a:gd name="connsiteY23" fmla="*/ 774197 h 1443330"/>
                    <a:gd name="connsiteX24" fmla="*/ 1454086 w 2187313"/>
                    <a:gd name="connsiteY24" fmla="*/ 771816 h 1443330"/>
                    <a:gd name="connsiteX25" fmla="*/ 1437417 w 2187313"/>
                    <a:gd name="connsiteY25" fmla="*/ 769435 h 1443330"/>
                    <a:gd name="connsiteX26" fmla="*/ 1396936 w 2187313"/>
                    <a:gd name="connsiteY26" fmla="*/ 762291 h 1443330"/>
                    <a:gd name="connsiteX27" fmla="*/ 1382648 w 2187313"/>
                    <a:gd name="connsiteY27" fmla="*/ 767054 h 1443330"/>
                    <a:gd name="connsiteX28" fmla="*/ 1380267 w 2187313"/>
                    <a:gd name="connsiteY28" fmla="*/ 840872 h 1443330"/>
                    <a:gd name="connsiteX29" fmla="*/ 1377886 w 2187313"/>
                    <a:gd name="connsiteY29" fmla="*/ 888497 h 1443330"/>
                    <a:gd name="connsiteX30" fmla="*/ 1373123 w 2187313"/>
                    <a:gd name="connsiteY30" fmla="*/ 912310 h 1443330"/>
                    <a:gd name="connsiteX31" fmla="*/ 1368361 w 2187313"/>
                    <a:gd name="connsiteY31" fmla="*/ 936122 h 1443330"/>
                    <a:gd name="connsiteX32" fmla="*/ 1365980 w 2187313"/>
                    <a:gd name="connsiteY32" fmla="*/ 1028991 h 1443330"/>
                    <a:gd name="connsiteX33" fmla="*/ 1363598 w 2187313"/>
                    <a:gd name="connsiteY33" fmla="*/ 1040897 h 1443330"/>
                    <a:gd name="connsiteX34" fmla="*/ 1368361 w 2187313"/>
                    <a:gd name="connsiteY34" fmla="*/ 1145672 h 1443330"/>
                    <a:gd name="connsiteX35" fmla="*/ 1370742 w 2187313"/>
                    <a:gd name="connsiteY35" fmla="*/ 1181391 h 1443330"/>
                    <a:gd name="connsiteX36" fmla="*/ 1375505 w 2187313"/>
                    <a:gd name="connsiteY36" fmla="*/ 1195679 h 1443330"/>
                    <a:gd name="connsiteX37" fmla="*/ 1377886 w 2187313"/>
                    <a:gd name="connsiteY37" fmla="*/ 1205204 h 1443330"/>
                    <a:gd name="connsiteX38" fmla="*/ 1380267 w 2187313"/>
                    <a:gd name="connsiteY38" fmla="*/ 1229016 h 1443330"/>
                    <a:gd name="connsiteX39" fmla="*/ 1382648 w 2187313"/>
                    <a:gd name="connsiteY39" fmla="*/ 1238541 h 1443330"/>
                    <a:gd name="connsiteX40" fmla="*/ 1387411 w 2187313"/>
                    <a:gd name="connsiteY40" fmla="*/ 1257591 h 1443330"/>
                    <a:gd name="connsiteX41" fmla="*/ 1394555 w 2187313"/>
                    <a:gd name="connsiteY41" fmla="*/ 1274260 h 1443330"/>
                    <a:gd name="connsiteX42" fmla="*/ 1396936 w 2187313"/>
                    <a:gd name="connsiteY42" fmla="*/ 1293310 h 1443330"/>
                    <a:gd name="connsiteX43" fmla="*/ 1399317 w 2187313"/>
                    <a:gd name="connsiteY43" fmla="*/ 1302835 h 1443330"/>
                    <a:gd name="connsiteX44" fmla="*/ 1401698 w 2187313"/>
                    <a:gd name="connsiteY44" fmla="*/ 1386179 h 1443330"/>
                    <a:gd name="connsiteX45" fmla="*/ 1404080 w 2187313"/>
                    <a:gd name="connsiteY45" fmla="*/ 1395704 h 1443330"/>
                    <a:gd name="connsiteX46" fmla="*/ 1406461 w 2187313"/>
                    <a:gd name="connsiteY46" fmla="*/ 1407610 h 1443330"/>
                    <a:gd name="connsiteX47" fmla="*/ 1404080 w 2187313"/>
                    <a:gd name="connsiteY47" fmla="*/ 1440947 h 1443330"/>
                    <a:gd name="connsiteX48" fmla="*/ 1396936 w 2187313"/>
                    <a:gd name="connsiteY48" fmla="*/ 1443329 h 1443330"/>
                    <a:gd name="connsiteX49" fmla="*/ 925448 w 2187313"/>
                    <a:gd name="connsiteY49" fmla="*/ 1438566 h 1443330"/>
                    <a:gd name="connsiteX50" fmla="*/ 870680 w 2187313"/>
                    <a:gd name="connsiteY50" fmla="*/ 1436185 h 1443330"/>
                    <a:gd name="connsiteX51" fmla="*/ 849248 w 2187313"/>
                    <a:gd name="connsiteY51" fmla="*/ 1433804 h 1443330"/>
                    <a:gd name="connsiteX52" fmla="*/ 780192 w 2187313"/>
                    <a:gd name="connsiteY52" fmla="*/ 1426660 h 1443330"/>
                    <a:gd name="connsiteX53" fmla="*/ 689705 w 2187313"/>
                    <a:gd name="connsiteY53" fmla="*/ 1429041 h 1443330"/>
                    <a:gd name="connsiteX54" fmla="*/ 684942 w 2187313"/>
                    <a:gd name="connsiteY54" fmla="*/ 1419516 h 1443330"/>
                    <a:gd name="connsiteX55" fmla="*/ 680180 w 2187313"/>
                    <a:gd name="connsiteY55" fmla="*/ 1257591 h 1443330"/>
                    <a:gd name="connsiteX56" fmla="*/ 677798 w 2187313"/>
                    <a:gd name="connsiteY56" fmla="*/ 919454 h 1443330"/>
                    <a:gd name="connsiteX57" fmla="*/ 670655 w 2187313"/>
                    <a:gd name="connsiteY57" fmla="*/ 738479 h 1443330"/>
                    <a:gd name="connsiteX58" fmla="*/ 1523 w 2187313"/>
                    <a:gd name="connsiteY58" fmla="*/ 743241 h 1443330"/>
                    <a:gd name="connsiteX59" fmla="*/ 6286 w 2187313"/>
                    <a:gd name="connsiteY59" fmla="*/ 52679 h 1443330"/>
                    <a:gd name="connsiteX0" fmla="*/ 6286 w 2223652"/>
                    <a:gd name="connsiteY0" fmla="*/ 52045 h 1442696"/>
                    <a:gd name="connsiteX1" fmla="*/ 2063686 w 2223652"/>
                    <a:gd name="connsiteY1" fmla="*/ 49663 h 1442696"/>
                    <a:gd name="connsiteX2" fmla="*/ 2094642 w 2223652"/>
                    <a:gd name="connsiteY2" fmla="*/ 54426 h 1442696"/>
                    <a:gd name="connsiteX3" fmla="*/ 2092261 w 2223652"/>
                    <a:gd name="connsiteY3" fmla="*/ 225876 h 1442696"/>
                    <a:gd name="connsiteX4" fmla="*/ 2089880 w 2223652"/>
                    <a:gd name="connsiteY4" fmla="*/ 273501 h 1442696"/>
                    <a:gd name="connsiteX5" fmla="*/ 2082736 w 2223652"/>
                    <a:gd name="connsiteY5" fmla="*/ 394945 h 1442696"/>
                    <a:gd name="connsiteX6" fmla="*/ 2080355 w 2223652"/>
                    <a:gd name="connsiteY6" fmla="*/ 425901 h 1442696"/>
                    <a:gd name="connsiteX7" fmla="*/ 2075592 w 2223652"/>
                    <a:gd name="connsiteY7" fmla="*/ 509245 h 1442696"/>
                    <a:gd name="connsiteX8" fmla="*/ 2073211 w 2223652"/>
                    <a:gd name="connsiteY8" fmla="*/ 518770 h 1442696"/>
                    <a:gd name="connsiteX9" fmla="*/ 2070830 w 2223652"/>
                    <a:gd name="connsiteY9" fmla="*/ 535438 h 1442696"/>
                    <a:gd name="connsiteX10" fmla="*/ 2073211 w 2223652"/>
                    <a:gd name="connsiteY10" fmla="*/ 618782 h 1442696"/>
                    <a:gd name="connsiteX11" fmla="*/ 2075592 w 2223652"/>
                    <a:gd name="connsiteY11" fmla="*/ 630688 h 1442696"/>
                    <a:gd name="connsiteX12" fmla="*/ 2077973 w 2223652"/>
                    <a:gd name="connsiteY12" fmla="*/ 664026 h 1442696"/>
                    <a:gd name="connsiteX13" fmla="*/ 2080355 w 2223652"/>
                    <a:gd name="connsiteY13" fmla="*/ 673551 h 1442696"/>
                    <a:gd name="connsiteX14" fmla="*/ 2082736 w 2223652"/>
                    <a:gd name="connsiteY14" fmla="*/ 687838 h 1442696"/>
                    <a:gd name="connsiteX15" fmla="*/ 2089880 w 2223652"/>
                    <a:gd name="connsiteY15" fmla="*/ 714032 h 1442696"/>
                    <a:gd name="connsiteX16" fmla="*/ 2092261 w 2223652"/>
                    <a:gd name="connsiteY16" fmla="*/ 733082 h 1442696"/>
                    <a:gd name="connsiteX17" fmla="*/ 1837467 w 2223652"/>
                    <a:gd name="connsiteY17" fmla="*/ 761657 h 1442696"/>
                    <a:gd name="connsiteX18" fmla="*/ 1732692 w 2223652"/>
                    <a:gd name="connsiteY18" fmla="*/ 766420 h 1442696"/>
                    <a:gd name="connsiteX19" fmla="*/ 1718405 w 2223652"/>
                    <a:gd name="connsiteY19" fmla="*/ 771182 h 1442696"/>
                    <a:gd name="connsiteX20" fmla="*/ 1606486 w 2223652"/>
                    <a:gd name="connsiteY20" fmla="*/ 773563 h 1442696"/>
                    <a:gd name="connsiteX21" fmla="*/ 1537430 w 2223652"/>
                    <a:gd name="connsiteY21" fmla="*/ 775945 h 1442696"/>
                    <a:gd name="connsiteX22" fmla="*/ 1465992 w 2223652"/>
                    <a:gd name="connsiteY22" fmla="*/ 773563 h 1442696"/>
                    <a:gd name="connsiteX23" fmla="*/ 1454086 w 2223652"/>
                    <a:gd name="connsiteY23" fmla="*/ 771182 h 1442696"/>
                    <a:gd name="connsiteX24" fmla="*/ 1437417 w 2223652"/>
                    <a:gd name="connsiteY24" fmla="*/ 768801 h 1442696"/>
                    <a:gd name="connsiteX25" fmla="*/ 1396936 w 2223652"/>
                    <a:gd name="connsiteY25" fmla="*/ 761657 h 1442696"/>
                    <a:gd name="connsiteX26" fmla="*/ 1382648 w 2223652"/>
                    <a:gd name="connsiteY26" fmla="*/ 766420 h 1442696"/>
                    <a:gd name="connsiteX27" fmla="*/ 1380267 w 2223652"/>
                    <a:gd name="connsiteY27" fmla="*/ 840238 h 1442696"/>
                    <a:gd name="connsiteX28" fmla="*/ 1377886 w 2223652"/>
                    <a:gd name="connsiteY28" fmla="*/ 887863 h 1442696"/>
                    <a:gd name="connsiteX29" fmla="*/ 1373123 w 2223652"/>
                    <a:gd name="connsiteY29" fmla="*/ 911676 h 1442696"/>
                    <a:gd name="connsiteX30" fmla="*/ 1368361 w 2223652"/>
                    <a:gd name="connsiteY30" fmla="*/ 935488 h 1442696"/>
                    <a:gd name="connsiteX31" fmla="*/ 1365980 w 2223652"/>
                    <a:gd name="connsiteY31" fmla="*/ 1028357 h 1442696"/>
                    <a:gd name="connsiteX32" fmla="*/ 1363598 w 2223652"/>
                    <a:gd name="connsiteY32" fmla="*/ 1040263 h 1442696"/>
                    <a:gd name="connsiteX33" fmla="*/ 1368361 w 2223652"/>
                    <a:gd name="connsiteY33" fmla="*/ 1145038 h 1442696"/>
                    <a:gd name="connsiteX34" fmla="*/ 1370742 w 2223652"/>
                    <a:gd name="connsiteY34" fmla="*/ 1180757 h 1442696"/>
                    <a:gd name="connsiteX35" fmla="*/ 1375505 w 2223652"/>
                    <a:gd name="connsiteY35" fmla="*/ 1195045 h 1442696"/>
                    <a:gd name="connsiteX36" fmla="*/ 1377886 w 2223652"/>
                    <a:gd name="connsiteY36" fmla="*/ 1204570 h 1442696"/>
                    <a:gd name="connsiteX37" fmla="*/ 1380267 w 2223652"/>
                    <a:gd name="connsiteY37" fmla="*/ 1228382 h 1442696"/>
                    <a:gd name="connsiteX38" fmla="*/ 1382648 w 2223652"/>
                    <a:gd name="connsiteY38" fmla="*/ 1237907 h 1442696"/>
                    <a:gd name="connsiteX39" fmla="*/ 1387411 w 2223652"/>
                    <a:gd name="connsiteY39" fmla="*/ 1256957 h 1442696"/>
                    <a:gd name="connsiteX40" fmla="*/ 1394555 w 2223652"/>
                    <a:gd name="connsiteY40" fmla="*/ 1273626 h 1442696"/>
                    <a:gd name="connsiteX41" fmla="*/ 1396936 w 2223652"/>
                    <a:gd name="connsiteY41" fmla="*/ 1292676 h 1442696"/>
                    <a:gd name="connsiteX42" fmla="*/ 1399317 w 2223652"/>
                    <a:gd name="connsiteY42" fmla="*/ 1302201 h 1442696"/>
                    <a:gd name="connsiteX43" fmla="*/ 1401698 w 2223652"/>
                    <a:gd name="connsiteY43" fmla="*/ 1385545 h 1442696"/>
                    <a:gd name="connsiteX44" fmla="*/ 1404080 w 2223652"/>
                    <a:gd name="connsiteY44" fmla="*/ 1395070 h 1442696"/>
                    <a:gd name="connsiteX45" fmla="*/ 1406461 w 2223652"/>
                    <a:gd name="connsiteY45" fmla="*/ 1406976 h 1442696"/>
                    <a:gd name="connsiteX46" fmla="*/ 1404080 w 2223652"/>
                    <a:gd name="connsiteY46" fmla="*/ 1440313 h 1442696"/>
                    <a:gd name="connsiteX47" fmla="*/ 1396936 w 2223652"/>
                    <a:gd name="connsiteY47" fmla="*/ 1442695 h 1442696"/>
                    <a:gd name="connsiteX48" fmla="*/ 925448 w 2223652"/>
                    <a:gd name="connsiteY48" fmla="*/ 1437932 h 1442696"/>
                    <a:gd name="connsiteX49" fmla="*/ 870680 w 2223652"/>
                    <a:gd name="connsiteY49" fmla="*/ 1435551 h 1442696"/>
                    <a:gd name="connsiteX50" fmla="*/ 849248 w 2223652"/>
                    <a:gd name="connsiteY50" fmla="*/ 1433170 h 1442696"/>
                    <a:gd name="connsiteX51" fmla="*/ 780192 w 2223652"/>
                    <a:gd name="connsiteY51" fmla="*/ 1426026 h 1442696"/>
                    <a:gd name="connsiteX52" fmla="*/ 689705 w 2223652"/>
                    <a:gd name="connsiteY52" fmla="*/ 1428407 h 1442696"/>
                    <a:gd name="connsiteX53" fmla="*/ 684942 w 2223652"/>
                    <a:gd name="connsiteY53" fmla="*/ 1418882 h 1442696"/>
                    <a:gd name="connsiteX54" fmla="*/ 680180 w 2223652"/>
                    <a:gd name="connsiteY54" fmla="*/ 1256957 h 1442696"/>
                    <a:gd name="connsiteX55" fmla="*/ 677798 w 2223652"/>
                    <a:gd name="connsiteY55" fmla="*/ 918820 h 1442696"/>
                    <a:gd name="connsiteX56" fmla="*/ 670655 w 2223652"/>
                    <a:gd name="connsiteY56" fmla="*/ 737845 h 1442696"/>
                    <a:gd name="connsiteX57" fmla="*/ 1523 w 2223652"/>
                    <a:gd name="connsiteY57" fmla="*/ 742607 h 1442696"/>
                    <a:gd name="connsiteX58" fmla="*/ 6286 w 2223652"/>
                    <a:gd name="connsiteY58" fmla="*/ 52045 h 1442696"/>
                    <a:gd name="connsiteX0" fmla="*/ 6286 w 2094642"/>
                    <a:gd name="connsiteY0" fmla="*/ 57292 h 1447943"/>
                    <a:gd name="connsiteX1" fmla="*/ 2094642 w 2094642"/>
                    <a:gd name="connsiteY1" fmla="*/ 59673 h 1447943"/>
                    <a:gd name="connsiteX2" fmla="*/ 2092261 w 2094642"/>
                    <a:gd name="connsiteY2" fmla="*/ 231123 h 1447943"/>
                    <a:gd name="connsiteX3" fmla="*/ 2089880 w 2094642"/>
                    <a:gd name="connsiteY3" fmla="*/ 278748 h 1447943"/>
                    <a:gd name="connsiteX4" fmla="*/ 2082736 w 2094642"/>
                    <a:gd name="connsiteY4" fmla="*/ 400192 h 1447943"/>
                    <a:gd name="connsiteX5" fmla="*/ 2080355 w 2094642"/>
                    <a:gd name="connsiteY5" fmla="*/ 431148 h 1447943"/>
                    <a:gd name="connsiteX6" fmla="*/ 2075592 w 2094642"/>
                    <a:gd name="connsiteY6" fmla="*/ 514492 h 1447943"/>
                    <a:gd name="connsiteX7" fmla="*/ 2073211 w 2094642"/>
                    <a:gd name="connsiteY7" fmla="*/ 524017 h 1447943"/>
                    <a:gd name="connsiteX8" fmla="*/ 2070830 w 2094642"/>
                    <a:gd name="connsiteY8" fmla="*/ 540685 h 1447943"/>
                    <a:gd name="connsiteX9" fmla="*/ 2073211 w 2094642"/>
                    <a:gd name="connsiteY9" fmla="*/ 624029 h 1447943"/>
                    <a:gd name="connsiteX10" fmla="*/ 2075592 w 2094642"/>
                    <a:gd name="connsiteY10" fmla="*/ 635935 h 1447943"/>
                    <a:gd name="connsiteX11" fmla="*/ 2077973 w 2094642"/>
                    <a:gd name="connsiteY11" fmla="*/ 669273 h 1447943"/>
                    <a:gd name="connsiteX12" fmla="*/ 2080355 w 2094642"/>
                    <a:gd name="connsiteY12" fmla="*/ 678798 h 1447943"/>
                    <a:gd name="connsiteX13" fmla="*/ 2082736 w 2094642"/>
                    <a:gd name="connsiteY13" fmla="*/ 693085 h 1447943"/>
                    <a:gd name="connsiteX14" fmla="*/ 2089880 w 2094642"/>
                    <a:gd name="connsiteY14" fmla="*/ 719279 h 1447943"/>
                    <a:gd name="connsiteX15" fmla="*/ 2092261 w 2094642"/>
                    <a:gd name="connsiteY15" fmla="*/ 738329 h 1447943"/>
                    <a:gd name="connsiteX16" fmla="*/ 1837467 w 2094642"/>
                    <a:gd name="connsiteY16" fmla="*/ 766904 h 1447943"/>
                    <a:gd name="connsiteX17" fmla="*/ 1732692 w 2094642"/>
                    <a:gd name="connsiteY17" fmla="*/ 771667 h 1447943"/>
                    <a:gd name="connsiteX18" fmla="*/ 1718405 w 2094642"/>
                    <a:gd name="connsiteY18" fmla="*/ 776429 h 1447943"/>
                    <a:gd name="connsiteX19" fmla="*/ 1606486 w 2094642"/>
                    <a:gd name="connsiteY19" fmla="*/ 778810 h 1447943"/>
                    <a:gd name="connsiteX20" fmla="*/ 1537430 w 2094642"/>
                    <a:gd name="connsiteY20" fmla="*/ 781192 h 1447943"/>
                    <a:gd name="connsiteX21" fmla="*/ 1465992 w 2094642"/>
                    <a:gd name="connsiteY21" fmla="*/ 778810 h 1447943"/>
                    <a:gd name="connsiteX22" fmla="*/ 1454086 w 2094642"/>
                    <a:gd name="connsiteY22" fmla="*/ 776429 h 1447943"/>
                    <a:gd name="connsiteX23" fmla="*/ 1437417 w 2094642"/>
                    <a:gd name="connsiteY23" fmla="*/ 774048 h 1447943"/>
                    <a:gd name="connsiteX24" fmla="*/ 1396936 w 2094642"/>
                    <a:gd name="connsiteY24" fmla="*/ 766904 h 1447943"/>
                    <a:gd name="connsiteX25" fmla="*/ 1382648 w 2094642"/>
                    <a:gd name="connsiteY25" fmla="*/ 771667 h 1447943"/>
                    <a:gd name="connsiteX26" fmla="*/ 1380267 w 2094642"/>
                    <a:gd name="connsiteY26" fmla="*/ 845485 h 1447943"/>
                    <a:gd name="connsiteX27" fmla="*/ 1377886 w 2094642"/>
                    <a:gd name="connsiteY27" fmla="*/ 893110 h 1447943"/>
                    <a:gd name="connsiteX28" fmla="*/ 1373123 w 2094642"/>
                    <a:gd name="connsiteY28" fmla="*/ 916923 h 1447943"/>
                    <a:gd name="connsiteX29" fmla="*/ 1368361 w 2094642"/>
                    <a:gd name="connsiteY29" fmla="*/ 940735 h 1447943"/>
                    <a:gd name="connsiteX30" fmla="*/ 1365980 w 2094642"/>
                    <a:gd name="connsiteY30" fmla="*/ 1033604 h 1447943"/>
                    <a:gd name="connsiteX31" fmla="*/ 1363598 w 2094642"/>
                    <a:gd name="connsiteY31" fmla="*/ 1045510 h 1447943"/>
                    <a:gd name="connsiteX32" fmla="*/ 1368361 w 2094642"/>
                    <a:gd name="connsiteY32" fmla="*/ 1150285 h 1447943"/>
                    <a:gd name="connsiteX33" fmla="*/ 1370742 w 2094642"/>
                    <a:gd name="connsiteY33" fmla="*/ 1186004 h 1447943"/>
                    <a:gd name="connsiteX34" fmla="*/ 1375505 w 2094642"/>
                    <a:gd name="connsiteY34" fmla="*/ 1200292 h 1447943"/>
                    <a:gd name="connsiteX35" fmla="*/ 1377886 w 2094642"/>
                    <a:gd name="connsiteY35" fmla="*/ 1209817 h 1447943"/>
                    <a:gd name="connsiteX36" fmla="*/ 1380267 w 2094642"/>
                    <a:gd name="connsiteY36" fmla="*/ 1233629 h 1447943"/>
                    <a:gd name="connsiteX37" fmla="*/ 1382648 w 2094642"/>
                    <a:gd name="connsiteY37" fmla="*/ 1243154 h 1447943"/>
                    <a:gd name="connsiteX38" fmla="*/ 1387411 w 2094642"/>
                    <a:gd name="connsiteY38" fmla="*/ 1262204 h 1447943"/>
                    <a:gd name="connsiteX39" fmla="*/ 1394555 w 2094642"/>
                    <a:gd name="connsiteY39" fmla="*/ 1278873 h 1447943"/>
                    <a:gd name="connsiteX40" fmla="*/ 1396936 w 2094642"/>
                    <a:gd name="connsiteY40" fmla="*/ 1297923 h 1447943"/>
                    <a:gd name="connsiteX41" fmla="*/ 1399317 w 2094642"/>
                    <a:gd name="connsiteY41" fmla="*/ 1307448 h 1447943"/>
                    <a:gd name="connsiteX42" fmla="*/ 1401698 w 2094642"/>
                    <a:gd name="connsiteY42" fmla="*/ 1390792 h 1447943"/>
                    <a:gd name="connsiteX43" fmla="*/ 1404080 w 2094642"/>
                    <a:gd name="connsiteY43" fmla="*/ 1400317 h 1447943"/>
                    <a:gd name="connsiteX44" fmla="*/ 1406461 w 2094642"/>
                    <a:gd name="connsiteY44" fmla="*/ 1412223 h 1447943"/>
                    <a:gd name="connsiteX45" fmla="*/ 1404080 w 2094642"/>
                    <a:gd name="connsiteY45" fmla="*/ 1445560 h 1447943"/>
                    <a:gd name="connsiteX46" fmla="*/ 1396936 w 2094642"/>
                    <a:gd name="connsiteY46" fmla="*/ 1447942 h 1447943"/>
                    <a:gd name="connsiteX47" fmla="*/ 925448 w 2094642"/>
                    <a:gd name="connsiteY47" fmla="*/ 1443179 h 1447943"/>
                    <a:gd name="connsiteX48" fmla="*/ 870680 w 2094642"/>
                    <a:gd name="connsiteY48" fmla="*/ 1440798 h 1447943"/>
                    <a:gd name="connsiteX49" fmla="*/ 849248 w 2094642"/>
                    <a:gd name="connsiteY49" fmla="*/ 1438417 h 1447943"/>
                    <a:gd name="connsiteX50" fmla="*/ 780192 w 2094642"/>
                    <a:gd name="connsiteY50" fmla="*/ 1431273 h 1447943"/>
                    <a:gd name="connsiteX51" fmla="*/ 689705 w 2094642"/>
                    <a:gd name="connsiteY51" fmla="*/ 1433654 h 1447943"/>
                    <a:gd name="connsiteX52" fmla="*/ 684942 w 2094642"/>
                    <a:gd name="connsiteY52" fmla="*/ 1424129 h 1447943"/>
                    <a:gd name="connsiteX53" fmla="*/ 680180 w 2094642"/>
                    <a:gd name="connsiteY53" fmla="*/ 1262204 h 1447943"/>
                    <a:gd name="connsiteX54" fmla="*/ 677798 w 2094642"/>
                    <a:gd name="connsiteY54" fmla="*/ 924067 h 1447943"/>
                    <a:gd name="connsiteX55" fmla="*/ 670655 w 2094642"/>
                    <a:gd name="connsiteY55" fmla="*/ 743092 h 1447943"/>
                    <a:gd name="connsiteX56" fmla="*/ 1523 w 2094642"/>
                    <a:gd name="connsiteY56" fmla="*/ 747854 h 1447943"/>
                    <a:gd name="connsiteX57" fmla="*/ 6286 w 2094642"/>
                    <a:gd name="connsiteY57" fmla="*/ 57292 h 1447943"/>
                    <a:gd name="connsiteX0" fmla="*/ 6286 w 2248193"/>
                    <a:gd name="connsiteY0" fmla="*/ 57292 h 1447943"/>
                    <a:gd name="connsiteX1" fmla="*/ 2094642 w 2248193"/>
                    <a:gd name="connsiteY1" fmla="*/ 59673 h 1447943"/>
                    <a:gd name="connsiteX2" fmla="*/ 2089880 w 2248193"/>
                    <a:gd name="connsiteY2" fmla="*/ 278748 h 1447943"/>
                    <a:gd name="connsiteX3" fmla="*/ 2082736 w 2248193"/>
                    <a:gd name="connsiteY3" fmla="*/ 400192 h 1447943"/>
                    <a:gd name="connsiteX4" fmla="*/ 2080355 w 2248193"/>
                    <a:gd name="connsiteY4" fmla="*/ 431148 h 1447943"/>
                    <a:gd name="connsiteX5" fmla="*/ 2075592 w 2248193"/>
                    <a:gd name="connsiteY5" fmla="*/ 514492 h 1447943"/>
                    <a:gd name="connsiteX6" fmla="*/ 2073211 w 2248193"/>
                    <a:gd name="connsiteY6" fmla="*/ 524017 h 1447943"/>
                    <a:gd name="connsiteX7" fmla="*/ 2070830 w 2248193"/>
                    <a:gd name="connsiteY7" fmla="*/ 540685 h 1447943"/>
                    <a:gd name="connsiteX8" fmla="*/ 2073211 w 2248193"/>
                    <a:gd name="connsiteY8" fmla="*/ 624029 h 1447943"/>
                    <a:gd name="connsiteX9" fmla="*/ 2075592 w 2248193"/>
                    <a:gd name="connsiteY9" fmla="*/ 635935 h 1447943"/>
                    <a:gd name="connsiteX10" fmla="*/ 2077973 w 2248193"/>
                    <a:gd name="connsiteY10" fmla="*/ 669273 h 1447943"/>
                    <a:gd name="connsiteX11" fmla="*/ 2080355 w 2248193"/>
                    <a:gd name="connsiteY11" fmla="*/ 678798 h 1447943"/>
                    <a:gd name="connsiteX12" fmla="*/ 2082736 w 2248193"/>
                    <a:gd name="connsiteY12" fmla="*/ 693085 h 1447943"/>
                    <a:gd name="connsiteX13" fmla="*/ 2089880 w 2248193"/>
                    <a:gd name="connsiteY13" fmla="*/ 719279 h 1447943"/>
                    <a:gd name="connsiteX14" fmla="*/ 2092261 w 2248193"/>
                    <a:gd name="connsiteY14" fmla="*/ 738329 h 1447943"/>
                    <a:gd name="connsiteX15" fmla="*/ 1837467 w 2248193"/>
                    <a:gd name="connsiteY15" fmla="*/ 766904 h 1447943"/>
                    <a:gd name="connsiteX16" fmla="*/ 1732692 w 2248193"/>
                    <a:gd name="connsiteY16" fmla="*/ 771667 h 1447943"/>
                    <a:gd name="connsiteX17" fmla="*/ 1718405 w 2248193"/>
                    <a:gd name="connsiteY17" fmla="*/ 776429 h 1447943"/>
                    <a:gd name="connsiteX18" fmla="*/ 1606486 w 2248193"/>
                    <a:gd name="connsiteY18" fmla="*/ 778810 h 1447943"/>
                    <a:gd name="connsiteX19" fmla="*/ 1537430 w 2248193"/>
                    <a:gd name="connsiteY19" fmla="*/ 781192 h 1447943"/>
                    <a:gd name="connsiteX20" fmla="*/ 1465992 w 2248193"/>
                    <a:gd name="connsiteY20" fmla="*/ 778810 h 1447943"/>
                    <a:gd name="connsiteX21" fmla="*/ 1454086 w 2248193"/>
                    <a:gd name="connsiteY21" fmla="*/ 776429 h 1447943"/>
                    <a:gd name="connsiteX22" fmla="*/ 1437417 w 2248193"/>
                    <a:gd name="connsiteY22" fmla="*/ 774048 h 1447943"/>
                    <a:gd name="connsiteX23" fmla="*/ 1396936 w 2248193"/>
                    <a:gd name="connsiteY23" fmla="*/ 766904 h 1447943"/>
                    <a:gd name="connsiteX24" fmla="*/ 1382648 w 2248193"/>
                    <a:gd name="connsiteY24" fmla="*/ 771667 h 1447943"/>
                    <a:gd name="connsiteX25" fmla="*/ 1380267 w 2248193"/>
                    <a:gd name="connsiteY25" fmla="*/ 845485 h 1447943"/>
                    <a:gd name="connsiteX26" fmla="*/ 1377886 w 2248193"/>
                    <a:gd name="connsiteY26" fmla="*/ 893110 h 1447943"/>
                    <a:gd name="connsiteX27" fmla="*/ 1373123 w 2248193"/>
                    <a:gd name="connsiteY27" fmla="*/ 916923 h 1447943"/>
                    <a:gd name="connsiteX28" fmla="*/ 1368361 w 2248193"/>
                    <a:gd name="connsiteY28" fmla="*/ 940735 h 1447943"/>
                    <a:gd name="connsiteX29" fmla="*/ 1365980 w 2248193"/>
                    <a:gd name="connsiteY29" fmla="*/ 1033604 h 1447943"/>
                    <a:gd name="connsiteX30" fmla="*/ 1363598 w 2248193"/>
                    <a:gd name="connsiteY30" fmla="*/ 1045510 h 1447943"/>
                    <a:gd name="connsiteX31" fmla="*/ 1368361 w 2248193"/>
                    <a:gd name="connsiteY31" fmla="*/ 1150285 h 1447943"/>
                    <a:gd name="connsiteX32" fmla="*/ 1370742 w 2248193"/>
                    <a:gd name="connsiteY32" fmla="*/ 1186004 h 1447943"/>
                    <a:gd name="connsiteX33" fmla="*/ 1375505 w 2248193"/>
                    <a:gd name="connsiteY33" fmla="*/ 1200292 h 1447943"/>
                    <a:gd name="connsiteX34" fmla="*/ 1377886 w 2248193"/>
                    <a:gd name="connsiteY34" fmla="*/ 1209817 h 1447943"/>
                    <a:gd name="connsiteX35" fmla="*/ 1380267 w 2248193"/>
                    <a:gd name="connsiteY35" fmla="*/ 1233629 h 1447943"/>
                    <a:gd name="connsiteX36" fmla="*/ 1382648 w 2248193"/>
                    <a:gd name="connsiteY36" fmla="*/ 1243154 h 1447943"/>
                    <a:gd name="connsiteX37" fmla="*/ 1387411 w 2248193"/>
                    <a:gd name="connsiteY37" fmla="*/ 1262204 h 1447943"/>
                    <a:gd name="connsiteX38" fmla="*/ 1394555 w 2248193"/>
                    <a:gd name="connsiteY38" fmla="*/ 1278873 h 1447943"/>
                    <a:gd name="connsiteX39" fmla="*/ 1396936 w 2248193"/>
                    <a:gd name="connsiteY39" fmla="*/ 1297923 h 1447943"/>
                    <a:gd name="connsiteX40" fmla="*/ 1399317 w 2248193"/>
                    <a:gd name="connsiteY40" fmla="*/ 1307448 h 1447943"/>
                    <a:gd name="connsiteX41" fmla="*/ 1401698 w 2248193"/>
                    <a:gd name="connsiteY41" fmla="*/ 1390792 h 1447943"/>
                    <a:gd name="connsiteX42" fmla="*/ 1404080 w 2248193"/>
                    <a:gd name="connsiteY42" fmla="*/ 1400317 h 1447943"/>
                    <a:gd name="connsiteX43" fmla="*/ 1406461 w 2248193"/>
                    <a:gd name="connsiteY43" fmla="*/ 1412223 h 1447943"/>
                    <a:gd name="connsiteX44" fmla="*/ 1404080 w 2248193"/>
                    <a:gd name="connsiteY44" fmla="*/ 1445560 h 1447943"/>
                    <a:gd name="connsiteX45" fmla="*/ 1396936 w 2248193"/>
                    <a:gd name="connsiteY45" fmla="*/ 1447942 h 1447943"/>
                    <a:gd name="connsiteX46" fmla="*/ 925448 w 2248193"/>
                    <a:gd name="connsiteY46" fmla="*/ 1443179 h 1447943"/>
                    <a:gd name="connsiteX47" fmla="*/ 870680 w 2248193"/>
                    <a:gd name="connsiteY47" fmla="*/ 1440798 h 1447943"/>
                    <a:gd name="connsiteX48" fmla="*/ 849248 w 2248193"/>
                    <a:gd name="connsiteY48" fmla="*/ 1438417 h 1447943"/>
                    <a:gd name="connsiteX49" fmla="*/ 780192 w 2248193"/>
                    <a:gd name="connsiteY49" fmla="*/ 1431273 h 1447943"/>
                    <a:gd name="connsiteX50" fmla="*/ 689705 w 2248193"/>
                    <a:gd name="connsiteY50" fmla="*/ 1433654 h 1447943"/>
                    <a:gd name="connsiteX51" fmla="*/ 684942 w 2248193"/>
                    <a:gd name="connsiteY51" fmla="*/ 1424129 h 1447943"/>
                    <a:gd name="connsiteX52" fmla="*/ 680180 w 2248193"/>
                    <a:gd name="connsiteY52" fmla="*/ 1262204 h 1447943"/>
                    <a:gd name="connsiteX53" fmla="*/ 677798 w 2248193"/>
                    <a:gd name="connsiteY53" fmla="*/ 924067 h 1447943"/>
                    <a:gd name="connsiteX54" fmla="*/ 670655 w 2248193"/>
                    <a:gd name="connsiteY54" fmla="*/ 743092 h 1447943"/>
                    <a:gd name="connsiteX55" fmla="*/ 1523 w 2248193"/>
                    <a:gd name="connsiteY55" fmla="*/ 747854 h 1447943"/>
                    <a:gd name="connsiteX56" fmla="*/ 6286 w 2248193"/>
                    <a:gd name="connsiteY56" fmla="*/ 57292 h 1447943"/>
                    <a:gd name="connsiteX0" fmla="*/ 6286 w 2245938"/>
                    <a:gd name="connsiteY0" fmla="*/ 57292 h 1447943"/>
                    <a:gd name="connsiteX1" fmla="*/ 2094642 w 2245938"/>
                    <a:gd name="connsiteY1" fmla="*/ 59673 h 1447943"/>
                    <a:gd name="connsiteX2" fmla="*/ 2082736 w 2245938"/>
                    <a:gd name="connsiteY2" fmla="*/ 400192 h 1447943"/>
                    <a:gd name="connsiteX3" fmla="*/ 2080355 w 2245938"/>
                    <a:gd name="connsiteY3" fmla="*/ 431148 h 1447943"/>
                    <a:gd name="connsiteX4" fmla="*/ 2075592 w 2245938"/>
                    <a:gd name="connsiteY4" fmla="*/ 514492 h 1447943"/>
                    <a:gd name="connsiteX5" fmla="*/ 2073211 w 2245938"/>
                    <a:gd name="connsiteY5" fmla="*/ 524017 h 1447943"/>
                    <a:gd name="connsiteX6" fmla="*/ 2070830 w 2245938"/>
                    <a:gd name="connsiteY6" fmla="*/ 540685 h 1447943"/>
                    <a:gd name="connsiteX7" fmla="*/ 2073211 w 2245938"/>
                    <a:gd name="connsiteY7" fmla="*/ 624029 h 1447943"/>
                    <a:gd name="connsiteX8" fmla="*/ 2075592 w 2245938"/>
                    <a:gd name="connsiteY8" fmla="*/ 635935 h 1447943"/>
                    <a:gd name="connsiteX9" fmla="*/ 2077973 w 2245938"/>
                    <a:gd name="connsiteY9" fmla="*/ 669273 h 1447943"/>
                    <a:gd name="connsiteX10" fmla="*/ 2080355 w 2245938"/>
                    <a:gd name="connsiteY10" fmla="*/ 678798 h 1447943"/>
                    <a:gd name="connsiteX11" fmla="*/ 2082736 w 2245938"/>
                    <a:gd name="connsiteY11" fmla="*/ 693085 h 1447943"/>
                    <a:gd name="connsiteX12" fmla="*/ 2089880 w 2245938"/>
                    <a:gd name="connsiteY12" fmla="*/ 719279 h 1447943"/>
                    <a:gd name="connsiteX13" fmla="*/ 2092261 w 2245938"/>
                    <a:gd name="connsiteY13" fmla="*/ 738329 h 1447943"/>
                    <a:gd name="connsiteX14" fmla="*/ 1837467 w 2245938"/>
                    <a:gd name="connsiteY14" fmla="*/ 766904 h 1447943"/>
                    <a:gd name="connsiteX15" fmla="*/ 1732692 w 2245938"/>
                    <a:gd name="connsiteY15" fmla="*/ 771667 h 1447943"/>
                    <a:gd name="connsiteX16" fmla="*/ 1718405 w 2245938"/>
                    <a:gd name="connsiteY16" fmla="*/ 776429 h 1447943"/>
                    <a:gd name="connsiteX17" fmla="*/ 1606486 w 2245938"/>
                    <a:gd name="connsiteY17" fmla="*/ 778810 h 1447943"/>
                    <a:gd name="connsiteX18" fmla="*/ 1537430 w 2245938"/>
                    <a:gd name="connsiteY18" fmla="*/ 781192 h 1447943"/>
                    <a:gd name="connsiteX19" fmla="*/ 1465992 w 2245938"/>
                    <a:gd name="connsiteY19" fmla="*/ 778810 h 1447943"/>
                    <a:gd name="connsiteX20" fmla="*/ 1454086 w 2245938"/>
                    <a:gd name="connsiteY20" fmla="*/ 776429 h 1447943"/>
                    <a:gd name="connsiteX21" fmla="*/ 1437417 w 2245938"/>
                    <a:gd name="connsiteY21" fmla="*/ 774048 h 1447943"/>
                    <a:gd name="connsiteX22" fmla="*/ 1396936 w 2245938"/>
                    <a:gd name="connsiteY22" fmla="*/ 766904 h 1447943"/>
                    <a:gd name="connsiteX23" fmla="*/ 1382648 w 2245938"/>
                    <a:gd name="connsiteY23" fmla="*/ 771667 h 1447943"/>
                    <a:gd name="connsiteX24" fmla="*/ 1380267 w 2245938"/>
                    <a:gd name="connsiteY24" fmla="*/ 845485 h 1447943"/>
                    <a:gd name="connsiteX25" fmla="*/ 1377886 w 2245938"/>
                    <a:gd name="connsiteY25" fmla="*/ 893110 h 1447943"/>
                    <a:gd name="connsiteX26" fmla="*/ 1373123 w 2245938"/>
                    <a:gd name="connsiteY26" fmla="*/ 916923 h 1447943"/>
                    <a:gd name="connsiteX27" fmla="*/ 1368361 w 2245938"/>
                    <a:gd name="connsiteY27" fmla="*/ 940735 h 1447943"/>
                    <a:gd name="connsiteX28" fmla="*/ 1365980 w 2245938"/>
                    <a:gd name="connsiteY28" fmla="*/ 1033604 h 1447943"/>
                    <a:gd name="connsiteX29" fmla="*/ 1363598 w 2245938"/>
                    <a:gd name="connsiteY29" fmla="*/ 1045510 h 1447943"/>
                    <a:gd name="connsiteX30" fmla="*/ 1368361 w 2245938"/>
                    <a:gd name="connsiteY30" fmla="*/ 1150285 h 1447943"/>
                    <a:gd name="connsiteX31" fmla="*/ 1370742 w 2245938"/>
                    <a:gd name="connsiteY31" fmla="*/ 1186004 h 1447943"/>
                    <a:gd name="connsiteX32" fmla="*/ 1375505 w 2245938"/>
                    <a:gd name="connsiteY32" fmla="*/ 1200292 h 1447943"/>
                    <a:gd name="connsiteX33" fmla="*/ 1377886 w 2245938"/>
                    <a:gd name="connsiteY33" fmla="*/ 1209817 h 1447943"/>
                    <a:gd name="connsiteX34" fmla="*/ 1380267 w 2245938"/>
                    <a:gd name="connsiteY34" fmla="*/ 1233629 h 1447943"/>
                    <a:gd name="connsiteX35" fmla="*/ 1382648 w 2245938"/>
                    <a:gd name="connsiteY35" fmla="*/ 1243154 h 1447943"/>
                    <a:gd name="connsiteX36" fmla="*/ 1387411 w 2245938"/>
                    <a:gd name="connsiteY36" fmla="*/ 1262204 h 1447943"/>
                    <a:gd name="connsiteX37" fmla="*/ 1394555 w 2245938"/>
                    <a:gd name="connsiteY37" fmla="*/ 1278873 h 1447943"/>
                    <a:gd name="connsiteX38" fmla="*/ 1396936 w 2245938"/>
                    <a:gd name="connsiteY38" fmla="*/ 1297923 h 1447943"/>
                    <a:gd name="connsiteX39" fmla="*/ 1399317 w 2245938"/>
                    <a:gd name="connsiteY39" fmla="*/ 1307448 h 1447943"/>
                    <a:gd name="connsiteX40" fmla="*/ 1401698 w 2245938"/>
                    <a:gd name="connsiteY40" fmla="*/ 1390792 h 1447943"/>
                    <a:gd name="connsiteX41" fmla="*/ 1404080 w 2245938"/>
                    <a:gd name="connsiteY41" fmla="*/ 1400317 h 1447943"/>
                    <a:gd name="connsiteX42" fmla="*/ 1406461 w 2245938"/>
                    <a:gd name="connsiteY42" fmla="*/ 1412223 h 1447943"/>
                    <a:gd name="connsiteX43" fmla="*/ 1404080 w 2245938"/>
                    <a:gd name="connsiteY43" fmla="*/ 1445560 h 1447943"/>
                    <a:gd name="connsiteX44" fmla="*/ 1396936 w 2245938"/>
                    <a:gd name="connsiteY44" fmla="*/ 1447942 h 1447943"/>
                    <a:gd name="connsiteX45" fmla="*/ 925448 w 2245938"/>
                    <a:gd name="connsiteY45" fmla="*/ 1443179 h 1447943"/>
                    <a:gd name="connsiteX46" fmla="*/ 870680 w 2245938"/>
                    <a:gd name="connsiteY46" fmla="*/ 1440798 h 1447943"/>
                    <a:gd name="connsiteX47" fmla="*/ 849248 w 2245938"/>
                    <a:gd name="connsiteY47" fmla="*/ 1438417 h 1447943"/>
                    <a:gd name="connsiteX48" fmla="*/ 780192 w 2245938"/>
                    <a:gd name="connsiteY48" fmla="*/ 1431273 h 1447943"/>
                    <a:gd name="connsiteX49" fmla="*/ 689705 w 2245938"/>
                    <a:gd name="connsiteY49" fmla="*/ 1433654 h 1447943"/>
                    <a:gd name="connsiteX50" fmla="*/ 684942 w 2245938"/>
                    <a:gd name="connsiteY50" fmla="*/ 1424129 h 1447943"/>
                    <a:gd name="connsiteX51" fmla="*/ 680180 w 2245938"/>
                    <a:gd name="connsiteY51" fmla="*/ 1262204 h 1447943"/>
                    <a:gd name="connsiteX52" fmla="*/ 677798 w 2245938"/>
                    <a:gd name="connsiteY52" fmla="*/ 924067 h 1447943"/>
                    <a:gd name="connsiteX53" fmla="*/ 670655 w 2245938"/>
                    <a:gd name="connsiteY53" fmla="*/ 743092 h 1447943"/>
                    <a:gd name="connsiteX54" fmla="*/ 1523 w 2245938"/>
                    <a:gd name="connsiteY54" fmla="*/ 747854 h 1447943"/>
                    <a:gd name="connsiteX55" fmla="*/ 6286 w 2245938"/>
                    <a:gd name="connsiteY55" fmla="*/ 57292 h 1447943"/>
                    <a:gd name="connsiteX0" fmla="*/ 6286 w 2245337"/>
                    <a:gd name="connsiteY0" fmla="*/ 57292 h 1447943"/>
                    <a:gd name="connsiteX1" fmla="*/ 2094642 w 2245337"/>
                    <a:gd name="connsiteY1" fmla="*/ 59673 h 1447943"/>
                    <a:gd name="connsiteX2" fmla="*/ 2080355 w 2245337"/>
                    <a:gd name="connsiteY2" fmla="*/ 431148 h 1447943"/>
                    <a:gd name="connsiteX3" fmla="*/ 2075592 w 2245337"/>
                    <a:gd name="connsiteY3" fmla="*/ 514492 h 1447943"/>
                    <a:gd name="connsiteX4" fmla="*/ 2073211 w 2245337"/>
                    <a:gd name="connsiteY4" fmla="*/ 524017 h 1447943"/>
                    <a:gd name="connsiteX5" fmla="*/ 2070830 w 2245337"/>
                    <a:gd name="connsiteY5" fmla="*/ 540685 h 1447943"/>
                    <a:gd name="connsiteX6" fmla="*/ 2073211 w 2245337"/>
                    <a:gd name="connsiteY6" fmla="*/ 624029 h 1447943"/>
                    <a:gd name="connsiteX7" fmla="*/ 2075592 w 2245337"/>
                    <a:gd name="connsiteY7" fmla="*/ 635935 h 1447943"/>
                    <a:gd name="connsiteX8" fmla="*/ 2077973 w 2245337"/>
                    <a:gd name="connsiteY8" fmla="*/ 669273 h 1447943"/>
                    <a:gd name="connsiteX9" fmla="*/ 2080355 w 2245337"/>
                    <a:gd name="connsiteY9" fmla="*/ 678798 h 1447943"/>
                    <a:gd name="connsiteX10" fmla="*/ 2082736 w 2245337"/>
                    <a:gd name="connsiteY10" fmla="*/ 693085 h 1447943"/>
                    <a:gd name="connsiteX11" fmla="*/ 2089880 w 2245337"/>
                    <a:gd name="connsiteY11" fmla="*/ 719279 h 1447943"/>
                    <a:gd name="connsiteX12" fmla="*/ 2092261 w 2245337"/>
                    <a:gd name="connsiteY12" fmla="*/ 738329 h 1447943"/>
                    <a:gd name="connsiteX13" fmla="*/ 1837467 w 2245337"/>
                    <a:gd name="connsiteY13" fmla="*/ 766904 h 1447943"/>
                    <a:gd name="connsiteX14" fmla="*/ 1732692 w 2245337"/>
                    <a:gd name="connsiteY14" fmla="*/ 771667 h 1447943"/>
                    <a:gd name="connsiteX15" fmla="*/ 1718405 w 2245337"/>
                    <a:gd name="connsiteY15" fmla="*/ 776429 h 1447943"/>
                    <a:gd name="connsiteX16" fmla="*/ 1606486 w 2245337"/>
                    <a:gd name="connsiteY16" fmla="*/ 778810 h 1447943"/>
                    <a:gd name="connsiteX17" fmla="*/ 1537430 w 2245337"/>
                    <a:gd name="connsiteY17" fmla="*/ 781192 h 1447943"/>
                    <a:gd name="connsiteX18" fmla="*/ 1465992 w 2245337"/>
                    <a:gd name="connsiteY18" fmla="*/ 778810 h 1447943"/>
                    <a:gd name="connsiteX19" fmla="*/ 1454086 w 2245337"/>
                    <a:gd name="connsiteY19" fmla="*/ 776429 h 1447943"/>
                    <a:gd name="connsiteX20" fmla="*/ 1437417 w 2245337"/>
                    <a:gd name="connsiteY20" fmla="*/ 774048 h 1447943"/>
                    <a:gd name="connsiteX21" fmla="*/ 1396936 w 2245337"/>
                    <a:gd name="connsiteY21" fmla="*/ 766904 h 1447943"/>
                    <a:gd name="connsiteX22" fmla="*/ 1382648 w 2245337"/>
                    <a:gd name="connsiteY22" fmla="*/ 771667 h 1447943"/>
                    <a:gd name="connsiteX23" fmla="*/ 1380267 w 2245337"/>
                    <a:gd name="connsiteY23" fmla="*/ 845485 h 1447943"/>
                    <a:gd name="connsiteX24" fmla="*/ 1377886 w 2245337"/>
                    <a:gd name="connsiteY24" fmla="*/ 893110 h 1447943"/>
                    <a:gd name="connsiteX25" fmla="*/ 1373123 w 2245337"/>
                    <a:gd name="connsiteY25" fmla="*/ 916923 h 1447943"/>
                    <a:gd name="connsiteX26" fmla="*/ 1368361 w 2245337"/>
                    <a:gd name="connsiteY26" fmla="*/ 940735 h 1447943"/>
                    <a:gd name="connsiteX27" fmla="*/ 1365980 w 2245337"/>
                    <a:gd name="connsiteY27" fmla="*/ 1033604 h 1447943"/>
                    <a:gd name="connsiteX28" fmla="*/ 1363598 w 2245337"/>
                    <a:gd name="connsiteY28" fmla="*/ 1045510 h 1447943"/>
                    <a:gd name="connsiteX29" fmla="*/ 1368361 w 2245337"/>
                    <a:gd name="connsiteY29" fmla="*/ 1150285 h 1447943"/>
                    <a:gd name="connsiteX30" fmla="*/ 1370742 w 2245337"/>
                    <a:gd name="connsiteY30" fmla="*/ 1186004 h 1447943"/>
                    <a:gd name="connsiteX31" fmla="*/ 1375505 w 2245337"/>
                    <a:gd name="connsiteY31" fmla="*/ 1200292 h 1447943"/>
                    <a:gd name="connsiteX32" fmla="*/ 1377886 w 2245337"/>
                    <a:gd name="connsiteY32" fmla="*/ 1209817 h 1447943"/>
                    <a:gd name="connsiteX33" fmla="*/ 1380267 w 2245337"/>
                    <a:gd name="connsiteY33" fmla="*/ 1233629 h 1447943"/>
                    <a:gd name="connsiteX34" fmla="*/ 1382648 w 2245337"/>
                    <a:gd name="connsiteY34" fmla="*/ 1243154 h 1447943"/>
                    <a:gd name="connsiteX35" fmla="*/ 1387411 w 2245337"/>
                    <a:gd name="connsiteY35" fmla="*/ 1262204 h 1447943"/>
                    <a:gd name="connsiteX36" fmla="*/ 1394555 w 2245337"/>
                    <a:gd name="connsiteY36" fmla="*/ 1278873 h 1447943"/>
                    <a:gd name="connsiteX37" fmla="*/ 1396936 w 2245337"/>
                    <a:gd name="connsiteY37" fmla="*/ 1297923 h 1447943"/>
                    <a:gd name="connsiteX38" fmla="*/ 1399317 w 2245337"/>
                    <a:gd name="connsiteY38" fmla="*/ 1307448 h 1447943"/>
                    <a:gd name="connsiteX39" fmla="*/ 1401698 w 2245337"/>
                    <a:gd name="connsiteY39" fmla="*/ 1390792 h 1447943"/>
                    <a:gd name="connsiteX40" fmla="*/ 1404080 w 2245337"/>
                    <a:gd name="connsiteY40" fmla="*/ 1400317 h 1447943"/>
                    <a:gd name="connsiteX41" fmla="*/ 1406461 w 2245337"/>
                    <a:gd name="connsiteY41" fmla="*/ 1412223 h 1447943"/>
                    <a:gd name="connsiteX42" fmla="*/ 1404080 w 2245337"/>
                    <a:gd name="connsiteY42" fmla="*/ 1445560 h 1447943"/>
                    <a:gd name="connsiteX43" fmla="*/ 1396936 w 2245337"/>
                    <a:gd name="connsiteY43" fmla="*/ 1447942 h 1447943"/>
                    <a:gd name="connsiteX44" fmla="*/ 925448 w 2245337"/>
                    <a:gd name="connsiteY44" fmla="*/ 1443179 h 1447943"/>
                    <a:gd name="connsiteX45" fmla="*/ 870680 w 2245337"/>
                    <a:gd name="connsiteY45" fmla="*/ 1440798 h 1447943"/>
                    <a:gd name="connsiteX46" fmla="*/ 849248 w 2245337"/>
                    <a:gd name="connsiteY46" fmla="*/ 1438417 h 1447943"/>
                    <a:gd name="connsiteX47" fmla="*/ 780192 w 2245337"/>
                    <a:gd name="connsiteY47" fmla="*/ 1431273 h 1447943"/>
                    <a:gd name="connsiteX48" fmla="*/ 689705 w 2245337"/>
                    <a:gd name="connsiteY48" fmla="*/ 1433654 h 1447943"/>
                    <a:gd name="connsiteX49" fmla="*/ 684942 w 2245337"/>
                    <a:gd name="connsiteY49" fmla="*/ 1424129 h 1447943"/>
                    <a:gd name="connsiteX50" fmla="*/ 680180 w 2245337"/>
                    <a:gd name="connsiteY50" fmla="*/ 1262204 h 1447943"/>
                    <a:gd name="connsiteX51" fmla="*/ 677798 w 2245337"/>
                    <a:gd name="connsiteY51" fmla="*/ 924067 h 1447943"/>
                    <a:gd name="connsiteX52" fmla="*/ 670655 w 2245337"/>
                    <a:gd name="connsiteY52" fmla="*/ 743092 h 1447943"/>
                    <a:gd name="connsiteX53" fmla="*/ 1523 w 2245337"/>
                    <a:gd name="connsiteY53" fmla="*/ 747854 h 1447943"/>
                    <a:gd name="connsiteX54" fmla="*/ 6286 w 2245337"/>
                    <a:gd name="connsiteY54" fmla="*/ 57292 h 1447943"/>
                    <a:gd name="connsiteX0" fmla="*/ 6286 w 2243890"/>
                    <a:gd name="connsiteY0" fmla="*/ 57292 h 1447943"/>
                    <a:gd name="connsiteX1" fmla="*/ 2094642 w 2243890"/>
                    <a:gd name="connsiteY1" fmla="*/ 59673 h 1447943"/>
                    <a:gd name="connsiteX2" fmla="*/ 2075592 w 2243890"/>
                    <a:gd name="connsiteY2" fmla="*/ 514492 h 1447943"/>
                    <a:gd name="connsiteX3" fmla="*/ 2073211 w 2243890"/>
                    <a:gd name="connsiteY3" fmla="*/ 524017 h 1447943"/>
                    <a:gd name="connsiteX4" fmla="*/ 2070830 w 2243890"/>
                    <a:gd name="connsiteY4" fmla="*/ 540685 h 1447943"/>
                    <a:gd name="connsiteX5" fmla="*/ 2073211 w 2243890"/>
                    <a:gd name="connsiteY5" fmla="*/ 624029 h 1447943"/>
                    <a:gd name="connsiteX6" fmla="*/ 2075592 w 2243890"/>
                    <a:gd name="connsiteY6" fmla="*/ 635935 h 1447943"/>
                    <a:gd name="connsiteX7" fmla="*/ 2077973 w 2243890"/>
                    <a:gd name="connsiteY7" fmla="*/ 669273 h 1447943"/>
                    <a:gd name="connsiteX8" fmla="*/ 2080355 w 2243890"/>
                    <a:gd name="connsiteY8" fmla="*/ 678798 h 1447943"/>
                    <a:gd name="connsiteX9" fmla="*/ 2082736 w 2243890"/>
                    <a:gd name="connsiteY9" fmla="*/ 693085 h 1447943"/>
                    <a:gd name="connsiteX10" fmla="*/ 2089880 w 2243890"/>
                    <a:gd name="connsiteY10" fmla="*/ 719279 h 1447943"/>
                    <a:gd name="connsiteX11" fmla="*/ 2092261 w 2243890"/>
                    <a:gd name="connsiteY11" fmla="*/ 738329 h 1447943"/>
                    <a:gd name="connsiteX12" fmla="*/ 1837467 w 2243890"/>
                    <a:gd name="connsiteY12" fmla="*/ 766904 h 1447943"/>
                    <a:gd name="connsiteX13" fmla="*/ 1732692 w 2243890"/>
                    <a:gd name="connsiteY13" fmla="*/ 771667 h 1447943"/>
                    <a:gd name="connsiteX14" fmla="*/ 1718405 w 2243890"/>
                    <a:gd name="connsiteY14" fmla="*/ 776429 h 1447943"/>
                    <a:gd name="connsiteX15" fmla="*/ 1606486 w 2243890"/>
                    <a:gd name="connsiteY15" fmla="*/ 778810 h 1447943"/>
                    <a:gd name="connsiteX16" fmla="*/ 1537430 w 2243890"/>
                    <a:gd name="connsiteY16" fmla="*/ 781192 h 1447943"/>
                    <a:gd name="connsiteX17" fmla="*/ 1465992 w 2243890"/>
                    <a:gd name="connsiteY17" fmla="*/ 778810 h 1447943"/>
                    <a:gd name="connsiteX18" fmla="*/ 1454086 w 2243890"/>
                    <a:gd name="connsiteY18" fmla="*/ 776429 h 1447943"/>
                    <a:gd name="connsiteX19" fmla="*/ 1437417 w 2243890"/>
                    <a:gd name="connsiteY19" fmla="*/ 774048 h 1447943"/>
                    <a:gd name="connsiteX20" fmla="*/ 1396936 w 2243890"/>
                    <a:gd name="connsiteY20" fmla="*/ 766904 h 1447943"/>
                    <a:gd name="connsiteX21" fmla="*/ 1382648 w 2243890"/>
                    <a:gd name="connsiteY21" fmla="*/ 771667 h 1447943"/>
                    <a:gd name="connsiteX22" fmla="*/ 1380267 w 2243890"/>
                    <a:gd name="connsiteY22" fmla="*/ 845485 h 1447943"/>
                    <a:gd name="connsiteX23" fmla="*/ 1377886 w 2243890"/>
                    <a:gd name="connsiteY23" fmla="*/ 893110 h 1447943"/>
                    <a:gd name="connsiteX24" fmla="*/ 1373123 w 2243890"/>
                    <a:gd name="connsiteY24" fmla="*/ 916923 h 1447943"/>
                    <a:gd name="connsiteX25" fmla="*/ 1368361 w 2243890"/>
                    <a:gd name="connsiteY25" fmla="*/ 940735 h 1447943"/>
                    <a:gd name="connsiteX26" fmla="*/ 1365980 w 2243890"/>
                    <a:gd name="connsiteY26" fmla="*/ 1033604 h 1447943"/>
                    <a:gd name="connsiteX27" fmla="*/ 1363598 w 2243890"/>
                    <a:gd name="connsiteY27" fmla="*/ 1045510 h 1447943"/>
                    <a:gd name="connsiteX28" fmla="*/ 1368361 w 2243890"/>
                    <a:gd name="connsiteY28" fmla="*/ 1150285 h 1447943"/>
                    <a:gd name="connsiteX29" fmla="*/ 1370742 w 2243890"/>
                    <a:gd name="connsiteY29" fmla="*/ 1186004 h 1447943"/>
                    <a:gd name="connsiteX30" fmla="*/ 1375505 w 2243890"/>
                    <a:gd name="connsiteY30" fmla="*/ 1200292 h 1447943"/>
                    <a:gd name="connsiteX31" fmla="*/ 1377886 w 2243890"/>
                    <a:gd name="connsiteY31" fmla="*/ 1209817 h 1447943"/>
                    <a:gd name="connsiteX32" fmla="*/ 1380267 w 2243890"/>
                    <a:gd name="connsiteY32" fmla="*/ 1233629 h 1447943"/>
                    <a:gd name="connsiteX33" fmla="*/ 1382648 w 2243890"/>
                    <a:gd name="connsiteY33" fmla="*/ 1243154 h 1447943"/>
                    <a:gd name="connsiteX34" fmla="*/ 1387411 w 2243890"/>
                    <a:gd name="connsiteY34" fmla="*/ 1262204 h 1447943"/>
                    <a:gd name="connsiteX35" fmla="*/ 1394555 w 2243890"/>
                    <a:gd name="connsiteY35" fmla="*/ 1278873 h 1447943"/>
                    <a:gd name="connsiteX36" fmla="*/ 1396936 w 2243890"/>
                    <a:gd name="connsiteY36" fmla="*/ 1297923 h 1447943"/>
                    <a:gd name="connsiteX37" fmla="*/ 1399317 w 2243890"/>
                    <a:gd name="connsiteY37" fmla="*/ 1307448 h 1447943"/>
                    <a:gd name="connsiteX38" fmla="*/ 1401698 w 2243890"/>
                    <a:gd name="connsiteY38" fmla="*/ 1390792 h 1447943"/>
                    <a:gd name="connsiteX39" fmla="*/ 1404080 w 2243890"/>
                    <a:gd name="connsiteY39" fmla="*/ 1400317 h 1447943"/>
                    <a:gd name="connsiteX40" fmla="*/ 1406461 w 2243890"/>
                    <a:gd name="connsiteY40" fmla="*/ 1412223 h 1447943"/>
                    <a:gd name="connsiteX41" fmla="*/ 1404080 w 2243890"/>
                    <a:gd name="connsiteY41" fmla="*/ 1445560 h 1447943"/>
                    <a:gd name="connsiteX42" fmla="*/ 1396936 w 2243890"/>
                    <a:gd name="connsiteY42" fmla="*/ 1447942 h 1447943"/>
                    <a:gd name="connsiteX43" fmla="*/ 925448 w 2243890"/>
                    <a:gd name="connsiteY43" fmla="*/ 1443179 h 1447943"/>
                    <a:gd name="connsiteX44" fmla="*/ 870680 w 2243890"/>
                    <a:gd name="connsiteY44" fmla="*/ 1440798 h 1447943"/>
                    <a:gd name="connsiteX45" fmla="*/ 849248 w 2243890"/>
                    <a:gd name="connsiteY45" fmla="*/ 1438417 h 1447943"/>
                    <a:gd name="connsiteX46" fmla="*/ 780192 w 2243890"/>
                    <a:gd name="connsiteY46" fmla="*/ 1431273 h 1447943"/>
                    <a:gd name="connsiteX47" fmla="*/ 689705 w 2243890"/>
                    <a:gd name="connsiteY47" fmla="*/ 1433654 h 1447943"/>
                    <a:gd name="connsiteX48" fmla="*/ 684942 w 2243890"/>
                    <a:gd name="connsiteY48" fmla="*/ 1424129 h 1447943"/>
                    <a:gd name="connsiteX49" fmla="*/ 680180 w 2243890"/>
                    <a:gd name="connsiteY49" fmla="*/ 1262204 h 1447943"/>
                    <a:gd name="connsiteX50" fmla="*/ 677798 w 2243890"/>
                    <a:gd name="connsiteY50" fmla="*/ 924067 h 1447943"/>
                    <a:gd name="connsiteX51" fmla="*/ 670655 w 2243890"/>
                    <a:gd name="connsiteY51" fmla="*/ 743092 h 1447943"/>
                    <a:gd name="connsiteX52" fmla="*/ 1523 w 2243890"/>
                    <a:gd name="connsiteY52" fmla="*/ 747854 h 1447943"/>
                    <a:gd name="connsiteX53" fmla="*/ 6286 w 2243890"/>
                    <a:gd name="connsiteY53" fmla="*/ 57292 h 1447943"/>
                    <a:gd name="connsiteX0" fmla="*/ 6286 w 2243215"/>
                    <a:gd name="connsiteY0" fmla="*/ 57292 h 1447943"/>
                    <a:gd name="connsiteX1" fmla="*/ 2094642 w 2243215"/>
                    <a:gd name="connsiteY1" fmla="*/ 59673 h 1447943"/>
                    <a:gd name="connsiteX2" fmla="*/ 2073211 w 2243215"/>
                    <a:gd name="connsiteY2" fmla="*/ 524017 h 1447943"/>
                    <a:gd name="connsiteX3" fmla="*/ 2070830 w 2243215"/>
                    <a:gd name="connsiteY3" fmla="*/ 540685 h 1447943"/>
                    <a:gd name="connsiteX4" fmla="*/ 2073211 w 2243215"/>
                    <a:gd name="connsiteY4" fmla="*/ 624029 h 1447943"/>
                    <a:gd name="connsiteX5" fmla="*/ 2075592 w 2243215"/>
                    <a:gd name="connsiteY5" fmla="*/ 635935 h 1447943"/>
                    <a:gd name="connsiteX6" fmla="*/ 2077973 w 2243215"/>
                    <a:gd name="connsiteY6" fmla="*/ 669273 h 1447943"/>
                    <a:gd name="connsiteX7" fmla="*/ 2080355 w 2243215"/>
                    <a:gd name="connsiteY7" fmla="*/ 678798 h 1447943"/>
                    <a:gd name="connsiteX8" fmla="*/ 2082736 w 2243215"/>
                    <a:gd name="connsiteY8" fmla="*/ 693085 h 1447943"/>
                    <a:gd name="connsiteX9" fmla="*/ 2089880 w 2243215"/>
                    <a:gd name="connsiteY9" fmla="*/ 719279 h 1447943"/>
                    <a:gd name="connsiteX10" fmla="*/ 2092261 w 2243215"/>
                    <a:gd name="connsiteY10" fmla="*/ 738329 h 1447943"/>
                    <a:gd name="connsiteX11" fmla="*/ 1837467 w 2243215"/>
                    <a:gd name="connsiteY11" fmla="*/ 766904 h 1447943"/>
                    <a:gd name="connsiteX12" fmla="*/ 1732692 w 2243215"/>
                    <a:gd name="connsiteY12" fmla="*/ 771667 h 1447943"/>
                    <a:gd name="connsiteX13" fmla="*/ 1718405 w 2243215"/>
                    <a:gd name="connsiteY13" fmla="*/ 776429 h 1447943"/>
                    <a:gd name="connsiteX14" fmla="*/ 1606486 w 2243215"/>
                    <a:gd name="connsiteY14" fmla="*/ 778810 h 1447943"/>
                    <a:gd name="connsiteX15" fmla="*/ 1537430 w 2243215"/>
                    <a:gd name="connsiteY15" fmla="*/ 781192 h 1447943"/>
                    <a:gd name="connsiteX16" fmla="*/ 1465992 w 2243215"/>
                    <a:gd name="connsiteY16" fmla="*/ 778810 h 1447943"/>
                    <a:gd name="connsiteX17" fmla="*/ 1454086 w 2243215"/>
                    <a:gd name="connsiteY17" fmla="*/ 776429 h 1447943"/>
                    <a:gd name="connsiteX18" fmla="*/ 1437417 w 2243215"/>
                    <a:gd name="connsiteY18" fmla="*/ 774048 h 1447943"/>
                    <a:gd name="connsiteX19" fmla="*/ 1396936 w 2243215"/>
                    <a:gd name="connsiteY19" fmla="*/ 766904 h 1447943"/>
                    <a:gd name="connsiteX20" fmla="*/ 1382648 w 2243215"/>
                    <a:gd name="connsiteY20" fmla="*/ 771667 h 1447943"/>
                    <a:gd name="connsiteX21" fmla="*/ 1380267 w 2243215"/>
                    <a:gd name="connsiteY21" fmla="*/ 845485 h 1447943"/>
                    <a:gd name="connsiteX22" fmla="*/ 1377886 w 2243215"/>
                    <a:gd name="connsiteY22" fmla="*/ 893110 h 1447943"/>
                    <a:gd name="connsiteX23" fmla="*/ 1373123 w 2243215"/>
                    <a:gd name="connsiteY23" fmla="*/ 916923 h 1447943"/>
                    <a:gd name="connsiteX24" fmla="*/ 1368361 w 2243215"/>
                    <a:gd name="connsiteY24" fmla="*/ 940735 h 1447943"/>
                    <a:gd name="connsiteX25" fmla="*/ 1365980 w 2243215"/>
                    <a:gd name="connsiteY25" fmla="*/ 1033604 h 1447943"/>
                    <a:gd name="connsiteX26" fmla="*/ 1363598 w 2243215"/>
                    <a:gd name="connsiteY26" fmla="*/ 1045510 h 1447943"/>
                    <a:gd name="connsiteX27" fmla="*/ 1368361 w 2243215"/>
                    <a:gd name="connsiteY27" fmla="*/ 1150285 h 1447943"/>
                    <a:gd name="connsiteX28" fmla="*/ 1370742 w 2243215"/>
                    <a:gd name="connsiteY28" fmla="*/ 1186004 h 1447943"/>
                    <a:gd name="connsiteX29" fmla="*/ 1375505 w 2243215"/>
                    <a:gd name="connsiteY29" fmla="*/ 1200292 h 1447943"/>
                    <a:gd name="connsiteX30" fmla="*/ 1377886 w 2243215"/>
                    <a:gd name="connsiteY30" fmla="*/ 1209817 h 1447943"/>
                    <a:gd name="connsiteX31" fmla="*/ 1380267 w 2243215"/>
                    <a:gd name="connsiteY31" fmla="*/ 1233629 h 1447943"/>
                    <a:gd name="connsiteX32" fmla="*/ 1382648 w 2243215"/>
                    <a:gd name="connsiteY32" fmla="*/ 1243154 h 1447943"/>
                    <a:gd name="connsiteX33" fmla="*/ 1387411 w 2243215"/>
                    <a:gd name="connsiteY33" fmla="*/ 1262204 h 1447943"/>
                    <a:gd name="connsiteX34" fmla="*/ 1394555 w 2243215"/>
                    <a:gd name="connsiteY34" fmla="*/ 1278873 h 1447943"/>
                    <a:gd name="connsiteX35" fmla="*/ 1396936 w 2243215"/>
                    <a:gd name="connsiteY35" fmla="*/ 1297923 h 1447943"/>
                    <a:gd name="connsiteX36" fmla="*/ 1399317 w 2243215"/>
                    <a:gd name="connsiteY36" fmla="*/ 1307448 h 1447943"/>
                    <a:gd name="connsiteX37" fmla="*/ 1401698 w 2243215"/>
                    <a:gd name="connsiteY37" fmla="*/ 1390792 h 1447943"/>
                    <a:gd name="connsiteX38" fmla="*/ 1404080 w 2243215"/>
                    <a:gd name="connsiteY38" fmla="*/ 1400317 h 1447943"/>
                    <a:gd name="connsiteX39" fmla="*/ 1406461 w 2243215"/>
                    <a:gd name="connsiteY39" fmla="*/ 1412223 h 1447943"/>
                    <a:gd name="connsiteX40" fmla="*/ 1404080 w 2243215"/>
                    <a:gd name="connsiteY40" fmla="*/ 1445560 h 1447943"/>
                    <a:gd name="connsiteX41" fmla="*/ 1396936 w 2243215"/>
                    <a:gd name="connsiteY41" fmla="*/ 1447942 h 1447943"/>
                    <a:gd name="connsiteX42" fmla="*/ 925448 w 2243215"/>
                    <a:gd name="connsiteY42" fmla="*/ 1443179 h 1447943"/>
                    <a:gd name="connsiteX43" fmla="*/ 870680 w 2243215"/>
                    <a:gd name="connsiteY43" fmla="*/ 1440798 h 1447943"/>
                    <a:gd name="connsiteX44" fmla="*/ 849248 w 2243215"/>
                    <a:gd name="connsiteY44" fmla="*/ 1438417 h 1447943"/>
                    <a:gd name="connsiteX45" fmla="*/ 780192 w 2243215"/>
                    <a:gd name="connsiteY45" fmla="*/ 1431273 h 1447943"/>
                    <a:gd name="connsiteX46" fmla="*/ 689705 w 2243215"/>
                    <a:gd name="connsiteY46" fmla="*/ 1433654 h 1447943"/>
                    <a:gd name="connsiteX47" fmla="*/ 684942 w 2243215"/>
                    <a:gd name="connsiteY47" fmla="*/ 1424129 h 1447943"/>
                    <a:gd name="connsiteX48" fmla="*/ 680180 w 2243215"/>
                    <a:gd name="connsiteY48" fmla="*/ 1262204 h 1447943"/>
                    <a:gd name="connsiteX49" fmla="*/ 677798 w 2243215"/>
                    <a:gd name="connsiteY49" fmla="*/ 924067 h 1447943"/>
                    <a:gd name="connsiteX50" fmla="*/ 670655 w 2243215"/>
                    <a:gd name="connsiteY50" fmla="*/ 743092 h 1447943"/>
                    <a:gd name="connsiteX51" fmla="*/ 1523 w 2243215"/>
                    <a:gd name="connsiteY51" fmla="*/ 747854 h 1447943"/>
                    <a:gd name="connsiteX52" fmla="*/ 6286 w 2243215"/>
                    <a:gd name="connsiteY52" fmla="*/ 57292 h 1447943"/>
                    <a:gd name="connsiteX0" fmla="*/ 6286 w 2242377"/>
                    <a:gd name="connsiteY0" fmla="*/ 57292 h 1447943"/>
                    <a:gd name="connsiteX1" fmla="*/ 2094642 w 2242377"/>
                    <a:gd name="connsiteY1" fmla="*/ 59673 h 1447943"/>
                    <a:gd name="connsiteX2" fmla="*/ 2070830 w 2242377"/>
                    <a:gd name="connsiteY2" fmla="*/ 540685 h 1447943"/>
                    <a:gd name="connsiteX3" fmla="*/ 2073211 w 2242377"/>
                    <a:gd name="connsiteY3" fmla="*/ 624029 h 1447943"/>
                    <a:gd name="connsiteX4" fmla="*/ 2075592 w 2242377"/>
                    <a:gd name="connsiteY4" fmla="*/ 635935 h 1447943"/>
                    <a:gd name="connsiteX5" fmla="*/ 2077973 w 2242377"/>
                    <a:gd name="connsiteY5" fmla="*/ 669273 h 1447943"/>
                    <a:gd name="connsiteX6" fmla="*/ 2080355 w 2242377"/>
                    <a:gd name="connsiteY6" fmla="*/ 678798 h 1447943"/>
                    <a:gd name="connsiteX7" fmla="*/ 2082736 w 2242377"/>
                    <a:gd name="connsiteY7" fmla="*/ 693085 h 1447943"/>
                    <a:gd name="connsiteX8" fmla="*/ 2089880 w 2242377"/>
                    <a:gd name="connsiteY8" fmla="*/ 719279 h 1447943"/>
                    <a:gd name="connsiteX9" fmla="*/ 2092261 w 2242377"/>
                    <a:gd name="connsiteY9" fmla="*/ 738329 h 1447943"/>
                    <a:gd name="connsiteX10" fmla="*/ 1837467 w 2242377"/>
                    <a:gd name="connsiteY10" fmla="*/ 766904 h 1447943"/>
                    <a:gd name="connsiteX11" fmla="*/ 1732692 w 2242377"/>
                    <a:gd name="connsiteY11" fmla="*/ 771667 h 1447943"/>
                    <a:gd name="connsiteX12" fmla="*/ 1718405 w 2242377"/>
                    <a:gd name="connsiteY12" fmla="*/ 776429 h 1447943"/>
                    <a:gd name="connsiteX13" fmla="*/ 1606486 w 2242377"/>
                    <a:gd name="connsiteY13" fmla="*/ 778810 h 1447943"/>
                    <a:gd name="connsiteX14" fmla="*/ 1537430 w 2242377"/>
                    <a:gd name="connsiteY14" fmla="*/ 781192 h 1447943"/>
                    <a:gd name="connsiteX15" fmla="*/ 1465992 w 2242377"/>
                    <a:gd name="connsiteY15" fmla="*/ 778810 h 1447943"/>
                    <a:gd name="connsiteX16" fmla="*/ 1454086 w 2242377"/>
                    <a:gd name="connsiteY16" fmla="*/ 776429 h 1447943"/>
                    <a:gd name="connsiteX17" fmla="*/ 1437417 w 2242377"/>
                    <a:gd name="connsiteY17" fmla="*/ 774048 h 1447943"/>
                    <a:gd name="connsiteX18" fmla="*/ 1396936 w 2242377"/>
                    <a:gd name="connsiteY18" fmla="*/ 766904 h 1447943"/>
                    <a:gd name="connsiteX19" fmla="*/ 1382648 w 2242377"/>
                    <a:gd name="connsiteY19" fmla="*/ 771667 h 1447943"/>
                    <a:gd name="connsiteX20" fmla="*/ 1380267 w 2242377"/>
                    <a:gd name="connsiteY20" fmla="*/ 845485 h 1447943"/>
                    <a:gd name="connsiteX21" fmla="*/ 1377886 w 2242377"/>
                    <a:gd name="connsiteY21" fmla="*/ 893110 h 1447943"/>
                    <a:gd name="connsiteX22" fmla="*/ 1373123 w 2242377"/>
                    <a:gd name="connsiteY22" fmla="*/ 916923 h 1447943"/>
                    <a:gd name="connsiteX23" fmla="*/ 1368361 w 2242377"/>
                    <a:gd name="connsiteY23" fmla="*/ 940735 h 1447943"/>
                    <a:gd name="connsiteX24" fmla="*/ 1365980 w 2242377"/>
                    <a:gd name="connsiteY24" fmla="*/ 1033604 h 1447943"/>
                    <a:gd name="connsiteX25" fmla="*/ 1363598 w 2242377"/>
                    <a:gd name="connsiteY25" fmla="*/ 1045510 h 1447943"/>
                    <a:gd name="connsiteX26" fmla="*/ 1368361 w 2242377"/>
                    <a:gd name="connsiteY26" fmla="*/ 1150285 h 1447943"/>
                    <a:gd name="connsiteX27" fmla="*/ 1370742 w 2242377"/>
                    <a:gd name="connsiteY27" fmla="*/ 1186004 h 1447943"/>
                    <a:gd name="connsiteX28" fmla="*/ 1375505 w 2242377"/>
                    <a:gd name="connsiteY28" fmla="*/ 1200292 h 1447943"/>
                    <a:gd name="connsiteX29" fmla="*/ 1377886 w 2242377"/>
                    <a:gd name="connsiteY29" fmla="*/ 1209817 h 1447943"/>
                    <a:gd name="connsiteX30" fmla="*/ 1380267 w 2242377"/>
                    <a:gd name="connsiteY30" fmla="*/ 1233629 h 1447943"/>
                    <a:gd name="connsiteX31" fmla="*/ 1382648 w 2242377"/>
                    <a:gd name="connsiteY31" fmla="*/ 1243154 h 1447943"/>
                    <a:gd name="connsiteX32" fmla="*/ 1387411 w 2242377"/>
                    <a:gd name="connsiteY32" fmla="*/ 1262204 h 1447943"/>
                    <a:gd name="connsiteX33" fmla="*/ 1394555 w 2242377"/>
                    <a:gd name="connsiteY33" fmla="*/ 1278873 h 1447943"/>
                    <a:gd name="connsiteX34" fmla="*/ 1396936 w 2242377"/>
                    <a:gd name="connsiteY34" fmla="*/ 1297923 h 1447943"/>
                    <a:gd name="connsiteX35" fmla="*/ 1399317 w 2242377"/>
                    <a:gd name="connsiteY35" fmla="*/ 1307448 h 1447943"/>
                    <a:gd name="connsiteX36" fmla="*/ 1401698 w 2242377"/>
                    <a:gd name="connsiteY36" fmla="*/ 1390792 h 1447943"/>
                    <a:gd name="connsiteX37" fmla="*/ 1404080 w 2242377"/>
                    <a:gd name="connsiteY37" fmla="*/ 1400317 h 1447943"/>
                    <a:gd name="connsiteX38" fmla="*/ 1406461 w 2242377"/>
                    <a:gd name="connsiteY38" fmla="*/ 1412223 h 1447943"/>
                    <a:gd name="connsiteX39" fmla="*/ 1404080 w 2242377"/>
                    <a:gd name="connsiteY39" fmla="*/ 1445560 h 1447943"/>
                    <a:gd name="connsiteX40" fmla="*/ 1396936 w 2242377"/>
                    <a:gd name="connsiteY40" fmla="*/ 1447942 h 1447943"/>
                    <a:gd name="connsiteX41" fmla="*/ 925448 w 2242377"/>
                    <a:gd name="connsiteY41" fmla="*/ 1443179 h 1447943"/>
                    <a:gd name="connsiteX42" fmla="*/ 870680 w 2242377"/>
                    <a:gd name="connsiteY42" fmla="*/ 1440798 h 1447943"/>
                    <a:gd name="connsiteX43" fmla="*/ 849248 w 2242377"/>
                    <a:gd name="connsiteY43" fmla="*/ 1438417 h 1447943"/>
                    <a:gd name="connsiteX44" fmla="*/ 780192 w 2242377"/>
                    <a:gd name="connsiteY44" fmla="*/ 1431273 h 1447943"/>
                    <a:gd name="connsiteX45" fmla="*/ 689705 w 2242377"/>
                    <a:gd name="connsiteY45" fmla="*/ 1433654 h 1447943"/>
                    <a:gd name="connsiteX46" fmla="*/ 684942 w 2242377"/>
                    <a:gd name="connsiteY46" fmla="*/ 1424129 h 1447943"/>
                    <a:gd name="connsiteX47" fmla="*/ 680180 w 2242377"/>
                    <a:gd name="connsiteY47" fmla="*/ 1262204 h 1447943"/>
                    <a:gd name="connsiteX48" fmla="*/ 677798 w 2242377"/>
                    <a:gd name="connsiteY48" fmla="*/ 924067 h 1447943"/>
                    <a:gd name="connsiteX49" fmla="*/ 670655 w 2242377"/>
                    <a:gd name="connsiteY49" fmla="*/ 743092 h 1447943"/>
                    <a:gd name="connsiteX50" fmla="*/ 1523 w 2242377"/>
                    <a:gd name="connsiteY50" fmla="*/ 747854 h 1447943"/>
                    <a:gd name="connsiteX51" fmla="*/ 6286 w 2242377"/>
                    <a:gd name="connsiteY51" fmla="*/ 57292 h 1447943"/>
                    <a:gd name="connsiteX0" fmla="*/ 6286 w 2243048"/>
                    <a:gd name="connsiteY0" fmla="*/ 57292 h 1447943"/>
                    <a:gd name="connsiteX1" fmla="*/ 2094642 w 2243048"/>
                    <a:gd name="connsiteY1" fmla="*/ 59673 h 1447943"/>
                    <a:gd name="connsiteX2" fmla="*/ 2073211 w 2243048"/>
                    <a:gd name="connsiteY2" fmla="*/ 624029 h 1447943"/>
                    <a:gd name="connsiteX3" fmla="*/ 2075592 w 2243048"/>
                    <a:gd name="connsiteY3" fmla="*/ 635935 h 1447943"/>
                    <a:gd name="connsiteX4" fmla="*/ 2077973 w 2243048"/>
                    <a:gd name="connsiteY4" fmla="*/ 669273 h 1447943"/>
                    <a:gd name="connsiteX5" fmla="*/ 2080355 w 2243048"/>
                    <a:gd name="connsiteY5" fmla="*/ 678798 h 1447943"/>
                    <a:gd name="connsiteX6" fmla="*/ 2082736 w 2243048"/>
                    <a:gd name="connsiteY6" fmla="*/ 693085 h 1447943"/>
                    <a:gd name="connsiteX7" fmla="*/ 2089880 w 2243048"/>
                    <a:gd name="connsiteY7" fmla="*/ 719279 h 1447943"/>
                    <a:gd name="connsiteX8" fmla="*/ 2092261 w 2243048"/>
                    <a:gd name="connsiteY8" fmla="*/ 738329 h 1447943"/>
                    <a:gd name="connsiteX9" fmla="*/ 1837467 w 2243048"/>
                    <a:gd name="connsiteY9" fmla="*/ 766904 h 1447943"/>
                    <a:gd name="connsiteX10" fmla="*/ 1732692 w 2243048"/>
                    <a:gd name="connsiteY10" fmla="*/ 771667 h 1447943"/>
                    <a:gd name="connsiteX11" fmla="*/ 1718405 w 2243048"/>
                    <a:gd name="connsiteY11" fmla="*/ 776429 h 1447943"/>
                    <a:gd name="connsiteX12" fmla="*/ 1606486 w 2243048"/>
                    <a:gd name="connsiteY12" fmla="*/ 778810 h 1447943"/>
                    <a:gd name="connsiteX13" fmla="*/ 1537430 w 2243048"/>
                    <a:gd name="connsiteY13" fmla="*/ 781192 h 1447943"/>
                    <a:gd name="connsiteX14" fmla="*/ 1465992 w 2243048"/>
                    <a:gd name="connsiteY14" fmla="*/ 778810 h 1447943"/>
                    <a:gd name="connsiteX15" fmla="*/ 1454086 w 2243048"/>
                    <a:gd name="connsiteY15" fmla="*/ 776429 h 1447943"/>
                    <a:gd name="connsiteX16" fmla="*/ 1437417 w 2243048"/>
                    <a:gd name="connsiteY16" fmla="*/ 774048 h 1447943"/>
                    <a:gd name="connsiteX17" fmla="*/ 1396936 w 2243048"/>
                    <a:gd name="connsiteY17" fmla="*/ 766904 h 1447943"/>
                    <a:gd name="connsiteX18" fmla="*/ 1382648 w 2243048"/>
                    <a:gd name="connsiteY18" fmla="*/ 771667 h 1447943"/>
                    <a:gd name="connsiteX19" fmla="*/ 1380267 w 2243048"/>
                    <a:gd name="connsiteY19" fmla="*/ 845485 h 1447943"/>
                    <a:gd name="connsiteX20" fmla="*/ 1377886 w 2243048"/>
                    <a:gd name="connsiteY20" fmla="*/ 893110 h 1447943"/>
                    <a:gd name="connsiteX21" fmla="*/ 1373123 w 2243048"/>
                    <a:gd name="connsiteY21" fmla="*/ 916923 h 1447943"/>
                    <a:gd name="connsiteX22" fmla="*/ 1368361 w 2243048"/>
                    <a:gd name="connsiteY22" fmla="*/ 940735 h 1447943"/>
                    <a:gd name="connsiteX23" fmla="*/ 1365980 w 2243048"/>
                    <a:gd name="connsiteY23" fmla="*/ 1033604 h 1447943"/>
                    <a:gd name="connsiteX24" fmla="*/ 1363598 w 2243048"/>
                    <a:gd name="connsiteY24" fmla="*/ 1045510 h 1447943"/>
                    <a:gd name="connsiteX25" fmla="*/ 1368361 w 2243048"/>
                    <a:gd name="connsiteY25" fmla="*/ 1150285 h 1447943"/>
                    <a:gd name="connsiteX26" fmla="*/ 1370742 w 2243048"/>
                    <a:gd name="connsiteY26" fmla="*/ 1186004 h 1447943"/>
                    <a:gd name="connsiteX27" fmla="*/ 1375505 w 2243048"/>
                    <a:gd name="connsiteY27" fmla="*/ 1200292 h 1447943"/>
                    <a:gd name="connsiteX28" fmla="*/ 1377886 w 2243048"/>
                    <a:gd name="connsiteY28" fmla="*/ 1209817 h 1447943"/>
                    <a:gd name="connsiteX29" fmla="*/ 1380267 w 2243048"/>
                    <a:gd name="connsiteY29" fmla="*/ 1233629 h 1447943"/>
                    <a:gd name="connsiteX30" fmla="*/ 1382648 w 2243048"/>
                    <a:gd name="connsiteY30" fmla="*/ 1243154 h 1447943"/>
                    <a:gd name="connsiteX31" fmla="*/ 1387411 w 2243048"/>
                    <a:gd name="connsiteY31" fmla="*/ 1262204 h 1447943"/>
                    <a:gd name="connsiteX32" fmla="*/ 1394555 w 2243048"/>
                    <a:gd name="connsiteY32" fmla="*/ 1278873 h 1447943"/>
                    <a:gd name="connsiteX33" fmla="*/ 1396936 w 2243048"/>
                    <a:gd name="connsiteY33" fmla="*/ 1297923 h 1447943"/>
                    <a:gd name="connsiteX34" fmla="*/ 1399317 w 2243048"/>
                    <a:gd name="connsiteY34" fmla="*/ 1307448 h 1447943"/>
                    <a:gd name="connsiteX35" fmla="*/ 1401698 w 2243048"/>
                    <a:gd name="connsiteY35" fmla="*/ 1390792 h 1447943"/>
                    <a:gd name="connsiteX36" fmla="*/ 1404080 w 2243048"/>
                    <a:gd name="connsiteY36" fmla="*/ 1400317 h 1447943"/>
                    <a:gd name="connsiteX37" fmla="*/ 1406461 w 2243048"/>
                    <a:gd name="connsiteY37" fmla="*/ 1412223 h 1447943"/>
                    <a:gd name="connsiteX38" fmla="*/ 1404080 w 2243048"/>
                    <a:gd name="connsiteY38" fmla="*/ 1445560 h 1447943"/>
                    <a:gd name="connsiteX39" fmla="*/ 1396936 w 2243048"/>
                    <a:gd name="connsiteY39" fmla="*/ 1447942 h 1447943"/>
                    <a:gd name="connsiteX40" fmla="*/ 925448 w 2243048"/>
                    <a:gd name="connsiteY40" fmla="*/ 1443179 h 1447943"/>
                    <a:gd name="connsiteX41" fmla="*/ 870680 w 2243048"/>
                    <a:gd name="connsiteY41" fmla="*/ 1440798 h 1447943"/>
                    <a:gd name="connsiteX42" fmla="*/ 849248 w 2243048"/>
                    <a:gd name="connsiteY42" fmla="*/ 1438417 h 1447943"/>
                    <a:gd name="connsiteX43" fmla="*/ 780192 w 2243048"/>
                    <a:gd name="connsiteY43" fmla="*/ 1431273 h 1447943"/>
                    <a:gd name="connsiteX44" fmla="*/ 689705 w 2243048"/>
                    <a:gd name="connsiteY44" fmla="*/ 1433654 h 1447943"/>
                    <a:gd name="connsiteX45" fmla="*/ 684942 w 2243048"/>
                    <a:gd name="connsiteY45" fmla="*/ 1424129 h 1447943"/>
                    <a:gd name="connsiteX46" fmla="*/ 680180 w 2243048"/>
                    <a:gd name="connsiteY46" fmla="*/ 1262204 h 1447943"/>
                    <a:gd name="connsiteX47" fmla="*/ 677798 w 2243048"/>
                    <a:gd name="connsiteY47" fmla="*/ 924067 h 1447943"/>
                    <a:gd name="connsiteX48" fmla="*/ 670655 w 2243048"/>
                    <a:gd name="connsiteY48" fmla="*/ 743092 h 1447943"/>
                    <a:gd name="connsiteX49" fmla="*/ 1523 w 2243048"/>
                    <a:gd name="connsiteY49" fmla="*/ 747854 h 1447943"/>
                    <a:gd name="connsiteX50" fmla="*/ 6286 w 2243048"/>
                    <a:gd name="connsiteY50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465992 w 2243722"/>
                    <a:gd name="connsiteY13" fmla="*/ 778810 h 1447943"/>
                    <a:gd name="connsiteX14" fmla="*/ 1454086 w 2243722"/>
                    <a:gd name="connsiteY14" fmla="*/ 776429 h 1447943"/>
                    <a:gd name="connsiteX15" fmla="*/ 1437417 w 2243722"/>
                    <a:gd name="connsiteY15" fmla="*/ 774048 h 1447943"/>
                    <a:gd name="connsiteX16" fmla="*/ 1396936 w 2243722"/>
                    <a:gd name="connsiteY16" fmla="*/ 766904 h 1447943"/>
                    <a:gd name="connsiteX17" fmla="*/ 1382648 w 2243722"/>
                    <a:gd name="connsiteY17" fmla="*/ 771667 h 1447943"/>
                    <a:gd name="connsiteX18" fmla="*/ 1380267 w 2243722"/>
                    <a:gd name="connsiteY18" fmla="*/ 845485 h 1447943"/>
                    <a:gd name="connsiteX19" fmla="*/ 1377886 w 2243722"/>
                    <a:gd name="connsiteY19" fmla="*/ 893110 h 1447943"/>
                    <a:gd name="connsiteX20" fmla="*/ 1373123 w 2243722"/>
                    <a:gd name="connsiteY20" fmla="*/ 916923 h 1447943"/>
                    <a:gd name="connsiteX21" fmla="*/ 1368361 w 2243722"/>
                    <a:gd name="connsiteY21" fmla="*/ 940735 h 1447943"/>
                    <a:gd name="connsiteX22" fmla="*/ 1365980 w 2243722"/>
                    <a:gd name="connsiteY22" fmla="*/ 1033604 h 1447943"/>
                    <a:gd name="connsiteX23" fmla="*/ 1363598 w 2243722"/>
                    <a:gd name="connsiteY23" fmla="*/ 1045510 h 1447943"/>
                    <a:gd name="connsiteX24" fmla="*/ 1368361 w 2243722"/>
                    <a:gd name="connsiteY24" fmla="*/ 1150285 h 1447943"/>
                    <a:gd name="connsiteX25" fmla="*/ 1370742 w 2243722"/>
                    <a:gd name="connsiteY25" fmla="*/ 1186004 h 1447943"/>
                    <a:gd name="connsiteX26" fmla="*/ 1375505 w 2243722"/>
                    <a:gd name="connsiteY26" fmla="*/ 1200292 h 1447943"/>
                    <a:gd name="connsiteX27" fmla="*/ 1377886 w 2243722"/>
                    <a:gd name="connsiteY27" fmla="*/ 1209817 h 1447943"/>
                    <a:gd name="connsiteX28" fmla="*/ 1380267 w 2243722"/>
                    <a:gd name="connsiteY28" fmla="*/ 1233629 h 1447943"/>
                    <a:gd name="connsiteX29" fmla="*/ 1382648 w 2243722"/>
                    <a:gd name="connsiteY29" fmla="*/ 1243154 h 1447943"/>
                    <a:gd name="connsiteX30" fmla="*/ 1387411 w 2243722"/>
                    <a:gd name="connsiteY30" fmla="*/ 1262204 h 1447943"/>
                    <a:gd name="connsiteX31" fmla="*/ 1394555 w 2243722"/>
                    <a:gd name="connsiteY31" fmla="*/ 1278873 h 1447943"/>
                    <a:gd name="connsiteX32" fmla="*/ 1396936 w 2243722"/>
                    <a:gd name="connsiteY32" fmla="*/ 1297923 h 1447943"/>
                    <a:gd name="connsiteX33" fmla="*/ 1399317 w 2243722"/>
                    <a:gd name="connsiteY33" fmla="*/ 1307448 h 1447943"/>
                    <a:gd name="connsiteX34" fmla="*/ 1401698 w 2243722"/>
                    <a:gd name="connsiteY34" fmla="*/ 1390792 h 1447943"/>
                    <a:gd name="connsiteX35" fmla="*/ 1404080 w 2243722"/>
                    <a:gd name="connsiteY35" fmla="*/ 1400317 h 1447943"/>
                    <a:gd name="connsiteX36" fmla="*/ 1406461 w 2243722"/>
                    <a:gd name="connsiteY36" fmla="*/ 1412223 h 1447943"/>
                    <a:gd name="connsiteX37" fmla="*/ 1404080 w 2243722"/>
                    <a:gd name="connsiteY37" fmla="*/ 1445560 h 1447943"/>
                    <a:gd name="connsiteX38" fmla="*/ 1396936 w 2243722"/>
                    <a:gd name="connsiteY38" fmla="*/ 1447942 h 1447943"/>
                    <a:gd name="connsiteX39" fmla="*/ 925448 w 2243722"/>
                    <a:gd name="connsiteY39" fmla="*/ 1443179 h 1447943"/>
                    <a:gd name="connsiteX40" fmla="*/ 870680 w 2243722"/>
                    <a:gd name="connsiteY40" fmla="*/ 1440798 h 1447943"/>
                    <a:gd name="connsiteX41" fmla="*/ 849248 w 2243722"/>
                    <a:gd name="connsiteY41" fmla="*/ 1438417 h 1447943"/>
                    <a:gd name="connsiteX42" fmla="*/ 780192 w 2243722"/>
                    <a:gd name="connsiteY42" fmla="*/ 1431273 h 1447943"/>
                    <a:gd name="connsiteX43" fmla="*/ 689705 w 2243722"/>
                    <a:gd name="connsiteY43" fmla="*/ 1433654 h 1447943"/>
                    <a:gd name="connsiteX44" fmla="*/ 684942 w 2243722"/>
                    <a:gd name="connsiteY44" fmla="*/ 1424129 h 1447943"/>
                    <a:gd name="connsiteX45" fmla="*/ 680180 w 2243722"/>
                    <a:gd name="connsiteY45" fmla="*/ 1262204 h 1447943"/>
                    <a:gd name="connsiteX46" fmla="*/ 677798 w 2243722"/>
                    <a:gd name="connsiteY46" fmla="*/ 924067 h 1447943"/>
                    <a:gd name="connsiteX47" fmla="*/ 670655 w 2243722"/>
                    <a:gd name="connsiteY47" fmla="*/ 743092 h 1447943"/>
                    <a:gd name="connsiteX48" fmla="*/ 1523 w 2243722"/>
                    <a:gd name="connsiteY48" fmla="*/ 747854 h 1447943"/>
                    <a:gd name="connsiteX49" fmla="*/ 6286 w 2243722"/>
                    <a:gd name="connsiteY49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454086 w 2243722"/>
                    <a:gd name="connsiteY13" fmla="*/ 776429 h 1447943"/>
                    <a:gd name="connsiteX14" fmla="*/ 1437417 w 2243722"/>
                    <a:gd name="connsiteY14" fmla="*/ 774048 h 1447943"/>
                    <a:gd name="connsiteX15" fmla="*/ 1396936 w 2243722"/>
                    <a:gd name="connsiteY15" fmla="*/ 766904 h 1447943"/>
                    <a:gd name="connsiteX16" fmla="*/ 1382648 w 2243722"/>
                    <a:gd name="connsiteY16" fmla="*/ 771667 h 1447943"/>
                    <a:gd name="connsiteX17" fmla="*/ 1380267 w 2243722"/>
                    <a:gd name="connsiteY17" fmla="*/ 845485 h 1447943"/>
                    <a:gd name="connsiteX18" fmla="*/ 1377886 w 2243722"/>
                    <a:gd name="connsiteY18" fmla="*/ 893110 h 1447943"/>
                    <a:gd name="connsiteX19" fmla="*/ 1373123 w 2243722"/>
                    <a:gd name="connsiteY19" fmla="*/ 916923 h 1447943"/>
                    <a:gd name="connsiteX20" fmla="*/ 1368361 w 2243722"/>
                    <a:gd name="connsiteY20" fmla="*/ 940735 h 1447943"/>
                    <a:gd name="connsiteX21" fmla="*/ 1365980 w 2243722"/>
                    <a:gd name="connsiteY21" fmla="*/ 1033604 h 1447943"/>
                    <a:gd name="connsiteX22" fmla="*/ 1363598 w 2243722"/>
                    <a:gd name="connsiteY22" fmla="*/ 1045510 h 1447943"/>
                    <a:gd name="connsiteX23" fmla="*/ 1368361 w 2243722"/>
                    <a:gd name="connsiteY23" fmla="*/ 1150285 h 1447943"/>
                    <a:gd name="connsiteX24" fmla="*/ 1370742 w 2243722"/>
                    <a:gd name="connsiteY24" fmla="*/ 1186004 h 1447943"/>
                    <a:gd name="connsiteX25" fmla="*/ 1375505 w 2243722"/>
                    <a:gd name="connsiteY25" fmla="*/ 1200292 h 1447943"/>
                    <a:gd name="connsiteX26" fmla="*/ 1377886 w 2243722"/>
                    <a:gd name="connsiteY26" fmla="*/ 1209817 h 1447943"/>
                    <a:gd name="connsiteX27" fmla="*/ 1380267 w 2243722"/>
                    <a:gd name="connsiteY27" fmla="*/ 1233629 h 1447943"/>
                    <a:gd name="connsiteX28" fmla="*/ 1382648 w 2243722"/>
                    <a:gd name="connsiteY28" fmla="*/ 1243154 h 1447943"/>
                    <a:gd name="connsiteX29" fmla="*/ 1387411 w 2243722"/>
                    <a:gd name="connsiteY29" fmla="*/ 1262204 h 1447943"/>
                    <a:gd name="connsiteX30" fmla="*/ 1394555 w 2243722"/>
                    <a:gd name="connsiteY30" fmla="*/ 1278873 h 1447943"/>
                    <a:gd name="connsiteX31" fmla="*/ 1396936 w 2243722"/>
                    <a:gd name="connsiteY31" fmla="*/ 1297923 h 1447943"/>
                    <a:gd name="connsiteX32" fmla="*/ 1399317 w 2243722"/>
                    <a:gd name="connsiteY32" fmla="*/ 1307448 h 1447943"/>
                    <a:gd name="connsiteX33" fmla="*/ 1401698 w 2243722"/>
                    <a:gd name="connsiteY33" fmla="*/ 1390792 h 1447943"/>
                    <a:gd name="connsiteX34" fmla="*/ 1404080 w 2243722"/>
                    <a:gd name="connsiteY34" fmla="*/ 1400317 h 1447943"/>
                    <a:gd name="connsiteX35" fmla="*/ 1406461 w 2243722"/>
                    <a:gd name="connsiteY35" fmla="*/ 1412223 h 1447943"/>
                    <a:gd name="connsiteX36" fmla="*/ 1404080 w 2243722"/>
                    <a:gd name="connsiteY36" fmla="*/ 1445560 h 1447943"/>
                    <a:gd name="connsiteX37" fmla="*/ 1396936 w 2243722"/>
                    <a:gd name="connsiteY37" fmla="*/ 1447942 h 1447943"/>
                    <a:gd name="connsiteX38" fmla="*/ 925448 w 2243722"/>
                    <a:gd name="connsiteY38" fmla="*/ 1443179 h 1447943"/>
                    <a:gd name="connsiteX39" fmla="*/ 870680 w 2243722"/>
                    <a:gd name="connsiteY39" fmla="*/ 1440798 h 1447943"/>
                    <a:gd name="connsiteX40" fmla="*/ 849248 w 2243722"/>
                    <a:gd name="connsiteY40" fmla="*/ 1438417 h 1447943"/>
                    <a:gd name="connsiteX41" fmla="*/ 780192 w 2243722"/>
                    <a:gd name="connsiteY41" fmla="*/ 1431273 h 1447943"/>
                    <a:gd name="connsiteX42" fmla="*/ 689705 w 2243722"/>
                    <a:gd name="connsiteY42" fmla="*/ 1433654 h 1447943"/>
                    <a:gd name="connsiteX43" fmla="*/ 684942 w 2243722"/>
                    <a:gd name="connsiteY43" fmla="*/ 1424129 h 1447943"/>
                    <a:gd name="connsiteX44" fmla="*/ 680180 w 2243722"/>
                    <a:gd name="connsiteY44" fmla="*/ 1262204 h 1447943"/>
                    <a:gd name="connsiteX45" fmla="*/ 677798 w 2243722"/>
                    <a:gd name="connsiteY45" fmla="*/ 924067 h 1447943"/>
                    <a:gd name="connsiteX46" fmla="*/ 670655 w 2243722"/>
                    <a:gd name="connsiteY46" fmla="*/ 743092 h 1447943"/>
                    <a:gd name="connsiteX47" fmla="*/ 1523 w 2243722"/>
                    <a:gd name="connsiteY47" fmla="*/ 747854 h 1447943"/>
                    <a:gd name="connsiteX48" fmla="*/ 6286 w 2243722"/>
                    <a:gd name="connsiteY48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437417 w 2243722"/>
                    <a:gd name="connsiteY13" fmla="*/ 774048 h 1447943"/>
                    <a:gd name="connsiteX14" fmla="*/ 1396936 w 2243722"/>
                    <a:gd name="connsiteY14" fmla="*/ 766904 h 1447943"/>
                    <a:gd name="connsiteX15" fmla="*/ 1382648 w 2243722"/>
                    <a:gd name="connsiteY15" fmla="*/ 771667 h 1447943"/>
                    <a:gd name="connsiteX16" fmla="*/ 1380267 w 2243722"/>
                    <a:gd name="connsiteY16" fmla="*/ 845485 h 1447943"/>
                    <a:gd name="connsiteX17" fmla="*/ 1377886 w 2243722"/>
                    <a:gd name="connsiteY17" fmla="*/ 893110 h 1447943"/>
                    <a:gd name="connsiteX18" fmla="*/ 1373123 w 2243722"/>
                    <a:gd name="connsiteY18" fmla="*/ 916923 h 1447943"/>
                    <a:gd name="connsiteX19" fmla="*/ 1368361 w 2243722"/>
                    <a:gd name="connsiteY19" fmla="*/ 940735 h 1447943"/>
                    <a:gd name="connsiteX20" fmla="*/ 1365980 w 2243722"/>
                    <a:gd name="connsiteY20" fmla="*/ 1033604 h 1447943"/>
                    <a:gd name="connsiteX21" fmla="*/ 1363598 w 2243722"/>
                    <a:gd name="connsiteY21" fmla="*/ 1045510 h 1447943"/>
                    <a:gd name="connsiteX22" fmla="*/ 1368361 w 2243722"/>
                    <a:gd name="connsiteY22" fmla="*/ 1150285 h 1447943"/>
                    <a:gd name="connsiteX23" fmla="*/ 1370742 w 2243722"/>
                    <a:gd name="connsiteY23" fmla="*/ 1186004 h 1447943"/>
                    <a:gd name="connsiteX24" fmla="*/ 1375505 w 2243722"/>
                    <a:gd name="connsiteY24" fmla="*/ 1200292 h 1447943"/>
                    <a:gd name="connsiteX25" fmla="*/ 1377886 w 2243722"/>
                    <a:gd name="connsiteY25" fmla="*/ 1209817 h 1447943"/>
                    <a:gd name="connsiteX26" fmla="*/ 1380267 w 2243722"/>
                    <a:gd name="connsiteY26" fmla="*/ 1233629 h 1447943"/>
                    <a:gd name="connsiteX27" fmla="*/ 1382648 w 2243722"/>
                    <a:gd name="connsiteY27" fmla="*/ 1243154 h 1447943"/>
                    <a:gd name="connsiteX28" fmla="*/ 1387411 w 2243722"/>
                    <a:gd name="connsiteY28" fmla="*/ 1262204 h 1447943"/>
                    <a:gd name="connsiteX29" fmla="*/ 1394555 w 2243722"/>
                    <a:gd name="connsiteY29" fmla="*/ 1278873 h 1447943"/>
                    <a:gd name="connsiteX30" fmla="*/ 1396936 w 2243722"/>
                    <a:gd name="connsiteY30" fmla="*/ 1297923 h 1447943"/>
                    <a:gd name="connsiteX31" fmla="*/ 1399317 w 2243722"/>
                    <a:gd name="connsiteY31" fmla="*/ 1307448 h 1447943"/>
                    <a:gd name="connsiteX32" fmla="*/ 1401698 w 2243722"/>
                    <a:gd name="connsiteY32" fmla="*/ 1390792 h 1447943"/>
                    <a:gd name="connsiteX33" fmla="*/ 1404080 w 2243722"/>
                    <a:gd name="connsiteY33" fmla="*/ 1400317 h 1447943"/>
                    <a:gd name="connsiteX34" fmla="*/ 1406461 w 2243722"/>
                    <a:gd name="connsiteY34" fmla="*/ 1412223 h 1447943"/>
                    <a:gd name="connsiteX35" fmla="*/ 1404080 w 2243722"/>
                    <a:gd name="connsiteY35" fmla="*/ 1445560 h 1447943"/>
                    <a:gd name="connsiteX36" fmla="*/ 1396936 w 2243722"/>
                    <a:gd name="connsiteY36" fmla="*/ 1447942 h 1447943"/>
                    <a:gd name="connsiteX37" fmla="*/ 925448 w 2243722"/>
                    <a:gd name="connsiteY37" fmla="*/ 1443179 h 1447943"/>
                    <a:gd name="connsiteX38" fmla="*/ 870680 w 2243722"/>
                    <a:gd name="connsiteY38" fmla="*/ 1440798 h 1447943"/>
                    <a:gd name="connsiteX39" fmla="*/ 849248 w 2243722"/>
                    <a:gd name="connsiteY39" fmla="*/ 1438417 h 1447943"/>
                    <a:gd name="connsiteX40" fmla="*/ 780192 w 2243722"/>
                    <a:gd name="connsiteY40" fmla="*/ 1431273 h 1447943"/>
                    <a:gd name="connsiteX41" fmla="*/ 689705 w 2243722"/>
                    <a:gd name="connsiteY41" fmla="*/ 1433654 h 1447943"/>
                    <a:gd name="connsiteX42" fmla="*/ 684942 w 2243722"/>
                    <a:gd name="connsiteY42" fmla="*/ 1424129 h 1447943"/>
                    <a:gd name="connsiteX43" fmla="*/ 680180 w 2243722"/>
                    <a:gd name="connsiteY43" fmla="*/ 1262204 h 1447943"/>
                    <a:gd name="connsiteX44" fmla="*/ 677798 w 2243722"/>
                    <a:gd name="connsiteY44" fmla="*/ 924067 h 1447943"/>
                    <a:gd name="connsiteX45" fmla="*/ 670655 w 2243722"/>
                    <a:gd name="connsiteY45" fmla="*/ 743092 h 1447943"/>
                    <a:gd name="connsiteX46" fmla="*/ 1523 w 2243722"/>
                    <a:gd name="connsiteY46" fmla="*/ 747854 h 1447943"/>
                    <a:gd name="connsiteX47" fmla="*/ 6286 w 2243722"/>
                    <a:gd name="connsiteY47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82648 w 2243722"/>
                    <a:gd name="connsiteY14" fmla="*/ 771667 h 1447943"/>
                    <a:gd name="connsiteX15" fmla="*/ 1380267 w 2243722"/>
                    <a:gd name="connsiteY15" fmla="*/ 845485 h 1447943"/>
                    <a:gd name="connsiteX16" fmla="*/ 1377886 w 2243722"/>
                    <a:gd name="connsiteY16" fmla="*/ 893110 h 1447943"/>
                    <a:gd name="connsiteX17" fmla="*/ 1373123 w 2243722"/>
                    <a:gd name="connsiteY17" fmla="*/ 916923 h 1447943"/>
                    <a:gd name="connsiteX18" fmla="*/ 1368361 w 2243722"/>
                    <a:gd name="connsiteY18" fmla="*/ 940735 h 1447943"/>
                    <a:gd name="connsiteX19" fmla="*/ 1365980 w 2243722"/>
                    <a:gd name="connsiteY19" fmla="*/ 1033604 h 1447943"/>
                    <a:gd name="connsiteX20" fmla="*/ 1363598 w 2243722"/>
                    <a:gd name="connsiteY20" fmla="*/ 1045510 h 1447943"/>
                    <a:gd name="connsiteX21" fmla="*/ 1368361 w 2243722"/>
                    <a:gd name="connsiteY21" fmla="*/ 1150285 h 1447943"/>
                    <a:gd name="connsiteX22" fmla="*/ 1370742 w 2243722"/>
                    <a:gd name="connsiteY22" fmla="*/ 1186004 h 1447943"/>
                    <a:gd name="connsiteX23" fmla="*/ 1375505 w 2243722"/>
                    <a:gd name="connsiteY23" fmla="*/ 1200292 h 1447943"/>
                    <a:gd name="connsiteX24" fmla="*/ 1377886 w 2243722"/>
                    <a:gd name="connsiteY24" fmla="*/ 1209817 h 1447943"/>
                    <a:gd name="connsiteX25" fmla="*/ 1380267 w 2243722"/>
                    <a:gd name="connsiteY25" fmla="*/ 1233629 h 1447943"/>
                    <a:gd name="connsiteX26" fmla="*/ 1382648 w 2243722"/>
                    <a:gd name="connsiteY26" fmla="*/ 1243154 h 1447943"/>
                    <a:gd name="connsiteX27" fmla="*/ 1387411 w 2243722"/>
                    <a:gd name="connsiteY27" fmla="*/ 1262204 h 1447943"/>
                    <a:gd name="connsiteX28" fmla="*/ 1394555 w 2243722"/>
                    <a:gd name="connsiteY28" fmla="*/ 1278873 h 1447943"/>
                    <a:gd name="connsiteX29" fmla="*/ 1396936 w 2243722"/>
                    <a:gd name="connsiteY29" fmla="*/ 1297923 h 1447943"/>
                    <a:gd name="connsiteX30" fmla="*/ 1399317 w 2243722"/>
                    <a:gd name="connsiteY30" fmla="*/ 1307448 h 1447943"/>
                    <a:gd name="connsiteX31" fmla="*/ 1401698 w 2243722"/>
                    <a:gd name="connsiteY31" fmla="*/ 1390792 h 1447943"/>
                    <a:gd name="connsiteX32" fmla="*/ 1404080 w 2243722"/>
                    <a:gd name="connsiteY32" fmla="*/ 1400317 h 1447943"/>
                    <a:gd name="connsiteX33" fmla="*/ 1406461 w 2243722"/>
                    <a:gd name="connsiteY33" fmla="*/ 1412223 h 1447943"/>
                    <a:gd name="connsiteX34" fmla="*/ 1404080 w 2243722"/>
                    <a:gd name="connsiteY34" fmla="*/ 1445560 h 1447943"/>
                    <a:gd name="connsiteX35" fmla="*/ 1396936 w 2243722"/>
                    <a:gd name="connsiteY35" fmla="*/ 1447942 h 1447943"/>
                    <a:gd name="connsiteX36" fmla="*/ 925448 w 2243722"/>
                    <a:gd name="connsiteY36" fmla="*/ 1443179 h 1447943"/>
                    <a:gd name="connsiteX37" fmla="*/ 870680 w 2243722"/>
                    <a:gd name="connsiteY37" fmla="*/ 1440798 h 1447943"/>
                    <a:gd name="connsiteX38" fmla="*/ 849248 w 2243722"/>
                    <a:gd name="connsiteY38" fmla="*/ 1438417 h 1447943"/>
                    <a:gd name="connsiteX39" fmla="*/ 780192 w 2243722"/>
                    <a:gd name="connsiteY39" fmla="*/ 1431273 h 1447943"/>
                    <a:gd name="connsiteX40" fmla="*/ 689705 w 2243722"/>
                    <a:gd name="connsiteY40" fmla="*/ 1433654 h 1447943"/>
                    <a:gd name="connsiteX41" fmla="*/ 684942 w 2243722"/>
                    <a:gd name="connsiteY41" fmla="*/ 1424129 h 1447943"/>
                    <a:gd name="connsiteX42" fmla="*/ 680180 w 2243722"/>
                    <a:gd name="connsiteY42" fmla="*/ 1262204 h 1447943"/>
                    <a:gd name="connsiteX43" fmla="*/ 677798 w 2243722"/>
                    <a:gd name="connsiteY43" fmla="*/ 924067 h 1447943"/>
                    <a:gd name="connsiteX44" fmla="*/ 670655 w 2243722"/>
                    <a:gd name="connsiteY44" fmla="*/ 743092 h 1447943"/>
                    <a:gd name="connsiteX45" fmla="*/ 1523 w 2243722"/>
                    <a:gd name="connsiteY45" fmla="*/ 747854 h 1447943"/>
                    <a:gd name="connsiteX46" fmla="*/ 6286 w 2243722"/>
                    <a:gd name="connsiteY46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80267 w 2243722"/>
                    <a:gd name="connsiteY14" fmla="*/ 845485 h 1447943"/>
                    <a:gd name="connsiteX15" fmla="*/ 1377886 w 2243722"/>
                    <a:gd name="connsiteY15" fmla="*/ 893110 h 1447943"/>
                    <a:gd name="connsiteX16" fmla="*/ 1373123 w 2243722"/>
                    <a:gd name="connsiteY16" fmla="*/ 916923 h 1447943"/>
                    <a:gd name="connsiteX17" fmla="*/ 1368361 w 2243722"/>
                    <a:gd name="connsiteY17" fmla="*/ 940735 h 1447943"/>
                    <a:gd name="connsiteX18" fmla="*/ 1365980 w 2243722"/>
                    <a:gd name="connsiteY18" fmla="*/ 1033604 h 1447943"/>
                    <a:gd name="connsiteX19" fmla="*/ 1363598 w 2243722"/>
                    <a:gd name="connsiteY19" fmla="*/ 1045510 h 1447943"/>
                    <a:gd name="connsiteX20" fmla="*/ 1368361 w 2243722"/>
                    <a:gd name="connsiteY20" fmla="*/ 1150285 h 1447943"/>
                    <a:gd name="connsiteX21" fmla="*/ 1370742 w 2243722"/>
                    <a:gd name="connsiteY21" fmla="*/ 1186004 h 1447943"/>
                    <a:gd name="connsiteX22" fmla="*/ 1375505 w 2243722"/>
                    <a:gd name="connsiteY22" fmla="*/ 1200292 h 1447943"/>
                    <a:gd name="connsiteX23" fmla="*/ 1377886 w 2243722"/>
                    <a:gd name="connsiteY23" fmla="*/ 1209817 h 1447943"/>
                    <a:gd name="connsiteX24" fmla="*/ 1380267 w 2243722"/>
                    <a:gd name="connsiteY24" fmla="*/ 1233629 h 1447943"/>
                    <a:gd name="connsiteX25" fmla="*/ 1382648 w 2243722"/>
                    <a:gd name="connsiteY25" fmla="*/ 1243154 h 1447943"/>
                    <a:gd name="connsiteX26" fmla="*/ 1387411 w 2243722"/>
                    <a:gd name="connsiteY26" fmla="*/ 1262204 h 1447943"/>
                    <a:gd name="connsiteX27" fmla="*/ 1394555 w 2243722"/>
                    <a:gd name="connsiteY27" fmla="*/ 1278873 h 1447943"/>
                    <a:gd name="connsiteX28" fmla="*/ 1396936 w 2243722"/>
                    <a:gd name="connsiteY28" fmla="*/ 1297923 h 1447943"/>
                    <a:gd name="connsiteX29" fmla="*/ 1399317 w 2243722"/>
                    <a:gd name="connsiteY29" fmla="*/ 1307448 h 1447943"/>
                    <a:gd name="connsiteX30" fmla="*/ 1401698 w 2243722"/>
                    <a:gd name="connsiteY30" fmla="*/ 1390792 h 1447943"/>
                    <a:gd name="connsiteX31" fmla="*/ 1404080 w 2243722"/>
                    <a:gd name="connsiteY31" fmla="*/ 1400317 h 1447943"/>
                    <a:gd name="connsiteX32" fmla="*/ 1406461 w 2243722"/>
                    <a:gd name="connsiteY32" fmla="*/ 1412223 h 1447943"/>
                    <a:gd name="connsiteX33" fmla="*/ 1404080 w 2243722"/>
                    <a:gd name="connsiteY33" fmla="*/ 1445560 h 1447943"/>
                    <a:gd name="connsiteX34" fmla="*/ 1396936 w 2243722"/>
                    <a:gd name="connsiteY34" fmla="*/ 1447942 h 1447943"/>
                    <a:gd name="connsiteX35" fmla="*/ 925448 w 2243722"/>
                    <a:gd name="connsiteY35" fmla="*/ 1443179 h 1447943"/>
                    <a:gd name="connsiteX36" fmla="*/ 870680 w 2243722"/>
                    <a:gd name="connsiteY36" fmla="*/ 1440798 h 1447943"/>
                    <a:gd name="connsiteX37" fmla="*/ 849248 w 2243722"/>
                    <a:gd name="connsiteY37" fmla="*/ 1438417 h 1447943"/>
                    <a:gd name="connsiteX38" fmla="*/ 780192 w 2243722"/>
                    <a:gd name="connsiteY38" fmla="*/ 1431273 h 1447943"/>
                    <a:gd name="connsiteX39" fmla="*/ 689705 w 2243722"/>
                    <a:gd name="connsiteY39" fmla="*/ 1433654 h 1447943"/>
                    <a:gd name="connsiteX40" fmla="*/ 684942 w 2243722"/>
                    <a:gd name="connsiteY40" fmla="*/ 1424129 h 1447943"/>
                    <a:gd name="connsiteX41" fmla="*/ 680180 w 2243722"/>
                    <a:gd name="connsiteY41" fmla="*/ 1262204 h 1447943"/>
                    <a:gd name="connsiteX42" fmla="*/ 677798 w 2243722"/>
                    <a:gd name="connsiteY42" fmla="*/ 924067 h 1447943"/>
                    <a:gd name="connsiteX43" fmla="*/ 670655 w 2243722"/>
                    <a:gd name="connsiteY43" fmla="*/ 743092 h 1447943"/>
                    <a:gd name="connsiteX44" fmla="*/ 1523 w 2243722"/>
                    <a:gd name="connsiteY44" fmla="*/ 747854 h 1447943"/>
                    <a:gd name="connsiteX45" fmla="*/ 6286 w 2243722"/>
                    <a:gd name="connsiteY45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7886 w 2243722"/>
                    <a:gd name="connsiteY14" fmla="*/ 893110 h 1447943"/>
                    <a:gd name="connsiteX15" fmla="*/ 1373123 w 2243722"/>
                    <a:gd name="connsiteY15" fmla="*/ 916923 h 1447943"/>
                    <a:gd name="connsiteX16" fmla="*/ 1368361 w 2243722"/>
                    <a:gd name="connsiteY16" fmla="*/ 940735 h 1447943"/>
                    <a:gd name="connsiteX17" fmla="*/ 1365980 w 2243722"/>
                    <a:gd name="connsiteY17" fmla="*/ 1033604 h 1447943"/>
                    <a:gd name="connsiteX18" fmla="*/ 1363598 w 2243722"/>
                    <a:gd name="connsiteY18" fmla="*/ 1045510 h 1447943"/>
                    <a:gd name="connsiteX19" fmla="*/ 1368361 w 2243722"/>
                    <a:gd name="connsiteY19" fmla="*/ 1150285 h 1447943"/>
                    <a:gd name="connsiteX20" fmla="*/ 1370742 w 2243722"/>
                    <a:gd name="connsiteY20" fmla="*/ 1186004 h 1447943"/>
                    <a:gd name="connsiteX21" fmla="*/ 1375505 w 2243722"/>
                    <a:gd name="connsiteY21" fmla="*/ 1200292 h 1447943"/>
                    <a:gd name="connsiteX22" fmla="*/ 1377886 w 2243722"/>
                    <a:gd name="connsiteY22" fmla="*/ 1209817 h 1447943"/>
                    <a:gd name="connsiteX23" fmla="*/ 1380267 w 2243722"/>
                    <a:gd name="connsiteY23" fmla="*/ 1233629 h 1447943"/>
                    <a:gd name="connsiteX24" fmla="*/ 1382648 w 2243722"/>
                    <a:gd name="connsiteY24" fmla="*/ 1243154 h 1447943"/>
                    <a:gd name="connsiteX25" fmla="*/ 1387411 w 2243722"/>
                    <a:gd name="connsiteY25" fmla="*/ 1262204 h 1447943"/>
                    <a:gd name="connsiteX26" fmla="*/ 1394555 w 2243722"/>
                    <a:gd name="connsiteY26" fmla="*/ 1278873 h 1447943"/>
                    <a:gd name="connsiteX27" fmla="*/ 1396936 w 2243722"/>
                    <a:gd name="connsiteY27" fmla="*/ 1297923 h 1447943"/>
                    <a:gd name="connsiteX28" fmla="*/ 1399317 w 2243722"/>
                    <a:gd name="connsiteY28" fmla="*/ 1307448 h 1447943"/>
                    <a:gd name="connsiteX29" fmla="*/ 1401698 w 2243722"/>
                    <a:gd name="connsiteY29" fmla="*/ 1390792 h 1447943"/>
                    <a:gd name="connsiteX30" fmla="*/ 1404080 w 2243722"/>
                    <a:gd name="connsiteY30" fmla="*/ 1400317 h 1447943"/>
                    <a:gd name="connsiteX31" fmla="*/ 1406461 w 2243722"/>
                    <a:gd name="connsiteY31" fmla="*/ 1412223 h 1447943"/>
                    <a:gd name="connsiteX32" fmla="*/ 1404080 w 2243722"/>
                    <a:gd name="connsiteY32" fmla="*/ 1445560 h 1447943"/>
                    <a:gd name="connsiteX33" fmla="*/ 1396936 w 2243722"/>
                    <a:gd name="connsiteY33" fmla="*/ 1447942 h 1447943"/>
                    <a:gd name="connsiteX34" fmla="*/ 925448 w 2243722"/>
                    <a:gd name="connsiteY34" fmla="*/ 1443179 h 1447943"/>
                    <a:gd name="connsiteX35" fmla="*/ 870680 w 2243722"/>
                    <a:gd name="connsiteY35" fmla="*/ 1440798 h 1447943"/>
                    <a:gd name="connsiteX36" fmla="*/ 849248 w 2243722"/>
                    <a:gd name="connsiteY36" fmla="*/ 1438417 h 1447943"/>
                    <a:gd name="connsiteX37" fmla="*/ 780192 w 2243722"/>
                    <a:gd name="connsiteY37" fmla="*/ 1431273 h 1447943"/>
                    <a:gd name="connsiteX38" fmla="*/ 689705 w 2243722"/>
                    <a:gd name="connsiteY38" fmla="*/ 1433654 h 1447943"/>
                    <a:gd name="connsiteX39" fmla="*/ 684942 w 2243722"/>
                    <a:gd name="connsiteY39" fmla="*/ 1424129 h 1447943"/>
                    <a:gd name="connsiteX40" fmla="*/ 680180 w 2243722"/>
                    <a:gd name="connsiteY40" fmla="*/ 1262204 h 1447943"/>
                    <a:gd name="connsiteX41" fmla="*/ 677798 w 2243722"/>
                    <a:gd name="connsiteY41" fmla="*/ 924067 h 1447943"/>
                    <a:gd name="connsiteX42" fmla="*/ 670655 w 2243722"/>
                    <a:gd name="connsiteY42" fmla="*/ 743092 h 1447943"/>
                    <a:gd name="connsiteX43" fmla="*/ 1523 w 2243722"/>
                    <a:gd name="connsiteY43" fmla="*/ 747854 h 1447943"/>
                    <a:gd name="connsiteX44" fmla="*/ 6286 w 2243722"/>
                    <a:gd name="connsiteY44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3123 w 2243722"/>
                    <a:gd name="connsiteY14" fmla="*/ 916923 h 1447943"/>
                    <a:gd name="connsiteX15" fmla="*/ 1368361 w 2243722"/>
                    <a:gd name="connsiteY15" fmla="*/ 940735 h 1447943"/>
                    <a:gd name="connsiteX16" fmla="*/ 1365980 w 2243722"/>
                    <a:gd name="connsiteY16" fmla="*/ 1033604 h 1447943"/>
                    <a:gd name="connsiteX17" fmla="*/ 1363598 w 2243722"/>
                    <a:gd name="connsiteY17" fmla="*/ 1045510 h 1447943"/>
                    <a:gd name="connsiteX18" fmla="*/ 1368361 w 2243722"/>
                    <a:gd name="connsiteY18" fmla="*/ 1150285 h 1447943"/>
                    <a:gd name="connsiteX19" fmla="*/ 1370742 w 2243722"/>
                    <a:gd name="connsiteY19" fmla="*/ 1186004 h 1447943"/>
                    <a:gd name="connsiteX20" fmla="*/ 1375505 w 2243722"/>
                    <a:gd name="connsiteY20" fmla="*/ 1200292 h 1447943"/>
                    <a:gd name="connsiteX21" fmla="*/ 1377886 w 2243722"/>
                    <a:gd name="connsiteY21" fmla="*/ 1209817 h 1447943"/>
                    <a:gd name="connsiteX22" fmla="*/ 1380267 w 2243722"/>
                    <a:gd name="connsiteY22" fmla="*/ 1233629 h 1447943"/>
                    <a:gd name="connsiteX23" fmla="*/ 1382648 w 2243722"/>
                    <a:gd name="connsiteY23" fmla="*/ 1243154 h 1447943"/>
                    <a:gd name="connsiteX24" fmla="*/ 1387411 w 2243722"/>
                    <a:gd name="connsiteY24" fmla="*/ 1262204 h 1447943"/>
                    <a:gd name="connsiteX25" fmla="*/ 1394555 w 2243722"/>
                    <a:gd name="connsiteY25" fmla="*/ 1278873 h 1447943"/>
                    <a:gd name="connsiteX26" fmla="*/ 1396936 w 2243722"/>
                    <a:gd name="connsiteY26" fmla="*/ 1297923 h 1447943"/>
                    <a:gd name="connsiteX27" fmla="*/ 1399317 w 2243722"/>
                    <a:gd name="connsiteY27" fmla="*/ 1307448 h 1447943"/>
                    <a:gd name="connsiteX28" fmla="*/ 1401698 w 2243722"/>
                    <a:gd name="connsiteY28" fmla="*/ 1390792 h 1447943"/>
                    <a:gd name="connsiteX29" fmla="*/ 1404080 w 2243722"/>
                    <a:gd name="connsiteY29" fmla="*/ 1400317 h 1447943"/>
                    <a:gd name="connsiteX30" fmla="*/ 1406461 w 2243722"/>
                    <a:gd name="connsiteY30" fmla="*/ 1412223 h 1447943"/>
                    <a:gd name="connsiteX31" fmla="*/ 1404080 w 2243722"/>
                    <a:gd name="connsiteY31" fmla="*/ 1445560 h 1447943"/>
                    <a:gd name="connsiteX32" fmla="*/ 1396936 w 2243722"/>
                    <a:gd name="connsiteY32" fmla="*/ 1447942 h 1447943"/>
                    <a:gd name="connsiteX33" fmla="*/ 925448 w 2243722"/>
                    <a:gd name="connsiteY33" fmla="*/ 1443179 h 1447943"/>
                    <a:gd name="connsiteX34" fmla="*/ 870680 w 2243722"/>
                    <a:gd name="connsiteY34" fmla="*/ 1440798 h 1447943"/>
                    <a:gd name="connsiteX35" fmla="*/ 849248 w 2243722"/>
                    <a:gd name="connsiteY35" fmla="*/ 1438417 h 1447943"/>
                    <a:gd name="connsiteX36" fmla="*/ 780192 w 2243722"/>
                    <a:gd name="connsiteY36" fmla="*/ 1431273 h 1447943"/>
                    <a:gd name="connsiteX37" fmla="*/ 689705 w 2243722"/>
                    <a:gd name="connsiteY37" fmla="*/ 1433654 h 1447943"/>
                    <a:gd name="connsiteX38" fmla="*/ 684942 w 2243722"/>
                    <a:gd name="connsiteY38" fmla="*/ 1424129 h 1447943"/>
                    <a:gd name="connsiteX39" fmla="*/ 680180 w 2243722"/>
                    <a:gd name="connsiteY39" fmla="*/ 1262204 h 1447943"/>
                    <a:gd name="connsiteX40" fmla="*/ 677798 w 2243722"/>
                    <a:gd name="connsiteY40" fmla="*/ 924067 h 1447943"/>
                    <a:gd name="connsiteX41" fmla="*/ 670655 w 2243722"/>
                    <a:gd name="connsiteY41" fmla="*/ 743092 h 1447943"/>
                    <a:gd name="connsiteX42" fmla="*/ 1523 w 2243722"/>
                    <a:gd name="connsiteY42" fmla="*/ 747854 h 1447943"/>
                    <a:gd name="connsiteX43" fmla="*/ 6286 w 2243722"/>
                    <a:gd name="connsiteY43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3123 w 2243722"/>
                    <a:gd name="connsiteY14" fmla="*/ 916923 h 1447943"/>
                    <a:gd name="connsiteX15" fmla="*/ 1368361 w 2243722"/>
                    <a:gd name="connsiteY15" fmla="*/ 940735 h 1447943"/>
                    <a:gd name="connsiteX16" fmla="*/ 1365980 w 2243722"/>
                    <a:gd name="connsiteY16" fmla="*/ 1033604 h 1447943"/>
                    <a:gd name="connsiteX17" fmla="*/ 1363598 w 2243722"/>
                    <a:gd name="connsiteY17" fmla="*/ 1045510 h 1447943"/>
                    <a:gd name="connsiteX18" fmla="*/ 1368361 w 2243722"/>
                    <a:gd name="connsiteY18" fmla="*/ 1150285 h 1447943"/>
                    <a:gd name="connsiteX19" fmla="*/ 1370742 w 2243722"/>
                    <a:gd name="connsiteY19" fmla="*/ 1186004 h 1447943"/>
                    <a:gd name="connsiteX20" fmla="*/ 1375505 w 2243722"/>
                    <a:gd name="connsiteY20" fmla="*/ 1200292 h 1447943"/>
                    <a:gd name="connsiteX21" fmla="*/ 1377886 w 2243722"/>
                    <a:gd name="connsiteY21" fmla="*/ 1209817 h 1447943"/>
                    <a:gd name="connsiteX22" fmla="*/ 1380267 w 2243722"/>
                    <a:gd name="connsiteY22" fmla="*/ 1233629 h 1447943"/>
                    <a:gd name="connsiteX23" fmla="*/ 1382648 w 2243722"/>
                    <a:gd name="connsiteY23" fmla="*/ 1243154 h 1447943"/>
                    <a:gd name="connsiteX24" fmla="*/ 1387411 w 2243722"/>
                    <a:gd name="connsiteY24" fmla="*/ 1262204 h 1447943"/>
                    <a:gd name="connsiteX25" fmla="*/ 1394555 w 2243722"/>
                    <a:gd name="connsiteY25" fmla="*/ 1278873 h 1447943"/>
                    <a:gd name="connsiteX26" fmla="*/ 1396936 w 2243722"/>
                    <a:gd name="connsiteY26" fmla="*/ 1297923 h 1447943"/>
                    <a:gd name="connsiteX27" fmla="*/ 1399317 w 2243722"/>
                    <a:gd name="connsiteY27" fmla="*/ 1307448 h 1447943"/>
                    <a:gd name="connsiteX28" fmla="*/ 1401698 w 2243722"/>
                    <a:gd name="connsiteY28" fmla="*/ 1390792 h 1447943"/>
                    <a:gd name="connsiteX29" fmla="*/ 1404080 w 2243722"/>
                    <a:gd name="connsiteY29" fmla="*/ 1400317 h 1447943"/>
                    <a:gd name="connsiteX30" fmla="*/ 1406461 w 2243722"/>
                    <a:gd name="connsiteY30" fmla="*/ 1412223 h 1447943"/>
                    <a:gd name="connsiteX31" fmla="*/ 1404080 w 2243722"/>
                    <a:gd name="connsiteY31" fmla="*/ 1445560 h 1447943"/>
                    <a:gd name="connsiteX32" fmla="*/ 1396936 w 2243722"/>
                    <a:gd name="connsiteY32" fmla="*/ 1447942 h 1447943"/>
                    <a:gd name="connsiteX33" fmla="*/ 925448 w 2243722"/>
                    <a:gd name="connsiteY33" fmla="*/ 1443179 h 1447943"/>
                    <a:gd name="connsiteX34" fmla="*/ 870680 w 2243722"/>
                    <a:gd name="connsiteY34" fmla="*/ 1440798 h 1447943"/>
                    <a:gd name="connsiteX35" fmla="*/ 849248 w 2243722"/>
                    <a:gd name="connsiteY35" fmla="*/ 1438417 h 1447943"/>
                    <a:gd name="connsiteX36" fmla="*/ 780192 w 2243722"/>
                    <a:gd name="connsiteY36" fmla="*/ 1431273 h 1447943"/>
                    <a:gd name="connsiteX37" fmla="*/ 689705 w 2243722"/>
                    <a:gd name="connsiteY37" fmla="*/ 1433654 h 1447943"/>
                    <a:gd name="connsiteX38" fmla="*/ 684942 w 2243722"/>
                    <a:gd name="connsiteY38" fmla="*/ 1424129 h 1447943"/>
                    <a:gd name="connsiteX39" fmla="*/ 680180 w 2243722"/>
                    <a:gd name="connsiteY39" fmla="*/ 1262204 h 1447943"/>
                    <a:gd name="connsiteX40" fmla="*/ 670655 w 2243722"/>
                    <a:gd name="connsiteY40" fmla="*/ 743092 h 1447943"/>
                    <a:gd name="connsiteX41" fmla="*/ 1523 w 2243722"/>
                    <a:gd name="connsiteY41" fmla="*/ 747854 h 1447943"/>
                    <a:gd name="connsiteX42" fmla="*/ 6286 w 2243722"/>
                    <a:gd name="connsiteY42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3123 w 2243722"/>
                    <a:gd name="connsiteY14" fmla="*/ 916923 h 1447943"/>
                    <a:gd name="connsiteX15" fmla="*/ 1368361 w 2243722"/>
                    <a:gd name="connsiteY15" fmla="*/ 940735 h 1447943"/>
                    <a:gd name="connsiteX16" fmla="*/ 1365980 w 2243722"/>
                    <a:gd name="connsiteY16" fmla="*/ 1033604 h 1447943"/>
                    <a:gd name="connsiteX17" fmla="*/ 1363598 w 2243722"/>
                    <a:gd name="connsiteY17" fmla="*/ 1045510 h 1447943"/>
                    <a:gd name="connsiteX18" fmla="*/ 1368361 w 2243722"/>
                    <a:gd name="connsiteY18" fmla="*/ 1150285 h 1447943"/>
                    <a:gd name="connsiteX19" fmla="*/ 1370742 w 2243722"/>
                    <a:gd name="connsiteY19" fmla="*/ 1186004 h 1447943"/>
                    <a:gd name="connsiteX20" fmla="*/ 1375505 w 2243722"/>
                    <a:gd name="connsiteY20" fmla="*/ 1200292 h 1447943"/>
                    <a:gd name="connsiteX21" fmla="*/ 1377886 w 2243722"/>
                    <a:gd name="connsiteY21" fmla="*/ 1209817 h 1447943"/>
                    <a:gd name="connsiteX22" fmla="*/ 1380267 w 2243722"/>
                    <a:gd name="connsiteY22" fmla="*/ 1233629 h 1447943"/>
                    <a:gd name="connsiteX23" fmla="*/ 1382648 w 2243722"/>
                    <a:gd name="connsiteY23" fmla="*/ 1243154 h 1447943"/>
                    <a:gd name="connsiteX24" fmla="*/ 1387411 w 2243722"/>
                    <a:gd name="connsiteY24" fmla="*/ 1262204 h 1447943"/>
                    <a:gd name="connsiteX25" fmla="*/ 1394555 w 2243722"/>
                    <a:gd name="connsiteY25" fmla="*/ 1278873 h 1447943"/>
                    <a:gd name="connsiteX26" fmla="*/ 1396936 w 2243722"/>
                    <a:gd name="connsiteY26" fmla="*/ 1297923 h 1447943"/>
                    <a:gd name="connsiteX27" fmla="*/ 1399317 w 2243722"/>
                    <a:gd name="connsiteY27" fmla="*/ 1307448 h 1447943"/>
                    <a:gd name="connsiteX28" fmla="*/ 1401698 w 2243722"/>
                    <a:gd name="connsiteY28" fmla="*/ 1390792 h 1447943"/>
                    <a:gd name="connsiteX29" fmla="*/ 1404080 w 2243722"/>
                    <a:gd name="connsiteY29" fmla="*/ 1400317 h 1447943"/>
                    <a:gd name="connsiteX30" fmla="*/ 1406461 w 2243722"/>
                    <a:gd name="connsiteY30" fmla="*/ 1412223 h 1447943"/>
                    <a:gd name="connsiteX31" fmla="*/ 1404080 w 2243722"/>
                    <a:gd name="connsiteY31" fmla="*/ 1445560 h 1447943"/>
                    <a:gd name="connsiteX32" fmla="*/ 1396936 w 2243722"/>
                    <a:gd name="connsiteY32" fmla="*/ 1447942 h 1447943"/>
                    <a:gd name="connsiteX33" fmla="*/ 925448 w 2243722"/>
                    <a:gd name="connsiteY33" fmla="*/ 1443179 h 1447943"/>
                    <a:gd name="connsiteX34" fmla="*/ 870680 w 2243722"/>
                    <a:gd name="connsiteY34" fmla="*/ 1440798 h 1447943"/>
                    <a:gd name="connsiteX35" fmla="*/ 849248 w 2243722"/>
                    <a:gd name="connsiteY35" fmla="*/ 1438417 h 1447943"/>
                    <a:gd name="connsiteX36" fmla="*/ 780192 w 2243722"/>
                    <a:gd name="connsiteY36" fmla="*/ 1431273 h 1447943"/>
                    <a:gd name="connsiteX37" fmla="*/ 689705 w 2243722"/>
                    <a:gd name="connsiteY37" fmla="*/ 1433654 h 1447943"/>
                    <a:gd name="connsiteX38" fmla="*/ 684942 w 2243722"/>
                    <a:gd name="connsiteY38" fmla="*/ 1424129 h 1447943"/>
                    <a:gd name="connsiteX39" fmla="*/ 680180 w 2243722"/>
                    <a:gd name="connsiteY39" fmla="*/ 1262204 h 1447943"/>
                    <a:gd name="connsiteX40" fmla="*/ 670655 w 2243722"/>
                    <a:gd name="connsiteY40" fmla="*/ 743092 h 1447943"/>
                    <a:gd name="connsiteX41" fmla="*/ 1523 w 2243722"/>
                    <a:gd name="connsiteY41" fmla="*/ 747854 h 1447943"/>
                    <a:gd name="connsiteX42" fmla="*/ 6286 w 2243722"/>
                    <a:gd name="connsiteY42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3123 w 2243722"/>
                    <a:gd name="connsiteY14" fmla="*/ 916923 h 1447943"/>
                    <a:gd name="connsiteX15" fmla="*/ 1368361 w 2243722"/>
                    <a:gd name="connsiteY15" fmla="*/ 940735 h 1447943"/>
                    <a:gd name="connsiteX16" fmla="*/ 1365980 w 2243722"/>
                    <a:gd name="connsiteY16" fmla="*/ 1033604 h 1447943"/>
                    <a:gd name="connsiteX17" fmla="*/ 1363598 w 2243722"/>
                    <a:gd name="connsiteY17" fmla="*/ 1045510 h 1447943"/>
                    <a:gd name="connsiteX18" fmla="*/ 1368361 w 2243722"/>
                    <a:gd name="connsiteY18" fmla="*/ 1150285 h 1447943"/>
                    <a:gd name="connsiteX19" fmla="*/ 1370742 w 2243722"/>
                    <a:gd name="connsiteY19" fmla="*/ 1186004 h 1447943"/>
                    <a:gd name="connsiteX20" fmla="*/ 1375505 w 2243722"/>
                    <a:gd name="connsiteY20" fmla="*/ 1200292 h 1447943"/>
                    <a:gd name="connsiteX21" fmla="*/ 1377886 w 2243722"/>
                    <a:gd name="connsiteY21" fmla="*/ 1209817 h 1447943"/>
                    <a:gd name="connsiteX22" fmla="*/ 1380267 w 2243722"/>
                    <a:gd name="connsiteY22" fmla="*/ 1233629 h 1447943"/>
                    <a:gd name="connsiteX23" fmla="*/ 1382648 w 2243722"/>
                    <a:gd name="connsiteY23" fmla="*/ 1243154 h 1447943"/>
                    <a:gd name="connsiteX24" fmla="*/ 1387411 w 2243722"/>
                    <a:gd name="connsiteY24" fmla="*/ 1262204 h 1447943"/>
                    <a:gd name="connsiteX25" fmla="*/ 1394555 w 2243722"/>
                    <a:gd name="connsiteY25" fmla="*/ 1278873 h 1447943"/>
                    <a:gd name="connsiteX26" fmla="*/ 1396936 w 2243722"/>
                    <a:gd name="connsiteY26" fmla="*/ 1297923 h 1447943"/>
                    <a:gd name="connsiteX27" fmla="*/ 1399317 w 2243722"/>
                    <a:gd name="connsiteY27" fmla="*/ 1307448 h 1447943"/>
                    <a:gd name="connsiteX28" fmla="*/ 1401698 w 2243722"/>
                    <a:gd name="connsiteY28" fmla="*/ 1390792 h 1447943"/>
                    <a:gd name="connsiteX29" fmla="*/ 1404080 w 2243722"/>
                    <a:gd name="connsiteY29" fmla="*/ 1400317 h 1447943"/>
                    <a:gd name="connsiteX30" fmla="*/ 1406461 w 2243722"/>
                    <a:gd name="connsiteY30" fmla="*/ 1412223 h 1447943"/>
                    <a:gd name="connsiteX31" fmla="*/ 1404080 w 2243722"/>
                    <a:gd name="connsiteY31" fmla="*/ 1445560 h 1447943"/>
                    <a:gd name="connsiteX32" fmla="*/ 1396936 w 2243722"/>
                    <a:gd name="connsiteY32" fmla="*/ 1447942 h 1447943"/>
                    <a:gd name="connsiteX33" fmla="*/ 925448 w 2243722"/>
                    <a:gd name="connsiteY33" fmla="*/ 1443179 h 1447943"/>
                    <a:gd name="connsiteX34" fmla="*/ 870680 w 2243722"/>
                    <a:gd name="connsiteY34" fmla="*/ 1440798 h 1447943"/>
                    <a:gd name="connsiteX35" fmla="*/ 849248 w 2243722"/>
                    <a:gd name="connsiteY35" fmla="*/ 1438417 h 1447943"/>
                    <a:gd name="connsiteX36" fmla="*/ 780192 w 2243722"/>
                    <a:gd name="connsiteY36" fmla="*/ 1431273 h 1447943"/>
                    <a:gd name="connsiteX37" fmla="*/ 689705 w 2243722"/>
                    <a:gd name="connsiteY37" fmla="*/ 1433654 h 1447943"/>
                    <a:gd name="connsiteX38" fmla="*/ 684942 w 2243722"/>
                    <a:gd name="connsiteY38" fmla="*/ 1424129 h 1447943"/>
                    <a:gd name="connsiteX39" fmla="*/ 680180 w 2243722"/>
                    <a:gd name="connsiteY39" fmla="*/ 1262204 h 1447943"/>
                    <a:gd name="connsiteX40" fmla="*/ 701611 w 2243722"/>
                    <a:gd name="connsiteY40" fmla="*/ 747855 h 1447943"/>
                    <a:gd name="connsiteX41" fmla="*/ 1523 w 2243722"/>
                    <a:gd name="connsiteY41" fmla="*/ 747854 h 1447943"/>
                    <a:gd name="connsiteX42" fmla="*/ 6286 w 2243722"/>
                    <a:gd name="connsiteY42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3123 w 2243722"/>
                    <a:gd name="connsiteY14" fmla="*/ 916923 h 1447943"/>
                    <a:gd name="connsiteX15" fmla="*/ 1368361 w 2243722"/>
                    <a:gd name="connsiteY15" fmla="*/ 940735 h 1447943"/>
                    <a:gd name="connsiteX16" fmla="*/ 1365980 w 2243722"/>
                    <a:gd name="connsiteY16" fmla="*/ 1033604 h 1447943"/>
                    <a:gd name="connsiteX17" fmla="*/ 1363598 w 2243722"/>
                    <a:gd name="connsiteY17" fmla="*/ 1045510 h 1447943"/>
                    <a:gd name="connsiteX18" fmla="*/ 1368361 w 2243722"/>
                    <a:gd name="connsiteY18" fmla="*/ 1150285 h 1447943"/>
                    <a:gd name="connsiteX19" fmla="*/ 1370742 w 2243722"/>
                    <a:gd name="connsiteY19" fmla="*/ 1186004 h 1447943"/>
                    <a:gd name="connsiteX20" fmla="*/ 1375505 w 2243722"/>
                    <a:gd name="connsiteY20" fmla="*/ 1200292 h 1447943"/>
                    <a:gd name="connsiteX21" fmla="*/ 1377886 w 2243722"/>
                    <a:gd name="connsiteY21" fmla="*/ 1209817 h 1447943"/>
                    <a:gd name="connsiteX22" fmla="*/ 1380267 w 2243722"/>
                    <a:gd name="connsiteY22" fmla="*/ 1233629 h 1447943"/>
                    <a:gd name="connsiteX23" fmla="*/ 1382648 w 2243722"/>
                    <a:gd name="connsiteY23" fmla="*/ 1243154 h 1447943"/>
                    <a:gd name="connsiteX24" fmla="*/ 1387411 w 2243722"/>
                    <a:gd name="connsiteY24" fmla="*/ 1262204 h 1447943"/>
                    <a:gd name="connsiteX25" fmla="*/ 1394555 w 2243722"/>
                    <a:gd name="connsiteY25" fmla="*/ 1278873 h 1447943"/>
                    <a:gd name="connsiteX26" fmla="*/ 1396936 w 2243722"/>
                    <a:gd name="connsiteY26" fmla="*/ 1297923 h 1447943"/>
                    <a:gd name="connsiteX27" fmla="*/ 1399317 w 2243722"/>
                    <a:gd name="connsiteY27" fmla="*/ 1307448 h 1447943"/>
                    <a:gd name="connsiteX28" fmla="*/ 1401698 w 2243722"/>
                    <a:gd name="connsiteY28" fmla="*/ 1390792 h 1447943"/>
                    <a:gd name="connsiteX29" fmla="*/ 1404080 w 2243722"/>
                    <a:gd name="connsiteY29" fmla="*/ 1400317 h 1447943"/>
                    <a:gd name="connsiteX30" fmla="*/ 1406461 w 2243722"/>
                    <a:gd name="connsiteY30" fmla="*/ 1412223 h 1447943"/>
                    <a:gd name="connsiteX31" fmla="*/ 1404080 w 2243722"/>
                    <a:gd name="connsiteY31" fmla="*/ 1445560 h 1447943"/>
                    <a:gd name="connsiteX32" fmla="*/ 1396936 w 2243722"/>
                    <a:gd name="connsiteY32" fmla="*/ 1447942 h 1447943"/>
                    <a:gd name="connsiteX33" fmla="*/ 925448 w 2243722"/>
                    <a:gd name="connsiteY33" fmla="*/ 1443179 h 1447943"/>
                    <a:gd name="connsiteX34" fmla="*/ 870680 w 2243722"/>
                    <a:gd name="connsiteY34" fmla="*/ 1440798 h 1447943"/>
                    <a:gd name="connsiteX35" fmla="*/ 849248 w 2243722"/>
                    <a:gd name="connsiteY35" fmla="*/ 1438417 h 1447943"/>
                    <a:gd name="connsiteX36" fmla="*/ 780192 w 2243722"/>
                    <a:gd name="connsiteY36" fmla="*/ 1431273 h 1447943"/>
                    <a:gd name="connsiteX37" fmla="*/ 689705 w 2243722"/>
                    <a:gd name="connsiteY37" fmla="*/ 1433654 h 1447943"/>
                    <a:gd name="connsiteX38" fmla="*/ 684942 w 2243722"/>
                    <a:gd name="connsiteY38" fmla="*/ 1424129 h 1447943"/>
                    <a:gd name="connsiteX39" fmla="*/ 680180 w 2243722"/>
                    <a:gd name="connsiteY39" fmla="*/ 1262204 h 1447943"/>
                    <a:gd name="connsiteX40" fmla="*/ 701611 w 2243722"/>
                    <a:gd name="connsiteY40" fmla="*/ 747855 h 1447943"/>
                    <a:gd name="connsiteX41" fmla="*/ 1523 w 2243722"/>
                    <a:gd name="connsiteY41" fmla="*/ 747854 h 1447943"/>
                    <a:gd name="connsiteX42" fmla="*/ 6286 w 2243722"/>
                    <a:gd name="connsiteY42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3123 w 2243722"/>
                    <a:gd name="connsiteY14" fmla="*/ 916923 h 1447943"/>
                    <a:gd name="connsiteX15" fmla="*/ 1368361 w 2243722"/>
                    <a:gd name="connsiteY15" fmla="*/ 940735 h 1447943"/>
                    <a:gd name="connsiteX16" fmla="*/ 1365980 w 2243722"/>
                    <a:gd name="connsiteY16" fmla="*/ 1033604 h 1447943"/>
                    <a:gd name="connsiteX17" fmla="*/ 1363598 w 2243722"/>
                    <a:gd name="connsiteY17" fmla="*/ 1045510 h 1447943"/>
                    <a:gd name="connsiteX18" fmla="*/ 1368361 w 2243722"/>
                    <a:gd name="connsiteY18" fmla="*/ 1150285 h 1447943"/>
                    <a:gd name="connsiteX19" fmla="*/ 1370742 w 2243722"/>
                    <a:gd name="connsiteY19" fmla="*/ 1186004 h 1447943"/>
                    <a:gd name="connsiteX20" fmla="*/ 1375505 w 2243722"/>
                    <a:gd name="connsiteY20" fmla="*/ 1200292 h 1447943"/>
                    <a:gd name="connsiteX21" fmla="*/ 1377886 w 2243722"/>
                    <a:gd name="connsiteY21" fmla="*/ 1209817 h 1447943"/>
                    <a:gd name="connsiteX22" fmla="*/ 1380267 w 2243722"/>
                    <a:gd name="connsiteY22" fmla="*/ 1233629 h 1447943"/>
                    <a:gd name="connsiteX23" fmla="*/ 1382648 w 2243722"/>
                    <a:gd name="connsiteY23" fmla="*/ 1243154 h 1447943"/>
                    <a:gd name="connsiteX24" fmla="*/ 1387411 w 2243722"/>
                    <a:gd name="connsiteY24" fmla="*/ 1262204 h 1447943"/>
                    <a:gd name="connsiteX25" fmla="*/ 1394555 w 2243722"/>
                    <a:gd name="connsiteY25" fmla="*/ 1278873 h 1447943"/>
                    <a:gd name="connsiteX26" fmla="*/ 1396936 w 2243722"/>
                    <a:gd name="connsiteY26" fmla="*/ 1297923 h 1447943"/>
                    <a:gd name="connsiteX27" fmla="*/ 1399317 w 2243722"/>
                    <a:gd name="connsiteY27" fmla="*/ 1307448 h 1447943"/>
                    <a:gd name="connsiteX28" fmla="*/ 1401698 w 2243722"/>
                    <a:gd name="connsiteY28" fmla="*/ 1390792 h 1447943"/>
                    <a:gd name="connsiteX29" fmla="*/ 1404080 w 2243722"/>
                    <a:gd name="connsiteY29" fmla="*/ 1400317 h 1447943"/>
                    <a:gd name="connsiteX30" fmla="*/ 1406461 w 2243722"/>
                    <a:gd name="connsiteY30" fmla="*/ 1412223 h 1447943"/>
                    <a:gd name="connsiteX31" fmla="*/ 1404080 w 2243722"/>
                    <a:gd name="connsiteY31" fmla="*/ 1445560 h 1447943"/>
                    <a:gd name="connsiteX32" fmla="*/ 1396936 w 2243722"/>
                    <a:gd name="connsiteY32" fmla="*/ 1447942 h 1447943"/>
                    <a:gd name="connsiteX33" fmla="*/ 925448 w 2243722"/>
                    <a:gd name="connsiteY33" fmla="*/ 1443179 h 1447943"/>
                    <a:gd name="connsiteX34" fmla="*/ 870680 w 2243722"/>
                    <a:gd name="connsiteY34" fmla="*/ 1440798 h 1447943"/>
                    <a:gd name="connsiteX35" fmla="*/ 849248 w 2243722"/>
                    <a:gd name="connsiteY35" fmla="*/ 1438417 h 1447943"/>
                    <a:gd name="connsiteX36" fmla="*/ 780192 w 2243722"/>
                    <a:gd name="connsiteY36" fmla="*/ 1431273 h 1447943"/>
                    <a:gd name="connsiteX37" fmla="*/ 689705 w 2243722"/>
                    <a:gd name="connsiteY37" fmla="*/ 1433654 h 1447943"/>
                    <a:gd name="connsiteX38" fmla="*/ 684942 w 2243722"/>
                    <a:gd name="connsiteY38" fmla="*/ 1424129 h 1447943"/>
                    <a:gd name="connsiteX39" fmla="*/ 680180 w 2243722"/>
                    <a:gd name="connsiteY39" fmla="*/ 1262204 h 1447943"/>
                    <a:gd name="connsiteX40" fmla="*/ 701611 w 2243722"/>
                    <a:gd name="connsiteY40" fmla="*/ 747855 h 1447943"/>
                    <a:gd name="connsiteX41" fmla="*/ 1523 w 2243722"/>
                    <a:gd name="connsiteY41" fmla="*/ 747854 h 1447943"/>
                    <a:gd name="connsiteX42" fmla="*/ 6286 w 2243722"/>
                    <a:gd name="connsiteY42" fmla="*/ 57292 h 1447943"/>
                    <a:gd name="connsiteX0" fmla="*/ 6286 w 2243722"/>
                    <a:gd name="connsiteY0" fmla="*/ 57292 h 1447943"/>
                    <a:gd name="connsiteX1" fmla="*/ 2094642 w 2243722"/>
                    <a:gd name="connsiteY1" fmla="*/ 59673 h 1447943"/>
                    <a:gd name="connsiteX2" fmla="*/ 2075592 w 2243722"/>
                    <a:gd name="connsiteY2" fmla="*/ 635935 h 1447943"/>
                    <a:gd name="connsiteX3" fmla="*/ 2077973 w 2243722"/>
                    <a:gd name="connsiteY3" fmla="*/ 669273 h 1447943"/>
                    <a:gd name="connsiteX4" fmla="*/ 2080355 w 2243722"/>
                    <a:gd name="connsiteY4" fmla="*/ 678798 h 1447943"/>
                    <a:gd name="connsiteX5" fmla="*/ 2082736 w 2243722"/>
                    <a:gd name="connsiteY5" fmla="*/ 693085 h 1447943"/>
                    <a:gd name="connsiteX6" fmla="*/ 2089880 w 2243722"/>
                    <a:gd name="connsiteY6" fmla="*/ 719279 h 1447943"/>
                    <a:gd name="connsiteX7" fmla="*/ 2092261 w 2243722"/>
                    <a:gd name="connsiteY7" fmla="*/ 738329 h 1447943"/>
                    <a:gd name="connsiteX8" fmla="*/ 1837467 w 2243722"/>
                    <a:gd name="connsiteY8" fmla="*/ 766904 h 1447943"/>
                    <a:gd name="connsiteX9" fmla="*/ 1732692 w 2243722"/>
                    <a:gd name="connsiteY9" fmla="*/ 771667 h 1447943"/>
                    <a:gd name="connsiteX10" fmla="*/ 1718405 w 2243722"/>
                    <a:gd name="connsiteY10" fmla="*/ 776429 h 1447943"/>
                    <a:gd name="connsiteX11" fmla="*/ 1606486 w 2243722"/>
                    <a:gd name="connsiteY11" fmla="*/ 778810 h 1447943"/>
                    <a:gd name="connsiteX12" fmla="*/ 1537430 w 2243722"/>
                    <a:gd name="connsiteY12" fmla="*/ 781192 h 1447943"/>
                    <a:gd name="connsiteX13" fmla="*/ 1396936 w 2243722"/>
                    <a:gd name="connsiteY13" fmla="*/ 766904 h 1447943"/>
                    <a:gd name="connsiteX14" fmla="*/ 1373123 w 2243722"/>
                    <a:gd name="connsiteY14" fmla="*/ 916923 h 1447943"/>
                    <a:gd name="connsiteX15" fmla="*/ 1368361 w 2243722"/>
                    <a:gd name="connsiteY15" fmla="*/ 940735 h 1447943"/>
                    <a:gd name="connsiteX16" fmla="*/ 1365980 w 2243722"/>
                    <a:gd name="connsiteY16" fmla="*/ 1033604 h 1447943"/>
                    <a:gd name="connsiteX17" fmla="*/ 1363598 w 2243722"/>
                    <a:gd name="connsiteY17" fmla="*/ 1045510 h 1447943"/>
                    <a:gd name="connsiteX18" fmla="*/ 1368361 w 2243722"/>
                    <a:gd name="connsiteY18" fmla="*/ 1150285 h 1447943"/>
                    <a:gd name="connsiteX19" fmla="*/ 1370742 w 2243722"/>
                    <a:gd name="connsiteY19" fmla="*/ 1186004 h 1447943"/>
                    <a:gd name="connsiteX20" fmla="*/ 1375505 w 2243722"/>
                    <a:gd name="connsiteY20" fmla="*/ 1200292 h 1447943"/>
                    <a:gd name="connsiteX21" fmla="*/ 1377886 w 2243722"/>
                    <a:gd name="connsiteY21" fmla="*/ 1209817 h 1447943"/>
                    <a:gd name="connsiteX22" fmla="*/ 1380267 w 2243722"/>
                    <a:gd name="connsiteY22" fmla="*/ 1233629 h 1447943"/>
                    <a:gd name="connsiteX23" fmla="*/ 1382648 w 2243722"/>
                    <a:gd name="connsiteY23" fmla="*/ 1243154 h 1447943"/>
                    <a:gd name="connsiteX24" fmla="*/ 1387411 w 2243722"/>
                    <a:gd name="connsiteY24" fmla="*/ 1262204 h 1447943"/>
                    <a:gd name="connsiteX25" fmla="*/ 1394555 w 2243722"/>
                    <a:gd name="connsiteY25" fmla="*/ 1278873 h 1447943"/>
                    <a:gd name="connsiteX26" fmla="*/ 1396936 w 2243722"/>
                    <a:gd name="connsiteY26" fmla="*/ 1297923 h 1447943"/>
                    <a:gd name="connsiteX27" fmla="*/ 1399317 w 2243722"/>
                    <a:gd name="connsiteY27" fmla="*/ 1307448 h 1447943"/>
                    <a:gd name="connsiteX28" fmla="*/ 1401698 w 2243722"/>
                    <a:gd name="connsiteY28" fmla="*/ 1390792 h 1447943"/>
                    <a:gd name="connsiteX29" fmla="*/ 1404080 w 2243722"/>
                    <a:gd name="connsiteY29" fmla="*/ 1400317 h 1447943"/>
                    <a:gd name="connsiteX30" fmla="*/ 1406461 w 2243722"/>
                    <a:gd name="connsiteY30" fmla="*/ 1412223 h 1447943"/>
                    <a:gd name="connsiteX31" fmla="*/ 1404080 w 2243722"/>
                    <a:gd name="connsiteY31" fmla="*/ 1445560 h 1447943"/>
                    <a:gd name="connsiteX32" fmla="*/ 1396936 w 2243722"/>
                    <a:gd name="connsiteY32" fmla="*/ 1447942 h 1447943"/>
                    <a:gd name="connsiteX33" fmla="*/ 925448 w 2243722"/>
                    <a:gd name="connsiteY33" fmla="*/ 1443179 h 1447943"/>
                    <a:gd name="connsiteX34" fmla="*/ 870680 w 2243722"/>
                    <a:gd name="connsiteY34" fmla="*/ 1440798 h 1447943"/>
                    <a:gd name="connsiteX35" fmla="*/ 849248 w 2243722"/>
                    <a:gd name="connsiteY35" fmla="*/ 1438417 h 1447943"/>
                    <a:gd name="connsiteX36" fmla="*/ 780192 w 2243722"/>
                    <a:gd name="connsiteY36" fmla="*/ 1431273 h 1447943"/>
                    <a:gd name="connsiteX37" fmla="*/ 689705 w 2243722"/>
                    <a:gd name="connsiteY37" fmla="*/ 1433654 h 1447943"/>
                    <a:gd name="connsiteX38" fmla="*/ 684942 w 2243722"/>
                    <a:gd name="connsiteY38" fmla="*/ 1424129 h 1447943"/>
                    <a:gd name="connsiteX39" fmla="*/ 680180 w 2243722"/>
                    <a:gd name="connsiteY39" fmla="*/ 1262204 h 1447943"/>
                    <a:gd name="connsiteX40" fmla="*/ 701611 w 2243722"/>
                    <a:gd name="connsiteY40" fmla="*/ 747855 h 1447943"/>
                    <a:gd name="connsiteX41" fmla="*/ 1523 w 2243722"/>
                    <a:gd name="connsiteY41" fmla="*/ 747854 h 1447943"/>
                    <a:gd name="connsiteX42" fmla="*/ 6286 w 2243722"/>
                    <a:gd name="connsiteY42" fmla="*/ 57292 h 1447943"/>
                    <a:gd name="connsiteX0" fmla="*/ 6286 w 2243722"/>
                    <a:gd name="connsiteY0" fmla="*/ 11839 h 1402490"/>
                    <a:gd name="connsiteX1" fmla="*/ 2094642 w 2243722"/>
                    <a:gd name="connsiteY1" fmla="*/ 14220 h 1402490"/>
                    <a:gd name="connsiteX2" fmla="*/ 2075592 w 2243722"/>
                    <a:gd name="connsiteY2" fmla="*/ 590482 h 1402490"/>
                    <a:gd name="connsiteX3" fmla="*/ 2077973 w 2243722"/>
                    <a:gd name="connsiteY3" fmla="*/ 623820 h 1402490"/>
                    <a:gd name="connsiteX4" fmla="*/ 2080355 w 2243722"/>
                    <a:gd name="connsiteY4" fmla="*/ 633345 h 1402490"/>
                    <a:gd name="connsiteX5" fmla="*/ 2082736 w 2243722"/>
                    <a:gd name="connsiteY5" fmla="*/ 647632 h 1402490"/>
                    <a:gd name="connsiteX6" fmla="*/ 2089880 w 2243722"/>
                    <a:gd name="connsiteY6" fmla="*/ 673826 h 1402490"/>
                    <a:gd name="connsiteX7" fmla="*/ 2092261 w 2243722"/>
                    <a:gd name="connsiteY7" fmla="*/ 692876 h 1402490"/>
                    <a:gd name="connsiteX8" fmla="*/ 1837467 w 2243722"/>
                    <a:gd name="connsiteY8" fmla="*/ 721451 h 1402490"/>
                    <a:gd name="connsiteX9" fmla="*/ 1732692 w 2243722"/>
                    <a:gd name="connsiteY9" fmla="*/ 726214 h 1402490"/>
                    <a:gd name="connsiteX10" fmla="*/ 1718405 w 2243722"/>
                    <a:gd name="connsiteY10" fmla="*/ 730976 h 1402490"/>
                    <a:gd name="connsiteX11" fmla="*/ 1606486 w 2243722"/>
                    <a:gd name="connsiteY11" fmla="*/ 733357 h 1402490"/>
                    <a:gd name="connsiteX12" fmla="*/ 1537430 w 2243722"/>
                    <a:gd name="connsiteY12" fmla="*/ 735739 h 1402490"/>
                    <a:gd name="connsiteX13" fmla="*/ 1396936 w 2243722"/>
                    <a:gd name="connsiteY13" fmla="*/ 721451 h 1402490"/>
                    <a:gd name="connsiteX14" fmla="*/ 1373123 w 2243722"/>
                    <a:gd name="connsiteY14" fmla="*/ 871470 h 1402490"/>
                    <a:gd name="connsiteX15" fmla="*/ 1368361 w 2243722"/>
                    <a:gd name="connsiteY15" fmla="*/ 895282 h 1402490"/>
                    <a:gd name="connsiteX16" fmla="*/ 1365980 w 2243722"/>
                    <a:gd name="connsiteY16" fmla="*/ 988151 h 1402490"/>
                    <a:gd name="connsiteX17" fmla="*/ 1363598 w 2243722"/>
                    <a:gd name="connsiteY17" fmla="*/ 1000057 h 1402490"/>
                    <a:gd name="connsiteX18" fmla="*/ 1368361 w 2243722"/>
                    <a:gd name="connsiteY18" fmla="*/ 1104832 h 1402490"/>
                    <a:gd name="connsiteX19" fmla="*/ 1370742 w 2243722"/>
                    <a:gd name="connsiteY19" fmla="*/ 1140551 h 1402490"/>
                    <a:gd name="connsiteX20" fmla="*/ 1375505 w 2243722"/>
                    <a:gd name="connsiteY20" fmla="*/ 1154839 h 1402490"/>
                    <a:gd name="connsiteX21" fmla="*/ 1377886 w 2243722"/>
                    <a:gd name="connsiteY21" fmla="*/ 1164364 h 1402490"/>
                    <a:gd name="connsiteX22" fmla="*/ 1380267 w 2243722"/>
                    <a:gd name="connsiteY22" fmla="*/ 1188176 h 1402490"/>
                    <a:gd name="connsiteX23" fmla="*/ 1382648 w 2243722"/>
                    <a:gd name="connsiteY23" fmla="*/ 1197701 h 1402490"/>
                    <a:gd name="connsiteX24" fmla="*/ 1387411 w 2243722"/>
                    <a:gd name="connsiteY24" fmla="*/ 1216751 h 1402490"/>
                    <a:gd name="connsiteX25" fmla="*/ 1394555 w 2243722"/>
                    <a:gd name="connsiteY25" fmla="*/ 1233420 h 1402490"/>
                    <a:gd name="connsiteX26" fmla="*/ 1396936 w 2243722"/>
                    <a:gd name="connsiteY26" fmla="*/ 1252470 h 1402490"/>
                    <a:gd name="connsiteX27" fmla="*/ 1399317 w 2243722"/>
                    <a:gd name="connsiteY27" fmla="*/ 1261995 h 1402490"/>
                    <a:gd name="connsiteX28" fmla="*/ 1401698 w 2243722"/>
                    <a:gd name="connsiteY28" fmla="*/ 1345339 h 1402490"/>
                    <a:gd name="connsiteX29" fmla="*/ 1404080 w 2243722"/>
                    <a:gd name="connsiteY29" fmla="*/ 1354864 h 1402490"/>
                    <a:gd name="connsiteX30" fmla="*/ 1406461 w 2243722"/>
                    <a:gd name="connsiteY30" fmla="*/ 1366770 h 1402490"/>
                    <a:gd name="connsiteX31" fmla="*/ 1404080 w 2243722"/>
                    <a:gd name="connsiteY31" fmla="*/ 1400107 h 1402490"/>
                    <a:gd name="connsiteX32" fmla="*/ 1396936 w 2243722"/>
                    <a:gd name="connsiteY32" fmla="*/ 1402489 h 1402490"/>
                    <a:gd name="connsiteX33" fmla="*/ 925448 w 2243722"/>
                    <a:gd name="connsiteY33" fmla="*/ 1397726 h 1402490"/>
                    <a:gd name="connsiteX34" fmla="*/ 870680 w 2243722"/>
                    <a:gd name="connsiteY34" fmla="*/ 1395345 h 1402490"/>
                    <a:gd name="connsiteX35" fmla="*/ 849248 w 2243722"/>
                    <a:gd name="connsiteY35" fmla="*/ 1392964 h 1402490"/>
                    <a:gd name="connsiteX36" fmla="*/ 780192 w 2243722"/>
                    <a:gd name="connsiteY36" fmla="*/ 1385820 h 1402490"/>
                    <a:gd name="connsiteX37" fmla="*/ 689705 w 2243722"/>
                    <a:gd name="connsiteY37" fmla="*/ 1388201 h 1402490"/>
                    <a:gd name="connsiteX38" fmla="*/ 684942 w 2243722"/>
                    <a:gd name="connsiteY38" fmla="*/ 1378676 h 1402490"/>
                    <a:gd name="connsiteX39" fmla="*/ 680180 w 2243722"/>
                    <a:gd name="connsiteY39" fmla="*/ 1216751 h 1402490"/>
                    <a:gd name="connsiteX40" fmla="*/ 701611 w 2243722"/>
                    <a:gd name="connsiteY40" fmla="*/ 702402 h 1402490"/>
                    <a:gd name="connsiteX41" fmla="*/ 1523 w 2243722"/>
                    <a:gd name="connsiteY41" fmla="*/ 702401 h 1402490"/>
                    <a:gd name="connsiteX42" fmla="*/ 6286 w 2243722"/>
                    <a:gd name="connsiteY42" fmla="*/ 11839 h 1402490"/>
                    <a:gd name="connsiteX0" fmla="*/ 7944 w 2245380"/>
                    <a:gd name="connsiteY0" fmla="*/ 11839 h 1402490"/>
                    <a:gd name="connsiteX1" fmla="*/ 2096300 w 2245380"/>
                    <a:gd name="connsiteY1" fmla="*/ 14220 h 1402490"/>
                    <a:gd name="connsiteX2" fmla="*/ 2077250 w 2245380"/>
                    <a:gd name="connsiteY2" fmla="*/ 590482 h 1402490"/>
                    <a:gd name="connsiteX3" fmla="*/ 2079631 w 2245380"/>
                    <a:gd name="connsiteY3" fmla="*/ 623820 h 1402490"/>
                    <a:gd name="connsiteX4" fmla="*/ 2082013 w 2245380"/>
                    <a:gd name="connsiteY4" fmla="*/ 633345 h 1402490"/>
                    <a:gd name="connsiteX5" fmla="*/ 2084394 w 2245380"/>
                    <a:gd name="connsiteY5" fmla="*/ 647632 h 1402490"/>
                    <a:gd name="connsiteX6" fmla="*/ 2091538 w 2245380"/>
                    <a:gd name="connsiteY6" fmla="*/ 673826 h 1402490"/>
                    <a:gd name="connsiteX7" fmla="*/ 2093919 w 2245380"/>
                    <a:gd name="connsiteY7" fmla="*/ 692876 h 1402490"/>
                    <a:gd name="connsiteX8" fmla="*/ 1839125 w 2245380"/>
                    <a:gd name="connsiteY8" fmla="*/ 721451 h 1402490"/>
                    <a:gd name="connsiteX9" fmla="*/ 1734350 w 2245380"/>
                    <a:gd name="connsiteY9" fmla="*/ 726214 h 1402490"/>
                    <a:gd name="connsiteX10" fmla="*/ 1720063 w 2245380"/>
                    <a:gd name="connsiteY10" fmla="*/ 730976 h 1402490"/>
                    <a:gd name="connsiteX11" fmla="*/ 1608144 w 2245380"/>
                    <a:gd name="connsiteY11" fmla="*/ 733357 h 1402490"/>
                    <a:gd name="connsiteX12" fmla="*/ 1539088 w 2245380"/>
                    <a:gd name="connsiteY12" fmla="*/ 735739 h 1402490"/>
                    <a:gd name="connsiteX13" fmla="*/ 1398594 w 2245380"/>
                    <a:gd name="connsiteY13" fmla="*/ 721451 h 1402490"/>
                    <a:gd name="connsiteX14" fmla="*/ 1374781 w 2245380"/>
                    <a:gd name="connsiteY14" fmla="*/ 871470 h 1402490"/>
                    <a:gd name="connsiteX15" fmla="*/ 1370019 w 2245380"/>
                    <a:gd name="connsiteY15" fmla="*/ 895282 h 1402490"/>
                    <a:gd name="connsiteX16" fmla="*/ 1367638 w 2245380"/>
                    <a:gd name="connsiteY16" fmla="*/ 988151 h 1402490"/>
                    <a:gd name="connsiteX17" fmla="*/ 1365256 w 2245380"/>
                    <a:gd name="connsiteY17" fmla="*/ 1000057 h 1402490"/>
                    <a:gd name="connsiteX18" fmla="*/ 1370019 w 2245380"/>
                    <a:gd name="connsiteY18" fmla="*/ 1104832 h 1402490"/>
                    <a:gd name="connsiteX19" fmla="*/ 1372400 w 2245380"/>
                    <a:gd name="connsiteY19" fmla="*/ 1140551 h 1402490"/>
                    <a:gd name="connsiteX20" fmla="*/ 1377163 w 2245380"/>
                    <a:gd name="connsiteY20" fmla="*/ 1154839 h 1402490"/>
                    <a:gd name="connsiteX21" fmla="*/ 1379544 w 2245380"/>
                    <a:gd name="connsiteY21" fmla="*/ 1164364 h 1402490"/>
                    <a:gd name="connsiteX22" fmla="*/ 1381925 w 2245380"/>
                    <a:gd name="connsiteY22" fmla="*/ 1188176 h 1402490"/>
                    <a:gd name="connsiteX23" fmla="*/ 1384306 w 2245380"/>
                    <a:gd name="connsiteY23" fmla="*/ 1197701 h 1402490"/>
                    <a:gd name="connsiteX24" fmla="*/ 1389069 w 2245380"/>
                    <a:gd name="connsiteY24" fmla="*/ 1216751 h 1402490"/>
                    <a:gd name="connsiteX25" fmla="*/ 1396213 w 2245380"/>
                    <a:gd name="connsiteY25" fmla="*/ 1233420 h 1402490"/>
                    <a:gd name="connsiteX26" fmla="*/ 1398594 w 2245380"/>
                    <a:gd name="connsiteY26" fmla="*/ 1252470 h 1402490"/>
                    <a:gd name="connsiteX27" fmla="*/ 1400975 w 2245380"/>
                    <a:gd name="connsiteY27" fmla="*/ 1261995 h 1402490"/>
                    <a:gd name="connsiteX28" fmla="*/ 1403356 w 2245380"/>
                    <a:gd name="connsiteY28" fmla="*/ 1345339 h 1402490"/>
                    <a:gd name="connsiteX29" fmla="*/ 1405738 w 2245380"/>
                    <a:gd name="connsiteY29" fmla="*/ 1354864 h 1402490"/>
                    <a:gd name="connsiteX30" fmla="*/ 1408119 w 2245380"/>
                    <a:gd name="connsiteY30" fmla="*/ 1366770 h 1402490"/>
                    <a:gd name="connsiteX31" fmla="*/ 1405738 w 2245380"/>
                    <a:gd name="connsiteY31" fmla="*/ 1400107 h 1402490"/>
                    <a:gd name="connsiteX32" fmla="*/ 1398594 w 2245380"/>
                    <a:gd name="connsiteY32" fmla="*/ 1402489 h 1402490"/>
                    <a:gd name="connsiteX33" fmla="*/ 927106 w 2245380"/>
                    <a:gd name="connsiteY33" fmla="*/ 1397726 h 1402490"/>
                    <a:gd name="connsiteX34" fmla="*/ 872338 w 2245380"/>
                    <a:gd name="connsiteY34" fmla="*/ 1395345 h 1402490"/>
                    <a:gd name="connsiteX35" fmla="*/ 850906 w 2245380"/>
                    <a:gd name="connsiteY35" fmla="*/ 1392964 h 1402490"/>
                    <a:gd name="connsiteX36" fmla="*/ 781850 w 2245380"/>
                    <a:gd name="connsiteY36" fmla="*/ 1385820 h 1402490"/>
                    <a:gd name="connsiteX37" fmla="*/ 691363 w 2245380"/>
                    <a:gd name="connsiteY37" fmla="*/ 1388201 h 1402490"/>
                    <a:gd name="connsiteX38" fmla="*/ 686600 w 2245380"/>
                    <a:gd name="connsiteY38" fmla="*/ 1378676 h 1402490"/>
                    <a:gd name="connsiteX39" fmla="*/ 681838 w 2245380"/>
                    <a:gd name="connsiteY39" fmla="*/ 1216751 h 1402490"/>
                    <a:gd name="connsiteX40" fmla="*/ 703269 w 2245380"/>
                    <a:gd name="connsiteY40" fmla="*/ 702402 h 1402490"/>
                    <a:gd name="connsiteX41" fmla="*/ 3181 w 2245380"/>
                    <a:gd name="connsiteY41" fmla="*/ 702401 h 1402490"/>
                    <a:gd name="connsiteX42" fmla="*/ 7944 w 2245380"/>
                    <a:gd name="connsiteY42" fmla="*/ 11839 h 1402490"/>
                    <a:gd name="connsiteX0" fmla="*/ 109806 w 2242467"/>
                    <a:gd name="connsiteY0" fmla="*/ 49949 h 1395356"/>
                    <a:gd name="connsiteX1" fmla="*/ 2093387 w 2242467"/>
                    <a:gd name="connsiteY1" fmla="*/ 7086 h 1395356"/>
                    <a:gd name="connsiteX2" fmla="*/ 2074337 w 2242467"/>
                    <a:gd name="connsiteY2" fmla="*/ 583348 h 1395356"/>
                    <a:gd name="connsiteX3" fmla="*/ 2076718 w 2242467"/>
                    <a:gd name="connsiteY3" fmla="*/ 616686 h 1395356"/>
                    <a:gd name="connsiteX4" fmla="*/ 2079100 w 2242467"/>
                    <a:gd name="connsiteY4" fmla="*/ 626211 h 1395356"/>
                    <a:gd name="connsiteX5" fmla="*/ 2081481 w 2242467"/>
                    <a:gd name="connsiteY5" fmla="*/ 640498 h 1395356"/>
                    <a:gd name="connsiteX6" fmla="*/ 2088625 w 2242467"/>
                    <a:gd name="connsiteY6" fmla="*/ 666692 h 1395356"/>
                    <a:gd name="connsiteX7" fmla="*/ 2091006 w 2242467"/>
                    <a:gd name="connsiteY7" fmla="*/ 685742 h 1395356"/>
                    <a:gd name="connsiteX8" fmla="*/ 1836212 w 2242467"/>
                    <a:gd name="connsiteY8" fmla="*/ 714317 h 1395356"/>
                    <a:gd name="connsiteX9" fmla="*/ 1731437 w 2242467"/>
                    <a:gd name="connsiteY9" fmla="*/ 719080 h 1395356"/>
                    <a:gd name="connsiteX10" fmla="*/ 1717150 w 2242467"/>
                    <a:gd name="connsiteY10" fmla="*/ 723842 h 1395356"/>
                    <a:gd name="connsiteX11" fmla="*/ 1605231 w 2242467"/>
                    <a:gd name="connsiteY11" fmla="*/ 726223 h 1395356"/>
                    <a:gd name="connsiteX12" fmla="*/ 1536175 w 2242467"/>
                    <a:gd name="connsiteY12" fmla="*/ 728605 h 1395356"/>
                    <a:gd name="connsiteX13" fmla="*/ 1395681 w 2242467"/>
                    <a:gd name="connsiteY13" fmla="*/ 714317 h 1395356"/>
                    <a:gd name="connsiteX14" fmla="*/ 1371868 w 2242467"/>
                    <a:gd name="connsiteY14" fmla="*/ 864336 h 1395356"/>
                    <a:gd name="connsiteX15" fmla="*/ 1367106 w 2242467"/>
                    <a:gd name="connsiteY15" fmla="*/ 888148 h 1395356"/>
                    <a:gd name="connsiteX16" fmla="*/ 1364725 w 2242467"/>
                    <a:gd name="connsiteY16" fmla="*/ 981017 h 1395356"/>
                    <a:gd name="connsiteX17" fmla="*/ 1362343 w 2242467"/>
                    <a:gd name="connsiteY17" fmla="*/ 992923 h 1395356"/>
                    <a:gd name="connsiteX18" fmla="*/ 1367106 w 2242467"/>
                    <a:gd name="connsiteY18" fmla="*/ 1097698 h 1395356"/>
                    <a:gd name="connsiteX19" fmla="*/ 1369487 w 2242467"/>
                    <a:gd name="connsiteY19" fmla="*/ 1133417 h 1395356"/>
                    <a:gd name="connsiteX20" fmla="*/ 1374250 w 2242467"/>
                    <a:gd name="connsiteY20" fmla="*/ 1147705 h 1395356"/>
                    <a:gd name="connsiteX21" fmla="*/ 1376631 w 2242467"/>
                    <a:gd name="connsiteY21" fmla="*/ 1157230 h 1395356"/>
                    <a:gd name="connsiteX22" fmla="*/ 1379012 w 2242467"/>
                    <a:gd name="connsiteY22" fmla="*/ 1181042 h 1395356"/>
                    <a:gd name="connsiteX23" fmla="*/ 1381393 w 2242467"/>
                    <a:gd name="connsiteY23" fmla="*/ 1190567 h 1395356"/>
                    <a:gd name="connsiteX24" fmla="*/ 1386156 w 2242467"/>
                    <a:gd name="connsiteY24" fmla="*/ 1209617 h 1395356"/>
                    <a:gd name="connsiteX25" fmla="*/ 1393300 w 2242467"/>
                    <a:gd name="connsiteY25" fmla="*/ 1226286 h 1395356"/>
                    <a:gd name="connsiteX26" fmla="*/ 1395681 w 2242467"/>
                    <a:gd name="connsiteY26" fmla="*/ 1245336 h 1395356"/>
                    <a:gd name="connsiteX27" fmla="*/ 1398062 w 2242467"/>
                    <a:gd name="connsiteY27" fmla="*/ 1254861 h 1395356"/>
                    <a:gd name="connsiteX28" fmla="*/ 1400443 w 2242467"/>
                    <a:gd name="connsiteY28" fmla="*/ 1338205 h 1395356"/>
                    <a:gd name="connsiteX29" fmla="*/ 1402825 w 2242467"/>
                    <a:gd name="connsiteY29" fmla="*/ 1347730 h 1395356"/>
                    <a:gd name="connsiteX30" fmla="*/ 1405206 w 2242467"/>
                    <a:gd name="connsiteY30" fmla="*/ 1359636 h 1395356"/>
                    <a:gd name="connsiteX31" fmla="*/ 1402825 w 2242467"/>
                    <a:gd name="connsiteY31" fmla="*/ 1392973 h 1395356"/>
                    <a:gd name="connsiteX32" fmla="*/ 1395681 w 2242467"/>
                    <a:gd name="connsiteY32" fmla="*/ 1395355 h 1395356"/>
                    <a:gd name="connsiteX33" fmla="*/ 924193 w 2242467"/>
                    <a:gd name="connsiteY33" fmla="*/ 1390592 h 1395356"/>
                    <a:gd name="connsiteX34" fmla="*/ 869425 w 2242467"/>
                    <a:gd name="connsiteY34" fmla="*/ 1388211 h 1395356"/>
                    <a:gd name="connsiteX35" fmla="*/ 847993 w 2242467"/>
                    <a:gd name="connsiteY35" fmla="*/ 1385830 h 1395356"/>
                    <a:gd name="connsiteX36" fmla="*/ 778937 w 2242467"/>
                    <a:gd name="connsiteY36" fmla="*/ 1378686 h 1395356"/>
                    <a:gd name="connsiteX37" fmla="*/ 688450 w 2242467"/>
                    <a:gd name="connsiteY37" fmla="*/ 1381067 h 1395356"/>
                    <a:gd name="connsiteX38" fmla="*/ 683687 w 2242467"/>
                    <a:gd name="connsiteY38" fmla="*/ 1371542 h 1395356"/>
                    <a:gd name="connsiteX39" fmla="*/ 678925 w 2242467"/>
                    <a:gd name="connsiteY39" fmla="*/ 1209617 h 1395356"/>
                    <a:gd name="connsiteX40" fmla="*/ 700356 w 2242467"/>
                    <a:gd name="connsiteY40" fmla="*/ 695268 h 1395356"/>
                    <a:gd name="connsiteX41" fmla="*/ 268 w 2242467"/>
                    <a:gd name="connsiteY41" fmla="*/ 695267 h 1395356"/>
                    <a:gd name="connsiteX42" fmla="*/ 109806 w 2242467"/>
                    <a:gd name="connsiteY42" fmla="*/ 49949 h 1395356"/>
                    <a:gd name="connsiteX0" fmla="*/ 6360 w 2246177"/>
                    <a:gd name="connsiteY0" fmla="*/ 10233 h 1403265"/>
                    <a:gd name="connsiteX1" fmla="*/ 2097097 w 2246177"/>
                    <a:gd name="connsiteY1" fmla="*/ 14995 h 1403265"/>
                    <a:gd name="connsiteX2" fmla="*/ 2078047 w 2246177"/>
                    <a:gd name="connsiteY2" fmla="*/ 591257 h 1403265"/>
                    <a:gd name="connsiteX3" fmla="*/ 2080428 w 2246177"/>
                    <a:gd name="connsiteY3" fmla="*/ 624595 h 1403265"/>
                    <a:gd name="connsiteX4" fmla="*/ 2082810 w 2246177"/>
                    <a:gd name="connsiteY4" fmla="*/ 634120 h 1403265"/>
                    <a:gd name="connsiteX5" fmla="*/ 2085191 w 2246177"/>
                    <a:gd name="connsiteY5" fmla="*/ 648407 h 1403265"/>
                    <a:gd name="connsiteX6" fmla="*/ 2092335 w 2246177"/>
                    <a:gd name="connsiteY6" fmla="*/ 674601 h 1403265"/>
                    <a:gd name="connsiteX7" fmla="*/ 2094716 w 2246177"/>
                    <a:gd name="connsiteY7" fmla="*/ 693651 h 1403265"/>
                    <a:gd name="connsiteX8" fmla="*/ 1839922 w 2246177"/>
                    <a:gd name="connsiteY8" fmla="*/ 722226 h 1403265"/>
                    <a:gd name="connsiteX9" fmla="*/ 1735147 w 2246177"/>
                    <a:gd name="connsiteY9" fmla="*/ 726989 h 1403265"/>
                    <a:gd name="connsiteX10" fmla="*/ 1720860 w 2246177"/>
                    <a:gd name="connsiteY10" fmla="*/ 731751 h 1403265"/>
                    <a:gd name="connsiteX11" fmla="*/ 1608941 w 2246177"/>
                    <a:gd name="connsiteY11" fmla="*/ 734132 h 1403265"/>
                    <a:gd name="connsiteX12" fmla="*/ 1539885 w 2246177"/>
                    <a:gd name="connsiteY12" fmla="*/ 736514 h 1403265"/>
                    <a:gd name="connsiteX13" fmla="*/ 1399391 w 2246177"/>
                    <a:gd name="connsiteY13" fmla="*/ 722226 h 1403265"/>
                    <a:gd name="connsiteX14" fmla="*/ 1375578 w 2246177"/>
                    <a:gd name="connsiteY14" fmla="*/ 872245 h 1403265"/>
                    <a:gd name="connsiteX15" fmla="*/ 1370816 w 2246177"/>
                    <a:gd name="connsiteY15" fmla="*/ 896057 h 1403265"/>
                    <a:gd name="connsiteX16" fmla="*/ 1368435 w 2246177"/>
                    <a:gd name="connsiteY16" fmla="*/ 988926 h 1403265"/>
                    <a:gd name="connsiteX17" fmla="*/ 1366053 w 2246177"/>
                    <a:gd name="connsiteY17" fmla="*/ 1000832 h 1403265"/>
                    <a:gd name="connsiteX18" fmla="*/ 1370816 w 2246177"/>
                    <a:gd name="connsiteY18" fmla="*/ 1105607 h 1403265"/>
                    <a:gd name="connsiteX19" fmla="*/ 1373197 w 2246177"/>
                    <a:gd name="connsiteY19" fmla="*/ 1141326 h 1403265"/>
                    <a:gd name="connsiteX20" fmla="*/ 1377960 w 2246177"/>
                    <a:gd name="connsiteY20" fmla="*/ 1155614 h 1403265"/>
                    <a:gd name="connsiteX21" fmla="*/ 1380341 w 2246177"/>
                    <a:gd name="connsiteY21" fmla="*/ 1165139 h 1403265"/>
                    <a:gd name="connsiteX22" fmla="*/ 1382722 w 2246177"/>
                    <a:gd name="connsiteY22" fmla="*/ 1188951 h 1403265"/>
                    <a:gd name="connsiteX23" fmla="*/ 1385103 w 2246177"/>
                    <a:gd name="connsiteY23" fmla="*/ 1198476 h 1403265"/>
                    <a:gd name="connsiteX24" fmla="*/ 1389866 w 2246177"/>
                    <a:gd name="connsiteY24" fmla="*/ 1217526 h 1403265"/>
                    <a:gd name="connsiteX25" fmla="*/ 1397010 w 2246177"/>
                    <a:gd name="connsiteY25" fmla="*/ 1234195 h 1403265"/>
                    <a:gd name="connsiteX26" fmla="*/ 1399391 w 2246177"/>
                    <a:gd name="connsiteY26" fmla="*/ 1253245 h 1403265"/>
                    <a:gd name="connsiteX27" fmla="*/ 1401772 w 2246177"/>
                    <a:gd name="connsiteY27" fmla="*/ 1262770 h 1403265"/>
                    <a:gd name="connsiteX28" fmla="*/ 1404153 w 2246177"/>
                    <a:gd name="connsiteY28" fmla="*/ 1346114 h 1403265"/>
                    <a:gd name="connsiteX29" fmla="*/ 1406535 w 2246177"/>
                    <a:gd name="connsiteY29" fmla="*/ 1355639 h 1403265"/>
                    <a:gd name="connsiteX30" fmla="*/ 1408916 w 2246177"/>
                    <a:gd name="connsiteY30" fmla="*/ 1367545 h 1403265"/>
                    <a:gd name="connsiteX31" fmla="*/ 1406535 w 2246177"/>
                    <a:gd name="connsiteY31" fmla="*/ 1400882 h 1403265"/>
                    <a:gd name="connsiteX32" fmla="*/ 1399391 w 2246177"/>
                    <a:gd name="connsiteY32" fmla="*/ 1403264 h 1403265"/>
                    <a:gd name="connsiteX33" fmla="*/ 927903 w 2246177"/>
                    <a:gd name="connsiteY33" fmla="*/ 1398501 h 1403265"/>
                    <a:gd name="connsiteX34" fmla="*/ 873135 w 2246177"/>
                    <a:gd name="connsiteY34" fmla="*/ 1396120 h 1403265"/>
                    <a:gd name="connsiteX35" fmla="*/ 851703 w 2246177"/>
                    <a:gd name="connsiteY35" fmla="*/ 1393739 h 1403265"/>
                    <a:gd name="connsiteX36" fmla="*/ 782647 w 2246177"/>
                    <a:gd name="connsiteY36" fmla="*/ 1386595 h 1403265"/>
                    <a:gd name="connsiteX37" fmla="*/ 692160 w 2246177"/>
                    <a:gd name="connsiteY37" fmla="*/ 1388976 h 1403265"/>
                    <a:gd name="connsiteX38" fmla="*/ 687397 w 2246177"/>
                    <a:gd name="connsiteY38" fmla="*/ 1379451 h 1403265"/>
                    <a:gd name="connsiteX39" fmla="*/ 682635 w 2246177"/>
                    <a:gd name="connsiteY39" fmla="*/ 1217526 h 1403265"/>
                    <a:gd name="connsiteX40" fmla="*/ 704066 w 2246177"/>
                    <a:gd name="connsiteY40" fmla="*/ 703177 h 1403265"/>
                    <a:gd name="connsiteX41" fmla="*/ 3978 w 2246177"/>
                    <a:gd name="connsiteY41" fmla="*/ 703176 h 1403265"/>
                    <a:gd name="connsiteX42" fmla="*/ 6360 w 2246177"/>
                    <a:gd name="connsiteY42" fmla="*/ 10233 h 1403265"/>
                    <a:gd name="connsiteX0" fmla="*/ 4697 w 2244514"/>
                    <a:gd name="connsiteY0" fmla="*/ 10233 h 1403265"/>
                    <a:gd name="connsiteX1" fmla="*/ 2095434 w 2244514"/>
                    <a:gd name="connsiteY1" fmla="*/ 14995 h 1403265"/>
                    <a:gd name="connsiteX2" fmla="*/ 2076384 w 2244514"/>
                    <a:gd name="connsiteY2" fmla="*/ 591257 h 1403265"/>
                    <a:gd name="connsiteX3" fmla="*/ 2078765 w 2244514"/>
                    <a:gd name="connsiteY3" fmla="*/ 624595 h 1403265"/>
                    <a:gd name="connsiteX4" fmla="*/ 2081147 w 2244514"/>
                    <a:gd name="connsiteY4" fmla="*/ 634120 h 1403265"/>
                    <a:gd name="connsiteX5" fmla="*/ 2083528 w 2244514"/>
                    <a:gd name="connsiteY5" fmla="*/ 648407 h 1403265"/>
                    <a:gd name="connsiteX6" fmla="*/ 2090672 w 2244514"/>
                    <a:gd name="connsiteY6" fmla="*/ 674601 h 1403265"/>
                    <a:gd name="connsiteX7" fmla="*/ 2093053 w 2244514"/>
                    <a:gd name="connsiteY7" fmla="*/ 693651 h 1403265"/>
                    <a:gd name="connsiteX8" fmla="*/ 1838259 w 2244514"/>
                    <a:gd name="connsiteY8" fmla="*/ 722226 h 1403265"/>
                    <a:gd name="connsiteX9" fmla="*/ 1733484 w 2244514"/>
                    <a:gd name="connsiteY9" fmla="*/ 726989 h 1403265"/>
                    <a:gd name="connsiteX10" fmla="*/ 1719197 w 2244514"/>
                    <a:gd name="connsiteY10" fmla="*/ 731751 h 1403265"/>
                    <a:gd name="connsiteX11" fmla="*/ 1607278 w 2244514"/>
                    <a:gd name="connsiteY11" fmla="*/ 734132 h 1403265"/>
                    <a:gd name="connsiteX12" fmla="*/ 1538222 w 2244514"/>
                    <a:gd name="connsiteY12" fmla="*/ 736514 h 1403265"/>
                    <a:gd name="connsiteX13" fmla="*/ 1397728 w 2244514"/>
                    <a:gd name="connsiteY13" fmla="*/ 722226 h 1403265"/>
                    <a:gd name="connsiteX14" fmla="*/ 1373915 w 2244514"/>
                    <a:gd name="connsiteY14" fmla="*/ 872245 h 1403265"/>
                    <a:gd name="connsiteX15" fmla="*/ 1369153 w 2244514"/>
                    <a:gd name="connsiteY15" fmla="*/ 896057 h 1403265"/>
                    <a:gd name="connsiteX16" fmla="*/ 1366772 w 2244514"/>
                    <a:gd name="connsiteY16" fmla="*/ 988926 h 1403265"/>
                    <a:gd name="connsiteX17" fmla="*/ 1364390 w 2244514"/>
                    <a:gd name="connsiteY17" fmla="*/ 1000832 h 1403265"/>
                    <a:gd name="connsiteX18" fmla="*/ 1369153 w 2244514"/>
                    <a:gd name="connsiteY18" fmla="*/ 1105607 h 1403265"/>
                    <a:gd name="connsiteX19" fmla="*/ 1371534 w 2244514"/>
                    <a:gd name="connsiteY19" fmla="*/ 1141326 h 1403265"/>
                    <a:gd name="connsiteX20" fmla="*/ 1376297 w 2244514"/>
                    <a:gd name="connsiteY20" fmla="*/ 1155614 h 1403265"/>
                    <a:gd name="connsiteX21" fmla="*/ 1378678 w 2244514"/>
                    <a:gd name="connsiteY21" fmla="*/ 1165139 h 1403265"/>
                    <a:gd name="connsiteX22" fmla="*/ 1381059 w 2244514"/>
                    <a:gd name="connsiteY22" fmla="*/ 1188951 h 1403265"/>
                    <a:gd name="connsiteX23" fmla="*/ 1383440 w 2244514"/>
                    <a:gd name="connsiteY23" fmla="*/ 1198476 h 1403265"/>
                    <a:gd name="connsiteX24" fmla="*/ 1388203 w 2244514"/>
                    <a:gd name="connsiteY24" fmla="*/ 1217526 h 1403265"/>
                    <a:gd name="connsiteX25" fmla="*/ 1395347 w 2244514"/>
                    <a:gd name="connsiteY25" fmla="*/ 1234195 h 1403265"/>
                    <a:gd name="connsiteX26" fmla="*/ 1397728 w 2244514"/>
                    <a:gd name="connsiteY26" fmla="*/ 1253245 h 1403265"/>
                    <a:gd name="connsiteX27" fmla="*/ 1400109 w 2244514"/>
                    <a:gd name="connsiteY27" fmla="*/ 1262770 h 1403265"/>
                    <a:gd name="connsiteX28" fmla="*/ 1402490 w 2244514"/>
                    <a:gd name="connsiteY28" fmla="*/ 1346114 h 1403265"/>
                    <a:gd name="connsiteX29" fmla="*/ 1404872 w 2244514"/>
                    <a:gd name="connsiteY29" fmla="*/ 1355639 h 1403265"/>
                    <a:gd name="connsiteX30" fmla="*/ 1407253 w 2244514"/>
                    <a:gd name="connsiteY30" fmla="*/ 1367545 h 1403265"/>
                    <a:gd name="connsiteX31" fmla="*/ 1404872 w 2244514"/>
                    <a:gd name="connsiteY31" fmla="*/ 1400882 h 1403265"/>
                    <a:gd name="connsiteX32" fmla="*/ 1397728 w 2244514"/>
                    <a:gd name="connsiteY32" fmla="*/ 1403264 h 1403265"/>
                    <a:gd name="connsiteX33" fmla="*/ 926240 w 2244514"/>
                    <a:gd name="connsiteY33" fmla="*/ 1398501 h 1403265"/>
                    <a:gd name="connsiteX34" fmla="*/ 871472 w 2244514"/>
                    <a:gd name="connsiteY34" fmla="*/ 1396120 h 1403265"/>
                    <a:gd name="connsiteX35" fmla="*/ 850040 w 2244514"/>
                    <a:gd name="connsiteY35" fmla="*/ 1393739 h 1403265"/>
                    <a:gd name="connsiteX36" fmla="*/ 780984 w 2244514"/>
                    <a:gd name="connsiteY36" fmla="*/ 1386595 h 1403265"/>
                    <a:gd name="connsiteX37" fmla="*/ 690497 w 2244514"/>
                    <a:gd name="connsiteY37" fmla="*/ 1388976 h 1403265"/>
                    <a:gd name="connsiteX38" fmla="*/ 685734 w 2244514"/>
                    <a:gd name="connsiteY38" fmla="*/ 1379451 h 1403265"/>
                    <a:gd name="connsiteX39" fmla="*/ 680972 w 2244514"/>
                    <a:gd name="connsiteY39" fmla="*/ 1217526 h 1403265"/>
                    <a:gd name="connsiteX40" fmla="*/ 702403 w 2244514"/>
                    <a:gd name="connsiteY40" fmla="*/ 703177 h 1403265"/>
                    <a:gd name="connsiteX41" fmla="*/ 2315 w 2244514"/>
                    <a:gd name="connsiteY41" fmla="*/ 703176 h 1403265"/>
                    <a:gd name="connsiteX42" fmla="*/ 4697 w 2244514"/>
                    <a:gd name="connsiteY42" fmla="*/ 10233 h 1403265"/>
                    <a:gd name="connsiteX0" fmla="*/ 1 w 2239818"/>
                    <a:gd name="connsiteY0" fmla="*/ 10233 h 1403265"/>
                    <a:gd name="connsiteX1" fmla="*/ 2090738 w 2239818"/>
                    <a:gd name="connsiteY1" fmla="*/ 14995 h 1403265"/>
                    <a:gd name="connsiteX2" fmla="*/ 2071688 w 2239818"/>
                    <a:gd name="connsiteY2" fmla="*/ 591257 h 1403265"/>
                    <a:gd name="connsiteX3" fmla="*/ 2074069 w 2239818"/>
                    <a:gd name="connsiteY3" fmla="*/ 624595 h 1403265"/>
                    <a:gd name="connsiteX4" fmla="*/ 2076451 w 2239818"/>
                    <a:gd name="connsiteY4" fmla="*/ 634120 h 1403265"/>
                    <a:gd name="connsiteX5" fmla="*/ 2078832 w 2239818"/>
                    <a:gd name="connsiteY5" fmla="*/ 648407 h 1403265"/>
                    <a:gd name="connsiteX6" fmla="*/ 2085976 w 2239818"/>
                    <a:gd name="connsiteY6" fmla="*/ 674601 h 1403265"/>
                    <a:gd name="connsiteX7" fmla="*/ 2088357 w 2239818"/>
                    <a:gd name="connsiteY7" fmla="*/ 693651 h 1403265"/>
                    <a:gd name="connsiteX8" fmla="*/ 1833563 w 2239818"/>
                    <a:gd name="connsiteY8" fmla="*/ 722226 h 1403265"/>
                    <a:gd name="connsiteX9" fmla="*/ 1728788 w 2239818"/>
                    <a:gd name="connsiteY9" fmla="*/ 726989 h 1403265"/>
                    <a:gd name="connsiteX10" fmla="*/ 1714501 w 2239818"/>
                    <a:gd name="connsiteY10" fmla="*/ 731751 h 1403265"/>
                    <a:gd name="connsiteX11" fmla="*/ 1602582 w 2239818"/>
                    <a:gd name="connsiteY11" fmla="*/ 734132 h 1403265"/>
                    <a:gd name="connsiteX12" fmla="*/ 1533526 w 2239818"/>
                    <a:gd name="connsiteY12" fmla="*/ 736514 h 1403265"/>
                    <a:gd name="connsiteX13" fmla="*/ 1393032 w 2239818"/>
                    <a:gd name="connsiteY13" fmla="*/ 722226 h 1403265"/>
                    <a:gd name="connsiteX14" fmla="*/ 1369219 w 2239818"/>
                    <a:gd name="connsiteY14" fmla="*/ 872245 h 1403265"/>
                    <a:gd name="connsiteX15" fmla="*/ 1364457 w 2239818"/>
                    <a:gd name="connsiteY15" fmla="*/ 896057 h 1403265"/>
                    <a:gd name="connsiteX16" fmla="*/ 1362076 w 2239818"/>
                    <a:gd name="connsiteY16" fmla="*/ 988926 h 1403265"/>
                    <a:gd name="connsiteX17" fmla="*/ 1359694 w 2239818"/>
                    <a:gd name="connsiteY17" fmla="*/ 1000832 h 1403265"/>
                    <a:gd name="connsiteX18" fmla="*/ 1364457 w 2239818"/>
                    <a:gd name="connsiteY18" fmla="*/ 1105607 h 1403265"/>
                    <a:gd name="connsiteX19" fmla="*/ 1366838 w 2239818"/>
                    <a:gd name="connsiteY19" fmla="*/ 1141326 h 1403265"/>
                    <a:gd name="connsiteX20" fmla="*/ 1371601 w 2239818"/>
                    <a:gd name="connsiteY20" fmla="*/ 1155614 h 1403265"/>
                    <a:gd name="connsiteX21" fmla="*/ 1373982 w 2239818"/>
                    <a:gd name="connsiteY21" fmla="*/ 1165139 h 1403265"/>
                    <a:gd name="connsiteX22" fmla="*/ 1376363 w 2239818"/>
                    <a:gd name="connsiteY22" fmla="*/ 1188951 h 1403265"/>
                    <a:gd name="connsiteX23" fmla="*/ 1378744 w 2239818"/>
                    <a:gd name="connsiteY23" fmla="*/ 1198476 h 1403265"/>
                    <a:gd name="connsiteX24" fmla="*/ 1383507 w 2239818"/>
                    <a:gd name="connsiteY24" fmla="*/ 1217526 h 1403265"/>
                    <a:gd name="connsiteX25" fmla="*/ 1390651 w 2239818"/>
                    <a:gd name="connsiteY25" fmla="*/ 1234195 h 1403265"/>
                    <a:gd name="connsiteX26" fmla="*/ 1393032 w 2239818"/>
                    <a:gd name="connsiteY26" fmla="*/ 1253245 h 1403265"/>
                    <a:gd name="connsiteX27" fmla="*/ 1395413 w 2239818"/>
                    <a:gd name="connsiteY27" fmla="*/ 1262770 h 1403265"/>
                    <a:gd name="connsiteX28" fmla="*/ 1397794 w 2239818"/>
                    <a:gd name="connsiteY28" fmla="*/ 1346114 h 1403265"/>
                    <a:gd name="connsiteX29" fmla="*/ 1400176 w 2239818"/>
                    <a:gd name="connsiteY29" fmla="*/ 1355639 h 1403265"/>
                    <a:gd name="connsiteX30" fmla="*/ 1402557 w 2239818"/>
                    <a:gd name="connsiteY30" fmla="*/ 1367545 h 1403265"/>
                    <a:gd name="connsiteX31" fmla="*/ 1400176 w 2239818"/>
                    <a:gd name="connsiteY31" fmla="*/ 1400882 h 1403265"/>
                    <a:gd name="connsiteX32" fmla="*/ 1393032 w 2239818"/>
                    <a:gd name="connsiteY32" fmla="*/ 1403264 h 1403265"/>
                    <a:gd name="connsiteX33" fmla="*/ 921544 w 2239818"/>
                    <a:gd name="connsiteY33" fmla="*/ 1398501 h 1403265"/>
                    <a:gd name="connsiteX34" fmla="*/ 866776 w 2239818"/>
                    <a:gd name="connsiteY34" fmla="*/ 1396120 h 1403265"/>
                    <a:gd name="connsiteX35" fmla="*/ 845344 w 2239818"/>
                    <a:gd name="connsiteY35" fmla="*/ 1393739 h 1403265"/>
                    <a:gd name="connsiteX36" fmla="*/ 776288 w 2239818"/>
                    <a:gd name="connsiteY36" fmla="*/ 1386595 h 1403265"/>
                    <a:gd name="connsiteX37" fmla="*/ 685801 w 2239818"/>
                    <a:gd name="connsiteY37" fmla="*/ 1388976 h 1403265"/>
                    <a:gd name="connsiteX38" fmla="*/ 681038 w 2239818"/>
                    <a:gd name="connsiteY38" fmla="*/ 1379451 h 1403265"/>
                    <a:gd name="connsiteX39" fmla="*/ 676276 w 2239818"/>
                    <a:gd name="connsiteY39" fmla="*/ 1217526 h 1403265"/>
                    <a:gd name="connsiteX40" fmla="*/ 697707 w 2239818"/>
                    <a:gd name="connsiteY40" fmla="*/ 703177 h 1403265"/>
                    <a:gd name="connsiteX41" fmla="*/ 52388 w 2239818"/>
                    <a:gd name="connsiteY41" fmla="*/ 684126 h 1403265"/>
                    <a:gd name="connsiteX42" fmla="*/ 1 w 2239818"/>
                    <a:gd name="connsiteY42" fmla="*/ 10233 h 1403265"/>
                    <a:gd name="connsiteX0" fmla="*/ 1225 w 2241042"/>
                    <a:gd name="connsiteY0" fmla="*/ 10233 h 1403265"/>
                    <a:gd name="connsiteX1" fmla="*/ 2091962 w 2241042"/>
                    <a:gd name="connsiteY1" fmla="*/ 14995 h 1403265"/>
                    <a:gd name="connsiteX2" fmla="*/ 2072912 w 2241042"/>
                    <a:gd name="connsiteY2" fmla="*/ 591257 h 1403265"/>
                    <a:gd name="connsiteX3" fmla="*/ 2075293 w 2241042"/>
                    <a:gd name="connsiteY3" fmla="*/ 624595 h 1403265"/>
                    <a:gd name="connsiteX4" fmla="*/ 2077675 w 2241042"/>
                    <a:gd name="connsiteY4" fmla="*/ 634120 h 1403265"/>
                    <a:gd name="connsiteX5" fmla="*/ 2080056 w 2241042"/>
                    <a:gd name="connsiteY5" fmla="*/ 648407 h 1403265"/>
                    <a:gd name="connsiteX6" fmla="*/ 2087200 w 2241042"/>
                    <a:gd name="connsiteY6" fmla="*/ 674601 h 1403265"/>
                    <a:gd name="connsiteX7" fmla="*/ 2089581 w 2241042"/>
                    <a:gd name="connsiteY7" fmla="*/ 693651 h 1403265"/>
                    <a:gd name="connsiteX8" fmla="*/ 1834787 w 2241042"/>
                    <a:gd name="connsiteY8" fmla="*/ 722226 h 1403265"/>
                    <a:gd name="connsiteX9" fmla="*/ 1730012 w 2241042"/>
                    <a:gd name="connsiteY9" fmla="*/ 726989 h 1403265"/>
                    <a:gd name="connsiteX10" fmla="*/ 1715725 w 2241042"/>
                    <a:gd name="connsiteY10" fmla="*/ 731751 h 1403265"/>
                    <a:gd name="connsiteX11" fmla="*/ 1603806 w 2241042"/>
                    <a:gd name="connsiteY11" fmla="*/ 734132 h 1403265"/>
                    <a:gd name="connsiteX12" fmla="*/ 1534750 w 2241042"/>
                    <a:gd name="connsiteY12" fmla="*/ 736514 h 1403265"/>
                    <a:gd name="connsiteX13" fmla="*/ 1394256 w 2241042"/>
                    <a:gd name="connsiteY13" fmla="*/ 722226 h 1403265"/>
                    <a:gd name="connsiteX14" fmla="*/ 1370443 w 2241042"/>
                    <a:gd name="connsiteY14" fmla="*/ 872245 h 1403265"/>
                    <a:gd name="connsiteX15" fmla="*/ 1365681 w 2241042"/>
                    <a:gd name="connsiteY15" fmla="*/ 896057 h 1403265"/>
                    <a:gd name="connsiteX16" fmla="*/ 1363300 w 2241042"/>
                    <a:gd name="connsiteY16" fmla="*/ 988926 h 1403265"/>
                    <a:gd name="connsiteX17" fmla="*/ 1360918 w 2241042"/>
                    <a:gd name="connsiteY17" fmla="*/ 1000832 h 1403265"/>
                    <a:gd name="connsiteX18" fmla="*/ 1365681 w 2241042"/>
                    <a:gd name="connsiteY18" fmla="*/ 1105607 h 1403265"/>
                    <a:gd name="connsiteX19" fmla="*/ 1368062 w 2241042"/>
                    <a:gd name="connsiteY19" fmla="*/ 1141326 h 1403265"/>
                    <a:gd name="connsiteX20" fmla="*/ 1372825 w 2241042"/>
                    <a:gd name="connsiteY20" fmla="*/ 1155614 h 1403265"/>
                    <a:gd name="connsiteX21" fmla="*/ 1375206 w 2241042"/>
                    <a:gd name="connsiteY21" fmla="*/ 1165139 h 1403265"/>
                    <a:gd name="connsiteX22" fmla="*/ 1377587 w 2241042"/>
                    <a:gd name="connsiteY22" fmla="*/ 1188951 h 1403265"/>
                    <a:gd name="connsiteX23" fmla="*/ 1379968 w 2241042"/>
                    <a:gd name="connsiteY23" fmla="*/ 1198476 h 1403265"/>
                    <a:gd name="connsiteX24" fmla="*/ 1384731 w 2241042"/>
                    <a:gd name="connsiteY24" fmla="*/ 1217526 h 1403265"/>
                    <a:gd name="connsiteX25" fmla="*/ 1391875 w 2241042"/>
                    <a:gd name="connsiteY25" fmla="*/ 1234195 h 1403265"/>
                    <a:gd name="connsiteX26" fmla="*/ 1394256 w 2241042"/>
                    <a:gd name="connsiteY26" fmla="*/ 1253245 h 1403265"/>
                    <a:gd name="connsiteX27" fmla="*/ 1396637 w 2241042"/>
                    <a:gd name="connsiteY27" fmla="*/ 1262770 h 1403265"/>
                    <a:gd name="connsiteX28" fmla="*/ 1399018 w 2241042"/>
                    <a:gd name="connsiteY28" fmla="*/ 1346114 h 1403265"/>
                    <a:gd name="connsiteX29" fmla="*/ 1401400 w 2241042"/>
                    <a:gd name="connsiteY29" fmla="*/ 1355639 h 1403265"/>
                    <a:gd name="connsiteX30" fmla="*/ 1403781 w 2241042"/>
                    <a:gd name="connsiteY30" fmla="*/ 1367545 h 1403265"/>
                    <a:gd name="connsiteX31" fmla="*/ 1401400 w 2241042"/>
                    <a:gd name="connsiteY31" fmla="*/ 1400882 h 1403265"/>
                    <a:gd name="connsiteX32" fmla="*/ 1394256 w 2241042"/>
                    <a:gd name="connsiteY32" fmla="*/ 1403264 h 1403265"/>
                    <a:gd name="connsiteX33" fmla="*/ 922768 w 2241042"/>
                    <a:gd name="connsiteY33" fmla="*/ 1398501 h 1403265"/>
                    <a:gd name="connsiteX34" fmla="*/ 868000 w 2241042"/>
                    <a:gd name="connsiteY34" fmla="*/ 1396120 h 1403265"/>
                    <a:gd name="connsiteX35" fmla="*/ 846568 w 2241042"/>
                    <a:gd name="connsiteY35" fmla="*/ 1393739 h 1403265"/>
                    <a:gd name="connsiteX36" fmla="*/ 777512 w 2241042"/>
                    <a:gd name="connsiteY36" fmla="*/ 1386595 h 1403265"/>
                    <a:gd name="connsiteX37" fmla="*/ 687025 w 2241042"/>
                    <a:gd name="connsiteY37" fmla="*/ 1388976 h 1403265"/>
                    <a:gd name="connsiteX38" fmla="*/ 682262 w 2241042"/>
                    <a:gd name="connsiteY38" fmla="*/ 1379451 h 1403265"/>
                    <a:gd name="connsiteX39" fmla="*/ 677500 w 2241042"/>
                    <a:gd name="connsiteY39" fmla="*/ 1217526 h 1403265"/>
                    <a:gd name="connsiteX40" fmla="*/ 698931 w 2241042"/>
                    <a:gd name="connsiteY40" fmla="*/ 703177 h 1403265"/>
                    <a:gd name="connsiteX41" fmla="*/ 3606 w 2241042"/>
                    <a:gd name="connsiteY41" fmla="*/ 703176 h 1403265"/>
                    <a:gd name="connsiteX42" fmla="*/ 1225 w 2241042"/>
                    <a:gd name="connsiteY42" fmla="*/ 10233 h 1403265"/>
                    <a:gd name="connsiteX0" fmla="*/ 1 w 2239818"/>
                    <a:gd name="connsiteY0" fmla="*/ 10233 h 1403265"/>
                    <a:gd name="connsiteX1" fmla="*/ 2090738 w 2239818"/>
                    <a:gd name="connsiteY1" fmla="*/ 14995 h 1403265"/>
                    <a:gd name="connsiteX2" fmla="*/ 2071688 w 2239818"/>
                    <a:gd name="connsiteY2" fmla="*/ 591257 h 1403265"/>
                    <a:gd name="connsiteX3" fmla="*/ 2074069 w 2239818"/>
                    <a:gd name="connsiteY3" fmla="*/ 624595 h 1403265"/>
                    <a:gd name="connsiteX4" fmla="*/ 2076451 w 2239818"/>
                    <a:gd name="connsiteY4" fmla="*/ 634120 h 1403265"/>
                    <a:gd name="connsiteX5" fmla="*/ 2078832 w 2239818"/>
                    <a:gd name="connsiteY5" fmla="*/ 648407 h 1403265"/>
                    <a:gd name="connsiteX6" fmla="*/ 2085976 w 2239818"/>
                    <a:gd name="connsiteY6" fmla="*/ 674601 h 1403265"/>
                    <a:gd name="connsiteX7" fmla="*/ 2088357 w 2239818"/>
                    <a:gd name="connsiteY7" fmla="*/ 693651 h 1403265"/>
                    <a:gd name="connsiteX8" fmla="*/ 1833563 w 2239818"/>
                    <a:gd name="connsiteY8" fmla="*/ 722226 h 1403265"/>
                    <a:gd name="connsiteX9" fmla="*/ 1728788 w 2239818"/>
                    <a:gd name="connsiteY9" fmla="*/ 726989 h 1403265"/>
                    <a:gd name="connsiteX10" fmla="*/ 1714501 w 2239818"/>
                    <a:gd name="connsiteY10" fmla="*/ 731751 h 1403265"/>
                    <a:gd name="connsiteX11" fmla="*/ 1602582 w 2239818"/>
                    <a:gd name="connsiteY11" fmla="*/ 734132 h 1403265"/>
                    <a:gd name="connsiteX12" fmla="*/ 1533526 w 2239818"/>
                    <a:gd name="connsiteY12" fmla="*/ 736514 h 1403265"/>
                    <a:gd name="connsiteX13" fmla="*/ 1393032 w 2239818"/>
                    <a:gd name="connsiteY13" fmla="*/ 722226 h 1403265"/>
                    <a:gd name="connsiteX14" fmla="*/ 1369219 w 2239818"/>
                    <a:gd name="connsiteY14" fmla="*/ 872245 h 1403265"/>
                    <a:gd name="connsiteX15" fmla="*/ 1364457 w 2239818"/>
                    <a:gd name="connsiteY15" fmla="*/ 896057 h 1403265"/>
                    <a:gd name="connsiteX16" fmla="*/ 1362076 w 2239818"/>
                    <a:gd name="connsiteY16" fmla="*/ 988926 h 1403265"/>
                    <a:gd name="connsiteX17" fmla="*/ 1359694 w 2239818"/>
                    <a:gd name="connsiteY17" fmla="*/ 1000832 h 1403265"/>
                    <a:gd name="connsiteX18" fmla="*/ 1364457 w 2239818"/>
                    <a:gd name="connsiteY18" fmla="*/ 1105607 h 1403265"/>
                    <a:gd name="connsiteX19" fmla="*/ 1366838 w 2239818"/>
                    <a:gd name="connsiteY19" fmla="*/ 1141326 h 1403265"/>
                    <a:gd name="connsiteX20" fmla="*/ 1371601 w 2239818"/>
                    <a:gd name="connsiteY20" fmla="*/ 1155614 h 1403265"/>
                    <a:gd name="connsiteX21" fmla="*/ 1373982 w 2239818"/>
                    <a:gd name="connsiteY21" fmla="*/ 1165139 h 1403265"/>
                    <a:gd name="connsiteX22" fmla="*/ 1376363 w 2239818"/>
                    <a:gd name="connsiteY22" fmla="*/ 1188951 h 1403265"/>
                    <a:gd name="connsiteX23" fmla="*/ 1378744 w 2239818"/>
                    <a:gd name="connsiteY23" fmla="*/ 1198476 h 1403265"/>
                    <a:gd name="connsiteX24" fmla="*/ 1383507 w 2239818"/>
                    <a:gd name="connsiteY24" fmla="*/ 1217526 h 1403265"/>
                    <a:gd name="connsiteX25" fmla="*/ 1390651 w 2239818"/>
                    <a:gd name="connsiteY25" fmla="*/ 1234195 h 1403265"/>
                    <a:gd name="connsiteX26" fmla="*/ 1393032 w 2239818"/>
                    <a:gd name="connsiteY26" fmla="*/ 1253245 h 1403265"/>
                    <a:gd name="connsiteX27" fmla="*/ 1395413 w 2239818"/>
                    <a:gd name="connsiteY27" fmla="*/ 1262770 h 1403265"/>
                    <a:gd name="connsiteX28" fmla="*/ 1397794 w 2239818"/>
                    <a:gd name="connsiteY28" fmla="*/ 1346114 h 1403265"/>
                    <a:gd name="connsiteX29" fmla="*/ 1400176 w 2239818"/>
                    <a:gd name="connsiteY29" fmla="*/ 1355639 h 1403265"/>
                    <a:gd name="connsiteX30" fmla="*/ 1402557 w 2239818"/>
                    <a:gd name="connsiteY30" fmla="*/ 1367545 h 1403265"/>
                    <a:gd name="connsiteX31" fmla="*/ 1400176 w 2239818"/>
                    <a:gd name="connsiteY31" fmla="*/ 1400882 h 1403265"/>
                    <a:gd name="connsiteX32" fmla="*/ 1393032 w 2239818"/>
                    <a:gd name="connsiteY32" fmla="*/ 1403264 h 1403265"/>
                    <a:gd name="connsiteX33" fmla="*/ 921544 w 2239818"/>
                    <a:gd name="connsiteY33" fmla="*/ 1398501 h 1403265"/>
                    <a:gd name="connsiteX34" fmla="*/ 866776 w 2239818"/>
                    <a:gd name="connsiteY34" fmla="*/ 1396120 h 1403265"/>
                    <a:gd name="connsiteX35" fmla="*/ 845344 w 2239818"/>
                    <a:gd name="connsiteY35" fmla="*/ 1393739 h 1403265"/>
                    <a:gd name="connsiteX36" fmla="*/ 776288 w 2239818"/>
                    <a:gd name="connsiteY36" fmla="*/ 1386595 h 1403265"/>
                    <a:gd name="connsiteX37" fmla="*/ 685801 w 2239818"/>
                    <a:gd name="connsiteY37" fmla="*/ 1388976 h 1403265"/>
                    <a:gd name="connsiteX38" fmla="*/ 681038 w 2239818"/>
                    <a:gd name="connsiteY38" fmla="*/ 1379451 h 1403265"/>
                    <a:gd name="connsiteX39" fmla="*/ 676276 w 2239818"/>
                    <a:gd name="connsiteY39" fmla="*/ 1217526 h 1403265"/>
                    <a:gd name="connsiteX40" fmla="*/ 697707 w 2239818"/>
                    <a:gd name="connsiteY40" fmla="*/ 703177 h 1403265"/>
                    <a:gd name="connsiteX41" fmla="*/ 2382 w 2239818"/>
                    <a:gd name="connsiteY41" fmla="*/ 703176 h 1403265"/>
                    <a:gd name="connsiteX42" fmla="*/ 1 w 2239818"/>
                    <a:gd name="connsiteY42" fmla="*/ 10233 h 1403265"/>
                    <a:gd name="connsiteX0" fmla="*/ 1 w 2166053"/>
                    <a:gd name="connsiteY0" fmla="*/ 461 h 1393493"/>
                    <a:gd name="connsiteX1" fmla="*/ 1993107 w 2166053"/>
                    <a:gd name="connsiteY1" fmla="*/ 36179 h 1393493"/>
                    <a:gd name="connsiteX2" fmla="*/ 2071688 w 2166053"/>
                    <a:gd name="connsiteY2" fmla="*/ 581485 h 1393493"/>
                    <a:gd name="connsiteX3" fmla="*/ 2074069 w 2166053"/>
                    <a:gd name="connsiteY3" fmla="*/ 614823 h 1393493"/>
                    <a:gd name="connsiteX4" fmla="*/ 2076451 w 2166053"/>
                    <a:gd name="connsiteY4" fmla="*/ 624348 h 1393493"/>
                    <a:gd name="connsiteX5" fmla="*/ 2078832 w 2166053"/>
                    <a:gd name="connsiteY5" fmla="*/ 638635 h 1393493"/>
                    <a:gd name="connsiteX6" fmla="*/ 2085976 w 2166053"/>
                    <a:gd name="connsiteY6" fmla="*/ 664829 h 1393493"/>
                    <a:gd name="connsiteX7" fmla="*/ 2088357 w 2166053"/>
                    <a:gd name="connsiteY7" fmla="*/ 683879 h 1393493"/>
                    <a:gd name="connsiteX8" fmla="*/ 1833563 w 2166053"/>
                    <a:gd name="connsiteY8" fmla="*/ 712454 h 1393493"/>
                    <a:gd name="connsiteX9" fmla="*/ 1728788 w 2166053"/>
                    <a:gd name="connsiteY9" fmla="*/ 717217 h 1393493"/>
                    <a:gd name="connsiteX10" fmla="*/ 1714501 w 2166053"/>
                    <a:gd name="connsiteY10" fmla="*/ 721979 h 1393493"/>
                    <a:gd name="connsiteX11" fmla="*/ 1602582 w 2166053"/>
                    <a:gd name="connsiteY11" fmla="*/ 724360 h 1393493"/>
                    <a:gd name="connsiteX12" fmla="*/ 1533526 w 2166053"/>
                    <a:gd name="connsiteY12" fmla="*/ 726742 h 1393493"/>
                    <a:gd name="connsiteX13" fmla="*/ 1393032 w 2166053"/>
                    <a:gd name="connsiteY13" fmla="*/ 712454 h 1393493"/>
                    <a:gd name="connsiteX14" fmla="*/ 1369219 w 2166053"/>
                    <a:gd name="connsiteY14" fmla="*/ 862473 h 1393493"/>
                    <a:gd name="connsiteX15" fmla="*/ 1364457 w 2166053"/>
                    <a:gd name="connsiteY15" fmla="*/ 886285 h 1393493"/>
                    <a:gd name="connsiteX16" fmla="*/ 1362076 w 2166053"/>
                    <a:gd name="connsiteY16" fmla="*/ 979154 h 1393493"/>
                    <a:gd name="connsiteX17" fmla="*/ 1359694 w 2166053"/>
                    <a:gd name="connsiteY17" fmla="*/ 991060 h 1393493"/>
                    <a:gd name="connsiteX18" fmla="*/ 1364457 w 2166053"/>
                    <a:gd name="connsiteY18" fmla="*/ 1095835 h 1393493"/>
                    <a:gd name="connsiteX19" fmla="*/ 1366838 w 2166053"/>
                    <a:gd name="connsiteY19" fmla="*/ 1131554 h 1393493"/>
                    <a:gd name="connsiteX20" fmla="*/ 1371601 w 2166053"/>
                    <a:gd name="connsiteY20" fmla="*/ 1145842 h 1393493"/>
                    <a:gd name="connsiteX21" fmla="*/ 1373982 w 2166053"/>
                    <a:gd name="connsiteY21" fmla="*/ 1155367 h 1393493"/>
                    <a:gd name="connsiteX22" fmla="*/ 1376363 w 2166053"/>
                    <a:gd name="connsiteY22" fmla="*/ 1179179 h 1393493"/>
                    <a:gd name="connsiteX23" fmla="*/ 1378744 w 2166053"/>
                    <a:gd name="connsiteY23" fmla="*/ 1188704 h 1393493"/>
                    <a:gd name="connsiteX24" fmla="*/ 1383507 w 2166053"/>
                    <a:gd name="connsiteY24" fmla="*/ 1207754 h 1393493"/>
                    <a:gd name="connsiteX25" fmla="*/ 1390651 w 2166053"/>
                    <a:gd name="connsiteY25" fmla="*/ 1224423 h 1393493"/>
                    <a:gd name="connsiteX26" fmla="*/ 1393032 w 2166053"/>
                    <a:gd name="connsiteY26" fmla="*/ 1243473 h 1393493"/>
                    <a:gd name="connsiteX27" fmla="*/ 1395413 w 2166053"/>
                    <a:gd name="connsiteY27" fmla="*/ 1252998 h 1393493"/>
                    <a:gd name="connsiteX28" fmla="*/ 1397794 w 2166053"/>
                    <a:gd name="connsiteY28" fmla="*/ 1336342 h 1393493"/>
                    <a:gd name="connsiteX29" fmla="*/ 1400176 w 2166053"/>
                    <a:gd name="connsiteY29" fmla="*/ 1345867 h 1393493"/>
                    <a:gd name="connsiteX30" fmla="*/ 1402557 w 2166053"/>
                    <a:gd name="connsiteY30" fmla="*/ 1357773 h 1393493"/>
                    <a:gd name="connsiteX31" fmla="*/ 1400176 w 2166053"/>
                    <a:gd name="connsiteY31" fmla="*/ 1391110 h 1393493"/>
                    <a:gd name="connsiteX32" fmla="*/ 1393032 w 2166053"/>
                    <a:gd name="connsiteY32" fmla="*/ 1393492 h 1393493"/>
                    <a:gd name="connsiteX33" fmla="*/ 921544 w 2166053"/>
                    <a:gd name="connsiteY33" fmla="*/ 1388729 h 1393493"/>
                    <a:gd name="connsiteX34" fmla="*/ 866776 w 2166053"/>
                    <a:gd name="connsiteY34" fmla="*/ 1386348 h 1393493"/>
                    <a:gd name="connsiteX35" fmla="*/ 845344 w 2166053"/>
                    <a:gd name="connsiteY35" fmla="*/ 1383967 h 1393493"/>
                    <a:gd name="connsiteX36" fmla="*/ 776288 w 2166053"/>
                    <a:gd name="connsiteY36" fmla="*/ 1376823 h 1393493"/>
                    <a:gd name="connsiteX37" fmla="*/ 685801 w 2166053"/>
                    <a:gd name="connsiteY37" fmla="*/ 1379204 h 1393493"/>
                    <a:gd name="connsiteX38" fmla="*/ 681038 w 2166053"/>
                    <a:gd name="connsiteY38" fmla="*/ 1369679 h 1393493"/>
                    <a:gd name="connsiteX39" fmla="*/ 676276 w 2166053"/>
                    <a:gd name="connsiteY39" fmla="*/ 1207754 h 1393493"/>
                    <a:gd name="connsiteX40" fmla="*/ 697707 w 2166053"/>
                    <a:gd name="connsiteY40" fmla="*/ 693405 h 1393493"/>
                    <a:gd name="connsiteX41" fmla="*/ 2382 w 2166053"/>
                    <a:gd name="connsiteY41" fmla="*/ 693404 h 1393493"/>
                    <a:gd name="connsiteX42" fmla="*/ 1 w 2166053"/>
                    <a:gd name="connsiteY42" fmla="*/ 461 h 1393493"/>
                    <a:gd name="connsiteX0" fmla="*/ 1 w 2237939"/>
                    <a:gd name="connsiteY0" fmla="*/ 13517 h 1406549"/>
                    <a:gd name="connsiteX1" fmla="*/ 2088357 w 2237939"/>
                    <a:gd name="connsiteY1" fmla="*/ 13516 h 1406549"/>
                    <a:gd name="connsiteX2" fmla="*/ 2071688 w 2237939"/>
                    <a:gd name="connsiteY2" fmla="*/ 594541 h 1406549"/>
                    <a:gd name="connsiteX3" fmla="*/ 2074069 w 2237939"/>
                    <a:gd name="connsiteY3" fmla="*/ 627879 h 1406549"/>
                    <a:gd name="connsiteX4" fmla="*/ 2076451 w 2237939"/>
                    <a:gd name="connsiteY4" fmla="*/ 637404 h 1406549"/>
                    <a:gd name="connsiteX5" fmla="*/ 2078832 w 2237939"/>
                    <a:gd name="connsiteY5" fmla="*/ 651691 h 1406549"/>
                    <a:gd name="connsiteX6" fmla="*/ 2085976 w 2237939"/>
                    <a:gd name="connsiteY6" fmla="*/ 677885 h 1406549"/>
                    <a:gd name="connsiteX7" fmla="*/ 2088357 w 2237939"/>
                    <a:gd name="connsiteY7" fmla="*/ 696935 h 1406549"/>
                    <a:gd name="connsiteX8" fmla="*/ 1833563 w 2237939"/>
                    <a:gd name="connsiteY8" fmla="*/ 725510 h 1406549"/>
                    <a:gd name="connsiteX9" fmla="*/ 1728788 w 2237939"/>
                    <a:gd name="connsiteY9" fmla="*/ 730273 h 1406549"/>
                    <a:gd name="connsiteX10" fmla="*/ 1714501 w 2237939"/>
                    <a:gd name="connsiteY10" fmla="*/ 735035 h 1406549"/>
                    <a:gd name="connsiteX11" fmla="*/ 1602582 w 2237939"/>
                    <a:gd name="connsiteY11" fmla="*/ 737416 h 1406549"/>
                    <a:gd name="connsiteX12" fmla="*/ 1533526 w 2237939"/>
                    <a:gd name="connsiteY12" fmla="*/ 739798 h 1406549"/>
                    <a:gd name="connsiteX13" fmla="*/ 1393032 w 2237939"/>
                    <a:gd name="connsiteY13" fmla="*/ 725510 h 1406549"/>
                    <a:gd name="connsiteX14" fmla="*/ 1369219 w 2237939"/>
                    <a:gd name="connsiteY14" fmla="*/ 875529 h 1406549"/>
                    <a:gd name="connsiteX15" fmla="*/ 1364457 w 2237939"/>
                    <a:gd name="connsiteY15" fmla="*/ 899341 h 1406549"/>
                    <a:gd name="connsiteX16" fmla="*/ 1362076 w 2237939"/>
                    <a:gd name="connsiteY16" fmla="*/ 992210 h 1406549"/>
                    <a:gd name="connsiteX17" fmla="*/ 1359694 w 2237939"/>
                    <a:gd name="connsiteY17" fmla="*/ 1004116 h 1406549"/>
                    <a:gd name="connsiteX18" fmla="*/ 1364457 w 2237939"/>
                    <a:gd name="connsiteY18" fmla="*/ 1108891 h 1406549"/>
                    <a:gd name="connsiteX19" fmla="*/ 1366838 w 2237939"/>
                    <a:gd name="connsiteY19" fmla="*/ 1144610 h 1406549"/>
                    <a:gd name="connsiteX20" fmla="*/ 1371601 w 2237939"/>
                    <a:gd name="connsiteY20" fmla="*/ 1158898 h 1406549"/>
                    <a:gd name="connsiteX21" fmla="*/ 1373982 w 2237939"/>
                    <a:gd name="connsiteY21" fmla="*/ 1168423 h 1406549"/>
                    <a:gd name="connsiteX22" fmla="*/ 1376363 w 2237939"/>
                    <a:gd name="connsiteY22" fmla="*/ 1192235 h 1406549"/>
                    <a:gd name="connsiteX23" fmla="*/ 1378744 w 2237939"/>
                    <a:gd name="connsiteY23" fmla="*/ 1201760 h 1406549"/>
                    <a:gd name="connsiteX24" fmla="*/ 1383507 w 2237939"/>
                    <a:gd name="connsiteY24" fmla="*/ 1220810 h 1406549"/>
                    <a:gd name="connsiteX25" fmla="*/ 1390651 w 2237939"/>
                    <a:gd name="connsiteY25" fmla="*/ 1237479 h 1406549"/>
                    <a:gd name="connsiteX26" fmla="*/ 1393032 w 2237939"/>
                    <a:gd name="connsiteY26" fmla="*/ 1256529 h 1406549"/>
                    <a:gd name="connsiteX27" fmla="*/ 1395413 w 2237939"/>
                    <a:gd name="connsiteY27" fmla="*/ 1266054 h 1406549"/>
                    <a:gd name="connsiteX28" fmla="*/ 1397794 w 2237939"/>
                    <a:gd name="connsiteY28" fmla="*/ 1349398 h 1406549"/>
                    <a:gd name="connsiteX29" fmla="*/ 1400176 w 2237939"/>
                    <a:gd name="connsiteY29" fmla="*/ 1358923 h 1406549"/>
                    <a:gd name="connsiteX30" fmla="*/ 1402557 w 2237939"/>
                    <a:gd name="connsiteY30" fmla="*/ 1370829 h 1406549"/>
                    <a:gd name="connsiteX31" fmla="*/ 1400176 w 2237939"/>
                    <a:gd name="connsiteY31" fmla="*/ 1404166 h 1406549"/>
                    <a:gd name="connsiteX32" fmla="*/ 1393032 w 2237939"/>
                    <a:gd name="connsiteY32" fmla="*/ 1406548 h 1406549"/>
                    <a:gd name="connsiteX33" fmla="*/ 921544 w 2237939"/>
                    <a:gd name="connsiteY33" fmla="*/ 1401785 h 1406549"/>
                    <a:gd name="connsiteX34" fmla="*/ 866776 w 2237939"/>
                    <a:gd name="connsiteY34" fmla="*/ 1399404 h 1406549"/>
                    <a:gd name="connsiteX35" fmla="*/ 845344 w 2237939"/>
                    <a:gd name="connsiteY35" fmla="*/ 1397023 h 1406549"/>
                    <a:gd name="connsiteX36" fmla="*/ 776288 w 2237939"/>
                    <a:gd name="connsiteY36" fmla="*/ 1389879 h 1406549"/>
                    <a:gd name="connsiteX37" fmla="*/ 685801 w 2237939"/>
                    <a:gd name="connsiteY37" fmla="*/ 1392260 h 1406549"/>
                    <a:gd name="connsiteX38" fmla="*/ 681038 w 2237939"/>
                    <a:gd name="connsiteY38" fmla="*/ 1382735 h 1406549"/>
                    <a:gd name="connsiteX39" fmla="*/ 676276 w 2237939"/>
                    <a:gd name="connsiteY39" fmla="*/ 1220810 h 1406549"/>
                    <a:gd name="connsiteX40" fmla="*/ 697707 w 2237939"/>
                    <a:gd name="connsiteY40" fmla="*/ 706461 h 1406549"/>
                    <a:gd name="connsiteX41" fmla="*/ 2382 w 2237939"/>
                    <a:gd name="connsiteY41" fmla="*/ 706460 h 1406549"/>
                    <a:gd name="connsiteX42" fmla="*/ 1 w 2237939"/>
                    <a:gd name="connsiteY42" fmla="*/ 13517 h 1406549"/>
                    <a:gd name="connsiteX0" fmla="*/ 1 w 2237939"/>
                    <a:gd name="connsiteY0" fmla="*/ 1 h 1393033"/>
                    <a:gd name="connsiteX1" fmla="*/ 2088357 w 2237939"/>
                    <a:gd name="connsiteY1" fmla="*/ 0 h 1393033"/>
                    <a:gd name="connsiteX2" fmla="*/ 2071688 w 2237939"/>
                    <a:gd name="connsiteY2" fmla="*/ 581025 h 1393033"/>
                    <a:gd name="connsiteX3" fmla="*/ 2074069 w 2237939"/>
                    <a:gd name="connsiteY3" fmla="*/ 614363 h 1393033"/>
                    <a:gd name="connsiteX4" fmla="*/ 2076451 w 2237939"/>
                    <a:gd name="connsiteY4" fmla="*/ 623888 h 1393033"/>
                    <a:gd name="connsiteX5" fmla="*/ 2078832 w 2237939"/>
                    <a:gd name="connsiteY5" fmla="*/ 638175 h 1393033"/>
                    <a:gd name="connsiteX6" fmla="*/ 2085976 w 2237939"/>
                    <a:gd name="connsiteY6" fmla="*/ 664369 h 1393033"/>
                    <a:gd name="connsiteX7" fmla="*/ 2088357 w 2237939"/>
                    <a:gd name="connsiteY7" fmla="*/ 683419 h 1393033"/>
                    <a:gd name="connsiteX8" fmla="*/ 1833563 w 2237939"/>
                    <a:gd name="connsiteY8" fmla="*/ 711994 h 1393033"/>
                    <a:gd name="connsiteX9" fmla="*/ 1728788 w 2237939"/>
                    <a:gd name="connsiteY9" fmla="*/ 716757 h 1393033"/>
                    <a:gd name="connsiteX10" fmla="*/ 1714501 w 2237939"/>
                    <a:gd name="connsiteY10" fmla="*/ 721519 h 1393033"/>
                    <a:gd name="connsiteX11" fmla="*/ 1602582 w 2237939"/>
                    <a:gd name="connsiteY11" fmla="*/ 723900 h 1393033"/>
                    <a:gd name="connsiteX12" fmla="*/ 1533526 w 2237939"/>
                    <a:gd name="connsiteY12" fmla="*/ 726282 h 1393033"/>
                    <a:gd name="connsiteX13" fmla="*/ 1393032 w 2237939"/>
                    <a:gd name="connsiteY13" fmla="*/ 711994 h 1393033"/>
                    <a:gd name="connsiteX14" fmla="*/ 1369219 w 2237939"/>
                    <a:gd name="connsiteY14" fmla="*/ 862013 h 1393033"/>
                    <a:gd name="connsiteX15" fmla="*/ 1364457 w 2237939"/>
                    <a:gd name="connsiteY15" fmla="*/ 885825 h 1393033"/>
                    <a:gd name="connsiteX16" fmla="*/ 1362076 w 2237939"/>
                    <a:gd name="connsiteY16" fmla="*/ 978694 h 1393033"/>
                    <a:gd name="connsiteX17" fmla="*/ 1359694 w 2237939"/>
                    <a:gd name="connsiteY17" fmla="*/ 990600 h 1393033"/>
                    <a:gd name="connsiteX18" fmla="*/ 1364457 w 2237939"/>
                    <a:gd name="connsiteY18" fmla="*/ 1095375 h 1393033"/>
                    <a:gd name="connsiteX19" fmla="*/ 1366838 w 2237939"/>
                    <a:gd name="connsiteY19" fmla="*/ 1131094 h 1393033"/>
                    <a:gd name="connsiteX20" fmla="*/ 1371601 w 2237939"/>
                    <a:gd name="connsiteY20" fmla="*/ 1145382 h 1393033"/>
                    <a:gd name="connsiteX21" fmla="*/ 1373982 w 2237939"/>
                    <a:gd name="connsiteY21" fmla="*/ 1154907 h 1393033"/>
                    <a:gd name="connsiteX22" fmla="*/ 1376363 w 2237939"/>
                    <a:gd name="connsiteY22" fmla="*/ 1178719 h 1393033"/>
                    <a:gd name="connsiteX23" fmla="*/ 1378744 w 2237939"/>
                    <a:gd name="connsiteY23" fmla="*/ 1188244 h 1393033"/>
                    <a:gd name="connsiteX24" fmla="*/ 1383507 w 2237939"/>
                    <a:gd name="connsiteY24" fmla="*/ 1207294 h 1393033"/>
                    <a:gd name="connsiteX25" fmla="*/ 1390651 w 2237939"/>
                    <a:gd name="connsiteY25" fmla="*/ 1223963 h 1393033"/>
                    <a:gd name="connsiteX26" fmla="*/ 1393032 w 2237939"/>
                    <a:gd name="connsiteY26" fmla="*/ 1243013 h 1393033"/>
                    <a:gd name="connsiteX27" fmla="*/ 1395413 w 2237939"/>
                    <a:gd name="connsiteY27" fmla="*/ 1252538 h 1393033"/>
                    <a:gd name="connsiteX28" fmla="*/ 1397794 w 2237939"/>
                    <a:gd name="connsiteY28" fmla="*/ 1335882 h 1393033"/>
                    <a:gd name="connsiteX29" fmla="*/ 1400176 w 2237939"/>
                    <a:gd name="connsiteY29" fmla="*/ 1345407 h 1393033"/>
                    <a:gd name="connsiteX30" fmla="*/ 1402557 w 2237939"/>
                    <a:gd name="connsiteY30" fmla="*/ 1357313 h 1393033"/>
                    <a:gd name="connsiteX31" fmla="*/ 1400176 w 2237939"/>
                    <a:gd name="connsiteY31" fmla="*/ 1390650 h 1393033"/>
                    <a:gd name="connsiteX32" fmla="*/ 1393032 w 2237939"/>
                    <a:gd name="connsiteY32" fmla="*/ 1393032 h 1393033"/>
                    <a:gd name="connsiteX33" fmla="*/ 921544 w 2237939"/>
                    <a:gd name="connsiteY33" fmla="*/ 1388269 h 1393033"/>
                    <a:gd name="connsiteX34" fmla="*/ 866776 w 2237939"/>
                    <a:gd name="connsiteY34" fmla="*/ 1385888 h 1393033"/>
                    <a:gd name="connsiteX35" fmla="*/ 845344 w 2237939"/>
                    <a:gd name="connsiteY35" fmla="*/ 1383507 h 1393033"/>
                    <a:gd name="connsiteX36" fmla="*/ 776288 w 2237939"/>
                    <a:gd name="connsiteY36" fmla="*/ 1376363 h 1393033"/>
                    <a:gd name="connsiteX37" fmla="*/ 685801 w 2237939"/>
                    <a:gd name="connsiteY37" fmla="*/ 1378744 h 1393033"/>
                    <a:gd name="connsiteX38" fmla="*/ 681038 w 2237939"/>
                    <a:gd name="connsiteY38" fmla="*/ 1369219 h 1393033"/>
                    <a:gd name="connsiteX39" fmla="*/ 676276 w 2237939"/>
                    <a:gd name="connsiteY39" fmla="*/ 1207294 h 1393033"/>
                    <a:gd name="connsiteX40" fmla="*/ 697707 w 2237939"/>
                    <a:gd name="connsiteY40" fmla="*/ 692945 h 1393033"/>
                    <a:gd name="connsiteX41" fmla="*/ 2382 w 2237939"/>
                    <a:gd name="connsiteY41" fmla="*/ 692944 h 1393033"/>
                    <a:gd name="connsiteX42" fmla="*/ 1 w 2237939"/>
                    <a:gd name="connsiteY42" fmla="*/ 1 h 1393033"/>
                    <a:gd name="connsiteX0" fmla="*/ 1 w 2088357"/>
                    <a:gd name="connsiteY0" fmla="*/ 1 h 1393033"/>
                    <a:gd name="connsiteX1" fmla="*/ 2088357 w 2088357"/>
                    <a:gd name="connsiteY1" fmla="*/ 0 h 1393033"/>
                    <a:gd name="connsiteX2" fmla="*/ 2071688 w 2088357"/>
                    <a:gd name="connsiteY2" fmla="*/ 581025 h 1393033"/>
                    <a:gd name="connsiteX3" fmla="*/ 2074069 w 2088357"/>
                    <a:gd name="connsiteY3" fmla="*/ 614363 h 1393033"/>
                    <a:gd name="connsiteX4" fmla="*/ 2076451 w 2088357"/>
                    <a:gd name="connsiteY4" fmla="*/ 623888 h 1393033"/>
                    <a:gd name="connsiteX5" fmla="*/ 2078832 w 2088357"/>
                    <a:gd name="connsiteY5" fmla="*/ 638175 h 1393033"/>
                    <a:gd name="connsiteX6" fmla="*/ 2085976 w 2088357"/>
                    <a:gd name="connsiteY6" fmla="*/ 664369 h 1393033"/>
                    <a:gd name="connsiteX7" fmla="*/ 2088357 w 2088357"/>
                    <a:gd name="connsiteY7" fmla="*/ 683419 h 1393033"/>
                    <a:gd name="connsiteX8" fmla="*/ 1833563 w 2088357"/>
                    <a:gd name="connsiteY8" fmla="*/ 711994 h 1393033"/>
                    <a:gd name="connsiteX9" fmla="*/ 1728788 w 2088357"/>
                    <a:gd name="connsiteY9" fmla="*/ 716757 h 1393033"/>
                    <a:gd name="connsiteX10" fmla="*/ 1714501 w 2088357"/>
                    <a:gd name="connsiteY10" fmla="*/ 721519 h 1393033"/>
                    <a:gd name="connsiteX11" fmla="*/ 1602582 w 2088357"/>
                    <a:gd name="connsiteY11" fmla="*/ 723900 h 1393033"/>
                    <a:gd name="connsiteX12" fmla="*/ 1533526 w 2088357"/>
                    <a:gd name="connsiteY12" fmla="*/ 726282 h 1393033"/>
                    <a:gd name="connsiteX13" fmla="*/ 1393032 w 2088357"/>
                    <a:gd name="connsiteY13" fmla="*/ 711994 h 1393033"/>
                    <a:gd name="connsiteX14" fmla="*/ 1369219 w 2088357"/>
                    <a:gd name="connsiteY14" fmla="*/ 862013 h 1393033"/>
                    <a:gd name="connsiteX15" fmla="*/ 1364457 w 2088357"/>
                    <a:gd name="connsiteY15" fmla="*/ 885825 h 1393033"/>
                    <a:gd name="connsiteX16" fmla="*/ 1362076 w 2088357"/>
                    <a:gd name="connsiteY16" fmla="*/ 978694 h 1393033"/>
                    <a:gd name="connsiteX17" fmla="*/ 1359694 w 2088357"/>
                    <a:gd name="connsiteY17" fmla="*/ 990600 h 1393033"/>
                    <a:gd name="connsiteX18" fmla="*/ 1364457 w 2088357"/>
                    <a:gd name="connsiteY18" fmla="*/ 1095375 h 1393033"/>
                    <a:gd name="connsiteX19" fmla="*/ 1366838 w 2088357"/>
                    <a:gd name="connsiteY19" fmla="*/ 1131094 h 1393033"/>
                    <a:gd name="connsiteX20" fmla="*/ 1371601 w 2088357"/>
                    <a:gd name="connsiteY20" fmla="*/ 1145382 h 1393033"/>
                    <a:gd name="connsiteX21" fmla="*/ 1373982 w 2088357"/>
                    <a:gd name="connsiteY21" fmla="*/ 1154907 h 1393033"/>
                    <a:gd name="connsiteX22" fmla="*/ 1376363 w 2088357"/>
                    <a:gd name="connsiteY22" fmla="*/ 1178719 h 1393033"/>
                    <a:gd name="connsiteX23" fmla="*/ 1378744 w 2088357"/>
                    <a:gd name="connsiteY23" fmla="*/ 1188244 h 1393033"/>
                    <a:gd name="connsiteX24" fmla="*/ 1383507 w 2088357"/>
                    <a:gd name="connsiteY24" fmla="*/ 1207294 h 1393033"/>
                    <a:gd name="connsiteX25" fmla="*/ 1390651 w 2088357"/>
                    <a:gd name="connsiteY25" fmla="*/ 1223963 h 1393033"/>
                    <a:gd name="connsiteX26" fmla="*/ 1393032 w 2088357"/>
                    <a:gd name="connsiteY26" fmla="*/ 1243013 h 1393033"/>
                    <a:gd name="connsiteX27" fmla="*/ 1395413 w 2088357"/>
                    <a:gd name="connsiteY27" fmla="*/ 1252538 h 1393033"/>
                    <a:gd name="connsiteX28" fmla="*/ 1397794 w 2088357"/>
                    <a:gd name="connsiteY28" fmla="*/ 1335882 h 1393033"/>
                    <a:gd name="connsiteX29" fmla="*/ 1400176 w 2088357"/>
                    <a:gd name="connsiteY29" fmla="*/ 1345407 h 1393033"/>
                    <a:gd name="connsiteX30" fmla="*/ 1402557 w 2088357"/>
                    <a:gd name="connsiteY30" fmla="*/ 1357313 h 1393033"/>
                    <a:gd name="connsiteX31" fmla="*/ 1400176 w 2088357"/>
                    <a:gd name="connsiteY31" fmla="*/ 1390650 h 1393033"/>
                    <a:gd name="connsiteX32" fmla="*/ 1393032 w 2088357"/>
                    <a:gd name="connsiteY32" fmla="*/ 1393032 h 1393033"/>
                    <a:gd name="connsiteX33" fmla="*/ 921544 w 2088357"/>
                    <a:gd name="connsiteY33" fmla="*/ 1388269 h 1393033"/>
                    <a:gd name="connsiteX34" fmla="*/ 866776 w 2088357"/>
                    <a:gd name="connsiteY34" fmla="*/ 1385888 h 1393033"/>
                    <a:gd name="connsiteX35" fmla="*/ 845344 w 2088357"/>
                    <a:gd name="connsiteY35" fmla="*/ 1383507 h 1393033"/>
                    <a:gd name="connsiteX36" fmla="*/ 776288 w 2088357"/>
                    <a:gd name="connsiteY36" fmla="*/ 1376363 h 1393033"/>
                    <a:gd name="connsiteX37" fmla="*/ 685801 w 2088357"/>
                    <a:gd name="connsiteY37" fmla="*/ 1378744 h 1393033"/>
                    <a:gd name="connsiteX38" fmla="*/ 681038 w 2088357"/>
                    <a:gd name="connsiteY38" fmla="*/ 1369219 h 1393033"/>
                    <a:gd name="connsiteX39" fmla="*/ 676276 w 2088357"/>
                    <a:gd name="connsiteY39" fmla="*/ 1207294 h 1393033"/>
                    <a:gd name="connsiteX40" fmla="*/ 697707 w 2088357"/>
                    <a:gd name="connsiteY40" fmla="*/ 692945 h 1393033"/>
                    <a:gd name="connsiteX41" fmla="*/ 2382 w 2088357"/>
                    <a:gd name="connsiteY41" fmla="*/ 692944 h 1393033"/>
                    <a:gd name="connsiteX42" fmla="*/ 1 w 2088357"/>
                    <a:gd name="connsiteY42" fmla="*/ 1 h 1393033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921544 w 2238796"/>
                    <a:gd name="connsiteY32" fmla="*/ 1388269 h 1393033"/>
                    <a:gd name="connsiteX33" fmla="*/ 866776 w 2238796"/>
                    <a:gd name="connsiteY33" fmla="*/ 1385888 h 1393033"/>
                    <a:gd name="connsiteX34" fmla="*/ 845344 w 2238796"/>
                    <a:gd name="connsiteY34" fmla="*/ 1383507 h 1393033"/>
                    <a:gd name="connsiteX35" fmla="*/ 776288 w 2238796"/>
                    <a:gd name="connsiteY35" fmla="*/ 1376363 h 1393033"/>
                    <a:gd name="connsiteX36" fmla="*/ 685801 w 2238796"/>
                    <a:gd name="connsiteY36" fmla="*/ 1378744 h 1393033"/>
                    <a:gd name="connsiteX37" fmla="*/ 681038 w 2238796"/>
                    <a:gd name="connsiteY37" fmla="*/ 1369219 h 1393033"/>
                    <a:gd name="connsiteX38" fmla="*/ 676276 w 2238796"/>
                    <a:gd name="connsiteY38" fmla="*/ 1207294 h 1393033"/>
                    <a:gd name="connsiteX39" fmla="*/ 697707 w 2238796"/>
                    <a:gd name="connsiteY39" fmla="*/ 692945 h 1393033"/>
                    <a:gd name="connsiteX40" fmla="*/ 2382 w 2238796"/>
                    <a:gd name="connsiteY40" fmla="*/ 692944 h 1393033"/>
                    <a:gd name="connsiteX41" fmla="*/ 1 w 2238796"/>
                    <a:gd name="connsiteY41" fmla="*/ 1 h 1393033"/>
                    <a:gd name="connsiteX0" fmla="*/ 1 w 2238796"/>
                    <a:gd name="connsiteY0" fmla="*/ 1 h 1422547"/>
                    <a:gd name="connsiteX1" fmla="*/ 2088357 w 2238796"/>
                    <a:gd name="connsiteY1" fmla="*/ 0 h 1422547"/>
                    <a:gd name="connsiteX2" fmla="*/ 2074069 w 2238796"/>
                    <a:gd name="connsiteY2" fmla="*/ 614363 h 1422547"/>
                    <a:gd name="connsiteX3" fmla="*/ 2076451 w 2238796"/>
                    <a:gd name="connsiteY3" fmla="*/ 623888 h 1422547"/>
                    <a:gd name="connsiteX4" fmla="*/ 2078832 w 2238796"/>
                    <a:gd name="connsiteY4" fmla="*/ 638175 h 1422547"/>
                    <a:gd name="connsiteX5" fmla="*/ 2085976 w 2238796"/>
                    <a:gd name="connsiteY5" fmla="*/ 664369 h 1422547"/>
                    <a:gd name="connsiteX6" fmla="*/ 2088357 w 2238796"/>
                    <a:gd name="connsiteY6" fmla="*/ 683419 h 1422547"/>
                    <a:gd name="connsiteX7" fmla="*/ 1833563 w 2238796"/>
                    <a:gd name="connsiteY7" fmla="*/ 711994 h 1422547"/>
                    <a:gd name="connsiteX8" fmla="*/ 1728788 w 2238796"/>
                    <a:gd name="connsiteY8" fmla="*/ 716757 h 1422547"/>
                    <a:gd name="connsiteX9" fmla="*/ 1714501 w 2238796"/>
                    <a:gd name="connsiteY9" fmla="*/ 721519 h 1422547"/>
                    <a:gd name="connsiteX10" fmla="*/ 1602582 w 2238796"/>
                    <a:gd name="connsiteY10" fmla="*/ 723900 h 1422547"/>
                    <a:gd name="connsiteX11" fmla="*/ 1533526 w 2238796"/>
                    <a:gd name="connsiteY11" fmla="*/ 726282 h 1422547"/>
                    <a:gd name="connsiteX12" fmla="*/ 1393032 w 2238796"/>
                    <a:gd name="connsiteY12" fmla="*/ 711994 h 1422547"/>
                    <a:gd name="connsiteX13" fmla="*/ 1369219 w 2238796"/>
                    <a:gd name="connsiteY13" fmla="*/ 862013 h 1422547"/>
                    <a:gd name="connsiteX14" fmla="*/ 1364457 w 2238796"/>
                    <a:gd name="connsiteY14" fmla="*/ 885825 h 1422547"/>
                    <a:gd name="connsiteX15" fmla="*/ 1362076 w 2238796"/>
                    <a:gd name="connsiteY15" fmla="*/ 978694 h 1422547"/>
                    <a:gd name="connsiteX16" fmla="*/ 1359694 w 2238796"/>
                    <a:gd name="connsiteY16" fmla="*/ 990600 h 1422547"/>
                    <a:gd name="connsiteX17" fmla="*/ 1364457 w 2238796"/>
                    <a:gd name="connsiteY17" fmla="*/ 1095375 h 1422547"/>
                    <a:gd name="connsiteX18" fmla="*/ 1366838 w 2238796"/>
                    <a:gd name="connsiteY18" fmla="*/ 1131094 h 1422547"/>
                    <a:gd name="connsiteX19" fmla="*/ 1371601 w 2238796"/>
                    <a:gd name="connsiteY19" fmla="*/ 1145382 h 1422547"/>
                    <a:gd name="connsiteX20" fmla="*/ 1373982 w 2238796"/>
                    <a:gd name="connsiteY20" fmla="*/ 1154907 h 1422547"/>
                    <a:gd name="connsiteX21" fmla="*/ 1376363 w 2238796"/>
                    <a:gd name="connsiteY21" fmla="*/ 1178719 h 1422547"/>
                    <a:gd name="connsiteX22" fmla="*/ 1378744 w 2238796"/>
                    <a:gd name="connsiteY22" fmla="*/ 1188244 h 1422547"/>
                    <a:gd name="connsiteX23" fmla="*/ 1383507 w 2238796"/>
                    <a:gd name="connsiteY23" fmla="*/ 1207294 h 1422547"/>
                    <a:gd name="connsiteX24" fmla="*/ 1390651 w 2238796"/>
                    <a:gd name="connsiteY24" fmla="*/ 1223963 h 1422547"/>
                    <a:gd name="connsiteX25" fmla="*/ 1393032 w 2238796"/>
                    <a:gd name="connsiteY25" fmla="*/ 1243013 h 1422547"/>
                    <a:gd name="connsiteX26" fmla="*/ 1395413 w 2238796"/>
                    <a:gd name="connsiteY26" fmla="*/ 1252538 h 1422547"/>
                    <a:gd name="connsiteX27" fmla="*/ 1397794 w 2238796"/>
                    <a:gd name="connsiteY27" fmla="*/ 1335882 h 1422547"/>
                    <a:gd name="connsiteX28" fmla="*/ 1400176 w 2238796"/>
                    <a:gd name="connsiteY28" fmla="*/ 1345407 h 1422547"/>
                    <a:gd name="connsiteX29" fmla="*/ 1402557 w 2238796"/>
                    <a:gd name="connsiteY29" fmla="*/ 1357313 h 1422547"/>
                    <a:gd name="connsiteX30" fmla="*/ 1400176 w 2238796"/>
                    <a:gd name="connsiteY30" fmla="*/ 1390650 h 1422547"/>
                    <a:gd name="connsiteX31" fmla="*/ 1393032 w 2238796"/>
                    <a:gd name="connsiteY31" fmla="*/ 1393032 h 1422547"/>
                    <a:gd name="connsiteX32" fmla="*/ 921544 w 2238796"/>
                    <a:gd name="connsiteY32" fmla="*/ 1388269 h 1422547"/>
                    <a:gd name="connsiteX33" fmla="*/ 866776 w 2238796"/>
                    <a:gd name="connsiteY33" fmla="*/ 1385888 h 1422547"/>
                    <a:gd name="connsiteX34" fmla="*/ 845344 w 2238796"/>
                    <a:gd name="connsiteY34" fmla="*/ 1383507 h 1422547"/>
                    <a:gd name="connsiteX35" fmla="*/ 776288 w 2238796"/>
                    <a:gd name="connsiteY35" fmla="*/ 1376363 h 1422547"/>
                    <a:gd name="connsiteX36" fmla="*/ 685801 w 2238796"/>
                    <a:gd name="connsiteY36" fmla="*/ 1378744 h 1422547"/>
                    <a:gd name="connsiteX37" fmla="*/ 681038 w 2238796"/>
                    <a:gd name="connsiteY37" fmla="*/ 1369219 h 1422547"/>
                    <a:gd name="connsiteX38" fmla="*/ 697707 w 2238796"/>
                    <a:gd name="connsiteY38" fmla="*/ 692945 h 1422547"/>
                    <a:gd name="connsiteX39" fmla="*/ 2382 w 2238796"/>
                    <a:gd name="connsiteY39" fmla="*/ 692944 h 1422547"/>
                    <a:gd name="connsiteX40" fmla="*/ 1 w 2238796"/>
                    <a:gd name="connsiteY40" fmla="*/ 1 h 1422547"/>
                    <a:gd name="connsiteX0" fmla="*/ 1 w 2238796"/>
                    <a:gd name="connsiteY0" fmla="*/ 1 h 1428930"/>
                    <a:gd name="connsiteX1" fmla="*/ 2088357 w 2238796"/>
                    <a:gd name="connsiteY1" fmla="*/ 0 h 1428930"/>
                    <a:gd name="connsiteX2" fmla="*/ 2074069 w 2238796"/>
                    <a:gd name="connsiteY2" fmla="*/ 614363 h 1428930"/>
                    <a:gd name="connsiteX3" fmla="*/ 2076451 w 2238796"/>
                    <a:gd name="connsiteY3" fmla="*/ 623888 h 1428930"/>
                    <a:gd name="connsiteX4" fmla="*/ 2078832 w 2238796"/>
                    <a:gd name="connsiteY4" fmla="*/ 638175 h 1428930"/>
                    <a:gd name="connsiteX5" fmla="*/ 2085976 w 2238796"/>
                    <a:gd name="connsiteY5" fmla="*/ 664369 h 1428930"/>
                    <a:gd name="connsiteX6" fmla="*/ 2088357 w 2238796"/>
                    <a:gd name="connsiteY6" fmla="*/ 683419 h 1428930"/>
                    <a:gd name="connsiteX7" fmla="*/ 1833563 w 2238796"/>
                    <a:gd name="connsiteY7" fmla="*/ 711994 h 1428930"/>
                    <a:gd name="connsiteX8" fmla="*/ 1728788 w 2238796"/>
                    <a:gd name="connsiteY8" fmla="*/ 716757 h 1428930"/>
                    <a:gd name="connsiteX9" fmla="*/ 1714501 w 2238796"/>
                    <a:gd name="connsiteY9" fmla="*/ 721519 h 1428930"/>
                    <a:gd name="connsiteX10" fmla="*/ 1602582 w 2238796"/>
                    <a:gd name="connsiteY10" fmla="*/ 723900 h 1428930"/>
                    <a:gd name="connsiteX11" fmla="*/ 1533526 w 2238796"/>
                    <a:gd name="connsiteY11" fmla="*/ 726282 h 1428930"/>
                    <a:gd name="connsiteX12" fmla="*/ 1393032 w 2238796"/>
                    <a:gd name="connsiteY12" fmla="*/ 711994 h 1428930"/>
                    <a:gd name="connsiteX13" fmla="*/ 1369219 w 2238796"/>
                    <a:gd name="connsiteY13" fmla="*/ 862013 h 1428930"/>
                    <a:gd name="connsiteX14" fmla="*/ 1364457 w 2238796"/>
                    <a:gd name="connsiteY14" fmla="*/ 885825 h 1428930"/>
                    <a:gd name="connsiteX15" fmla="*/ 1362076 w 2238796"/>
                    <a:gd name="connsiteY15" fmla="*/ 978694 h 1428930"/>
                    <a:gd name="connsiteX16" fmla="*/ 1359694 w 2238796"/>
                    <a:gd name="connsiteY16" fmla="*/ 990600 h 1428930"/>
                    <a:gd name="connsiteX17" fmla="*/ 1364457 w 2238796"/>
                    <a:gd name="connsiteY17" fmla="*/ 1095375 h 1428930"/>
                    <a:gd name="connsiteX18" fmla="*/ 1366838 w 2238796"/>
                    <a:gd name="connsiteY18" fmla="*/ 1131094 h 1428930"/>
                    <a:gd name="connsiteX19" fmla="*/ 1371601 w 2238796"/>
                    <a:gd name="connsiteY19" fmla="*/ 1145382 h 1428930"/>
                    <a:gd name="connsiteX20" fmla="*/ 1373982 w 2238796"/>
                    <a:gd name="connsiteY20" fmla="*/ 1154907 h 1428930"/>
                    <a:gd name="connsiteX21" fmla="*/ 1376363 w 2238796"/>
                    <a:gd name="connsiteY21" fmla="*/ 1178719 h 1428930"/>
                    <a:gd name="connsiteX22" fmla="*/ 1378744 w 2238796"/>
                    <a:gd name="connsiteY22" fmla="*/ 1188244 h 1428930"/>
                    <a:gd name="connsiteX23" fmla="*/ 1383507 w 2238796"/>
                    <a:gd name="connsiteY23" fmla="*/ 1207294 h 1428930"/>
                    <a:gd name="connsiteX24" fmla="*/ 1390651 w 2238796"/>
                    <a:gd name="connsiteY24" fmla="*/ 1223963 h 1428930"/>
                    <a:gd name="connsiteX25" fmla="*/ 1393032 w 2238796"/>
                    <a:gd name="connsiteY25" fmla="*/ 1243013 h 1428930"/>
                    <a:gd name="connsiteX26" fmla="*/ 1395413 w 2238796"/>
                    <a:gd name="connsiteY26" fmla="*/ 1252538 h 1428930"/>
                    <a:gd name="connsiteX27" fmla="*/ 1397794 w 2238796"/>
                    <a:gd name="connsiteY27" fmla="*/ 1335882 h 1428930"/>
                    <a:gd name="connsiteX28" fmla="*/ 1400176 w 2238796"/>
                    <a:gd name="connsiteY28" fmla="*/ 1345407 h 1428930"/>
                    <a:gd name="connsiteX29" fmla="*/ 1402557 w 2238796"/>
                    <a:gd name="connsiteY29" fmla="*/ 1357313 h 1428930"/>
                    <a:gd name="connsiteX30" fmla="*/ 1400176 w 2238796"/>
                    <a:gd name="connsiteY30" fmla="*/ 1390650 h 1428930"/>
                    <a:gd name="connsiteX31" fmla="*/ 1393032 w 2238796"/>
                    <a:gd name="connsiteY31" fmla="*/ 1393032 h 1428930"/>
                    <a:gd name="connsiteX32" fmla="*/ 921544 w 2238796"/>
                    <a:gd name="connsiteY32" fmla="*/ 1388269 h 1428930"/>
                    <a:gd name="connsiteX33" fmla="*/ 866776 w 2238796"/>
                    <a:gd name="connsiteY33" fmla="*/ 1385888 h 1428930"/>
                    <a:gd name="connsiteX34" fmla="*/ 845344 w 2238796"/>
                    <a:gd name="connsiteY34" fmla="*/ 1383507 h 1428930"/>
                    <a:gd name="connsiteX35" fmla="*/ 776288 w 2238796"/>
                    <a:gd name="connsiteY35" fmla="*/ 1376363 h 1428930"/>
                    <a:gd name="connsiteX36" fmla="*/ 685801 w 2238796"/>
                    <a:gd name="connsiteY36" fmla="*/ 1378744 h 1428930"/>
                    <a:gd name="connsiteX37" fmla="*/ 697707 w 2238796"/>
                    <a:gd name="connsiteY37" fmla="*/ 692945 h 1428930"/>
                    <a:gd name="connsiteX38" fmla="*/ 2382 w 2238796"/>
                    <a:gd name="connsiteY38" fmla="*/ 692944 h 1428930"/>
                    <a:gd name="connsiteX39" fmla="*/ 1 w 2238796"/>
                    <a:gd name="connsiteY39" fmla="*/ 1 h 1428930"/>
                    <a:gd name="connsiteX0" fmla="*/ 1 w 2238796"/>
                    <a:gd name="connsiteY0" fmla="*/ 1 h 1428930"/>
                    <a:gd name="connsiteX1" fmla="*/ 2088357 w 2238796"/>
                    <a:gd name="connsiteY1" fmla="*/ 0 h 1428930"/>
                    <a:gd name="connsiteX2" fmla="*/ 2074069 w 2238796"/>
                    <a:gd name="connsiteY2" fmla="*/ 614363 h 1428930"/>
                    <a:gd name="connsiteX3" fmla="*/ 2076451 w 2238796"/>
                    <a:gd name="connsiteY3" fmla="*/ 623888 h 1428930"/>
                    <a:gd name="connsiteX4" fmla="*/ 2078832 w 2238796"/>
                    <a:gd name="connsiteY4" fmla="*/ 638175 h 1428930"/>
                    <a:gd name="connsiteX5" fmla="*/ 2085976 w 2238796"/>
                    <a:gd name="connsiteY5" fmla="*/ 664369 h 1428930"/>
                    <a:gd name="connsiteX6" fmla="*/ 2088357 w 2238796"/>
                    <a:gd name="connsiteY6" fmla="*/ 683419 h 1428930"/>
                    <a:gd name="connsiteX7" fmla="*/ 1833563 w 2238796"/>
                    <a:gd name="connsiteY7" fmla="*/ 711994 h 1428930"/>
                    <a:gd name="connsiteX8" fmla="*/ 1728788 w 2238796"/>
                    <a:gd name="connsiteY8" fmla="*/ 716757 h 1428930"/>
                    <a:gd name="connsiteX9" fmla="*/ 1714501 w 2238796"/>
                    <a:gd name="connsiteY9" fmla="*/ 721519 h 1428930"/>
                    <a:gd name="connsiteX10" fmla="*/ 1602582 w 2238796"/>
                    <a:gd name="connsiteY10" fmla="*/ 723900 h 1428930"/>
                    <a:gd name="connsiteX11" fmla="*/ 1533526 w 2238796"/>
                    <a:gd name="connsiteY11" fmla="*/ 726282 h 1428930"/>
                    <a:gd name="connsiteX12" fmla="*/ 1393032 w 2238796"/>
                    <a:gd name="connsiteY12" fmla="*/ 711994 h 1428930"/>
                    <a:gd name="connsiteX13" fmla="*/ 1369219 w 2238796"/>
                    <a:gd name="connsiteY13" fmla="*/ 862013 h 1428930"/>
                    <a:gd name="connsiteX14" fmla="*/ 1364457 w 2238796"/>
                    <a:gd name="connsiteY14" fmla="*/ 885825 h 1428930"/>
                    <a:gd name="connsiteX15" fmla="*/ 1362076 w 2238796"/>
                    <a:gd name="connsiteY15" fmla="*/ 978694 h 1428930"/>
                    <a:gd name="connsiteX16" fmla="*/ 1359694 w 2238796"/>
                    <a:gd name="connsiteY16" fmla="*/ 990600 h 1428930"/>
                    <a:gd name="connsiteX17" fmla="*/ 1364457 w 2238796"/>
                    <a:gd name="connsiteY17" fmla="*/ 1095375 h 1428930"/>
                    <a:gd name="connsiteX18" fmla="*/ 1366838 w 2238796"/>
                    <a:gd name="connsiteY18" fmla="*/ 1131094 h 1428930"/>
                    <a:gd name="connsiteX19" fmla="*/ 1371601 w 2238796"/>
                    <a:gd name="connsiteY19" fmla="*/ 1145382 h 1428930"/>
                    <a:gd name="connsiteX20" fmla="*/ 1373982 w 2238796"/>
                    <a:gd name="connsiteY20" fmla="*/ 1154907 h 1428930"/>
                    <a:gd name="connsiteX21" fmla="*/ 1376363 w 2238796"/>
                    <a:gd name="connsiteY21" fmla="*/ 1178719 h 1428930"/>
                    <a:gd name="connsiteX22" fmla="*/ 1378744 w 2238796"/>
                    <a:gd name="connsiteY22" fmla="*/ 1188244 h 1428930"/>
                    <a:gd name="connsiteX23" fmla="*/ 1383507 w 2238796"/>
                    <a:gd name="connsiteY23" fmla="*/ 1207294 h 1428930"/>
                    <a:gd name="connsiteX24" fmla="*/ 1390651 w 2238796"/>
                    <a:gd name="connsiteY24" fmla="*/ 1223963 h 1428930"/>
                    <a:gd name="connsiteX25" fmla="*/ 1393032 w 2238796"/>
                    <a:gd name="connsiteY25" fmla="*/ 1243013 h 1428930"/>
                    <a:gd name="connsiteX26" fmla="*/ 1395413 w 2238796"/>
                    <a:gd name="connsiteY26" fmla="*/ 1252538 h 1428930"/>
                    <a:gd name="connsiteX27" fmla="*/ 1397794 w 2238796"/>
                    <a:gd name="connsiteY27" fmla="*/ 1335882 h 1428930"/>
                    <a:gd name="connsiteX28" fmla="*/ 1400176 w 2238796"/>
                    <a:gd name="connsiteY28" fmla="*/ 1345407 h 1428930"/>
                    <a:gd name="connsiteX29" fmla="*/ 1402557 w 2238796"/>
                    <a:gd name="connsiteY29" fmla="*/ 1357313 h 1428930"/>
                    <a:gd name="connsiteX30" fmla="*/ 1400176 w 2238796"/>
                    <a:gd name="connsiteY30" fmla="*/ 1390650 h 1428930"/>
                    <a:gd name="connsiteX31" fmla="*/ 1393032 w 2238796"/>
                    <a:gd name="connsiteY31" fmla="*/ 1393032 h 1428930"/>
                    <a:gd name="connsiteX32" fmla="*/ 921544 w 2238796"/>
                    <a:gd name="connsiteY32" fmla="*/ 1388269 h 1428930"/>
                    <a:gd name="connsiteX33" fmla="*/ 866776 w 2238796"/>
                    <a:gd name="connsiteY33" fmla="*/ 1385888 h 1428930"/>
                    <a:gd name="connsiteX34" fmla="*/ 845344 w 2238796"/>
                    <a:gd name="connsiteY34" fmla="*/ 1383507 h 1428930"/>
                    <a:gd name="connsiteX35" fmla="*/ 776288 w 2238796"/>
                    <a:gd name="connsiteY35" fmla="*/ 1376363 h 1428930"/>
                    <a:gd name="connsiteX36" fmla="*/ 685801 w 2238796"/>
                    <a:gd name="connsiteY36" fmla="*/ 1378744 h 1428930"/>
                    <a:gd name="connsiteX37" fmla="*/ 697707 w 2238796"/>
                    <a:gd name="connsiteY37" fmla="*/ 692945 h 1428930"/>
                    <a:gd name="connsiteX38" fmla="*/ 2382 w 2238796"/>
                    <a:gd name="connsiteY38" fmla="*/ 692944 h 1428930"/>
                    <a:gd name="connsiteX39" fmla="*/ 1 w 2238796"/>
                    <a:gd name="connsiteY39" fmla="*/ 1 h 1428930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921544 w 2238796"/>
                    <a:gd name="connsiteY32" fmla="*/ 1388269 h 1393033"/>
                    <a:gd name="connsiteX33" fmla="*/ 866776 w 2238796"/>
                    <a:gd name="connsiteY33" fmla="*/ 1385888 h 1393033"/>
                    <a:gd name="connsiteX34" fmla="*/ 845344 w 2238796"/>
                    <a:gd name="connsiteY34" fmla="*/ 1383507 h 1393033"/>
                    <a:gd name="connsiteX35" fmla="*/ 776288 w 2238796"/>
                    <a:gd name="connsiteY35" fmla="*/ 1376363 h 1393033"/>
                    <a:gd name="connsiteX36" fmla="*/ 685801 w 2238796"/>
                    <a:gd name="connsiteY36" fmla="*/ 1378744 h 1393033"/>
                    <a:gd name="connsiteX37" fmla="*/ 697707 w 2238796"/>
                    <a:gd name="connsiteY37" fmla="*/ 692945 h 1393033"/>
                    <a:gd name="connsiteX38" fmla="*/ 2382 w 2238796"/>
                    <a:gd name="connsiteY38" fmla="*/ 692944 h 1393033"/>
                    <a:gd name="connsiteX39" fmla="*/ 1 w 2238796"/>
                    <a:gd name="connsiteY39" fmla="*/ 1 h 1393033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921544 w 2238796"/>
                    <a:gd name="connsiteY32" fmla="*/ 1388269 h 1393033"/>
                    <a:gd name="connsiteX33" fmla="*/ 866776 w 2238796"/>
                    <a:gd name="connsiteY33" fmla="*/ 1385888 h 1393033"/>
                    <a:gd name="connsiteX34" fmla="*/ 845344 w 2238796"/>
                    <a:gd name="connsiteY34" fmla="*/ 1383507 h 1393033"/>
                    <a:gd name="connsiteX35" fmla="*/ 776288 w 2238796"/>
                    <a:gd name="connsiteY35" fmla="*/ 1376363 h 1393033"/>
                    <a:gd name="connsiteX36" fmla="*/ 685801 w 2238796"/>
                    <a:gd name="connsiteY36" fmla="*/ 1378744 h 1393033"/>
                    <a:gd name="connsiteX37" fmla="*/ 697707 w 2238796"/>
                    <a:gd name="connsiteY37" fmla="*/ 692945 h 1393033"/>
                    <a:gd name="connsiteX38" fmla="*/ 2382 w 2238796"/>
                    <a:gd name="connsiteY38" fmla="*/ 692944 h 1393033"/>
                    <a:gd name="connsiteX39" fmla="*/ 1 w 2238796"/>
                    <a:gd name="connsiteY39" fmla="*/ 1 h 1393033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921544 w 2238796"/>
                    <a:gd name="connsiteY32" fmla="*/ 1388269 h 1393033"/>
                    <a:gd name="connsiteX33" fmla="*/ 866776 w 2238796"/>
                    <a:gd name="connsiteY33" fmla="*/ 1385888 h 1393033"/>
                    <a:gd name="connsiteX34" fmla="*/ 845344 w 2238796"/>
                    <a:gd name="connsiteY34" fmla="*/ 1383507 h 1393033"/>
                    <a:gd name="connsiteX35" fmla="*/ 776288 w 2238796"/>
                    <a:gd name="connsiteY35" fmla="*/ 1376363 h 1393033"/>
                    <a:gd name="connsiteX36" fmla="*/ 707232 w 2238796"/>
                    <a:gd name="connsiteY36" fmla="*/ 1369219 h 1393033"/>
                    <a:gd name="connsiteX37" fmla="*/ 697707 w 2238796"/>
                    <a:gd name="connsiteY37" fmla="*/ 692945 h 1393033"/>
                    <a:gd name="connsiteX38" fmla="*/ 2382 w 2238796"/>
                    <a:gd name="connsiteY38" fmla="*/ 692944 h 1393033"/>
                    <a:gd name="connsiteX39" fmla="*/ 1 w 2238796"/>
                    <a:gd name="connsiteY39" fmla="*/ 1 h 1393033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921544 w 2238796"/>
                    <a:gd name="connsiteY32" fmla="*/ 1388269 h 1393033"/>
                    <a:gd name="connsiteX33" fmla="*/ 866776 w 2238796"/>
                    <a:gd name="connsiteY33" fmla="*/ 1385888 h 1393033"/>
                    <a:gd name="connsiteX34" fmla="*/ 845344 w 2238796"/>
                    <a:gd name="connsiteY34" fmla="*/ 1383507 h 1393033"/>
                    <a:gd name="connsiteX35" fmla="*/ 776288 w 2238796"/>
                    <a:gd name="connsiteY35" fmla="*/ 1376363 h 1393033"/>
                    <a:gd name="connsiteX36" fmla="*/ 697707 w 2238796"/>
                    <a:gd name="connsiteY36" fmla="*/ 1383506 h 1393033"/>
                    <a:gd name="connsiteX37" fmla="*/ 697707 w 2238796"/>
                    <a:gd name="connsiteY37" fmla="*/ 692945 h 1393033"/>
                    <a:gd name="connsiteX38" fmla="*/ 2382 w 2238796"/>
                    <a:gd name="connsiteY38" fmla="*/ 692944 h 1393033"/>
                    <a:gd name="connsiteX39" fmla="*/ 1 w 2238796"/>
                    <a:gd name="connsiteY39" fmla="*/ 1 h 1393033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921544 w 2238796"/>
                    <a:gd name="connsiteY32" fmla="*/ 1388269 h 1393033"/>
                    <a:gd name="connsiteX33" fmla="*/ 866776 w 2238796"/>
                    <a:gd name="connsiteY33" fmla="*/ 1385888 h 1393033"/>
                    <a:gd name="connsiteX34" fmla="*/ 845344 w 2238796"/>
                    <a:gd name="connsiteY34" fmla="*/ 1383507 h 1393033"/>
                    <a:gd name="connsiteX35" fmla="*/ 776288 w 2238796"/>
                    <a:gd name="connsiteY35" fmla="*/ 1376363 h 1393033"/>
                    <a:gd name="connsiteX36" fmla="*/ 697707 w 2238796"/>
                    <a:gd name="connsiteY36" fmla="*/ 1383506 h 1393033"/>
                    <a:gd name="connsiteX37" fmla="*/ 697707 w 2238796"/>
                    <a:gd name="connsiteY37" fmla="*/ 692945 h 1393033"/>
                    <a:gd name="connsiteX38" fmla="*/ 2382 w 2238796"/>
                    <a:gd name="connsiteY38" fmla="*/ 692944 h 1393033"/>
                    <a:gd name="connsiteX39" fmla="*/ 1 w 2238796"/>
                    <a:gd name="connsiteY39" fmla="*/ 1 h 1393033"/>
                    <a:gd name="connsiteX0" fmla="*/ 1 w 2238796"/>
                    <a:gd name="connsiteY0" fmla="*/ 1 h 1434571"/>
                    <a:gd name="connsiteX1" fmla="*/ 2088357 w 2238796"/>
                    <a:gd name="connsiteY1" fmla="*/ 0 h 1434571"/>
                    <a:gd name="connsiteX2" fmla="*/ 2074069 w 2238796"/>
                    <a:gd name="connsiteY2" fmla="*/ 614363 h 1434571"/>
                    <a:gd name="connsiteX3" fmla="*/ 2076451 w 2238796"/>
                    <a:gd name="connsiteY3" fmla="*/ 623888 h 1434571"/>
                    <a:gd name="connsiteX4" fmla="*/ 2078832 w 2238796"/>
                    <a:gd name="connsiteY4" fmla="*/ 638175 h 1434571"/>
                    <a:gd name="connsiteX5" fmla="*/ 2085976 w 2238796"/>
                    <a:gd name="connsiteY5" fmla="*/ 664369 h 1434571"/>
                    <a:gd name="connsiteX6" fmla="*/ 2088357 w 2238796"/>
                    <a:gd name="connsiteY6" fmla="*/ 683419 h 1434571"/>
                    <a:gd name="connsiteX7" fmla="*/ 1833563 w 2238796"/>
                    <a:gd name="connsiteY7" fmla="*/ 711994 h 1434571"/>
                    <a:gd name="connsiteX8" fmla="*/ 1728788 w 2238796"/>
                    <a:gd name="connsiteY8" fmla="*/ 716757 h 1434571"/>
                    <a:gd name="connsiteX9" fmla="*/ 1714501 w 2238796"/>
                    <a:gd name="connsiteY9" fmla="*/ 721519 h 1434571"/>
                    <a:gd name="connsiteX10" fmla="*/ 1602582 w 2238796"/>
                    <a:gd name="connsiteY10" fmla="*/ 723900 h 1434571"/>
                    <a:gd name="connsiteX11" fmla="*/ 1533526 w 2238796"/>
                    <a:gd name="connsiteY11" fmla="*/ 726282 h 1434571"/>
                    <a:gd name="connsiteX12" fmla="*/ 1393032 w 2238796"/>
                    <a:gd name="connsiteY12" fmla="*/ 711994 h 1434571"/>
                    <a:gd name="connsiteX13" fmla="*/ 1369219 w 2238796"/>
                    <a:gd name="connsiteY13" fmla="*/ 862013 h 1434571"/>
                    <a:gd name="connsiteX14" fmla="*/ 1364457 w 2238796"/>
                    <a:gd name="connsiteY14" fmla="*/ 885825 h 1434571"/>
                    <a:gd name="connsiteX15" fmla="*/ 1362076 w 2238796"/>
                    <a:gd name="connsiteY15" fmla="*/ 978694 h 1434571"/>
                    <a:gd name="connsiteX16" fmla="*/ 1359694 w 2238796"/>
                    <a:gd name="connsiteY16" fmla="*/ 990600 h 1434571"/>
                    <a:gd name="connsiteX17" fmla="*/ 1364457 w 2238796"/>
                    <a:gd name="connsiteY17" fmla="*/ 1095375 h 1434571"/>
                    <a:gd name="connsiteX18" fmla="*/ 1366838 w 2238796"/>
                    <a:gd name="connsiteY18" fmla="*/ 1131094 h 1434571"/>
                    <a:gd name="connsiteX19" fmla="*/ 1371601 w 2238796"/>
                    <a:gd name="connsiteY19" fmla="*/ 1145382 h 1434571"/>
                    <a:gd name="connsiteX20" fmla="*/ 1373982 w 2238796"/>
                    <a:gd name="connsiteY20" fmla="*/ 1154907 h 1434571"/>
                    <a:gd name="connsiteX21" fmla="*/ 1376363 w 2238796"/>
                    <a:gd name="connsiteY21" fmla="*/ 1178719 h 1434571"/>
                    <a:gd name="connsiteX22" fmla="*/ 1378744 w 2238796"/>
                    <a:gd name="connsiteY22" fmla="*/ 1188244 h 1434571"/>
                    <a:gd name="connsiteX23" fmla="*/ 1383507 w 2238796"/>
                    <a:gd name="connsiteY23" fmla="*/ 1207294 h 1434571"/>
                    <a:gd name="connsiteX24" fmla="*/ 1390651 w 2238796"/>
                    <a:gd name="connsiteY24" fmla="*/ 1223963 h 1434571"/>
                    <a:gd name="connsiteX25" fmla="*/ 1393032 w 2238796"/>
                    <a:gd name="connsiteY25" fmla="*/ 1243013 h 1434571"/>
                    <a:gd name="connsiteX26" fmla="*/ 1395413 w 2238796"/>
                    <a:gd name="connsiteY26" fmla="*/ 1252538 h 1434571"/>
                    <a:gd name="connsiteX27" fmla="*/ 1397794 w 2238796"/>
                    <a:gd name="connsiteY27" fmla="*/ 1335882 h 1434571"/>
                    <a:gd name="connsiteX28" fmla="*/ 1400176 w 2238796"/>
                    <a:gd name="connsiteY28" fmla="*/ 1345407 h 1434571"/>
                    <a:gd name="connsiteX29" fmla="*/ 1402557 w 2238796"/>
                    <a:gd name="connsiteY29" fmla="*/ 1357313 h 1434571"/>
                    <a:gd name="connsiteX30" fmla="*/ 1400176 w 2238796"/>
                    <a:gd name="connsiteY30" fmla="*/ 1390650 h 1434571"/>
                    <a:gd name="connsiteX31" fmla="*/ 1393032 w 2238796"/>
                    <a:gd name="connsiteY31" fmla="*/ 1393032 h 1434571"/>
                    <a:gd name="connsiteX32" fmla="*/ 921544 w 2238796"/>
                    <a:gd name="connsiteY32" fmla="*/ 1388269 h 1434571"/>
                    <a:gd name="connsiteX33" fmla="*/ 866776 w 2238796"/>
                    <a:gd name="connsiteY33" fmla="*/ 1385888 h 1434571"/>
                    <a:gd name="connsiteX34" fmla="*/ 845344 w 2238796"/>
                    <a:gd name="connsiteY34" fmla="*/ 1383507 h 1434571"/>
                    <a:gd name="connsiteX35" fmla="*/ 697707 w 2238796"/>
                    <a:gd name="connsiteY35" fmla="*/ 1383506 h 1434571"/>
                    <a:gd name="connsiteX36" fmla="*/ 697707 w 2238796"/>
                    <a:gd name="connsiteY36" fmla="*/ 692945 h 1434571"/>
                    <a:gd name="connsiteX37" fmla="*/ 2382 w 2238796"/>
                    <a:gd name="connsiteY37" fmla="*/ 692944 h 1434571"/>
                    <a:gd name="connsiteX38" fmla="*/ 1 w 2238796"/>
                    <a:gd name="connsiteY38" fmla="*/ 1 h 1434571"/>
                    <a:gd name="connsiteX0" fmla="*/ 1 w 2238796"/>
                    <a:gd name="connsiteY0" fmla="*/ 1 h 1435280"/>
                    <a:gd name="connsiteX1" fmla="*/ 2088357 w 2238796"/>
                    <a:gd name="connsiteY1" fmla="*/ 0 h 1435280"/>
                    <a:gd name="connsiteX2" fmla="*/ 2074069 w 2238796"/>
                    <a:gd name="connsiteY2" fmla="*/ 614363 h 1435280"/>
                    <a:gd name="connsiteX3" fmla="*/ 2076451 w 2238796"/>
                    <a:gd name="connsiteY3" fmla="*/ 623888 h 1435280"/>
                    <a:gd name="connsiteX4" fmla="*/ 2078832 w 2238796"/>
                    <a:gd name="connsiteY4" fmla="*/ 638175 h 1435280"/>
                    <a:gd name="connsiteX5" fmla="*/ 2085976 w 2238796"/>
                    <a:gd name="connsiteY5" fmla="*/ 664369 h 1435280"/>
                    <a:gd name="connsiteX6" fmla="*/ 2088357 w 2238796"/>
                    <a:gd name="connsiteY6" fmla="*/ 683419 h 1435280"/>
                    <a:gd name="connsiteX7" fmla="*/ 1833563 w 2238796"/>
                    <a:gd name="connsiteY7" fmla="*/ 711994 h 1435280"/>
                    <a:gd name="connsiteX8" fmla="*/ 1728788 w 2238796"/>
                    <a:gd name="connsiteY8" fmla="*/ 716757 h 1435280"/>
                    <a:gd name="connsiteX9" fmla="*/ 1714501 w 2238796"/>
                    <a:gd name="connsiteY9" fmla="*/ 721519 h 1435280"/>
                    <a:gd name="connsiteX10" fmla="*/ 1602582 w 2238796"/>
                    <a:gd name="connsiteY10" fmla="*/ 723900 h 1435280"/>
                    <a:gd name="connsiteX11" fmla="*/ 1533526 w 2238796"/>
                    <a:gd name="connsiteY11" fmla="*/ 726282 h 1435280"/>
                    <a:gd name="connsiteX12" fmla="*/ 1393032 w 2238796"/>
                    <a:gd name="connsiteY12" fmla="*/ 711994 h 1435280"/>
                    <a:gd name="connsiteX13" fmla="*/ 1369219 w 2238796"/>
                    <a:gd name="connsiteY13" fmla="*/ 862013 h 1435280"/>
                    <a:gd name="connsiteX14" fmla="*/ 1364457 w 2238796"/>
                    <a:gd name="connsiteY14" fmla="*/ 885825 h 1435280"/>
                    <a:gd name="connsiteX15" fmla="*/ 1362076 w 2238796"/>
                    <a:gd name="connsiteY15" fmla="*/ 978694 h 1435280"/>
                    <a:gd name="connsiteX16" fmla="*/ 1359694 w 2238796"/>
                    <a:gd name="connsiteY16" fmla="*/ 990600 h 1435280"/>
                    <a:gd name="connsiteX17" fmla="*/ 1364457 w 2238796"/>
                    <a:gd name="connsiteY17" fmla="*/ 1095375 h 1435280"/>
                    <a:gd name="connsiteX18" fmla="*/ 1366838 w 2238796"/>
                    <a:gd name="connsiteY18" fmla="*/ 1131094 h 1435280"/>
                    <a:gd name="connsiteX19" fmla="*/ 1371601 w 2238796"/>
                    <a:gd name="connsiteY19" fmla="*/ 1145382 h 1435280"/>
                    <a:gd name="connsiteX20" fmla="*/ 1373982 w 2238796"/>
                    <a:gd name="connsiteY20" fmla="*/ 1154907 h 1435280"/>
                    <a:gd name="connsiteX21" fmla="*/ 1376363 w 2238796"/>
                    <a:gd name="connsiteY21" fmla="*/ 1178719 h 1435280"/>
                    <a:gd name="connsiteX22" fmla="*/ 1378744 w 2238796"/>
                    <a:gd name="connsiteY22" fmla="*/ 1188244 h 1435280"/>
                    <a:gd name="connsiteX23" fmla="*/ 1383507 w 2238796"/>
                    <a:gd name="connsiteY23" fmla="*/ 1207294 h 1435280"/>
                    <a:gd name="connsiteX24" fmla="*/ 1390651 w 2238796"/>
                    <a:gd name="connsiteY24" fmla="*/ 1223963 h 1435280"/>
                    <a:gd name="connsiteX25" fmla="*/ 1393032 w 2238796"/>
                    <a:gd name="connsiteY25" fmla="*/ 1243013 h 1435280"/>
                    <a:gd name="connsiteX26" fmla="*/ 1395413 w 2238796"/>
                    <a:gd name="connsiteY26" fmla="*/ 1252538 h 1435280"/>
                    <a:gd name="connsiteX27" fmla="*/ 1397794 w 2238796"/>
                    <a:gd name="connsiteY27" fmla="*/ 1335882 h 1435280"/>
                    <a:gd name="connsiteX28" fmla="*/ 1400176 w 2238796"/>
                    <a:gd name="connsiteY28" fmla="*/ 1345407 h 1435280"/>
                    <a:gd name="connsiteX29" fmla="*/ 1402557 w 2238796"/>
                    <a:gd name="connsiteY29" fmla="*/ 1357313 h 1435280"/>
                    <a:gd name="connsiteX30" fmla="*/ 1400176 w 2238796"/>
                    <a:gd name="connsiteY30" fmla="*/ 1390650 h 1435280"/>
                    <a:gd name="connsiteX31" fmla="*/ 1393032 w 2238796"/>
                    <a:gd name="connsiteY31" fmla="*/ 1393032 h 1435280"/>
                    <a:gd name="connsiteX32" fmla="*/ 921544 w 2238796"/>
                    <a:gd name="connsiteY32" fmla="*/ 1388269 h 1435280"/>
                    <a:gd name="connsiteX33" fmla="*/ 866776 w 2238796"/>
                    <a:gd name="connsiteY33" fmla="*/ 1385888 h 1435280"/>
                    <a:gd name="connsiteX34" fmla="*/ 697707 w 2238796"/>
                    <a:gd name="connsiteY34" fmla="*/ 1383506 h 1435280"/>
                    <a:gd name="connsiteX35" fmla="*/ 697707 w 2238796"/>
                    <a:gd name="connsiteY35" fmla="*/ 692945 h 1435280"/>
                    <a:gd name="connsiteX36" fmla="*/ 2382 w 2238796"/>
                    <a:gd name="connsiteY36" fmla="*/ 692944 h 1435280"/>
                    <a:gd name="connsiteX37" fmla="*/ 1 w 2238796"/>
                    <a:gd name="connsiteY37" fmla="*/ 1 h 1435280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921544 w 2238796"/>
                    <a:gd name="connsiteY32" fmla="*/ 1388269 h 1393033"/>
                    <a:gd name="connsiteX33" fmla="*/ 866776 w 2238796"/>
                    <a:gd name="connsiteY33" fmla="*/ 1385888 h 1393033"/>
                    <a:gd name="connsiteX34" fmla="*/ 697707 w 2238796"/>
                    <a:gd name="connsiteY34" fmla="*/ 1383506 h 1393033"/>
                    <a:gd name="connsiteX35" fmla="*/ 697707 w 2238796"/>
                    <a:gd name="connsiteY35" fmla="*/ 692945 h 1393033"/>
                    <a:gd name="connsiteX36" fmla="*/ 2382 w 2238796"/>
                    <a:gd name="connsiteY36" fmla="*/ 692944 h 1393033"/>
                    <a:gd name="connsiteX37" fmla="*/ 1 w 2238796"/>
                    <a:gd name="connsiteY37" fmla="*/ 1 h 1393033"/>
                    <a:gd name="connsiteX0" fmla="*/ 1 w 2238796"/>
                    <a:gd name="connsiteY0" fmla="*/ 1 h 1435909"/>
                    <a:gd name="connsiteX1" fmla="*/ 2088357 w 2238796"/>
                    <a:gd name="connsiteY1" fmla="*/ 0 h 1435909"/>
                    <a:gd name="connsiteX2" fmla="*/ 2074069 w 2238796"/>
                    <a:gd name="connsiteY2" fmla="*/ 614363 h 1435909"/>
                    <a:gd name="connsiteX3" fmla="*/ 2076451 w 2238796"/>
                    <a:gd name="connsiteY3" fmla="*/ 623888 h 1435909"/>
                    <a:gd name="connsiteX4" fmla="*/ 2078832 w 2238796"/>
                    <a:gd name="connsiteY4" fmla="*/ 638175 h 1435909"/>
                    <a:gd name="connsiteX5" fmla="*/ 2085976 w 2238796"/>
                    <a:gd name="connsiteY5" fmla="*/ 664369 h 1435909"/>
                    <a:gd name="connsiteX6" fmla="*/ 2088357 w 2238796"/>
                    <a:gd name="connsiteY6" fmla="*/ 683419 h 1435909"/>
                    <a:gd name="connsiteX7" fmla="*/ 1833563 w 2238796"/>
                    <a:gd name="connsiteY7" fmla="*/ 711994 h 1435909"/>
                    <a:gd name="connsiteX8" fmla="*/ 1728788 w 2238796"/>
                    <a:gd name="connsiteY8" fmla="*/ 716757 h 1435909"/>
                    <a:gd name="connsiteX9" fmla="*/ 1714501 w 2238796"/>
                    <a:gd name="connsiteY9" fmla="*/ 721519 h 1435909"/>
                    <a:gd name="connsiteX10" fmla="*/ 1602582 w 2238796"/>
                    <a:gd name="connsiteY10" fmla="*/ 723900 h 1435909"/>
                    <a:gd name="connsiteX11" fmla="*/ 1533526 w 2238796"/>
                    <a:gd name="connsiteY11" fmla="*/ 726282 h 1435909"/>
                    <a:gd name="connsiteX12" fmla="*/ 1393032 w 2238796"/>
                    <a:gd name="connsiteY12" fmla="*/ 711994 h 1435909"/>
                    <a:gd name="connsiteX13" fmla="*/ 1369219 w 2238796"/>
                    <a:gd name="connsiteY13" fmla="*/ 862013 h 1435909"/>
                    <a:gd name="connsiteX14" fmla="*/ 1364457 w 2238796"/>
                    <a:gd name="connsiteY14" fmla="*/ 885825 h 1435909"/>
                    <a:gd name="connsiteX15" fmla="*/ 1362076 w 2238796"/>
                    <a:gd name="connsiteY15" fmla="*/ 978694 h 1435909"/>
                    <a:gd name="connsiteX16" fmla="*/ 1359694 w 2238796"/>
                    <a:gd name="connsiteY16" fmla="*/ 990600 h 1435909"/>
                    <a:gd name="connsiteX17" fmla="*/ 1364457 w 2238796"/>
                    <a:gd name="connsiteY17" fmla="*/ 1095375 h 1435909"/>
                    <a:gd name="connsiteX18" fmla="*/ 1366838 w 2238796"/>
                    <a:gd name="connsiteY18" fmla="*/ 1131094 h 1435909"/>
                    <a:gd name="connsiteX19" fmla="*/ 1371601 w 2238796"/>
                    <a:gd name="connsiteY19" fmla="*/ 1145382 h 1435909"/>
                    <a:gd name="connsiteX20" fmla="*/ 1373982 w 2238796"/>
                    <a:gd name="connsiteY20" fmla="*/ 1154907 h 1435909"/>
                    <a:gd name="connsiteX21" fmla="*/ 1376363 w 2238796"/>
                    <a:gd name="connsiteY21" fmla="*/ 1178719 h 1435909"/>
                    <a:gd name="connsiteX22" fmla="*/ 1378744 w 2238796"/>
                    <a:gd name="connsiteY22" fmla="*/ 1188244 h 1435909"/>
                    <a:gd name="connsiteX23" fmla="*/ 1383507 w 2238796"/>
                    <a:gd name="connsiteY23" fmla="*/ 1207294 h 1435909"/>
                    <a:gd name="connsiteX24" fmla="*/ 1390651 w 2238796"/>
                    <a:gd name="connsiteY24" fmla="*/ 1223963 h 1435909"/>
                    <a:gd name="connsiteX25" fmla="*/ 1393032 w 2238796"/>
                    <a:gd name="connsiteY25" fmla="*/ 1243013 h 1435909"/>
                    <a:gd name="connsiteX26" fmla="*/ 1395413 w 2238796"/>
                    <a:gd name="connsiteY26" fmla="*/ 1252538 h 1435909"/>
                    <a:gd name="connsiteX27" fmla="*/ 1397794 w 2238796"/>
                    <a:gd name="connsiteY27" fmla="*/ 1335882 h 1435909"/>
                    <a:gd name="connsiteX28" fmla="*/ 1400176 w 2238796"/>
                    <a:gd name="connsiteY28" fmla="*/ 1345407 h 1435909"/>
                    <a:gd name="connsiteX29" fmla="*/ 1402557 w 2238796"/>
                    <a:gd name="connsiteY29" fmla="*/ 1357313 h 1435909"/>
                    <a:gd name="connsiteX30" fmla="*/ 1400176 w 2238796"/>
                    <a:gd name="connsiteY30" fmla="*/ 1390650 h 1435909"/>
                    <a:gd name="connsiteX31" fmla="*/ 1393032 w 2238796"/>
                    <a:gd name="connsiteY31" fmla="*/ 1393032 h 1435909"/>
                    <a:gd name="connsiteX32" fmla="*/ 921544 w 2238796"/>
                    <a:gd name="connsiteY32" fmla="*/ 1388269 h 1435909"/>
                    <a:gd name="connsiteX33" fmla="*/ 697707 w 2238796"/>
                    <a:gd name="connsiteY33" fmla="*/ 1383506 h 1435909"/>
                    <a:gd name="connsiteX34" fmla="*/ 697707 w 2238796"/>
                    <a:gd name="connsiteY34" fmla="*/ 692945 h 1435909"/>
                    <a:gd name="connsiteX35" fmla="*/ 2382 w 2238796"/>
                    <a:gd name="connsiteY35" fmla="*/ 692944 h 1435909"/>
                    <a:gd name="connsiteX36" fmla="*/ 1 w 2238796"/>
                    <a:gd name="connsiteY36" fmla="*/ 1 h 1435909"/>
                    <a:gd name="connsiteX0" fmla="*/ 1 w 2238796"/>
                    <a:gd name="connsiteY0" fmla="*/ 1 h 1393033"/>
                    <a:gd name="connsiteX1" fmla="*/ 2088357 w 2238796"/>
                    <a:gd name="connsiteY1" fmla="*/ 0 h 1393033"/>
                    <a:gd name="connsiteX2" fmla="*/ 2074069 w 2238796"/>
                    <a:gd name="connsiteY2" fmla="*/ 614363 h 1393033"/>
                    <a:gd name="connsiteX3" fmla="*/ 2076451 w 2238796"/>
                    <a:gd name="connsiteY3" fmla="*/ 623888 h 1393033"/>
                    <a:gd name="connsiteX4" fmla="*/ 2078832 w 2238796"/>
                    <a:gd name="connsiteY4" fmla="*/ 638175 h 1393033"/>
                    <a:gd name="connsiteX5" fmla="*/ 2085976 w 2238796"/>
                    <a:gd name="connsiteY5" fmla="*/ 664369 h 1393033"/>
                    <a:gd name="connsiteX6" fmla="*/ 2088357 w 2238796"/>
                    <a:gd name="connsiteY6" fmla="*/ 683419 h 1393033"/>
                    <a:gd name="connsiteX7" fmla="*/ 1833563 w 2238796"/>
                    <a:gd name="connsiteY7" fmla="*/ 711994 h 1393033"/>
                    <a:gd name="connsiteX8" fmla="*/ 1728788 w 2238796"/>
                    <a:gd name="connsiteY8" fmla="*/ 716757 h 1393033"/>
                    <a:gd name="connsiteX9" fmla="*/ 1714501 w 2238796"/>
                    <a:gd name="connsiteY9" fmla="*/ 721519 h 1393033"/>
                    <a:gd name="connsiteX10" fmla="*/ 1602582 w 2238796"/>
                    <a:gd name="connsiteY10" fmla="*/ 723900 h 1393033"/>
                    <a:gd name="connsiteX11" fmla="*/ 1533526 w 2238796"/>
                    <a:gd name="connsiteY11" fmla="*/ 726282 h 1393033"/>
                    <a:gd name="connsiteX12" fmla="*/ 1393032 w 2238796"/>
                    <a:gd name="connsiteY12" fmla="*/ 711994 h 1393033"/>
                    <a:gd name="connsiteX13" fmla="*/ 1369219 w 2238796"/>
                    <a:gd name="connsiteY13" fmla="*/ 862013 h 1393033"/>
                    <a:gd name="connsiteX14" fmla="*/ 1364457 w 2238796"/>
                    <a:gd name="connsiteY14" fmla="*/ 885825 h 1393033"/>
                    <a:gd name="connsiteX15" fmla="*/ 1362076 w 2238796"/>
                    <a:gd name="connsiteY15" fmla="*/ 978694 h 1393033"/>
                    <a:gd name="connsiteX16" fmla="*/ 1359694 w 2238796"/>
                    <a:gd name="connsiteY16" fmla="*/ 990600 h 1393033"/>
                    <a:gd name="connsiteX17" fmla="*/ 1364457 w 2238796"/>
                    <a:gd name="connsiteY17" fmla="*/ 1095375 h 1393033"/>
                    <a:gd name="connsiteX18" fmla="*/ 1366838 w 2238796"/>
                    <a:gd name="connsiteY18" fmla="*/ 1131094 h 1393033"/>
                    <a:gd name="connsiteX19" fmla="*/ 1371601 w 2238796"/>
                    <a:gd name="connsiteY19" fmla="*/ 1145382 h 1393033"/>
                    <a:gd name="connsiteX20" fmla="*/ 1373982 w 2238796"/>
                    <a:gd name="connsiteY20" fmla="*/ 1154907 h 1393033"/>
                    <a:gd name="connsiteX21" fmla="*/ 1376363 w 2238796"/>
                    <a:gd name="connsiteY21" fmla="*/ 1178719 h 1393033"/>
                    <a:gd name="connsiteX22" fmla="*/ 1378744 w 2238796"/>
                    <a:gd name="connsiteY22" fmla="*/ 1188244 h 1393033"/>
                    <a:gd name="connsiteX23" fmla="*/ 1383507 w 2238796"/>
                    <a:gd name="connsiteY23" fmla="*/ 1207294 h 1393033"/>
                    <a:gd name="connsiteX24" fmla="*/ 1390651 w 2238796"/>
                    <a:gd name="connsiteY24" fmla="*/ 1223963 h 1393033"/>
                    <a:gd name="connsiteX25" fmla="*/ 1393032 w 2238796"/>
                    <a:gd name="connsiteY25" fmla="*/ 1243013 h 1393033"/>
                    <a:gd name="connsiteX26" fmla="*/ 1395413 w 2238796"/>
                    <a:gd name="connsiteY26" fmla="*/ 1252538 h 1393033"/>
                    <a:gd name="connsiteX27" fmla="*/ 1397794 w 2238796"/>
                    <a:gd name="connsiteY27" fmla="*/ 1335882 h 1393033"/>
                    <a:gd name="connsiteX28" fmla="*/ 1400176 w 2238796"/>
                    <a:gd name="connsiteY28" fmla="*/ 1345407 h 1393033"/>
                    <a:gd name="connsiteX29" fmla="*/ 1402557 w 2238796"/>
                    <a:gd name="connsiteY29" fmla="*/ 1357313 h 1393033"/>
                    <a:gd name="connsiteX30" fmla="*/ 1400176 w 2238796"/>
                    <a:gd name="connsiteY30" fmla="*/ 1390650 h 1393033"/>
                    <a:gd name="connsiteX31" fmla="*/ 1393032 w 2238796"/>
                    <a:gd name="connsiteY31" fmla="*/ 1393032 h 1393033"/>
                    <a:gd name="connsiteX32" fmla="*/ 697707 w 2238796"/>
                    <a:gd name="connsiteY32" fmla="*/ 1383506 h 1393033"/>
                    <a:gd name="connsiteX33" fmla="*/ 697707 w 2238796"/>
                    <a:gd name="connsiteY33" fmla="*/ 692945 h 1393033"/>
                    <a:gd name="connsiteX34" fmla="*/ 2382 w 2238796"/>
                    <a:gd name="connsiteY34" fmla="*/ 692944 h 1393033"/>
                    <a:gd name="connsiteX35" fmla="*/ 1 w 2238796"/>
                    <a:gd name="connsiteY35" fmla="*/ 1 h 1393033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64457 w 2238796"/>
                    <a:gd name="connsiteY17" fmla="*/ 1095375 h 1394926"/>
                    <a:gd name="connsiteX18" fmla="*/ 1366838 w 2238796"/>
                    <a:gd name="connsiteY18" fmla="*/ 1131094 h 1394926"/>
                    <a:gd name="connsiteX19" fmla="*/ 1371601 w 2238796"/>
                    <a:gd name="connsiteY19" fmla="*/ 1145382 h 1394926"/>
                    <a:gd name="connsiteX20" fmla="*/ 1373982 w 2238796"/>
                    <a:gd name="connsiteY20" fmla="*/ 1154907 h 1394926"/>
                    <a:gd name="connsiteX21" fmla="*/ 1376363 w 2238796"/>
                    <a:gd name="connsiteY21" fmla="*/ 1178719 h 1394926"/>
                    <a:gd name="connsiteX22" fmla="*/ 1378744 w 2238796"/>
                    <a:gd name="connsiteY22" fmla="*/ 1188244 h 1394926"/>
                    <a:gd name="connsiteX23" fmla="*/ 1383507 w 2238796"/>
                    <a:gd name="connsiteY23" fmla="*/ 1207294 h 1394926"/>
                    <a:gd name="connsiteX24" fmla="*/ 1390651 w 2238796"/>
                    <a:gd name="connsiteY24" fmla="*/ 1223963 h 1394926"/>
                    <a:gd name="connsiteX25" fmla="*/ 1393032 w 2238796"/>
                    <a:gd name="connsiteY25" fmla="*/ 1243013 h 1394926"/>
                    <a:gd name="connsiteX26" fmla="*/ 1395413 w 2238796"/>
                    <a:gd name="connsiteY26" fmla="*/ 1252538 h 1394926"/>
                    <a:gd name="connsiteX27" fmla="*/ 1397794 w 2238796"/>
                    <a:gd name="connsiteY27" fmla="*/ 1335882 h 1394926"/>
                    <a:gd name="connsiteX28" fmla="*/ 1400176 w 2238796"/>
                    <a:gd name="connsiteY28" fmla="*/ 1345407 h 1394926"/>
                    <a:gd name="connsiteX29" fmla="*/ 1400176 w 2238796"/>
                    <a:gd name="connsiteY29" fmla="*/ 1390650 h 1394926"/>
                    <a:gd name="connsiteX30" fmla="*/ 1393032 w 2238796"/>
                    <a:gd name="connsiteY30" fmla="*/ 1393032 h 1394926"/>
                    <a:gd name="connsiteX31" fmla="*/ 697707 w 2238796"/>
                    <a:gd name="connsiteY31" fmla="*/ 1383506 h 1394926"/>
                    <a:gd name="connsiteX32" fmla="*/ 697707 w 2238796"/>
                    <a:gd name="connsiteY32" fmla="*/ 692945 h 1394926"/>
                    <a:gd name="connsiteX33" fmla="*/ 2382 w 2238796"/>
                    <a:gd name="connsiteY33" fmla="*/ 692944 h 1394926"/>
                    <a:gd name="connsiteX34" fmla="*/ 1 w 2238796"/>
                    <a:gd name="connsiteY34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64457 w 2238796"/>
                    <a:gd name="connsiteY17" fmla="*/ 1095375 h 1394926"/>
                    <a:gd name="connsiteX18" fmla="*/ 1366838 w 2238796"/>
                    <a:gd name="connsiteY18" fmla="*/ 1131094 h 1394926"/>
                    <a:gd name="connsiteX19" fmla="*/ 1371601 w 2238796"/>
                    <a:gd name="connsiteY19" fmla="*/ 1145382 h 1394926"/>
                    <a:gd name="connsiteX20" fmla="*/ 1373982 w 2238796"/>
                    <a:gd name="connsiteY20" fmla="*/ 1154907 h 1394926"/>
                    <a:gd name="connsiteX21" fmla="*/ 1376363 w 2238796"/>
                    <a:gd name="connsiteY21" fmla="*/ 1178719 h 1394926"/>
                    <a:gd name="connsiteX22" fmla="*/ 1378744 w 2238796"/>
                    <a:gd name="connsiteY22" fmla="*/ 1188244 h 1394926"/>
                    <a:gd name="connsiteX23" fmla="*/ 1383507 w 2238796"/>
                    <a:gd name="connsiteY23" fmla="*/ 1207294 h 1394926"/>
                    <a:gd name="connsiteX24" fmla="*/ 1390651 w 2238796"/>
                    <a:gd name="connsiteY24" fmla="*/ 1223963 h 1394926"/>
                    <a:gd name="connsiteX25" fmla="*/ 1393032 w 2238796"/>
                    <a:gd name="connsiteY25" fmla="*/ 1243013 h 1394926"/>
                    <a:gd name="connsiteX26" fmla="*/ 1397794 w 2238796"/>
                    <a:gd name="connsiteY26" fmla="*/ 1335882 h 1394926"/>
                    <a:gd name="connsiteX27" fmla="*/ 1400176 w 2238796"/>
                    <a:gd name="connsiteY27" fmla="*/ 1345407 h 1394926"/>
                    <a:gd name="connsiteX28" fmla="*/ 1400176 w 2238796"/>
                    <a:gd name="connsiteY28" fmla="*/ 1390650 h 1394926"/>
                    <a:gd name="connsiteX29" fmla="*/ 1393032 w 2238796"/>
                    <a:gd name="connsiteY29" fmla="*/ 1393032 h 1394926"/>
                    <a:gd name="connsiteX30" fmla="*/ 697707 w 2238796"/>
                    <a:gd name="connsiteY30" fmla="*/ 1383506 h 1394926"/>
                    <a:gd name="connsiteX31" fmla="*/ 697707 w 2238796"/>
                    <a:gd name="connsiteY31" fmla="*/ 692945 h 1394926"/>
                    <a:gd name="connsiteX32" fmla="*/ 2382 w 2238796"/>
                    <a:gd name="connsiteY32" fmla="*/ 692944 h 1394926"/>
                    <a:gd name="connsiteX33" fmla="*/ 1 w 2238796"/>
                    <a:gd name="connsiteY33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64457 w 2238796"/>
                    <a:gd name="connsiteY17" fmla="*/ 1095375 h 1394926"/>
                    <a:gd name="connsiteX18" fmla="*/ 1366838 w 2238796"/>
                    <a:gd name="connsiteY18" fmla="*/ 1131094 h 1394926"/>
                    <a:gd name="connsiteX19" fmla="*/ 1371601 w 2238796"/>
                    <a:gd name="connsiteY19" fmla="*/ 1145382 h 1394926"/>
                    <a:gd name="connsiteX20" fmla="*/ 1373982 w 2238796"/>
                    <a:gd name="connsiteY20" fmla="*/ 1154907 h 1394926"/>
                    <a:gd name="connsiteX21" fmla="*/ 1376363 w 2238796"/>
                    <a:gd name="connsiteY21" fmla="*/ 1178719 h 1394926"/>
                    <a:gd name="connsiteX22" fmla="*/ 1378744 w 2238796"/>
                    <a:gd name="connsiteY22" fmla="*/ 1188244 h 1394926"/>
                    <a:gd name="connsiteX23" fmla="*/ 1390651 w 2238796"/>
                    <a:gd name="connsiteY23" fmla="*/ 1223963 h 1394926"/>
                    <a:gd name="connsiteX24" fmla="*/ 1393032 w 2238796"/>
                    <a:gd name="connsiteY24" fmla="*/ 1243013 h 1394926"/>
                    <a:gd name="connsiteX25" fmla="*/ 1397794 w 2238796"/>
                    <a:gd name="connsiteY25" fmla="*/ 1335882 h 1394926"/>
                    <a:gd name="connsiteX26" fmla="*/ 1400176 w 2238796"/>
                    <a:gd name="connsiteY26" fmla="*/ 1345407 h 1394926"/>
                    <a:gd name="connsiteX27" fmla="*/ 1400176 w 2238796"/>
                    <a:gd name="connsiteY27" fmla="*/ 1390650 h 1394926"/>
                    <a:gd name="connsiteX28" fmla="*/ 1393032 w 2238796"/>
                    <a:gd name="connsiteY28" fmla="*/ 1393032 h 1394926"/>
                    <a:gd name="connsiteX29" fmla="*/ 697707 w 2238796"/>
                    <a:gd name="connsiteY29" fmla="*/ 1383506 h 1394926"/>
                    <a:gd name="connsiteX30" fmla="*/ 697707 w 2238796"/>
                    <a:gd name="connsiteY30" fmla="*/ 692945 h 1394926"/>
                    <a:gd name="connsiteX31" fmla="*/ 2382 w 2238796"/>
                    <a:gd name="connsiteY31" fmla="*/ 692944 h 1394926"/>
                    <a:gd name="connsiteX32" fmla="*/ 1 w 2238796"/>
                    <a:gd name="connsiteY32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64457 w 2238796"/>
                    <a:gd name="connsiteY17" fmla="*/ 1095375 h 1394926"/>
                    <a:gd name="connsiteX18" fmla="*/ 1366838 w 2238796"/>
                    <a:gd name="connsiteY18" fmla="*/ 1131094 h 1394926"/>
                    <a:gd name="connsiteX19" fmla="*/ 1371601 w 2238796"/>
                    <a:gd name="connsiteY19" fmla="*/ 1145382 h 1394926"/>
                    <a:gd name="connsiteX20" fmla="*/ 1373982 w 2238796"/>
                    <a:gd name="connsiteY20" fmla="*/ 1154907 h 1394926"/>
                    <a:gd name="connsiteX21" fmla="*/ 1376363 w 2238796"/>
                    <a:gd name="connsiteY21" fmla="*/ 1178719 h 1394926"/>
                    <a:gd name="connsiteX22" fmla="*/ 1390651 w 2238796"/>
                    <a:gd name="connsiteY22" fmla="*/ 1223963 h 1394926"/>
                    <a:gd name="connsiteX23" fmla="*/ 1393032 w 2238796"/>
                    <a:gd name="connsiteY23" fmla="*/ 1243013 h 1394926"/>
                    <a:gd name="connsiteX24" fmla="*/ 1397794 w 2238796"/>
                    <a:gd name="connsiteY24" fmla="*/ 1335882 h 1394926"/>
                    <a:gd name="connsiteX25" fmla="*/ 1400176 w 2238796"/>
                    <a:gd name="connsiteY25" fmla="*/ 1345407 h 1394926"/>
                    <a:gd name="connsiteX26" fmla="*/ 1400176 w 2238796"/>
                    <a:gd name="connsiteY26" fmla="*/ 1390650 h 1394926"/>
                    <a:gd name="connsiteX27" fmla="*/ 1393032 w 2238796"/>
                    <a:gd name="connsiteY27" fmla="*/ 1393032 h 1394926"/>
                    <a:gd name="connsiteX28" fmla="*/ 697707 w 2238796"/>
                    <a:gd name="connsiteY28" fmla="*/ 1383506 h 1394926"/>
                    <a:gd name="connsiteX29" fmla="*/ 697707 w 2238796"/>
                    <a:gd name="connsiteY29" fmla="*/ 692945 h 1394926"/>
                    <a:gd name="connsiteX30" fmla="*/ 2382 w 2238796"/>
                    <a:gd name="connsiteY30" fmla="*/ 692944 h 1394926"/>
                    <a:gd name="connsiteX31" fmla="*/ 1 w 2238796"/>
                    <a:gd name="connsiteY31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64457 w 2238796"/>
                    <a:gd name="connsiteY17" fmla="*/ 1095375 h 1394926"/>
                    <a:gd name="connsiteX18" fmla="*/ 1366838 w 2238796"/>
                    <a:gd name="connsiteY18" fmla="*/ 1131094 h 1394926"/>
                    <a:gd name="connsiteX19" fmla="*/ 1371601 w 2238796"/>
                    <a:gd name="connsiteY19" fmla="*/ 1145382 h 1394926"/>
                    <a:gd name="connsiteX20" fmla="*/ 1373982 w 2238796"/>
                    <a:gd name="connsiteY20" fmla="*/ 1154907 h 1394926"/>
                    <a:gd name="connsiteX21" fmla="*/ 1390651 w 2238796"/>
                    <a:gd name="connsiteY21" fmla="*/ 1223963 h 1394926"/>
                    <a:gd name="connsiteX22" fmla="*/ 1393032 w 2238796"/>
                    <a:gd name="connsiteY22" fmla="*/ 1243013 h 1394926"/>
                    <a:gd name="connsiteX23" fmla="*/ 1397794 w 2238796"/>
                    <a:gd name="connsiteY23" fmla="*/ 1335882 h 1394926"/>
                    <a:gd name="connsiteX24" fmla="*/ 1400176 w 2238796"/>
                    <a:gd name="connsiteY24" fmla="*/ 1345407 h 1394926"/>
                    <a:gd name="connsiteX25" fmla="*/ 1400176 w 2238796"/>
                    <a:gd name="connsiteY25" fmla="*/ 1390650 h 1394926"/>
                    <a:gd name="connsiteX26" fmla="*/ 1393032 w 2238796"/>
                    <a:gd name="connsiteY26" fmla="*/ 1393032 h 1394926"/>
                    <a:gd name="connsiteX27" fmla="*/ 697707 w 2238796"/>
                    <a:gd name="connsiteY27" fmla="*/ 1383506 h 1394926"/>
                    <a:gd name="connsiteX28" fmla="*/ 697707 w 2238796"/>
                    <a:gd name="connsiteY28" fmla="*/ 692945 h 1394926"/>
                    <a:gd name="connsiteX29" fmla="*/ 2382 w 2238796"/>
                    <a:gd name="connsiteY29" fmla="*/ 692944 h 1394926"/>
                    <a:gd name="connsiteX30" fmla="*/ 1 w 2238796"/>
                    <a:gd name="connsiteY30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64457 w 2238796"/>
                    <a:gd name="connsiteY17" fmla="*/ 1095375 h 1394926"/>
                    <a:gd name="connsiteX18" fmla="*/ 1366838 w 2238796"/>
                    <a:gd name="connsiteY18" fmla="*/ 1131094 h 1394926"/>
                    <a:gd name="connsiteX19" fmla="*/ 1371601 w 2238796"/>
                    <a:gd name="connsiteY19" fmla="*/ 1145382 h 1394926"/>
                    <a:gd name="connsiteX20" fmla="*/ 1390651 w 2238796"/>
                    <a:gd name="connsiteY20" fmla="*/ 1223963 h 1394926"/>
                    <a:gd name="connsiteX21" fmla="*/ 1393032 w 2238796"/>
                    <a:gd name="connsiteY21" fmla="*/ 1243013 h 1394926"/>
                    <a:gd name="connsiteX22" fmla="*/ 1397794 w 2238796"/>
                    <a:gd name="connsiteY22" fmla="*/ 1335882 h 1394926"/>
                    <a:gd name="connsiteX23" fmla="*/ 1400176 w 2238796"/>
                    <a:gd name="connsiteY23" fmla="*/ 1345407 h 1394926"/>
                    <a:gd name="connsiteX24" fmla="*/ 1400176 w 2238796"/>
                    <a:gd name="connsiteY24" fmla="*/ 1390650 h 1394926"/>
                    <a:gd name="connsiteX25" fmla="*/ 1393032 w 2238796"/>
                    <a:gd name="connsiteY25" fmla="*/ 1393032 h 1394926"/>
                    <a:gd name="connsiteX26" fmla="*/ 697707 w 2238796"/>
                    <a:gd name="connsiteY26" fmla="*/ 1383506 h 1394926"/>
                    <a:gd name="connsiteX27" fmla="*/ 697707 w 2238796"/>
                    <a:gd name="connsiteY27" fmla="*/ 692945 h 1394926"/>
                    <a:gd name="connsiteX28" fmla="*/ 2382 w 2238796"/>
                    <a:gd name="connsiteY28" fmla="*/ 692944 h 1394926"/>
                    <a:gd name="connsiteX29" fmla="*/ 1 w 2238796"/>
                    <a:gd name="connsiteY29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64457 w 2238796"/>
                    <a:gd name="connsiteY17" fmla="*/ 1095375 h 1394926"/>
                    <a:gd name="connsiteX18" fmla="*/ 1371601 w 2238796"/>
                    <a:gd name="connsiteY18" fmla="*/ 1145382 h 1394926"/>
                    <a:gd name="connsiteX19" fmla="*/ 1390651 w 2238796"/>
                    <a:gd name="connsiteY19" fmla="*/ 1223963 h 1394926"/>
                    <a:gd name="connsiteX20" fmla="*/ 1393032 w 2238796"/>
                    <a:gd name="connsiteY20" fmla="*/ 1243013 h 1394926"/>
                    <a:gd name="connsiteX21" fmla="*/ 1397794 w 2238796"/>
                    <a:gd name="connsiteY21" fmla="*/ 1335882 h 1394926"/>
                    <a:gd name="connsiteX22" fmla="*/ 1400176 w 2238796"/>
                    <a:gd name="connsiteY22" fmla="*/ 1345407 h 1394926"/>
                    <a:gd name="connsiteX23" fmla="*/ 1400176 w 2238796"/>
                    <a:gd name="connsiteY23" fmla="*/ 1390650 h 1394926"/>
                    <a:gd name="connsiteX24" fmla="*/ 1393032 w 2238796"/>
                    <a:gd name="connsiteY24" fmla="*/ 1393032 h 1394926"/>
                    <a:gd name="connsiteX25" fmla="*/ 697707 w 2238796"/>
                    <a:gd name="connsiteY25" fmla="*/ 1383506 h 1394926"/>
                    <a:gd name="connsiteX26" fmla="*/ 697707 w 2238796"/>
                    <a:gd name="connsiteY26" fmla="*/ 692945 h 1394926"/>
                    <a:gd name="connsiteX27" fmla="*/ 2382 w 2238796"/>
                    <a:gd name="connsiteY27" fmla="*/ 692944 h 1394926"/>
                    <a:gd name="connsiteX28" fmla="*/ 1 w 2238796"/>
                    <a:gd name="connsiteY28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59694 w 2238796"/>
                    <a:gd name="connsiteY16" fmla="*/ 990600 h 1394926"/>
                    <a:gd name="connsiteX17" fmla="*/ 1371601 w 2238796"/>
                    <a:gd name="connsiteY17" fmla="*/ 1145382 h 1394926"/>
                    <a:gd name="connsiteX18" fmla="*/ 1390651 w 2238796"/>
                    <a:gd name="connsiteY18" fmla="*/ 1223963 h 1394926"/>
                    <a:gd name="connsiteX19" fmla="*/ 1393032 w 2238796"/>
                    <a:gd name="connsiteY19" fmla="*/ 1243013 h 1394926"/>
                    <a:gd name="connsiteX20" fmla="*/ 1397794 w 2238796"/>
                    <a:gd name="connsiteY20" fmla="*/ 1335882 h 1394926"/>
                    <a:gd name="connsiteX21" fmla="*/ 1400176 w 2238796"/>
                    <a:gd name="connsiteY21" fmla="*/ 1345407 h 1394926"/>
                    <a:gd name="connsiteX22" fmla="*/ 1400176 w 2238796"/>
                    <a:gd name="connsiteY22" fmla="*/ 1390650 h 1394926"/>
                    <a:gd name="connsiteX23" fmla="*/ 1393032 w 2238796"/>
                    <a:gd name="connsiteY23" fmla="*/ 1393032 h 1394926"/>
                    <a:gd name="connsiteX24" fmla="*/ 697707 w 2238796"/>
                    <a:gd name="connsiteY24" fmla="*/ 1383506 h 1394926"/>
                    <a:gd name="connsiteX25" fmla="*/ 697707 w 2238796"/>
                    <a:gd name="connsiteY25" fmla="*/ 692945 h 1394926"/>
                    <a:gd name="connsiteX26" fmla="*/ 2382 w 2238796"/>
                    <a:gd name="connsiteY26" fmla="*/ 692944 h 1394926"/>
                    <a:gd name="connsiteX27" fmla="*/ 1 w 2238796"/>
                    <a:gd name="connsiteY27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62076 w 2238796"/>
                    <a:gd name="connsiteY15" fmla="*/ 978694 h 1394926"/>
                    <a:gd name="connsiteX16" fmla="*/ 1371601 w 2238796"/>
                    <a:gd name="connsiteY16" fmla="*/ 1145382 h 1394926"/>
                    <a:gd name="connsiteX17" fmla="*/ 1390651 w 2238796"/>
                    <a:gd name="connsiteY17" fmla="*/ 1223963 h 1394926"/>
                    <a:gd name="connsiteX18" fmla="*/ 1393032 w 2238796"/>
                    <a:gd name="connsiteY18" fmla="*/ 1243013 h 1394926"/>
                    <a:gd name="connsiteX19" fmla="*/ 1397794 w 2238796"/>
                    <a:gd name="connsiteY19" fmla="*/ 1335882 h 1394926"/>
                    <a:gd name="connsiteX20" fmla="*/ 1400176 w 2238796"/>
                    <a:gd name="connsiteY20" fmla="*/ 1345407 h 1394926"/>
                    <a:gd name="connsiteX21" fmla="*/ 1400176 w 2238796"/>
                    <a:gd name="connsiteY21" fmla="*/ 1390650 h 1394926"/>
                    <a:gd name="connsiteX22" fmla="*/ 1393032 w 2238796"/>
                    <a:gd name="connsiteY22" fmla="*/ 1393032 h 1394926"/>
                    <a:gd name="connsiteX23" fmla="*/ 697707 w 2238796"/>
                    <a:gd name="connsiteY23" fmla="*/ 1383506 h 1394926"/>
                    <a:gd name="connsiteX24" fmla="*/ 697707 w 2238796"/>
                    <a:gd name="connsiteY24" fmla="*/ 692945 h 1394926"/>
                    <a:gd name="connsiteX25" fmla="*/ 2382 w 2238796"/>
                    <a:gd name="connsiteY25" fmla="*/ 692944 h 1394926"/>
                    <a:gd name="connsiteX26" fmla="*/ 1 w 2238796"/>
                    <a:gd name="connsiteY26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64457 w 2238796"/>
                    <a:gd name="connsiteY14" fmla="*/ 885825 h 1394926"/>
                    <a:gd name="connsiteX15" fmla="*/ 1371601 w 2238796"/>
                    <a:gd name="connsiteY15" fmla="*/ 1145382 h 1394926"/>
                    <a:gd name="connsiteX16" fmla="*/ 1390651 w 2238796"/>
                    <a:gd name="connsiteY16" fmla="*/ 1223963 h 1394926"/>
                    <a:gd name="connsiteX17" fmla="*/ 1393032 w 2238796"/>
                    <a:gd name="connsiteY17" fmla="*/ 1243013 h 1394926"/>
                    <a:gd name="connsiteX18" fmla="*/ 1397794 w 2238796"/>
                    <a:gd name="connsiteY18" fmla="*/ 1335882 h 1394926"/>
                    <a:gd name="connsiteX19" fmla="*/ 1400176 w 2238796"/>
                    <a:gd name="connsiteY19" fmla="*/ 1345407 h 1394926"/>
                    <a:gd name="connsiteX20" fmla="*/ 1400176 w 2238796"/>
                    <a:gd name="connsiteY20" fmla="*/ 1390650 h 1394926"/>
                    <a:gd name="connsiteX21" fmla="*/ 1393032 w 2238796"/>
                    <a:gd name="connsiteY21" fmla="*/ 1393032 h 1394926"/>
                    <a:gd name="connsiteX22" fmla="*/ 697707 w 2238796"/>
                    <a:gd name="connsiteY22" fmla="*/ 1383506 h 1394926"/>
                    <a:gd name="connsiteX23" fmla="*/ 697707 w 2238796"/>
                    <a:gd name="connsiteY23" fmla="*/ 692945 h 1394926"/>
                    <a:gd name="connsiteX24" fmla="*/ 2382 w 2238796"/>
                    <a:gd name="connsiteY24" fmla="*/ 692944 h 1394926"/>
                    <a:gd name="connsiteX25" fmla="*/ 1 w 2238796"/>
                    <a:gd name="connsiteY25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69219 w 2238796"/>
                    <a:gd name="connsiteY13" fmla="*/ 862013 h 1394926"/>
                    <a:gd name="connsiteX14" fmla="*/ 1371601 w 2238796"/>
                    <a:gd name="connsiteY14" fmla="*/ 1145382 h 1394926"/>
                    <a:gd name="connsiteX15" fmla="*/ 1390651 w 2238796"/>
                    <a:gd name="connsiteY15" fmla="*/ 1223963 h 1394926"/>
                    <a:gd name="connsiteX16" fmla="*/ 1393032 w 2238796"/>
                    <a:gd name="connsiteY16" fmla="*/ 1243013 h 1394926"/>
                    <a:gd name="connsiteX17" fmla="*/ 1397794 w 2238796"/>
                    <a:gd name="connsiteY17" fmla="*/ 1335882 h 1394926"/>
                    <a:gd name="connsiteX18" fmla="*/ 1400176 w 2238796"/>
                    <a:gd name="connsiteY18" fmla="*/ 1345407 h 1394926"/>
                    <a:gd name="connsiteX19" fmla="*/ 1400176 w 2238796"/>
                    <a:gd name="connsiteY19" fmla="*/ 1390650 h 1394926"/>
                    <a:gd name="connsiteX20" fmla="*/ 1393032 w 2238796"/>
                    <a:gd name="connsiteY20" fmla="*/ 1393032 h 1394926"/>
                    <a:gd name="connsiteX21" fmla="*/ 697707 w 2238796"/>
                    <a:gd name="connsiteY21" fmla="*/ 1383506 h 1394926"/>
                    <a:gd name="connsiteX22" fmla="*/ 697707 w 2238796"/>
                    <a:gd name="connsiteY22" fmla="*/ 692945 h 1394926"/>
                    <a:gd name="connsiteX23" fmla="*/ 2382 w 2238796"/>
                    <a:gd name="connsiteY23" fmla="*/ 692944 h 1394926"/>
                    <a:gd name="connsiteX24" fmla="*/ 1 w 2238796"/>
                    <a:gd name="connsiteY24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533526 w 2238796"/>
                    <a:gd name="connsiteY11" fmla="*/ 726282 h 1394926"/>
                    <a:gd name="connsiteX12" fmla="*/ 1393032 w 2238796"/>
                    <a:gd name="connsiteY12" fmla="*/ 711994 h 1394926"/>
                    <a:gd name="connsiteX13" fmla="*/ 1371601 w 2238796"/>
                    <a:gd name="connsiteY13" fmla="*/ 1145382 h 1394926"/>
                    <a:gd name="connsiteX14" fmla="*/ 1390651 w 2238796"/>
                    <a:gd name="connsiteY14" fmla="*/ 1223963 h 1394926"/>
                    <a:gd name="connsiteX15" fmla="*/ 1393032 w 2238796"/>
                    <a:gd name="connsiteY15" fmla="*/ 1243013 h 1394926"/>
                    <a:gd name="connsiteX16" fmla="*/ 1397794 w 2238796"/>
                    <a:gd name="connsiteY16" fmla="*/ 1335882 h 1394926"/>
                    <a:gd name="connsiteX17" fmla="*/ 1400176 w 2238796"/>
                    <a:gd name="connsiteY17" fmla="*/ 1345407 h 1394926"/>
                    <a:gd name="connsiteX18" fmla="*/ 1400176 w 2238796"/>
                    <a:gd name="connsiteY18" fmla="*/ 1390650 h 1394926"/>
                    <a:gd name="connsiteX19" fmla="*/ 1393032 w 2238796"/>
                    <a:gd name="connsiteY19" fmla="*/ 1393032 h 1394926"/>
                    <a:gd name="connsiteX20" fmla="*/ 697707 w 2238796"/>
                    <a:gd name="connsiteY20" fmla="*/ 1383506 h 1394926"/>
                    <a:gd name="connsiteX21" fmla="*/ 697707 w 2238796"/>
                    <a:gd name="connsiteY21" fmla="*/ 692945 h 1394926"/>
                    <a:gd name="connsiteX22" fmla="*/ 2382 w 2238796"/>
                    <a:gd name="connsiteY22" fmla="*/ 692944 h 1394926"/>
                    <a:gd name="connsiteX23" fmla="*/ 1 w 2238796"/>
                    <a:gd name="connsiteY23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602582 w 2238796"/>
                    <a:gd name="connsiteY10" fmla="*/ 723900 h 1394926"/>
                    <a:gd name="connsiteX11" fmla="*/ 1393032 w 2238796"/>
                    <a:gd name="connsiteY11" fmla="*/ 711994 h 1394926"/>
                    <a:gd name="connsiteX12" fmla="*/ 1371601 w 2238796"/>
                    <a:gd name="connsiteY12" fmla="*/ 1145382 h 1394926"/>
                    <a:gd name="connsiteX13" fmla="*/ 1390651 w 2238796"/>
                    <a:gd name="connsiteY13" fmla="*/ 1223963 h 1394926"/>
                    <a:gd name="connsiteX14" fmla="*/ 1393032 w 2238796"/>
                    <a:gd name="connsiteY14" fmla="*/ 1243013 h 1394926"/>
                    <a:gd name="connsiteX15" fmla="*/ 1397794 w 2238796"/>
                    <a:gd name="connsiteY15" fmla="*/ 1335882 h 1394926"/>
                    <a:gd name="connsiteX16" fmla="*/ 1400176 w 2238796"/>
                    <a:gd name="connsiteY16" fmla="*/ 1345407 h 1394926"/>
                    <a:gd name="connsiteX17" fmla="*/ 1400176 w 2238796"/>
                    <a:gd name="connsiteY17" fmla="*/ 1390650 h 1394926"/>
                    <a:gd name="connsiteX18" fmla="*/ 1393032 w 2238796"/>
                    <a:gd name="connsiteY18" fmla="*/ 1393032 h 1394926"/>
                    <a:gd name="connsiteX19" fmla="*/ 697707 w 2238796"/>
                    <a:gd name="connsiteY19" fmla="*/ 1383506 h 1394926"/>
                    <a:gd name="connsiteX20" fmla="*/ 697707 w 2238796"/>
                    <a:gd name="connsiteY20" fmla="*/ 692945 h 1394926"/>
                    <a:gd name="connsiteX21" fmla="*/ 2382 w 2238796"/>
                    <a:gd name="connsiteY21" fmla="*/ 692944 h 1394926"/>
                    <a:gd name="connsiteX22" fmla="*/ 1 w 2238796"/>
                    <a:gd name="connsiteY22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714501 w 2238796"/>
                    <a:gd name="connsiteY9" fmla="*/ 721519 h 1394926"/>
                    <a:gd name="connsiteX10" fmla="*/ 1393032 w 2238796"/>
                    <a:gd name="connsiteY10" fmla="*/ 711994 h 1394926"/>
                    <a:gd name="connsiteX11" fmla="*/ 1371601 w 2238796"/>
                    <a:gd name="connsiteY11" fmla="*/ 1145382 h 1394926"/>
                    <a:gd name="connsiteX12" fmla="*/ 1390651 w 2238796"/>
                    <a:gd name="connsiteY12" fmla="*/ 1223963 h 1394926"/>
                    <a:gd name="connsiteX13" fmla="*/ 1393032 w 2238796"/>
                    <a:gd name="connsiteY13" fmla="*/ 1243013 h 1394926"/>
                    <a:gd name="connsiteX14" fmla="*/ 1397794 w 2238796"/>
                    <a:gd name="connsiteY14" fmla="*/ 1335882 h 1394926"/>
                    <a:gd name="connsiteX15" fmla="*/ 1400176 w 2238796"/>
                    <a:gd name="connsiteY15" fmla="*/ 1345407 h 1394926"/>
                    <a:gd name="connsiteX16" fmla="*/ 1400176 w 2238796"/>
                    <a:gd name="connsiteY16" fmla="*/ 1390650 h 1394926"/>
                    <a:gd name="connsiteX17" fmla="*/ 1393032 w 2238796"/>
                    <a:gd name="connsiteY17" fmla="*/ 1393032 h 1394926"/>
                    <a:gd name="connsiteX18" fmla="*/ 697707 w 2238796"/>
                    <a:gd name="connsiteY18" fmla="*/ 1383506 h 1394926"/>
                    <a:gd name="connsiteX19" fmla="*/ 697707 w 2238796"/>
                    <a:gd name="connsiteY19" fmla="*/ 692945 h 1394926"/>
                    <a:gd name="connsiteX20" fmla="*/ 2382 w 2238796"/>
                    <a:gd name="connsiteY20" fmla="*/ 692944 h 1394926"/>
                    <a:gd name="connsiteX21" fmla="*/ 1 w 2238796"/>
                    <a:gd name="connsiteY21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728788 w 2238796"/>
                    <a:gd name="connsiteY8" fmla="*/ 716757 h 1394926"/>
                    <a:gd name="connsiteX9" fmla="*/ 1393032 w 2238796"/>
                    <a:gd name="connsiteY9" fmla="*/ 711994 h 1394926"/>
                    <a:gd name="connsiteX10" fmla="*/ 1371601 w 2238796"/>
                    <a:gd name="connsiteY10" fmla="*/ 1145382 h 1394926"/>
                    <a:gd name="connsiteX11" fmla="*/ 1390651 w 2238796"/>
                    <a:gd name="connsiteY11" fmla="*/ 1223963 h 1394926"/>
                    <a:gd name="connsiteX12" fmla="*/ 1393032 w 2238796"/>
                    <a:gd name="connsiteY12" fmla="*/ 1243013 h 1394926"/>
                    <a:gd name="connsiteX13" fmla="*/ 1397794 w 2238796"/>
                    <a:gd name="connsiteY13" fmla="*/ 1335882 h 1394926"/>
                    <a:gd name="connsiteX14" fmla="*/ 1400176 w 2238796"/>
                    <a:gd name="connsiteY14" fmla="*/ 1345407 h 1394926"/>
                    <a:gd name="connsiteX15" fmla="*/ 1400176 w 2238796"/>
                    <a:gd name="connsiteY15" fmla="*/ 1390650 h 1394926"/>
                    <a:gd name="connsiteX16" fmla="*/ 1393032 w 2238796"/>
                    <a:gd name="connsiteY16" fmla="*/ 1393032 h 1394926"/>
                    <a:gd name="connsiteX17" fmla="*/ 697707 w 2238796"/>
                    <a:gd name="connsiteY17" fmla="*/ 1383506 h 1394926"/>
                    <a:gd name="connsiteX18" fmla="*/ 697707 w 2238796"/>
                    <a:gd name="connsiteY18" fmla="*/ 692945 h 1394926"/>
                    <a:gd name="connsiteX19" fmla="*/ 2382 w 2238796"/>
                    <a:gd name="connsiteY19" fmla="*/ 692944 h 1394926"/>
                    <a:gd name="connsiteX20" fmla="*/ 1 w 2238796"/>
                    <a:gd name="connsiteY20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833563 w 2238796"/>
                    <a:gd name="connsiteY7" fmla="*/ 711994 h 1394926"/>
                    <a:gd name="connsiteX8" fmla="*/ 1393032 w 2238796"/>
                    <a:gd name="connsiteY8" fmla="*/ 711994 h 1394926"/>
                    <a:gd name="connsiteX9" fmla="*/ 1371601 w 2238796"/>
                    <a:gd name="connsiteY9" fmla="*/ 1145382 h 1394926"/>
                    <a:gd name="connsiteX10" fmla="*/ 1390651 w 2238796"/>
                    <a:gd name="connsiteY10" fmla="*/ 1223963 h 1394926"/>
                    <a:gd name="connsiteX11" fmla="*/ 1393032 w 2238796"/>
                    <a:gd name="connsiteY11" fmla="*/ 1243013 h 1394926"/>
                    <a:gd name="connsiteX12" fmla="*/ 1397794 w 2238796"/>
                    <a:gd name="connsiteY12" fmla="*/ 1335882 h 1394926"/>
                    <a:gd name="connsiteX13" fmla="*/ 1400176 w 2238796"/>
                    <a:gd name="connsiteY13" fmla="*/ 1345407 h 1394926"/>
                    <a:gd name="connsiteX14" fmla="*/ 1400176 w 2238796"/>
                    <a:gd name="connsiteY14" fmla="*/ 1390650 h 1394926"/>
                    <a:gd name="connsiteX15" fmla="*/ 1393032 w 2238796"/>
                    <a:gd name="connsiteY15" fmla="*/ 1393032 h 1394926"/>
                    <a:gd name="connsiteX16" fmla="*/ 697707 w 2238796"/>
                    <a:gd name="connsiteY16" fmla="*/ 1383506 h 1394926"/>
                    <a:gd name="connsiteX17" fmla="*/ 697707 w 2238796"/>
                    <a:gd name="connsiteY17" fmla="*/ 692945 h 1394926"/>
                    <a:gd name="connsiteX18" fmla="*/ 2382 w 2238796"/>
                    <a:gd name="connsiteY18" fmla="*/ 692944 h 1394926"/>
                    <a:gd name="connsiteX19" fmla="*/ 1 w 2238796"/>
                    <a:gd name="connsiteY19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5976 w 2238796"/>
                    <a:gd name="connsiteY5" fmla="*/ 664369 h 1394926"/>
                    <a:gd name="connsiteX6" fmla="*/ 2088357 w 2238796"/>
                    <a:gd name="connsiteY6" fmla="*/ 683419 h 1394926"/>
                    <a:gd name="connsiteX7" fmla="*/ 1393032 w 2238796"/>
                    <a:gd name="connsiteY7" fmla="*/ 711994 h 1394926"/>
                    <a:gd name="connsiteX8" fmla="*/ 1371601 w 2238796"/>
                    <a:gd name="connsiteY8" fmla="*/ 1145382 h 1394926"/>
                    <a:gd name="connsiteX9" fmla="*/ 1390651 w 2238796"/>
                    <a:gd name="connsiteY9" fmla="*/ 1223963 h 1394926"/>
                    <a:gd name="connsiteX10" fmla="*/ 1393032 w 2238796"/>
                    <a:gd name="connsiteY10" fmla="*/ 1243013 h 1394926"/>
                    <a:gd name="connsiteX11" fmla="*/ 1397794 w 2238796"/>
                    <a:gd name="connsiteY11" fmla="*/ 1335882 h 1394926"/>
                    <a:gd name="connsiteX12" fmla="*/ 1400176 w 2238796"/>
                    <a:gd name="connsiteY12" fmla="*/ 1345407 h 1394926"/>
                    <a:gd name="connsiteX13" fmla="*/ 1400176 w 2238796"/>
                    <a:gd name="connsiteY13" fmla="*/ 1390650 h 1394926"/>
                    <a:gd name="connsiteX14" fmla="*/ 1393032 w 2238796"/>
                    <a:gd name="connsiteY14" fmla="*/ 1393032 h 1394926"/>
                    <a:gd name="connsiteX15" fmla="*/ 697707 w 2238796"/>
                    <a:gd name="connsiteY15" fmla="*/ 1383506 h 1394926"/>
                    <a:gd name="connsiteX16" fmla="*/ 697707 w 2238796"/>
                    <a:gd name="connsiteY16" fmla="*/ 692945 h 1394926"/>
                    <a:gd name="connsiteX17" fmla="*/ 2382 w 2238796"/>
                    <a:gd name="connsiteY17" fmla="*/ 692944 h 1394926"/>
                    <a:gd name="connsiteX18" fmla="*/ 1 w 2238796"/>
                    <a:gd name="connsiteY18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78832 w 2238796"/>
                    <a:gd name="connsiteY4" fmla="*/ 638175 h 1394926"/>
                    <a:gd name="connsiteX5" fmla="*/ 2088357 w 2238796"/>
                    <a:gd name="connsiteY5" fmla="*/ 683419 h 1394926"/>
                    <a:gd name="connsiteX6" fmla="*/ 1393032 w 2238796"/>
                    <a:gd name="connsiteY6" fmla="*/ 711994 h 1394926"/>
                    <a:gd name="connsiteX7" fmla="*/ 1371601 w 2238796"/>
                    <a:gd name="connsiteY7" fmla="*/ 1145382 h 1394926"/>
                    <a:gd name="connsiteX8" fmla="*/ 1390651 w 2238796"/>
                    <a:gd name="connsiteY8" fmla="*/ 1223963 h 1394926"/>
                    <a:gd name="connsiteX9" fmla="*/ 1393032 w 2238796"/>
                    <a:gd name="connsiteY9" fmla="*/ 1243013 h 1394926"/>
                    <a:gd name="connsiteX10" fmla="*/ 1397794 w 2238796"/>
                    <a:gd name="connsiteY10" fmla="*/ 1335882 h 1394926"/>
                    <a:gd name="connsiteX11" fmla="*/ 1400176 w 2238796"/>
                    <a:gd name="connsiteY11" fmla="*/ 1345407 h 1394926"/>
                    <a:gd name="connsiteX12" fmla="*/ 1400176 w 2238796"/>
                    <a:gd name="connsiteY12" fmla="*/ 1390650 h 1394926"/>
                    <a:gd name="connsiteX13" fmla="*/ 1393032 w 2238796"/>
                    <a:gd name="connsiteY13" fmla="*/ 1393032 h 1394926"/>
                    <a:gd name="connsiteX14" fmla="*/ 697707 w 2238796"/>
                    <a:gd name="connsiteY14" fmla="*/ 1383506 h 1394926"/>
                    <a:gd name="connsiteX15" fmla="*/ 697707 w 2238796"/>
                    <a:gd name="connsiteY15" fmla="*/ 692945 h 1394926"/>
                    <a:gd name="connsiteX16" fmla="*/ 2382 w 2238796"/>
                    <a:gd name="connsiteY16" fmla="*/ 692944 h 1394926"/>
                    <a:gd name="connsiteX17" fmla="*/ 1 w 2238796"/>
                    <a:gd name="connsiteY17" fmla="*/ 1 h 1394926"/>
                    <a:gd name="connsiteX0" fmla="*/ 1 w 2238796"/>
                    <a:gd name="connsiteY0" fmla="*/ 1 h 1394926"/>
                    <a:gd name="connsiteX1" fmla="*/ 2088357 w 2238796"/>
                    <a:gd name="connsiteY1" fmla="*/ 0 h 1394926"/>
                    <a:gd name="connsiteX2" fmla="*/ 2074069 w 2238796"/>
                    <a:gd name="connsiteY2" fmla="*/ 614363 h 1394926"/>
                    <a:gd name="connsiteX3" fmla="*/ 2076451 w 2238796"/>
                    <a:gd name="connsiteY3" fmla="*/ 623888 h 1394926"/>
                    <a:gd name="connsiteX4" fmla="*/ 2088357 w 2238796"/>
                    <a:gd name="connsiteY4" fmla="*/ 683419 h 1394926"/>
                    <a:gd name="connsiteX5" fmla="*/ 1393032 w 2238796"/>
                    <a:gd name="connsiteY5" fmla="*/ 711994 h 1394926"/>
                    <a:gd name="connsiteX6" fmla="*/ 1371601 w 2238796"/>
                    <a:gd name="connsiteY6" fmla="*/ 1145382 h 1394926"/>
                    <a:gd name="connsiteX7" fmla="*/ 1390651 w 2238796"/>
                    <a:gd name="connsiteY7" fmla="*/ 1223963 h 1394926"/>
                    <a:gd name="connsiteX8" fmla="*/ 1393032 w 2238796"/>
                    <a:gd name="connsiteY8" fmla="*/ 1243013 h 1394926"/>
                    <a:gd name="connsiteX9" fmla="*/ 1397794 w 2238796"/>
                    <a:gd name="connsiteY9" fmla="*/ 1335882 h 1394926"/>
                    <a:gd name="connsiteX10" fmla="*/ 1400176 w 2238796"/>
                    <a:gd name="connsiteY10" fmla="*/ 1345407 h 1394926"/>
                    <a:gd name="connsiteX11" fmla="*/ 1400176 w 2238796"/>
                    <a:gd name="connsiteY11" fmla="*/ 1390650 h 1394926"/>
                    <a:gd name="connsiteX12" fmla="*/ 1393032 w 2238796"/>
                    <a:gd name="connsiteY12" fmla="*/ 1393032 h 1394926"/>
                    <a:gd name="connsiteX13" fmla="*/ 697707 w 2238796"/>
                    <a:gd name="connsiteY13" fmla="*/ 1383506 h 1394926"/>
                    <a:gd name="connsiteX14" fmla="*/ 697707 w 2238796"/>
                    <a:gd name="connsiteY14" fmla="*/ 692945 h 1394926"/>
                    <a:gd name="connsiteX15" fmla="*/ 2382 w 2238796"/>
                    <a:gd name="connsiteY15" fmla="*/ 692944 h 1394926"/>
                    <a:gd name="connsiteX16" fmla="*/ 1 w 2238796"/>
                    <a:gd name="connsiteY16" fmla="*/ 1 h 1394926"/>
                    <a:gd name="connsiteX0" fmla="*/ 1 w 2238372"/>
                    <a:gd name="connsiteY0" fmla="*/ 1 h 1394926"/>
                    <a:gd name="connsiteX1" fmla="*/ 2088357 w 2238372"/>
                    <a:gd name="connsiteY1" fmla="*/ 0 h 1394926"/>
                    <a:gd name="connsiteX2" fmla="*/ 2074069 w 2238372"/>
                    <a:gd name="connsiteY2" fmla="*/ 614363 h 1394926"/>
                    <a:gd name="connsiteX3" fmla="*/ 2088357 w 2238372"/>
                    <a:gd name="connsiteY3" fmla="*/ 683419 h 1394926"/>
                    <a:gd name="connsiteX4" fmla="*/ 1393032 w 2238372"/>
                    <a:gd name="connsiteY4" fmla="*/ 711994 h 1394926"/>
                    <a:gd name="connsiteX5" fmla="*/ 1371601 w 2238372"/>
                    <a:gd name="connsiteY5" fmla="*/ 1145382 h 1394926"/>
                    <a:gd name="connsiteX6" fmla="*/ 1390651 w 2238372"/>
                    <a:gd name="connsiteY6" fmla="*/ 1223963 h 1394926"/>
                    <a:gd name="connsiteX7" fmla="*/ 1393032 w 2238372"/>
                    <a:gd name="connsiteY7" fmla="*/ 1243013 h 1394926"/>
                    <a:gd name="connsiteX8" fmla="*/ 1397794 w 2238372"/>
                    <a:gd name="connsiteY8" fmla="*/ 1335882 h 1394926"/>
                    <a:gd name="connsiteX9" fmla="*/ 1400176 w 2238372"/>
                    <a:gd name="connsiteY9" fmla="*/ 1345407 h 1394926"/>
                    <a:gd name="connsiteX10" fmla="*/ 1400176 w 2238372"/>
                    <a:gd name="connsiteY10" fmla="*/ 1390650 h 1394926"/>
                    <a:gd name="connsiteX11" fmla="*/ 1393032 w 2238372"/>
                    <a:gd name="connsiteY11" fmla="*/ 1393032 h 1394926"/>
                    <a:gd name="connsiteX12" fmla="*/ 697707 w 2238372"/>
                    <a:gd name="connsiteY12" fmla="*/ 1383506 h 1394926"/>
                    <a:gd name="connsiteX13" fmla="*/ 697707 w 2238372"/>
                    <a:gd name="connsiteY13" fmla="*/ 692945 h 1394926"/>
                    <a:gd name="connsiteX14" fmla="*/ 2382 w 2238372"/>
                    <a:gd name="connsiteY14" fmla="*/ 692944 h 1394926"/>
                    <a:gd name="connsiteX15" fmla="*/ 1 w 2238372"/>
                    <a:gd name="connsiteY15" fmla="*/ 1 h 1394926"/>
                    <a:gd name="connsiteX0" fmla="*/ 1 w 2272148"/>
                    <a:gd name="connsiteY0" fmla="*/ 1 h 1394926"/>
                    <a:gd name="connsiteX1" fmla="*/ 2088357 w 2272148"/>
                    <a:gd name="connsiteY1" fmla="*/ 0 h 1394926"/>
                    <a:gd name="connsiteX2" fmla="*/ 2088357 w 2272148"/>
                    <a:gd name="connsiteY2" fmla="*/ 683419 h 1394926"/>
                    <a:gd name="connsiteX3" fmla="*/ 1393032 w 2272148"/>
                    <a:gd name="connsiteY3" fmla="*/ 711994 h 1394926"/>
                    <a:gd name="connsiteX4" fmla="*/ 1371601 w 2272148"/>
                    <a:gd name="connsiteY4" fmla="*/ 1145382 h 1394926"/>
                    <a:gd name="connsiteX5" fmla="*/ 1390651 w 2272148"/>
                    <a:gd name="connsiteY5" fmla="*/ 1223963 h 1394926"/>
                    <a:gd name="connsiteX6" fmla="*/ 1393032 w 2272148"/>
                    <a:gd name="connsiteY6" fmla="*/ 1243013 h 1394926"/>
                    <a:gd name="connsiteX7" fmla="*/ 1397794 w 2272148"/>
                    <a:gd name="connsiteY7" fmla="*/ 1335882 h 1394926"/>
                    <a:gd name="connsiteX8" fmla="*/ 1400176 w 2272148"/>
                    <a:gd name="connsiteY8" fmla="*/ 1345407 h 1394926"/>
                    <a:gd name="connsiteX9" fmla="*/ 1400176 w 2272148"/>
                    <a:gd name="connsiteY9" fmla="*/ 1390650 h 1394926"/>
                    <a:gd name="connsiteX10" fmla="*/ 1393032 w 2272148"/>
                    <a:gd name="connsiteY10" fmla="*/ 1393032 h 1394926"/>
                    <a:gd name="connsiteX11" fmla="*/ 697707 w 2272148"/>
                    <a:gd name="connsiteY11" fmla="*/ 1383506 h 1394926"/>
                    <a:gd name="connsiteX12" fmla="*/ 697707 w 2272148"/>
                    <a:gd name="connsiteY12" fmla="*/ 692945 h 1394926"/>
                    <a:gd name="connsiteX13" fmla="*/ 2382 w 2272148"/>
                    <a:gd name="connsiteY13" fmla="*/ 692944 h 1394926"/>
                    <a:gd name="connsiteX14" fmla="*/ 1 w 2272148"/>
                    <a:gd name="connsiteY14" fmla="*/ 1 h 1394926"/>
                    <a:gd name="connsiteX0" fmla="*/ 1 w 2243049"/>
                    <a:gd name="connsiteY0" fmla="*/ 1 h 1394926"/>
                    <a:gd name="connsiteX1" fmla="*/ 2088357 w 2243049"/>
                    <a:gd name="connsiteY1" fmla="*/ 0 h 1394926"/>
                    <a:gd name="connsiteX2" fmla="*/ 2088357 w 2243049"/>
                    <a:gd name="connsiteY2" fmla="*/ 683419 h 1394926"/>
                    <a:gd name="connsiteX3" fmla="*/ 1393032 w 2243049"/>
                    <a:gd name="connsiteY3" fmla="*/ 711994 h 1394926"/>
                    <a:gd name="connsiteX4" fmla="*/ 1371601 w 2243049"/>
                    <a:gd name="connsiteY4" fmla="*/ 1145382 h 1394926"/>
                    <a:gd name="connsiteX5" fmla="*/ 1390651 w 2243049"/>
                    <a:gd name="connsiteY5" fmla="*/ 1223963 h 1394926"/>
                    <a:gd name="connsiteX6" fmla="*/ 1393032 w 2243049"/>
                    <a:gd name="connsiteY6" fmla="*/ 1243013 h 1394926"/>
                    <a:gd name="connsiteX7" fmla="*/ 1397794 w 2243049"/>
                    <a:gd name="connsiteY7" fmla="*/ 1335882 h 1394926"/>
                    <a:gd name="connsiteX8" fmla="*/ 1400176 w 2243049"/>
                    <a:gd name="connsiteY8" fmla="*/ 1345407 h 1394926"/>
                    <a:gd name="connsiteX9" fmla="*/ 1400176 w 2243049"/>
                    <a:gd name="connsiteY9" fmla="*/ 1390650 h 1394926"/>
                    <a:gd name="connsiteX10" fmla="*/ 1393032 w 2243049"/>
                    <a:gd name="connsiteY10" fmla="*/ 1393032 h 1394926"/>
                    <a:gd name="connsiteX11" fmla="*/ 697707 w 2243049"/>
                    <a:gd name="connsiteY11" fmla="*/ 1383506 h 1394926"/>
                    <a:gd name="connsiteX12" fmla="*/ 697707 w 2243049"/>
                    <a:gd name="connsiteY12" fmla="*/ 692945 h 1394926"/>
                    <a:gd name="connsiteX13" fmla="*/ 2382 w 2243049"/>
                    <a:gd name="connsiteY13" fmla="*/ 692944 h 1394926"/>
                    <a:gd name="connsiteX14" fmla="*/ 1 w 2243049"/>
                    <a:gd name="connsiteY14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711994 h 1394926"/>
                    <a:gd name="connsiteX4" fmla="*/ 1371601 w 2088357"/>
                    <a:gd name="connsiteY4" fmla="*/ 1145382 h 1394926"/>
                    <a:gd name="connsiteX5" fmla="*/ 1390651 w 2088357"/>
                    <a:gd name="connsiteY5" fmla="*/ 1223963 h 1394926"/>
                    <a:gd name="connsiteX6" fmla="*/ 1393032 w 2088357"/>
                    <a:gd name="connsiteY6" fmla="*/ 1243013 h 1394926"/>
                    <a:gd name="connsiteX7" fmla="*/ 1397794 w 2088357"/>
                    <a:gd name="connsiteY7" fmla="*/ 1335882 h 1394926"/>
                    <a:gd name="connsiteX8" fmla="*/ 1400176 w 2088357"/>
                    <a:gd name="connsiteY8" fmla="*/ 1345407 h 1394926"/>
                    <a:gd name="connsiteX9" fmla="*/ 1400176 w 2088357"/>
                    <a:gd name="connsiteY9" fmla="*/ 1390650 h 1394926"/>
                    <a:gd name="connsiteX10" fmla="*/ 1393032 w 2088357"/>
                    <a:gd name="connsiteY10" fmla="*/ 1393032 h 1394926"/>
                    <a:gd name="connsiteX11" fmla="*/ 697707 w 2088357"/>
                    <a:gd name="connsiteY11" fmla="*/ 1383506 h 1394926"/>
                    <a:gd name="connsiteX12" fmla="*/ 697707 w 2088357"/>
                    <a:gd name="connsiteY12" fmla="*/ 692945 h 1394926"/>
                    <a:gd name="connsiteX13" fmla="*/ 2382 w 2088357"/>
                    <a:gd name="connsiteY13" fmla="*/ 692944 h 1394926"/>
                    <a:gd name="connsiteX14" fmla="*/ 1 w 2088357"/>
                    <a:gd name="connsiteY14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711994 h 1394926"/>
                    <a:gd name="connsiteX4" fmla="*/ 1371601 w 2088357"/>
                    <a:gd name="connsiteY4" fmla="*/ 1145382 h 1394926"/>
                    <a:gd name="connsiteX5" fmla="*/ 1390651 w 2088357"/>
                    <a:gd name="connsiteY5" fmla="*/ 1223963 h 1394926"/>
                    <a:gd name="connsiteX6" fmla="*/ 1393032 w 2088357"/>
                    <a:gd name="connsiteY6" fmla="*/ 1243013 h 1394926"/>
                    <a:gd name="connsiteX7" fmla="*/ 1397794 w 2088357"/>
                    <a:gd name="connsiteY7" fmla="*/ 1335882 h 1394926"/>
                    <a:gd name="connsiteX8" fmla="*/ 1400176 w 2088357"/>
                    <a:gd name="connsiteY8" fmla="*/ 1345407 h 1394926"/>
                    <a:gd name="connsiteX9" fmla="*/ 1400176 w 2088357"/>
                    <a:gd name="connsiteY9" fmla="*/ 1390650 h 1394926"/>
                    <a:gd name="connsiteX10" fmla="*/ 1393032 w 2088357"/>
                    <a:gd name="connsiteY10" fmla="*/ 1393032 h 1394926"/>
                    <a:gd name="connsiteX11" fmla="*/ 697707 w 2088357"/>
                    <a:gd name="connsiteY11" fmla="*/ 1383506 h 1394926"/>
                    <a:gd name="connsiteX12" fmla="*/ 697707 w 2088357"/>
                    <a:gd name="connsiteY12" fmla="*/ 692945 h 1394926"/>
                    <a:gd name="connsiteX13" fmla="*/ 2382 w 2088357"/>
                    <a:gd name="connsiteY13" fmla="*/ 692944 h 1394926"/>
                    <a:gd name="connsiteX14" fmla="*/ 1 w 2088357"/>
                    <a:gd name="connsiteY14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711994 h 1394926"/>
                    <a:gd name="connsiteX4" fmla="*/ 1371601 w 2088357"/>
                    <a:gd name="connsiteY4" fmla="*/ 1145382 h 1394926"/>
                    <a:gd name="connsiteX5" fmla="*/ 1390651 w 2088357"/>
                    <a:gd name="connsiteY5" fmla="*/ 1223963 h 1394926"/>
                    <a:gd name="connsiteX6" fmla="*/ 1393032 w 2088357"/>
                    <a:gd name="connsiteY6" fmla="*/ 1243013 h 1394926"/>
                    <a:gd name="connsiteX7" fmla="*/ 1397794 w 2088357"/>
                    <a:gd name="connsiteY7" fmla="*/ 1335882 h 1394926"/>
                    <a:gd name="connsiteX8" fmla="*/ 1400176 w 2088357"/>
                    <a:gd name="connsiteY8" fmla="*/ 1345407 h 1394926"/>
                    <a:gd name="connsiteX9" fmla="*/ 1400176 w 2088357"/>
                    <a:gd name="connsiteY9" fmla="*/ 1390650 h 1394926"/>
                    <a:gd name="connsiteX10" fmla="*/ 1393032 w 2088357"/>
                    <a:gd name="connsiteY10" fmla="*/ 1393032 h 1394926"/>
                    <a:gd name="connsiteX11" fmla="*/ 697707 w 2088357"/>
                    <a:gd name="connsiteY11" fmla="*/ 1383506 h 1394926"/>
                    <a:gd name="connsiteX12" fmla="*/ 697707 w 2088357"/>
                    <a:gd name="connsiteY12" fmla="*/ 692945 h 1394926"/>
                    <a:gd name="connsiteX13" fmla="*/ 2382 w 2088357"/>
                    <a:gd name="connsiteY13" fmla="*/ 692944 h 1394926"/>
                    <a:gd name="connsiteX14" fmla="*/ 1 w 2088357"/>
                    <a:gd name="connsiteY14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688182 h 1394926"/>
                    <a:gd name="connsiteX4" fmla="*/ 1371601 w 2088357"/>
                    <a:gd name="connsiteY4" fmla="*/ 1145382 h 1394926"/>
                    <a:gd name="connsiteX5" fmla="*/ 1390651 w 2088357"/>
                    <a:gd name="connsiteY5" fmla="*/ 1223963 h 1394926"/>
                    <a:gd name="connsiteX6" fmla="*/ 1393032 w 2088357"/>
                    <a:gd name="connsiteY6" fmla="*/ 1243013 h 1394926"/>
                    <a:gd name="connsiteX7" fmla="*/ 1397794 w 2088357"/>
                    <a:gd name="connsiteY7" fmla="*/ 1335882 h 1394926"/>
                    <a:gd name="connsiteX8" fmla="*/ 1400176 w 2088357"/>
                    <a:gd name="connsiteY8" fmla="*/ 1345407 h 1394926"/>
                    <a:gd name="connsiteX9" fmla="*/ 1400176 w 2088357"/>
                    <a:gd name="connsiteY9" fmla="*/ 1390650 h 1394926"/>
                    <a:gd name="connsiteX10" fmla="*/ 1393032 w 2088357"/>
                    <a:gd name="connsiteY10" fmla="*/ 1393032 h 1394926"/>
                    <a:gd name="connsiteX11" fmla="*/ 697707 w 2088357"/>
                    <a:gd name="connsiteY11" fmla="*/ 1383506 h 1394926"/>
                    <a:gd name="connsiteX12" fmla="*/ 697707 w 2088357"/>
                    <a:gd name="connsiteY12" fmla="*/ 692945 h 1394926"/>
                    <a:gd name="connsiteX13" fmla="*/ 2382 w 2088357"/>
                    <a:gd name="connsiteY13" fmla="*/ 692944 h 1394926"/>
                    <a:gd name="connsiteX14" fmla="*/ 1 w 2088357"/>
                    <a:gd name="connsiteY14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688182 h 1394926"/>
                    <a:gd name="connsiteX4" fmla="*/ 1371601 w 2088357"/>
                    <a:gd name="connsiteY4" fmla="*/ 1145382 h 1394926"/>
                    <a:gd name="connsiteX5" fmla="*/ 1390651 w 2088357"/>
                    <a:gd name="connsiteY5" fmla="*/ 1223963 h 1394926"/>
                    <a:gd name="connsiteX6" fmla="*/ 1393032 w 2088357"/>
                    <a:gd name="connsiteY6" fmla="*/ 1243013 h 1394926"/>
                    <a:gd name="connsiteX7" fmla="*/ 1397794 w 2088357"/>
                    <a:gd name="connsiteY7" fmla="*/ 1335882 h 1394926"/>
                    <a:gd name="connsiteX8" fmla="*/ 1400176 w 2088357"/>
                    <a:gd name="connsiteY8" fmla="*/ 1345407 h 1394926"/>
                    <a:gd name="connsiteX9" fmla="*/ 1400176 w 2088357"/>
                    <a:gd name="connsiteY9" fmla="*/ 1390650 h 1394926"/>
                    <a:gd name="connsiteX10" fmla="*/ 1393032 w 2088357"/>
                    <a:gd name="connsiteY10" fmla="*/ 1393032 h 1394926"/>
                    <a:gd name="connsiteX11" fmla="*/ 697707 w 2088357"/>
                    <a:gd name="connsiteY11" fmla="*/ 1383506 h 1394926"/>
                    <a:gd name="connsiteX12" fmla="*/ 697707 w 2088357"/>
                    <a:gd name="connsiteY12" fmla="*/ 692945 h 1394926"/>
                    <a:gd name="connsiteX13" fmla="*/ 2382 w 2088357"/>
                    <a:gd name="connsiteY13" fmla="*/ 692944 h 1394926"/>
                    <a:gd name="connsiteX14" fmla="*/ 1 w 2088357"/>
                    <a:gd name="connsiteY14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685800 h 1394926"/>
                    <a:gd name="connsiteX4" fmla="*/ 1371601 w 2088357"/>
                    <a:gd name="connsiteY4" fmla="*/ 1145382 h 1394926"/>
                    <a:gd name="connsiteX5" fmla="*/ 1390651 w 2088357"/>
                    <a:gd name="connsiteY5" fmla="*/ 1223963 h 1394926"/>
                    <a:gd name="connsiteX6" fmla="*/ 1393032 w 2088357"/>
                    <a:gd name="connsiteY6" fmla="*/ 1243013 h 1394926"/>
                    <a:gd name="connsiteX7" fmla="*/ 1397794 w 2088357"/>
                    <a:gd name="connsiteY7" fmla="*/ 1335882 h 1394926"/>
                    <a:gd name="connsiteX8" fmla="*/ 1400176 w 2088357"/>
                    <a:gd name="connsiteY8" fmla="*/ 1345407 h 1394926"/>
                    <a:gd name="connsiteX9" fmla="*/ 1400176 w 2088357"/>
                    <a:gd name="connsiteY9" fmla="*/ 1390650 h 1394926"/>
                    <a:gd name="connsiteX10" fmla="*/ 1393032 w 2088357"/>
                    <a:gd name="connsiteY10" fmla="*/ 1393032 h 1394926"/>
                    <a:gd name="connsiteX11" fmla="*/ 697707 w 2088357"/>
                    <a:gd name="connsiteY11" fmla="*/ 1383506 h 1394926"/>
                    <a:gd name="connsiteX12" fmla="*/ 697707 w 2088357"/>
                    <a:gd name="connsiteY12" fmla="*/ 692945 h 1394926"/>
                    <a:gd name="connsiteX13" fmla="*/ 2382 w 2088357"/>
                    <a:gd name="connsiteY13" fmla="*/ 692944 h 1394926"/>
                    <a:gd name="connsiteX14" fmla="*/ 1 w 2088357"/>
                    <a:gd name="connsiteY14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685800 h 1394926"/>
                    <a:gd name="connsiteX4" fmla="*/ 1390651 w 2088357"/>
                    <a:gd name="connsiteY4" fmla="*/ 1223963 h 1394926"/>
                    <a:gd name="connsiteX5" fmla="*/ 1393032 w 2088357"/>
                    <a:gd name="connsiteY5" fmla="*/ 1243013 h 1394926"/>
                    <a:gd name="connsiteX6" fmla="*/ 1397794 w 2088357"/>
                    <a:gd name="connsiteY6" fmla="*/ 1335882 h 1394926"/>
                    <a:gd name="connsiteX7" fmla="*/ 1400176 w 2088357"/>
                    <a:gd name="connsiteY7" fmla="*/ 1345407 h 1394926"/>
                    <a:gd name="connsiteX8" fmla="*/ 1400176 w 2088357"/>
                    <a:gd name="connsiteY8" fmla="*/ 1390650 h 1394926"/>
                    <a:gd name="connsiteX9" fmla="*/ 1393032 w 2088357"/>
                    <a:gd name="connsiteY9" fmla="*/ 1393032 h 1394926"/>
                    <a:gd name="connsiteX10" fmla="*/ 697707 w 2088357"/>
                    <a:gd name="connsiteY10" fmla="*/ 1383506 h 1394926"/>
                    <a:gd name="connsiteX11" fmla="*/ 697707 w 2088357"/>
                    <a:gd name="connsiteY11" fmla="*/ 692945 h 1394926"/>
                    <a:gd name="connsiteX12" fmla="*/ 2382 w 2088357"/>
                    <a:gd name="connsiteY12" fmla="*/ 692944 h 1394926"/>
                    <a:gd name="connsiteX13" fmla="*/ 1 w 2088357"/>
                    <a:gd name="connsiteY13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685800 h 1394926"/>
                    <a:gd name="connsiteX4" fmla="*/ 1393032 w 2088357"/>
                    <a:gd name="connsiteY4" fmla="*/ 1243013 h 1394926"/>
                    <a:gd name="connsiteX5" fmla="*/ 1397794 w 2088357"/>
                    <a:gd name="connsiteY5" fmla="*/ 1335882 h 1394926"/>
                    <a:gd name="connsiteX6" fmla="*/ 1400176 w 2088357"/>
                    <a:gd name="connsiteY6" fmla="*/ 1345407 h 1394926"/>
                    <a:gd name="connsiteX7" fmla="*/ 1400176 w 2088357"/>
                    <a:gd name="connsiteY7" fmla="*/ 1390650 h 1394926"/>
                    <a:gd name="connsiteX8" fmla="*/ 1393032 w 2088357"/>
                    <a:gd name="connsiteY8" fmla="*/ 1393032 h 1394926"/>
                    <a:gd name="connsiteX9" fmla="*/ 697707 w 2088357"/>
                    <a:gd name="connsiteY9" fmla="*/ 1383506 h 1394926"/>
                    <a:gd name="connsiteX10" fmla="*/ 697707 w 2088357"/>
                    <a:gd name="connsiteY10" fmla="*/ 692945 h 1394926"/>
                    <a:gd name="connsiteX11" fmla="*/ 2382 w 2088357"/>
                    <a:gd name="connsiteY11" fmla="*/ 692944 h 1394926"/>
                    <a:gd name="connsiteX12" fmla="*/ 1 w 2088357"/>
                    <a:gd name="connsiteY12" fmla="*/ 1 h 1394926"/>
                    <a:gd name="connsiteX0" fmla="*/ 1 w 2088357"/>
                    <a:gd name="connsiteY0" fmla="*/ 1 h 1394926"/>
                    <a:gd name="connsiteX1" fmla="*/ 2088357 w 2088357"/>
                    <a:gd name="connsiteY1" fmla="*/ 0 h 1394926"/>
                    <a:gd name="connsiteX2" fmla="*/ 2088357 w 2088357"/>
                    <a:gd name="connsiteY2" fmla="*/ 683419 h 1394926"/>
                    <a:gd name="connsiteX3" fmla="*/ 1393032 w 2088357"/>
                    <a:gd name="connsiteY3" fmla="*/ 685800 h 1394926"/>
                    <a:gd name="connsiteX4" fmla="*/ 1397794 w 2088357"/>
                    <a:gd name="connsiteY4" fmla="*/ 1335882 h 1394926"/>
                    <a:gd name="connsiteX5" fmla="*/ 1400176 w 2088357"/>
                    <a:gd name="connsiteY5" fmla="*/ 1345407 h 1394926"/>
                    <a:gd name="connsiteX6" fmla="*/ 1400176 w 2088357"/>
                    <a:gd name="connsiteY6" fmla="*/ 1390650 h 1394926"/>
                    <a:gd name="connsiteX7" fmla="*/ 1393032 w 2088357"/>
                    <a:gd name="connsiteY7" fmla="*/ 1393032 h 1394926"/>
                    <a:gd name="connsiteX8" fmla="*/ 697707 w 2088357"/>
                    <a:gd name="connsiteY8" fmla="*/ 1383506 h 1394926"/>
                    <a:gd name="connsiteX9" fmla="*/ 697707 w 2088357"/>
                    <a:gd name="connsiteY9" fmla="*/ 692945 h 1394926"/>
                    <a:gd name="connsiteX10" fmla="*/ 2382 w 2088357"/>
                    <a:gd name="connsiteY10" fmla="*/ 692944 h 1394926"/>
                    <a:gd name="connsiteX11" fmla="*/ 1 w 2088357"/>
                    <a:gd name="connsiteY11" fmla="*/ 1 h 1394926"/>
                    <a:gd name="connsiteX0" fmla="*/ 1 w 2088357"/>
                    <a:gd name="connsiteY0" fmla="*/ 1 h 1403996"/>
                    <a:gd name="connsiteX1" fmla="*/ 2088357 w 2088357"/>
                    <a:gd name="connsiteY1" fmla="*/ 0 h 1403996"/>
                    <a:gd name="connsiteX2" fmla="*/ 2088357 w 2088357"/>
                    <a:gd name="connsiteY2" fmla="*/ 683419 h 1403996"/>
                    <a:gd name="connsiteX3" fmla="*/ 1393032 w 2088357"/>
                    <a:gd name="connsiteY3" fmla="*/ 685800 h 1403996"/>
                    <a:gd name="connsiteX4" fmla="*/ 1397794 w 2088357"/>
                    <a:gd name="connsiteY4" fmla="*/ 1335882 h 1403996"/>
                    <a:gd name="connsiteX5" fmla="*/ 1400176 w 2088357"/>
                    <a:gd name="connsiteY5" fmla="*/ 1390650 h 1403996"/>
                    <a:gd name="connsiteX6" fmla="*/ 1393032 w 2088357"/>
                    <a:gd name="connsiteY6" fmla="*/ 1393032 h 1403996"/>
                    <a:gd name="connsiteX7" fmla="*/ 697707 w 2088357"/>
                    <a:gd name="connsiteY7" fmla="*/ 1383506 h 1403996"/>
                    <a:gd name="connsiteX8" fmla="*/ 697707 w 2088357"/>
                    <a:gd name="connsiteY8" fmla="*/ 692945 h 1403996"/>
                    <a:gd name="connsiteX9" fmla="*/ 2382 w 2088357"/>
                    <a:gd name="connsiteY9" fmla="*/ 692944 h 1403996"/>
                    <a:gd name="connsiteX10" fmla="*/ 1 w 2088357"/>
                    <a:gd name="connsiteY10" fmla="*/ 1 h 1403996"/>
                    <a:gd name="connsiteX0" fmla="*/ 1 w 2088357"/>
                    <a:gd name="connsiteY0" fmla="*/ 1 h 1443665"/>
                    <a:gd name="connsiteX1" fmla="*/ 2088357 w 2088357"/>
                    <a:gd name="connsiteY1" fmla="*/ 0 h 1443665"/>
                    <a:gd name="connsiteX2" fmla="*/ 2088357 w 2088357"/>
                    <a:gd name="connsiteY2" fmla="*/ 683419 h 1443665"/>
                    <a:gd name="connsiteX3" fmla="*/ 1393032 w 2088357"/>
                    <a:gd name="connsiteY3" fmla="*/ 685800 h 1443665"/>
                    <a:gd name="connsiteX4" fmla="*/ 1400176 w 2088357"/>
                    <a:gd name="connsiteY4" fmla="*/ 1390650 h 1443665"/>
                    <a:gd name="connsiteX5" fmla="*/ 1393032 w 2088357"/>
                    <a:gd name="connsiteY5" fmla="*/ 1393032 h 1443665"/>
                    <a:gd name="connsiteX6" fmla="*/ 697707 w 2088357"/>
                    <a:gd name="connsiteY6" fmla="*/ 1383506 h 1443665"/>
                    <a:gd name="connsiteX7" fmla="*/ 697707 w 2088357"/>
                    <a:gd name="connsiteY7" fmla="*/ 692945 h 1443665"/>
                    <a:gd name="connsiteX8" fmla="*/ 2382 w 2088357"/>
                    <a:gd name="connsiteY8" fmla="*/ 692944 h 1443665"/>
                    <a:gd name="connsiteX9" fmla="*/ 1 w 2088357"/>
                    <a:gd name="connsiteY9" fmla="*/ 1 h 1443665"/>
                    <a:gd name="connsiteX0" fmla="*/ 1 w 2088357"/>
                    <a:gd name="connsiteY0" fmla="*/ 1 h 1443012"/>
                    <a:gd name="connsiteX1" fmla="*/ 2088357 w 2088357"/>
                    <a:gd name="connsiteY1" fmla="*/ 0 h 1443012"/>
                    <a:gd name="connsiteX2" fmla="*/ 2088357 w 2088357"/>
                    <a:gd name="connsiteY2" fmla="*/ 683419 h 1443012"/>
                    <a:gd name="connsiteX3" fmla="*/ 1393032 w 2088357"/>
                    <a:gd name="connsiteY3" fmla="*/ 685800 h 1443012"/>
                    <a:gd name="connsiteX4" fmla="*/ 1393032 w 2088357"/>
                    <a:gd name="connsiteY4" fmla="*/ 1393032 h 1443012"/>
                    <a:gd name="connsiteX5" fmla="*/ 697707 w 2088357"/>
                    <a:gd name="connsiteY5" fmla="*/ 1383506 h 1443012"/>
                    <a:gd name="connsiteX6" fmla="*/ 697707 w 2088357"/>
                    <a:gd name="connsiteY6" fmla="*/ 692945 h 1443012"/>
                    <a:gd name="connsiteX7" fmla="*/ 2382 w 2088357"/>
                    <a:gd name="connsiteY7" fmla="*/ 692944 h 1443012"/>
                    <a:gd name="connsiteX8" fmla="*/ 1 w 2088357"/>
                    <a:gd name="connsiteY8" fmla="*/ 1 h 1443012"/>
                    <a:gd name="connsiteX0" fmla="*/ 1 w 2088357"/>
                    <a:gd name="connsiteY0" fmla="*/ 1 h 1443012"/>
                    <a:gd name="connsiteX1" fmla="*/ 2088357 w 2088357"/>
                    <a:gd name="connsiteY1" fmla="*/ 0 h 1443012"/>
                    <a:gd name="connsiteX2" fmla="*/ 2088357 w 2088357"/>
                    <a:gd name="connsiteY2" fmla="*/ 683419 h 1443012"/>
                    <a:gd name="connsiteX3" fmla="*/ 1393032 w 2088357"/>
                    <a:gd name="connsiteY3" fmla="*/ 685800 h 1443012"/>
                    <a:gd name="connsiteX4" fmla="*/ 1393032 w 2088357"/>
                    <a:gd name="connsiteY4" fmla="*/ 1393032 h 1443012"/>
                    <a:gd name="connsiteX5" fmla="*/ 697707 w 2088357"/>
                    <a:gd name="connsiteY5" fmla="*/ 1383506 h 1443012"/>
                    <a:gd name="connsiteX6" fmla="*/ 697707 w 2088357"/>
                    <a:gd name="connsiteY6" fmla="*/ 692945 h 1443012"/>
                    <a:gd name="connsiteX7" fmla="*/ 2382 w 2088357"/>
                    <a:gd name="connsiteY7" fmla="*/ 692944 h 1443012"/>
                    <a:gd name="connsiteX8" fmla="*/ 1 w 2088357"/>
                    <a:gd name="connsiteY8" fmla="*/ 1 h 1443012"/>
                    <a:gd name="connsiteX0" fmla="*/ 1 w 2088357"/>
                    <a:gd name="connsiteY0" fmla="*/ 1 h 1393032"/>
                    <a:gd name="connsiteX1" fmla="*/ 2088357 w 2088357"/>
                    <a:gd name="connsiteY1" fmla="*/ 0 h 1393032"/>
                    <a:gd name="connsiteX2" fmla="*/ 2088357 w 2088357"/>
                    <a:gd name="connsiteY2" fmla="*/ 683419 h 1393032"/>
                    <a:gd name="connsiteX3" fmla="*/ 1393032 w 2088357"/>
                    <a:gd name="connsiteY3" fmla="*/ 685800 h 1393032"/>
                    <a:gd name="connsiteX4" fmla="*/ 1393032 w 2088357"/>
                    <a:gd name="connsiteY4" fmla="*/ 1393032 h 1393032"/>
                    <a:gd name="connsiteX5" fmla="*/ 697707 w 2088357"/>
                    <a:gd name="connsiteY5" fmla="*/ 1383506 h 1393032"/>
                    <a:gd name="connsiteX6" fmla="*/ 697707 w 2088357"/>
                    <a:gd name="connsiteY6" fmla="*/ 692945 h 1393032"/>
                    <a:gd name="connsiteX7" fmla="*/ 2382 w 2088357"/>
                    <a:gd name="connsiteY7" fmla="*/ 692944 h 1393032"/>
                    <a:gd name="connsiteX8" fmla="*/ 1 w 2088357"/>
                    <a:gd name="connsiteY8" fmla="*/ 1 h 1393032"/>
                    <a:gd name="connsiteX0" fmla="*/ 1 w 2088357"/>
                    <a:gd name="connsiteY0" fmla="*/ 1 h 1383636"/>
                    <a:gd name="connsiteX1" fmla="*/ 2088357 w 2088357"/>
                    <a:gd name="connsiteY1" fmla="*/ 0 h 1383636"/>
                    <a:gd name="connsiteX2" fmla="*/ 2088357 w 2088357"/>
                    <a:gd name="connsiteY2" fmla="*/ 683419 h 1383636"/>
                    <a:gd name="connsiteX3" fmla="*/ 1393032 w 2088357"/>
                    <a:gd name="connsiteY3" fmla="*/ 685800 h 1383636"/>
                    <a:gd name="connsiteX4" fmla="*/ 1366838 w 2088357"/>
                    <a:gd name="connsiteY4" fmla="*/ 1335882 h 1383636"/>
                    <a:gd name="connsiteX5" fmla="*/ 697707 w 2088357"/>
                    <a:gd name="connsiteY5" fmla="*/ 1383506 h 1383636"/>
                    <a:gd name="connsiteX6" fmla="*/ 697707 w 2088357"/>
                    <a:gd name="connsiteY6" fmla="*/ 692945 h 1383636"/>
                    <a:gd name="connsiteX7" fmla="*/ 2382 w 2088357"/>
                    <a:gd name="connsiteY7" fmla="*/ 692944 h 1383636"/>
                    <a:gd name="connsiteX8" fmla="*/ 1 w 2088357"/>
                    <a:gd name="connsiteY8" fmla="*/ 1 h 1383636"/>
                    <a:gd name="connsiteX0" fmla="*/ 1 w 2088357"/>
                    <a:gd name="connsiteY0" fmla="*/ 1 h 1388270"/>
                    <a:gd name="connsiteX1" fmla="*/ 2088357 w 2088357"/>
                    <a:gd name="connsiteY1" fmla="*/ 0 h 1388270"/>
                    <a:gd name="connsiteX2" fmla="*/ 2088357 w 2088357"/>
                    <a:gd name="connsiteY2" fmla="*/ 683419 h 1388270"/>
                    <a:gd name="connsiteX3" fmla="*/ 1393032 w 2088357"/>
                    <a:gd name="connsiteY3" fmla="*/ 685800 h 1388270"/>
                    <a:gd name="connsiteX4" fmla="*/ 1393031 w 2088357"/>
                    <a:gd name="connsiteY4" fmla="*/ 1388270 h 1388270"/>
                    <a:gd name="connsiteX5" fmla="*/ 697707 w 2088357"/>
                    <a:gd name="connsiteY5" fmla="*/ 1383506 h 1388270"/>
                    <a:gd name="connsiteX6" fmla="*/ 697707 w 2088357"/>
                    <a:gd name="connsiteY6" fmla="*/ 692945 h 1388270"/>
                    <a:gd name="connsiteX7" fmla="*/ 2382 w 2088357"/>
                    <a:gd name="connsiteY7" fmla="*/ 692944 h 1388270"/>
                    <a:gd name="connsiteX8" fmla="*/ 1 w 2088357"/>
                    <a:gd name="connsiteY8" fmla="*/ 1 h 1388270"/>
                    <a:gd name="connsiteX0" fmla="*/ 1 w 2088357"/>
                    <a:gd name="connsiteY0" fmla="*/ 1 h 1388270"/>
                    <a:gd name="connsiteX1" fmla="*/ 2088357 w 2088357"/>
                    <a:gd name="connsiteY1" fmla="*/ 0 h 1388270"/>
                    <a:gd name="connsiteX2" fmla="*/ 2088357 w 2088357"/>
                    <a:gd name="connsiteY2" fmla="*/ 683419 h 1388270"/>
                    <a:gd name="connsiteX3" fmla="*/ 1393032 w 2088357"/>
                    <a:gd name="connsiteY3" fmla="*/ 685800 h 1388270"/>
                    <a:gd name="connsiteX4" fmla="*/ 1393031 w 2088357"/>
                    <a:gd name="connsiteY4" fmla="*/ 1388270 h 1388270"/>
                    <a:gd name="connsiteX5" fmla="*/ 697707 w 2088357"/>
                    <a:gd name="connsiteY5" fmla="*/ 1383506 h 1388270"/>
                    <a:gd name="connsiteX6" fmla="*/ 697707 w 2088357"/>
                    <a:gd name="connsiteY6" fmla="*/ 692945 h 1388270"/>
                    <a:gd name="connsiteX7" fmla="*/ 2382 w 2088357"/>
                    <a:gd name="connsiteY7" fmla="*/ 692944 h 1388270"/>
                    <a:gd name="connsiteX8" fmla="*/ 1 w 2088357"/>
                    <a:gd name="connsiteY8" fmla="*/ 1 h 1388270"/>
                    <a:gd name="connsiteX0" fmla="*/ 1 w 2088357"/>
                    <a:gd name="connsiteY0" fmla="*/ 1 h 1388270"/>
                    <a:gd name="connsiteX1" fmla="*/ 2088357 w 2088357"/>
                    <a:gd name="connsiteY1" fmla="*/ 0 h 1388270"/>
                    <a:gd name="connsiteX2" fmla="*/ 2088357 w 2088357"/>
                    <a:gd name="connsiteY2" fmla="*/ 683419 h 1388270"/>
                    <a:gd name="connsiteX3" fmla="*/ 1393032 w 2088357"/>
                    <a:gd name="connsiteY3" fmla="*/ 685800 h 1388270"/>
                    <a:gd name="connsiteX4" fmla="*/ 1393031 w 2088357"/>
                    <a:gd name="connsiteY4" fmla="*/ 1388270 h 1388270"/>
                    <a:gd name="connsiteX5" fmla="*/ 697707 w 2088357"/>
                    <a:gd name="connsiteY5" fmla="*/ 1383506 h 1388270"/>
                    <a:gd name="connsiteX6" fmla="*/ 697707 w 2088357"/>
                    <a:gd name="connsiteY6" fmla="*/ 692945 h 1388270"/>
                    <a:gd name="connsiteX7" fmla="*/ 2382 w 2088357"/>
                    <a:gd name="connsiteY7" fmla="*/ 692944 h 1388270"/>
                    <a:gd name="connsiteX8" fmla="*/ 1 w 2088357"/>
                    <a:gd name="connsiteY8" fmla="*/ 1 h 1388270"/>
                    <a:gd name="connsiteX0" fmla="*/ 1 w 2088357"/>
                    <a:gd name="connsiteY0" fmla="*/ 1 h 1384250"/>
                    <a:gd name="connsiteX1" fmla="*/ 2088357 w 2088357"/>
                    <a:gd name="connsiteY1" fmla="*/ 0 h 1384250"/>
                    <a:gd name="connsiteX2" fmla="*/ 2088357 w 2088357"/>
                    <a:gd name="connsiteY2" fmla="*/ 683419 h 1384250"/>
                    <a:gd name="connsiteX3" fmla="*/ 1393032 w 2088357"/>
                    <a:gd name="connsiteY3" fmla="*/ 685800 h 1384250"/>
                    <a:gd name="connsiteX4" fmla="*/ 1393031 w 2088357"/>
                    <a:gd name="connsiteY4" fmla="*/ 1383507 h 1384250"/>
                    <a:gd name="connsiteX5" fmla="*/ 697707 w 2088357"/>
                    <a:gd name="connsiteY5" fmla="*/ 1383506 h 1384250"/>
                    <a:gd name="connsiteX6" fmla="*/ 697707 w 2088357"/>
                    <a:gd name="connsiteY6" fmla="*/ 692945 h 1384250"/>
                    <a:gd name="connsiteX7" fmla="*/ 2382 w 2088357"/>
                    <a:gd name="connsiteY7" fmla="*/ 692944 h 1384250"/>
                    <a:gd name="connsiteX8" fmla="*/ 1 w 2088357"/>
                    <a:gd name="connsiteY8" fmla="*/ 1 h 1384250"/>
                    <a:gd name="connsiteX0" fmla="*/ 1 w 2088357"/>
                    <a:gd name="connsiteY0" fmla="*/ 1 h 1384466"/>
                    <a:gd name="connsiteX1" fmla="*/ 2088357 w 2088357"/>
                    <a:gd name="connsiteY1" fmla="*/ 0 h 1384466"/>
                    <a:gd name="connsiteX2" fmla="*/ 2088357 w 2088357"/>
                    <a:gd name="connsiteY2" fmla="*/ 683419 h 1384466"/>
                    <a:gd name="connsiteX3" fmla="*/ 1393032 w 2088357"/>
                    <a:gd name="connsiteY3" fmla="*/ 685800 h 1384466"/>
                    <a:gd name="connsiteX4" fmla="*/ 1393031 w 2088357"/>
                    <a:gd name="connsiteY4" fmla="*/ 1383507 h 1384466"/>
                    <a:gd name="connsiteX5" fmla="*/ 697707 w 2088357"/>
                    <a:gd name="connsiteY5" fmla="*/ 1383506 h 1384466"/>
                    <a:gd name="connsiteX6" fmla="*/ 697707 w 2088357"/>
                    <a:gd name="connsiteY6" fmla="*/ 692945 h 1384466"/>
                    <a:gd name="connsiteX7" fmla="*/ 2382 w 2088357"/>
                    <a:gd name="connsiteY7" fmla="*/ 692944 h 1384466"/>
                    <a:gd name="connsiteX8" fmla="*/ 1 w 2088357"/>
                    <a:gd name="connsiteY8" fmla="*/ 1 h 1384466"/>
                    <a:gd name="connsiteX0" fmla="*/ 1 w 2088357"/>
                    <a:gd name="connsiteY0" fmla="*/ 1 h 1385889"/>
                    <a:gd name="connsiteX1" fmla="*/ 2088357 w 2088357"/>
                    <a:gd name="connsiteY1" fmla="*/ 0 h 1385889"/>
                    <a:gd name="connsiteX2" fmla="*/ 2088357 w 2088357"/>
                    <a:gd name="connsiteY2" fmla="*/ 683419 h 1385889"/>
                    <a:gd name="connsiteX3" fmla="*/ 1393032 w 2088357"/>
                    <a:gd name="connsiteY3" fmla="*/ 685800 h 1385889"/>
                    <a:gd name="connsiteX4" fmla="*/ 1390650 w 2088357"/>
                    <a:gd name="connsiteY4" fmla="*/ 1385889 h 1385889"/>
                    <a:gd name="connsiteX5" fmla="*/ 697707 w 2088357"/>
                    <a:gd name="connsiteY5" fmla="*/ 1383506 h 1385889"/>
                    <a:gd name="connsiteX6" fmla="*/ 697707 w 2088357"/>
                    <a:gd name="connsiteY6" fmla="*/ 692945 h 1385889"/>
                    <a:gd name="connsiteX7" fmla="*/ 2382 w 2088357"/>
                    <a:gd name="connsiteY7" fmla="*/ 692944 h 1385889"/>
                    <a:gd name="connsiteX8" fmla="*/ 1 w 2088357"/>
                    <a:gd name="connsiteY8" fmla="*/ 1 h 1385889"/>
                    <a:gd name="connsiteX0" fmla="*/ 1 w 2089591"/>
                    <a:gd name="connsiteY0" fmla="*/ 1 h 1385889"/>
                    <a:gd name="connsiteX1" fmla="*/ 2088357 w 2089591"/>
                    <a:gd name="connsiteY1" fmla="*/ 0 h 1385889"/>
                    <a:gd name="connsiteX2" fmla="*/ 2088357 w 2089591"/>
                    <a:gd name="connsiteY2" fmla="*/ 683419 h 1385889"/>
                    <a:gd name="connsiteX3" fmla="*/ 1393032 w 2089591"/>
                    <a:gd name="connsiteY3" fmla="*/ 685800 h 1385889"/>
                    <a:gd name="connsiteX4" fmla="*/ 1390650 w 2089591"/>
                    <a:gd name="connsiteY4" fmla="*/ 1385889 h 1385889"/>
                    <a:gd name="connsiteX5" fmla="*/ 697707 w 2089591"/>
                    <a:gd name="connsiteY5" fmla="*/ 1383506 h 1385889"/>
                    <a:gd name="connsiteX6" fmla="*/ 697707 w 2089591"/>
                    <a:gd name="connsiteY6" fmla="*/ 692945 h 1385889"/>
                    <a:gd name="connsiteX7" fmla="*/ 2382 w 2089591"/>
                    <a:gd name="connsiteY7" fmla="*/ 692944 h 1385889"/>
                    <a:gd name="connsiteX8" fmla="*/ 1 w 2089591"/>
                    <a:gd name="connsiteY8" fmla="*/ 1 h 1385889"/>
                    <a:gd name="connsiteX0" fmla="*/ 1 w 2089591"/>
                    <a:gd name="connsiteY0" fmla="*/ 1 h 1385889"/>
                    <a:gd name="connsiteX1" fmla="*/ 2088357 w 2089591"/>
                    <a:gd name="connsiteY1" fmla="*/ 0 h 1385889"/>
                    <a:gd name="connsiteX2" fmla="*/ 2088357 w 2089591"/>
                    <a:gd name="connsiteY2" fmla="*/ 696119 h 1385889"/>
                    <a:gd name="connsiteX3" fmla="*/ 1393032 w 2089591"/>
                    <a:gd name="connsiteY3" fmla="*/ 685800 h 1385889"/>
                    <a:gd name="connsiteX4" fmla="*/ 1390650 w 2089591"/>
                    <a:gd name="connsiteY4" fmla="*/ 1385889 h 1385889"/>
                    <a:gd name="connsiteX5" fmla="*/ 697707 w 2089591"/>
                    <a:gd name="connsiteY5" fmla="*/ 1383506 h 1385889"/>
                    <a:gd name="connsiteX6" fmla="*/ 697707 w 2089591"/>
                    <a:gd name="connsiteY6" fmla="*/ 692945 h 1385889"/>
                    <a:gd name="connsiteX7" fmla="*/ 2382 w 2089591"/>
                    <a:gd name="connsiteY7" fmla="*/ 692944 h 1385889"/>
                    <a:gd name="connsiteX8" fmla="*/ 1 w 2089591"/>
                    <a:gd name="connsiteY8" fmla="*/ 1 h 1385889"/>
                    <a:gd name="connsiteX0" fmla="*/ 1 w 2089591"/>
                    <a:gd name="connsiteY0" fmla="*/ 1 h 1385889"/>
                    <a:gd name="connsiteX1" fmla="*/ 2088357 w 2089591"/>
                    <a:gd name="connsiteY1" fmla="*/ 0 h 1385889"/>
                    <a:gd name="connsiteX2" fmla="*/ 2088357 w 2089591"/>
                    <a:gd name="connsiteY2" fmla="*/ 696119 h 1385889"/>
                    <a:gd name="connsiteX3" fmla="*/ 1393032 w 2089591"/>
                    <a:gd name="connsiteY3" fmla="*/ 698500 h 1385889"/>
                    <a:gd name="connsiteX4" fmla="*/ 1390650 w 2089591"/>
                    <a:gd name="connsiteY4" fmla="*/ 1385889 h 1385889"/>
                    <a:gd name="connsiteX5" fmla="*/ 697707 w 2089591"/>
                    <a:gd name="connsiteY5" fmla="*/ 1383506 h 1385889"/>
                    <a:gd name="connsiteX6" fmla="*/ 697707 w 2089591"/>
                    <a:gd name="connsiteY6" fmla="*/ 692945 h 1385889"/>
                    <a:gd name="connsiteX7" fmla="*/ 2382 w 2089591"/>
                    <a:gd name="connsiteY7" fmla="*/ 692944 h 1385889"/>
                    <a:gd name="connsiteX8" fmla="*/ 1 w 2089591"/>
                    <a:gd name="connsiteY8" fmla="*/ 1 h 1385889"/>
                    <a:gd name="connsiteX0" fmla="*/ 1 w 2089591"/>
                    <a:gd name="connsiteY0" fmla="*/ 1 h 1385889"/>
                    <a:gd name="connsiteX1" fmla="*/ 2088357 w 2089591"/>
                    <a:gd name="connsiteY1" fmla="*/ 0 h 1385889"/>
                    <a:gd name="connsiteX2" fmla="*/ 2088357 w 2089591"/>
                    <a:gd name="connsiteY2" fmla="*/ 696119 h 1385889"/>
                    <a:gd name="connsiteX3" fmla="*/ 1393032 w 2089591"/>
                    <a:gd name="connsiteY3" fmla="*/ 698500 h 1385889"/>
                    <a:gd name="connsiteX4" fmla="*/ 1390650 w 2089591"/>
                    <a:gd name="connsiteY4" fmla="*/ 1385889 h 1385889"/>
                    <a:gd name="connsiteX5" fmla="*/ 697707 w 2089591"/>
                    <a:gd name="connsiteY5" fmla="*/ 1383506 h 1385889"/>
                    <a:gd name="connsiteX6" fmla="*/ 697707 w 2089591"/>
                    <a:gd name="connsiteY6" fmla="*/ 692945 h 1385889"/>
                    <a:gd name="connsiteX7" fmla="*/ 2382 w 2089591"/>
                    <a:gd name="connsiteY7" fmla="*/ 692944 h 1385889"/>
                    <a:gd name="connsiteX8" fmla="*/ 1 w 2089591"/>
                    <a:gd name="connsiteY8" fmla="*/ 1 h 1385889"/>
                    <a:gd name="connsiteX0" fmla="*/ 1 w 2089591"/>
                    <a:gd name="connsiteY0" fmla="*/ 1 h 1385889"/>
                    <a:gd name="connsiteX1" fmla="*/ 2088357 w 2089591"/>
                    <a:gd name="connsiteY1" fmla="*/ 0 h 1385889"/>
                    <a:gd name="connsiteX2" fmla="*/ 2088357 w 2089591"/>
                    <a:gd name="connsiteY2" fmla="*/ 696119 h 1385889"/>
                    <a:gd name="connsiteX3" fmla="*/ 1393032 w 2089591"/>
                    <a:gd name="connsiteY3" fmla="*/ 698500 h 1385889"/>
                    <a:gd name="connsiteX4" fmla="*/ 1390650 w 2089591"/>
                    <a:gd name="connsiteY4" fmla="*/ 1385889 h 1385889"/>
                    <a:gd name="connsiteX5" fmla="*/ 697707 w 2089591"/>
                    <a:gd name="connsiteY5" fmla="*/ 1383506 h 1385889"/>
                    <a:gd name="connsiteX6" fmla="*/ 697707 w 2089591"/>
                    <a:gd name="connsiteY6" fmla="*/ 692945 h 1385889"/>
                    <a:gd name="connsiteX7" fmla="*/ 2382 w 2089591"/>
                    <a:gd name="connsiteY7" fmla="*/ 692944 h 1385889"/>
                    <a:gd name="connsiteX8" fmla="*/ 1 w 2089591"/>
                    <a:gd name="connsiteY8" fmla="*/ 1 h 1385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9591" h="1385889">
                      <a:moveTo>
                        <a:pt x="1" y="1"/>
                      </a:moveTo>
                      <a:lnTo>
                        <a:pt x="2088357" y="0"/>
                      </a:lnTo>
                      <a:cubicBezTo>
                        <a:pt x="2091134" y="279003"/>
                        <a:pt x="2088357" y="354409"/>
                        <a:pt x="2088357" y="696119"/>
                      </a:cubicBezTo>
                      <a:lnTo>
                        <a:pt x="1393032" y="698500"/>
                      </a:lnTo>
                      <a:cubicBezTo>
                        <a:pt x="1393826" y="933451"/>
                        <a:pt x="1389857" y="1176737"/>
                        <a:pt x="1390650" y="1385889"/>
                      </a:cubicBezTo>
                      <a:cubicBezTo>
                        <a:pt x="1229518" y="1383110"/>
                        <a:pt x="929482" y="1386681"/>
                        <a:pt x="697707" y="1383506"/>
                      </a:cubicBezTo>
                      <a:cubicBezTo>
                        <a:pt x="696517" y="1267222"/>
                        <a:pt x="694929" y="845345"/>
                        <a:pt x="697707" y="692945"/>
                      </a:cubicBezTo>
                      <a:cubicBezTo>
                        <a:pt x="515542" y="690564"/>
                        <a:pt x="263128" y="692944"/>
                        <a:pt x="2382" y="692944"/>
                      </a:cubicBezTo>
                      <a:cubicBezTo>
                        <a:pt x="3176" y="563166"/>
                        <a:pt x="0" y="160338"/>
                        <a:pt x="1" y="1"/>
                      </a:cubicBezTo>
                      <a:close/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4666109" y="4338835"/>
                  <a:ext cx="838214" cy="916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600" b="1" dirty="0" smtClean="0">
                      <a:solidFill>
                        <a:srgbClr val="00B0F0"/>
                      </a:solidFill>
                    </a:rPr>
                    <a:t>T</a:t>
                  </a:r>
                  <a:endParaRPr lang="nl-NL" sz="16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95" name="TextBox 194"/>
              <p:cNvSpPr txBox="1"/>
              <p:nvPr/>
            </p:nvSpPr>
            <p:spPr>
              <a:xfrm>
                <a:off x="8571506" y="5327368"/>
                <a:ext cx="803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 2</a:t>
                </a:r>
                <a:endParaRPr lang="en-US" dirty="0"/>
              </a:p>
            </p:txBody>
          </p:sp>
        </p:grpSp>
        <p:grpSp>
          <p:nvGrpSpPr>
            <p:cNvPr id="196" name="Group 2051"/>
            <p:cNvGrpSpPr/>
            <p:nvPr/>
          </p:nvGrpSpPr>
          <p:grpSpPr>
            <a:xfrm>
              <a:off x="8038554" y="5724648"/>
              <a:ext cx="827150" cy="579244"/>
              <a:chOff x="6867603" y="3427239"/>
              <a:chExt cx="2168967" cy="1518911"/>
            </a:xfrm>
          </p:grpSpPr>
          <p:grpSp>
            <p:nvGrpSpPr>
              <p:cNvPr id="197" name="Group 74"/>
              <p:cNvGrpSpPr/>
              <p:nvPr/>
            </p:nvGrpSpPr>
            <p:grpSpPr>
              <a:xfrm>
                <a:off x="6955360" y="3558259"/>
                <a:ext cx="2081210" cy="1387472"/>
                <a:chOff x="2779414" y="3014804"/>
                <a:chExt cx="1249378" cy="832918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195873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3195873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3612333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98" name="Rectangle 94"/>
              <p:cNvSpPr/>
              <p:nvPr/>
            </p:nvSpPr>
            <p:spPr bwMode="auto">
              <a:xfrm>
                <a:off x="6953857" y="3559651"/>
                <a:ext cx="2082712" cy="1386499"/>
              </a:xfrm>
              <a:custGeom>
                <a:avLst/>
                <a:gdLst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3736 w 693736"/>
                  <a:gd name="connsiteY2" fmla="*/ 2075950 h 2075950"/>
                  <a:gd name="connsiteX3" fmla="*/ 0 w 693736"/>
                  <a:gd name="connsiteY3" fmla="*/ 2075950 h 2075950"/>
                  <a:gd name="connsiteX4" fmla="*/ 0 w 693736"/>
                  <a:gd name="connsiteY4" fmla="*/ 0 h 2075950"/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2055 w 693736"/>
                  <a:gd name="connsiteY2" fmla="*/ 1376975 h 2075950"/>
                  <a:gd name="connsiteX3" fmla="*/ 693736 w 693736"/>
                  <a:gd name="connsiteY3" fmla="*/ 2075950 h 2075950"/>
                  <a:gd name="connsiteX4" fmla="*/ 0 w 693736"/>
                  <a:gd name="connsiteY4" fmla="*/ 2075950 h 2075950"/>
                  <a:gd name="connsiteX5" fmla="*/ 0 w 693736"/>
                  <a:gd name="connsiteY5" fmla="*/ 0 h 2075950"/>
                  <a:gd name="connsiteX0" fmla="*/ 0 w 745420"/>
                  <a:gd name="connsiteY0" fmla="*/ 0 h 2075950"/>
                  <a:gd name="connsiteX1" fmla="*/ 693736 w 745420"/>
                  <a:gd name="connsiteY1" fmla="*/ 0 h 2075950"/>
                  <a:gd name="connsiteX2" fmla="*/ 692055 w 745420"/>
                  <a:gd name="connsiteY2" fmla="*/ 1376975 h 2075950"/>
                  <a:gd name="connsiteX3" fmla="*/ 694436 w 745420"/>
                  <a:gd name="connsiteY3" fmla="*/ 1638913 h 2075950"/>
                  <a:gd name="connsiteX4" fmla="*/ 693736 w 745420"/>
                  <a:gd name="connsiteY4" fmla="*/ 2075950 h 2075950"/>
                  <a:gd name="connsiteX5" fmla="*/ 0 w 745420"/>
                  <a:gd name="connsiteY5" fmla="*/ 2075950 h 2075950"/>
                  <a:gd name="connsiteX6" fmla="*/ 0 w 745420"/>
                  <a:gd name="connsiteY6" fmla="*/ 0 h 2075950"/>
                  <a:gd name="connsiteX0" fmla="*/ 0 w 758109"/>
                  <a:gd name="connsiteY0" fmla="*/ 0 h 2075950"/>
                  <a:gd name="connsiteX1" fmla="*/ 693736 w 758109"/>
                  <a:gd name="connsiteY1" fmla="*/ 0 h 2075950"/>
                  <a:gd name="connsiteX2" fmla="*/ 692055 w 758109"/>
                  <a:gd name="connsiteY2" fmla="*/ 1376975 h 2075950"/>
                  <a:gd name="connsiteX3" fmla="*/ 694436 w 758109"/>
                  <a:gd name="connsiteY3" fmla="*/ 1638913 h 2075950"/>
                  <a:gd name="connsiteX4" fmla="*/ 727774 w 758109"/>
                  <a:gd name="connsiteY4" fmla="*/ 1822269 h 2075950"/>
                  <a:gd name="connsiteX5" fmla="*/ 693736 w 758109"/>
                  <a:gd name="connsiteY5" fmla="*/ 2075950 h 2075950"/>
                  <a:gd name="connsiteX6" fmla="*/ 0 w 758109"/>
                  <a:gd name="connsiteY6" fmla="*/ 2075950 h 2075950"/>
                  <a:gd name="connsiteX7" fmla="*/ 0 w 758109"/>
                  <a:gd name="connsiteY7" fmla="*/ 0 h 2075950"/>
                  <a:gd name="connsiteX0" fmla="*/ 0 w 1380276"/>
                  <a:gd name="connsiteY0" fmla="*/ 0 h 2075950"/>
                  <a:gd name="connsiteX1" fmla="*/ 693736 w 1380276"/>
                  <a:gd name="connsiteY1" fmla="*/ 0 h 2075950"/>
                  <a:gd name="connsiteX2" fmla="*/ 692055 w 1380276"/>
                  <a:gd name="connsiteY2" fmla="*/ 1376975 h 2075950"/>
                  <a:gd name="connsiteX3" fmla="*/ 1380236 w 1380276"/>
                  <a:gd name="connsiteY3" fmla="*/ 1376976 h 2075950"/>
                  <a:gd name="connsiteX4" fmla="*/ 727774 w 1380276"/>
                  <a:gd name="connsiteY4" fmla="*/ 1822269 h 2075950"/>
                  <a:gd name="connsiteX5" fmla="*/ 693736 w 1380276"/>
                  <a:gd name="connsiteY5" fmla="*/ 2075950 h 2075950"/>
                  <a:gd name="connsiteX6" fmla="*/ 0 w 1380276"/>
                  <a:gd name="connsiteY6" fmla="*/ 2075950 h 2075950"/>
                  <a:gd name="connsiteX7" fmla="*/ 0 w 1380276"/>
                  <a:gd name="connsiteY7" fmla="*/ 0 h 2075950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81738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12376"/>
                  <a:gd name="connsiteX1" fmla="*/ 693736 w 1382907"/>
                  <a:gd name="connsiteY1" fmla="*/ 0 h 2112376"/>
                  <a:gd name="connsiteX2" fmla="*/ 687293 w 1382907"/>
                  <a:gd name="connsiteY2" fmla="*/ 1381738 h 2112376"/>
                  <a:gd name="connsiteX3" fmla="*/ 1380236 w 1382907"/>
                  <a:gd name="connsiteY3" fmla="*/ 1381738 h 2112376"/>
                  <a:gd name="connsiteX4" fmla="*/ 1380236 w 1382907"/>
                  <a:gd name="connsiteY4" fmla="*/ 2081825 h 2112376"/>
                  <a:gd name="connsiteX5" fmla="*/ 693736 w 1382907"/>
                  <a:gd name="connsiteY5" fmla="*/ 2075950 h 2112376"/>
                  <a:gd name="connsiteX6" fmla="*/ 0 w 1382907"/>
                  <a:gd name="connsiteY6" fmla="*/ 2075950 h 2112376"/>
                  <a:gd name="connsiteX7" fmla="*/ 0 w 1382907"/>
                  <a:gd name="connsiteY7" fmla="*/ 0 h 2112376"/>
                  <a:gd name="connsiteX0" fmla="*/ 0 w 1382907"/>
                  <a:gd name="connsiteY0" fmla="*/ 0 h 2081825"/>
                  <a:gd name="connsiteX1" fmla="*/ 693736 w 1382907"/>
                  <a:gd name="connsiteY1" fmla="*/ 0 h 2081825"/>
                  <a:gd name="connsiteX2" fmla="*/ 687293 w 1382907"/>
                  <a:gd name="connsiteY2" fmla="*/ 1381738 h 2081825"/>
                  <a:gd name="connsiteX3" fmla="*/ 1380236 w 1382907"/>
                  <a:gd name="connsiteY3" fmla="*/ 1381738 h 2081825"/>
                  <a:gd name="connsiteX4" fmla="*/ 1380236 w 1382907"/>
                  <a:gd name="connsiteY4" fmla="*/ 2081825 h 2081825"/>
                  <a:gd name="connsiteX5" fmla="*/ 693736 w 1382907"/>
                  <a:gd name="connsiteY5" fmla="*/ 2075950 h 2081825"/>
                  <a:gd name="connsiteX6" fmla="*/ 0 w 1382907"/>
                  <a:gd name="connsiteY6" fmla="*/ 2075950 h 2081825"/>
                  <a:gd name="connsiteX7" fmla="*/ 0 w 1382907"/>
                  <a:gd name="connsiteY7" fmla="*/ 0 h 2081825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79449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8332"/>
                  <a:gd name="connsiteX1" fmla="*/ 693736 w 1380243"/>
                  <a:gd name="connsiteY1" fmla="*/ 0 h 2078332"/>
                  <a:gd name="connsiteX2" fmla="*/ 687293 w 1380243"/>
                  <a:gd name="connsiteY2" fmla="*/ 1381738 h 2078332"/>
                  <a:gd name="connsiteX3" fmla="*/ 1380236 w 1380243"/>
                  <a:gd name="connsiteY3" fmla="*/ 1381738 h 2078332"/>
                  <a:gd name="connsiteX4" fmla="*/ 1380236 w 1380243"/>
                  <a:gd name="connsiteY4" fmla="*/ 2077062 h 2078332"/>
                  <a:gd name="connsiteX5" fmla="*/ 688974 w 1380243"/>
                  <a:gd name="connsiteY5" fmla="*/ 2078332 h 2078332"/>
                  <a:gd name="connsiteX6" fmla="*/ 0 w 1380243"/>
                  <a:gd name="connsiteY6" fmla="*/ 2075950 h 2078332"/>
                  <a:gd name="connsiteX7" fmla="*/ 0 w 1380243"/>
                  <a:gd name="connsiteY7" fmla="*/ 0 h 207833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88974 w 1380243"/>
                  <a:gd name="connsiteY5" fmla="*/ 207357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  <a:gd name="connsiteX0" fmla="*/ 2989 w 1383232"/>
                  <a:gd name="connsiteY0" fmla="*/ 0 h 2077062"/>
                  <a:gd name="connsiteX1" fmla="*/ 696725 w 1383232"/>
                  <a:gd name="connsiteY1" fmla="*/ 0 h 2077062"/>
                  <a:gd name="connsiteX2" fmla="*/ 690282 w 1383232"/>
                  <a:gd name="connsiteY2" fmla="*/ 1381738 h 2077062"/>
                  <a:gd name="connsiteX3" fmla="*/ 1383225 w 1383232"/>
                  <a:gd name="connsiteY3" fmla="*/ 1381738 h 2077062"/>
                  <a:gd name="connsiteX4" fmla="*/ 1383225 w 1383232"/>
                  <a:gd name="connsiteY4" fmla="*/ 2077062 h 2077062"/>
                  <a:gd name="connsiteX5" fmla="*/ 2989 w 1383232"/>
                  <a:gd name="connsiteY5" fmla="*/ 2075950 h 2077062"/>
                  <a:gd name="connsiteX6" fmla="*/ 0 w 1383232"/>
                  <a:gd name="connsiteY6" fmla="*/ 1386206 h 2077062"/>
                  <a:gd name="connsiteX7" fmla="*/ 2989 w 1383232"/>
                  <a:gd name="connsiteY7" fmla="*/ 0 h 2077062"/>
                  <a:gd name="connsiteX0" fmla="*/ 2989 w 1383232"/>
                  <a:gd name="connsiteY0" fmla="*/ 0 h 2077062"/>
                  <a:gd name="connsiteX1" fmla="*/ 684819 w 1383232"/>
                  <a:gd name="connsiteY1" fmla="*/ 690563 h 2077062"/>
                  <a:gd name="connsiteX2" fmla="*/ 690282 w 1383232"/>
                  <a:gd name="connsiteY2" fmla="*/ 1381738 h 2077062"/>
                  <a:gd name="connsiteX3" fmla="*/ 1383225 w 1383232"/>
                  <a:gd name="connsiteY3" fmla="*/ 1381738 h 2077062"/>
                  <a:gd name="connsiteX4" fmla="*/ 1383225 w 1383232"/>
                  <a:gd name="connsiteY4" fmla="*/ 2077062 h 2077062"/>
                  <a:gd name="connsiteX5" fmla="*/ 2989 w 1383232"/>
                  <a:gd name="connsiteY5" fmla="*/ 2075950 h 2077062"/>
                  <a:gd name="connsiteX6" fmla="*/ 0 w 1383232"/>
                  <a:gd name="connsiteY6" fmla="*/ 1386206 h 2077062"/>
                  <a:gd name="connsiteX7" fmla="*/ 2989 w 1383232"/>
                  <a:gd name="connsiteY7" fmla="*/ 0 h 2077062"/>
                  <a:gd name="connsiteX0" fmla="*/ 2989 w 1383232"/>
                  <a:gd name="connsiteY0" fmla="*/ 0 h 2077062"/>
                  <a:gd name="connsiteX1" fmla="*/ 701488 w 1383232"/>
                  <a:gd name="connsiteY1" fmla="*/ 690563 h 2077062"/>
                  <a:gd name="connsiteX2" fmla="*/ 690282 w 1383232"/>
                  <a:gd name="connsiteY2" fmla="*/ 1381738 h 2077062"/>
                  <a:gd name="connsiteX3" fmla="*/ 1383225 w 1383232"/>
                  <a:gd name="connsiteY3" fmla="*/ 1381738 h 2077062"/>
                  <a:gd name="connsiteX4" fmla="*/ 1383225 w 1383232"/>
                  <a:gd name="connsiteY4" fmla="*/ 2077062 h 2077062"/>
                  <a:gd name="connsiteX5" fmla="*/ 2989 w 1383232"/>
                  <a:gd name="connsiteY5" fmla="*/ 2075950 h 2077062"/>
                  <a:gd name="connsiteX6" fmla="*/ 0 w 1383232"/>
                  <a:gd name="connsiteY6" fmla="*/ 1386206 h 2077062"/>
                  <a:gd name="connsiteX7" fmla="*/ 2989 w 1383232"/>
                  <a:gd name="connsiteY7" fmla="*/ 0 h 2077062"/>
                  <a:gd name="connsiteX0" fmla="*/ 2989 w 1383232"/>
                  <a:gd name="connsiteY0" fmla="*/ 0 h 2077062"/>
                  <a:gd name="connsiteX1" fmla="*/ 689581 w 1383232"/>
                  <a:gd name="connsiteY1" fmla="*/ 690563 h 2077062"/>
                  <a:gd name="connsiteX2" fmla="*/ 690282 w 1383232"/>
                  <a:gd name="connsiteY2" fmla="*/ 1381738 h 2077062"/>
                  <a:gd name="connsiteX3" fmla="*/ 1383225 w 1383232"/>
                  <a:gd name="connsiteY3" fmla="*/ 1381738 h 2077062"/>
                  <a:gd name="connsiteX4" fmla="*/ 1383225 w 1383232"/>
                  <a:gd name="connsiteY4" fmla="*/ 2077062 h 2077062"/>
                  <a:gd name="connsiteX5" fmla="*/ 2989 w 1383232"/>
                  <a:gd name="connsiteY5" fmla="*/ 2075950 h 2077062"/>
                  <a:gd name="connsiteX6" fmla="*/ 0 w 1383232"/>
                  <a:gd name="connsiteY6" fmla="*/ 1386206 h 2077062"/>
                  <a:gd name="connsiteX7" fmla="*/ 2989 w 1383232"/>
                  <a:gd name="connsiteY7" fmla="*/ 0 h 2077062"/>
                  <a:gd name="connsiteX0" fmla="*/ 109 w 1387496"/>
                  <a:gd name="connsiteY0" fmla="*/ 0 h 1386499"/>
                  <a:gd name="connsiteX1" fmla="*/ 693845 w 1387496"/>
                  <a:gd name="connsiteY1" fmla="*/ 0 h 1386499"/>
                  <a:gd name="connsiteX2" fmla="*/ 694546 w 1387496"/>
                  <a:gd name="connsiteY2" fmla="*/ 691175 h 1386499"/>
                  <a:gd name="connsiteX3" fmla="*/ 1387489 w 1387496"/>
                  <a:gd name="connsiteY3" fmla="*/ 691175 h 1386499"/>
                  <a:gd name="connsiteX4" fmla="*/ 1387489 w 1387496"/>
                  <a:gd name="connsiteY4" fmla="*/ 1386499 h 1386499"/>
                  <a:gd name="connsiteX5" fmla="*/ 7253 w 1387496"/>
                  <a:gd name="connsiteY5" fmla="*/ 1385387 h 1386499"/>
                  <a:gd name="connsiteX6" fmla="*/ 4264 w 1387496"/>
                  <a:gd name="connsiteY6" fmla="*/ 695643 h 1386499"/>
                  <a:gd name="connsiteX7" fmla="*/ 109 w 1387496"/>
                  <a:gd name="connsiteY7" fmla="*/ 0 h 1386499"/>
                  <a:gd name="connsiteX0" fmla="*/ 51745 w 1439132"/>
                  <a:gd name="connsiteY0" fmla="*/ 0 h 1386499"/>
                  <a:gd name="connsiteX1" fmla="*/ 745481 w 1439132"/>
                  <a:gd name="connsiteY1" fmla="*/ 0 h 1386499"/>
                  <a:gd name="connsiteX2" fmla="*/ 746182 w 1439132"/>
                  <a:gd name="connsiteY2" fmla="*/ 691175 h 1386499"/>
                  <a:gd name="connsiteX3" fmla="*/ 1439125 w 1439132"/>
                  <a:gd name="connsiteY3" fmla="*/ 691175 h 1386499"/>
                  <a:gd name="connsiteX4" fmla="*/ 1439125 w 1439132"/>
                  <a:gd name="connsiteY4" fmla="*/ 1386499 h 1386499"/>
                  <a:gd name="connsiteX5" fmla="*/ 58889 w 1439132"/>
                  <a:gd name="connsiteY5" fmla="*/ 1385387 h 1386499"/>
                  <a:gd name="connsiteX6" fmla="*/ 55900 w 1439132"/>
                  <a:gd name="connsiteY6" fmla="*/ 695643 h 1386499"/>
                  <a:gd name="connsiteX7" fmla="*/ 51137 w 1439132"/>
                  <a:gd name="connsiteY7" fmla="*/ 600393 h 1386499"/>
                  <a:gd name="connsiteX8" fmla="*/ 51745 w 1439132"/>
                  <a:gd name="connsiteY8" fmla="*/ 0 h 1386499"/>
                  <a:gd name="connsiteX0" fmla="*/ 11258 w 2098733"/>
                  <a:gd name="connsiteY0" fmla="*/ 0 h 1386499"/>
                  <a:gd name="connsiteX1" fmla="*/ 1405082 w 2098733"/>
                  <a:gd name="connsiteY1" fmla="*/ 0 h 1386499"/>
                  <a:gd name="connsiteX2" fmla="*/ 1405783 w 2098733"/>
                  <a:gd name="connsiteY2" fmla="*/ 691175 h 1386499"/>
                  <a:gd name="connsiteX3" fmla="*/ 2098726 w 2098733"/>
                  <a:gd name="connsiteY3" fmla="*/ 691175 h 1386499"/>
                  <a:gd name="connsiteX4" fmla="*/ 2098726 w 2098733"/>
                  <a:gd name="connsiteY4" fmla="*/ 1386499 h 1386499"/>
                  <a:gd name="connsiteX5" fmla="*/ 718490 w 2098733"/>
                  <a:gd name="connsiteY5" fmla="*/ 1385387 h 1386499"/>
                  <a:gd name="connsiteX6" fmla="*/ 715501 w 2098733"/>
                  <a:gd name="connsiteY6" fmla="*/ 695643 h 1386499"/>
                  <a:gd name="connsiteX7" fmla="*/ 710738 w 2098733"/>
                  <a:gd name="connsiteY7" fmla="*/ 600393 h 1386499"/>
                  <a:gd name="connsiteX8" fmla="*/ 11258 w 2098733"/>
                  <a:gd name="connsiteY8" fmla="*/ 0 h 1386499"/>
                  <a:gd name="connsiteX0" fmla="*/ 49361 w 2136836"/>
                  <a:gd name="connsiteY0" fmla="*/ 0 h 1386499"/>
                  <a:gd name="connsiteX1" fmla="*/ 1443185 w 2136836"/>
                  <a:gd name="connsiteY1" fmla="*/ 0 h 1386499"/>
                  <a:gd name="connsiteX2" fmla="*/ 1443886 w 2136836"/>
                  <a:gd name="connsiteY2" fmla="*/ 691175 h 1386499"/>
                  <a:gd name="connsiteX3" fmla="*/ 2136829 w 2136836"/>
                  <a:gd name="connsiteY3" fmla="*/ 691175 h 1386499"/>
                  <a:gd name="connsiteX4" fmla="*/ 2136829 w 2136836"/>
                  <a:gd name="connsiteY4" fmla="*/ 1386499 h 1386499"/>
                  <a:gd name="connsiteX5" fmla="*/ 756593 w 2136836"/>
                  <a:gd name="connsiteY5" fmla="*/ 1385387 h 1386499"/>
                  <a:gd name="connsiteX6" fmla="*/ 753604 w 2136836"/>
                  <a:gd name="connsiteY6" fmla="*/ 695643 h 1386499"/>
                  <a:gd name="connsiteX7" fmla="*/ 58278 w 2136836"/>
                  <a:gd name="connsiteY7" fmla="*/ 688499 h 1386499"/>
                  <a:gd name="connsiteX8" fmla="*/ 49361 w 2136836"/>
                  <a:gd name="connsiteY8" fmla="*/ 0 h 1386499"/>
                  <a:gd name="connsiteX0" fmla="*/ 49361 w 2136836"/>
                  <a:gd name="connsiteY0" fmla="*/ 0 h 1386499"/>
                  <a:gd name="connsiteX1" fmla="*/ 1443185 w 2136836"/>
                  <a:gd name="connsiteY1" fmla="*/ 0 h 1386499"/>
                  <a:gd name="connsiteX2" fmla="*/ 1443886 w 2136836"/>
                  <a:gd name="connsiteY2" fmla="*/ 691175 h 1386499"/>
                  <a:gd name="connsiteX3" fmla="*/ 2136829 w 2136836"/>
                  <a:gd name="connsiteY3" fmla="*/ 691175 h 1386499"/>
                  <a:gd name="connsiteX4" fmla="*/ 2136829 w 2136836"/>
                  <a:gd name="connsiteY4" fmla="*/ 1386499 h 1386499"/>
                  <a:gd name="connsiteX5" fmla="*/ 756593 w 2136836"/>
                  <a:gd name="connsiteY5" fmla="*/ 1385387 h 1386499"/>
                  <a:gd name="connsiteX6" fmla="*/ 753604 w 2136836"/>
                  <a:gd name="connsiteY6" fmla="*/ 695643 h 1386499"/>
                  <a:gd name="connsiteX7" fmla="*/ 58278 w 2136836"/>
                  <a:gd name="connsiteY7" fmla="*/ 688499 h 1386499"/>
                  <a:gd name="connsiteX8" fmla="*/ 49361 w 2136836"/>
                  <a:gd name="connsiteY8" fmla="*/ 0 h 1386499"/>
                  <a:gd name="connsiteX0" fmla="*/ 49361 w 2136836"/>
                  <a:gd name="connsiteY0" fmla="*/ 0 h 1386499"/>
                  <a:gd name="connsiteX1" fmla="*/ 1443185 w 2136836"/>
                  <a:gd name="connsiteY1" fmla="*/ 0 h 1386499"/>
                  <a:gd name="connsiteX2" fmla="*/ 1443886 w 2136836"/>
                  <a:gd name="connsiteY2" fmla="*/ 691175 h 1386499"/>
                  <a:gd name="connsiteX3" fmla="*/ 2136829 w 2136836"/>
                  <a:gd name="connsiteY3" fmla="*/ 691175 h 1386499"/>
                  <a:gd name="connsiteX4" fmla="*/ 2136829 w 2136836"/>
                  <a:gd name="connsiteY4" fmla="*/ 1386499 h 1386499"/>
                  <a:gd name="connsiteX5" fmla="*/ 756593 w 2136836"/>
                  <a:gd name="connsiteY5" fmla="*/ 1385387 h 1386499"/>
                  <a:gd name="connsiteX6" fmla="*/ 753604 w 2136836"/>
                  <a:gd name="connsiteY6" fmla="*/ 695643 h 1386499"/>
                  <a:gd name="connsiteX7" fmla="*/ 58278 w 2136836"/>
                  <a:gd name="connsiteY7" fmla="*/ 688499 h 1386499"/>
                  <a:gd name="connsiteX8" fmla="*/ 49361 w 2136836"/>
                  <a:gd name="connsiteY8" fmla="*/ 0 h 1386499"/>
                  <a:gd name="connsiteX0" fmla="*/ 48249 w 2135724"/>
                  <a:gd name="connsiteY0" fmla="*/ 0 h 1386499"/>
                  <a:gd name="connsiteX1" fmla="*/ 1442073 w 2135724"/>
                  <a:gd name="connsiteY1" fmla="*/ 0 h 1386499"/>
                  <a:gd name="connsiteX2" fmla="*/ 1442774 w 2135724"/>
                  <a:gd name="connsiteY2" fmla="*/ 691175 h 1386499"/>
                  <a:gd name="connsiteX3" fmla="*/ 2135717 w 2135724"/>
                  <a:gd name="connsiteY3" fmla="*/ 691175 h 1386499"/>
                  <a:gd name="connsiteX4" fmla="*/ 2135717 w 2135724"/>
                  <a:gd name="connsiteY4" fmla="*/ 1386499 h 1386499"/>
                  <a:gd name="connsiteX5" fmla="*/ 755481 w 2135724"/>
                  <a:gd name="connsiteY5" fmla="*/ 1385387 h 1386499"/>
                  <a:gd name="connsiteX6" fmla="*/ 752492 w 2135724"/>
                  <a:gd name="connsiteY6" fmla="*/ 695643 h 1386499"/>
                  <a:gd name="connsiteX7" fmla="*/ 61929 w 2135724"/>
                  <a:gd name="connsiteY7" fmla="*/ 698024 h 1386499"/>
                  <a:gd name="connsiteX8" fmla="*/ 48249 w 2135724"/>
                  <a:gd name="connsiteY8" fmla="*/ 0 h 1386499"/>
                  <a:gd name="connsiteX0" fmla="*/ 47711 w 2135186"/>
                  <a:gd name="connsiteY0" fmla="*/ 0 h 1386499"/>
                  <a:gd name="connsiteX1" fmla="*/ 1441535 w 2135186"/>
                  <a:gd name="connsiteY1" fmla="*/ 0 h 1386499"/>
                  <a:gd name="connsiteX2" fmla="*/ 1442236 w 2135186"/>
                  <a:gd name="connsiteY2" fmla="*/ 691175 h 1386499"/>
                  <a:gd name="connsiteX3" fmla="*/ 2135179 w 2135186"/>
                  <a:gd name="connsiteY3" fmla="*/ 691175 h 1386499"/>
                  <a:gd name="connsiteX4" fmla="*/ 2135179 w 2135186"/>
                  <a:gd name="connsiteY4" fmla="*/ 1386499 h 1386499"/>
                  <a:gd name="connsiteX5" fmla="*/ 754943 w 2135186"/>
                  <a:gd name="connsiteY5" fmla="*/ 1385387 h 1386499"/>
                  <a:gd name="connsiteX6" fmla="*/ 751954 w 2135186"/>
                  <a:gd name="connsiteY6" fmla="*/ 695643 h 1386499"/>
                  <a:gd name="connsiteX7" fmla="*/ 63772 w 2135186"/>
                  <a:gd name="connsiteY7" fmla="*/ 690881 h 1386499"/>
                  <a:gd name="connsiteX8" fmla="*/ 47711 w 2135186"/>
                  <a:gd name="connsiteY8" fmla="*/ 0 h 1386499"/>
                  <a:gd name="connsiteX0" fmla="*/ 48798 w 2136273"/>
                  <a:gd name="connsiteY0" fmla="*/ 0 h 1386499"/>
                  <a:gd name="connsiteX1" fmla="*/ 1442622 w 2136273"/>
                  <a:gd name="connsiteY1" fmla="*/ 0 h 1386499"/>
                  <a:gd name="connsiteX2" fmla="*/ 1443323 w 2136273"/>
                  <a:gd name="connsiteY2" fmla="*/ 691175 h 1386499"/>
                  <a:gd name="connsiteX3" fmla="*/ 2136266 w 2136273"/>
                  <a:gd name="connsiteY3" fmla="*/ 691175 h 1386499"/>
                  <a:gd name="connsiteX4" fmla="*/ 2136266 w 2136273"/>
                  <a:gd name="connsiteY4" fmla="*/ 1386499 h 1386499"/>
                  <a:gd name="connsiteX5" fmla="*/ 756030 w 2136273"/>
                  <a:gd name="connsiteY5" fmla="*/ 1385387 h 1386499"/>
                  <a:gd name="connsiteX6" fmla="*/ 753041 w 2136273"/>
                  <a:gd name="connsiteY6" fmla="*/ 695643 h 1386499"/>
                  <a:gd name="connsiteX7" fmla="*/ 60096 w 2136273"/>
                  <a:gd name="connsiteY7" fmla="*/ 693262 h 1386499"/>
                  <a:gd name="connsiteX8" fmla="*/ 48798 w 2136273"/>
                  <a:gd name="connsiteY8" fmla="*/ 0 h 1386499"/>
                  <a:gd name="connsiteX0" fmla="*/ 0 w 2087475"/>
                  <a:gd name="connsiteY0" fmla="*/ 0 h 1386499"/>
                  <a:gd name="connsiteX1" fmla="*/ 1393824 w 2087475"/>
                  <a:gd name="connsiteY1" fmla="*/ 0 h 1386499"/>
                  <a:gd name="connsiteX2" fmla="*/ 1394525 w 2087475"/>
                  <a:gd name="connsiteY2" fmla="*/ 691175 h 1386499"/>
                  <a:gd name="connsiteX3" fmla="*/ 2087468 w 2087475"/>
                  <a:gd name="connsiteY3" fmla="*/ 691175 h 1386499"/>
                  <a:gd name="connsiteX4" fmla="*/ 2087468 w 2087475"/>
                  <a:gd name="connsiteY4" fmla="*/ 1386499 h 1386499"/>
                  <a:gd name="connsiteX5" fmla="*/ 707232 w 2087475"/>
                  <a:gd name="connsiteY5" fmla="*/ 1385387 h 1386499"/>
                  <a:gd name="connsiteX6" fmla="*/ 704243 w 2087475"/>
                  <a:gd name="connsiteY6" fmla="*/ 695643 h 1386499"/>
                  <a:gd name="connsiteX7" fmla="*/ 11298 w 2087475"/>
                  <a:gd name="connsiteY7" fmla="*/ 693262 h 1386499"/>
                  <a:gd name="connsiteX8" fmla="*/ 0 w 2087475"/>
                  <a:gd name="connsiteY8" fmla="*/ 0 h 1386499"/>
                  <a:gd name="connsiteX0" fmla="*/ 0 w 2082712"/>
                  <a:gd name="connsiteY0" fmla="*/ 0 h 1386499"/>
                  <a:gd name="connsiteX1" fmla="*/ 1389061 w 2082712"/>
                  <a:gd name="connsiteY1" fmla="*/ 0 h 1386499"/>
                  <a:gd name="connsiteX2" fmla="*/ 1389762 w 2082712"/>
                  <a:gd name="connsiteY2" fmla="*/ 691175 h 1386499"/>
                  <a:gd name="connsiteX3" fmla="*/ 2082705 w 2082712"/>
                  <a:gd name="connsiteY3" fmla="*/ 691175 h 1386499"/>
                  <a:gd name="connsiteX4" fmla="*/ 2082705 w 2082712"/>
                  <a:gd name="connsiteY4" fmla="*/ 1386499 h 1386499"/>
                  <a:gd name="connsiteX5" fmla="*/ 702469 w 2082712"/>
                  <a:gd name="connsiteY5" fmla="*/ 1385387 h 1386499"/>
                  <a:gd name="connsiteX6" fmla="*/ 699480 w 2082712"/>
                  <a:gd name="connsiteY6" fmla="*/ 695643 h 1386499"/>
                  <a:gd name="connsiteX7" fmla="*/ 6535 w 2082712"/>
                  <a:gd name="connsiteY7" fmla="*/ 693262 h 1386499"/>
                  <a:gd name="connsiteX8" fmla="*/ 0 w 2082712"/>
                  <a:gd name="connsiteY8" fmla="*/ 0 h 138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712" h="1386499">
                    <a:moveTo>
                      <a:pt x="0" y="0"/>
                    </a:moveTo>
                    <a:lnTo>
                      <a:pt x="1389061" y="0"/>
                    </a:lnTo>
                    <a:cubicBezTo>
                      <a:pt x="1388501" y="458992"/>
                      <a:pt x="1390322" y="232183"/>
                      <a:pt x="1389762" y="691175"/>
                    </a:cubicBezTo>
                    <a:lnTo>
                      <a:pt x="2082705" y="691175"/>
                    </a:lnTo>
                    <a:cubicBezTo>
                      <a:pt x="2081514" y="951129"/>
                      <a:pt x="2082822" y="1068392"/>
                      <a:pt x="2082705" y="1386499"/>
                    </a:cubicBezTo>
                    <a:lnTo>
                      <a:pt x="702469" y="1385387"/>
                    </a:lnTo>
                    <a:cubicBezTo>
                      <a:pt x="701473" y="1155472"/>
                      <a:pt x="700476" y="925558"/>
                      <a:pt x="699480" y="695643"/>
                    </a:cubicBezTo>
                    <a:cubicBezTo>
                      <a:pt x="481494" y="691018"/>
                      <a:pt x="304883" y="692521"/>
                      <a:pt x="6535" y="693262"/>
                    </a:cubicBezTo>
                    <a:cubicBezTo>
                      <a:pt x="5843" y="577322"/>
                      <a:pt x="957" y="259609"/>
                      <a:pt x="0" y="0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867603" y="3427239"/>
                <a:ext cx="901251" cy="975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Z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128" name="Group 2052"/>
          <p:cNvGrpSpPr/>
          <p:nvPr/>
        </p:nvGrpSpPr>
        <p:grpSpPr>
          <a:xfrm rot="16200000">
            <a:off x="1711285" y="5275680"/>
            <a:ext cx="551389" cy="798161"/>
            <a:chOff x="7553923" y="1140005"/>
            <a:chExt cx="1477718" cy="2139068"/>
          </a:xfrm>
        </p:grpSpPr>
        <p:grpSp>
          <p:nvGrpSpPr>
            <p:cNvPr id="129" name="Group 6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30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5400000">
              <a:off x="7603325" y="2421154"/>
              <a:ext cx="808517" cy="907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L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8" name="Group 2048"/>
          <p:cNvGrpSpPr/>
          <p:nvPr/>
        </p:nvGrpSpPr>
        <p:grpSpPr>
          <a:xfrm>
            <a:off x="1334533" y="4905010"/>
            <a:ext cx="284053" cy="1049527"/>
            <a:chOff x="4649708" y="1145264"/>
            <a:chExt cx="777183" cy="2871554"/>
          </a:xfrm>
        </p:grpSpPr>
        <p:grpSp>
          <p:nvGrpSpPr>
            <p:cNvPr id="89" name="Group 40"/>
            <p:cNvGrpSpPr/>
            <p:nvPr/>
          </p:nvGrpSpPr>
          <p:grpSpPr>
            <a:xfrm>
              <a:off x="4691430" y="1145264"/>
              <a:ext cx="693738" cy="2759863"/>
              <a:chOff x="2779413" y="3014804"/>
              <a:chExt cx="416460" cy="1656783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77941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49708" y="3090519"/>
              <a:ext cx="777183" cy="926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B0F0"/>
                  </a:solidFill>
                </a:rPr>
                <a:t>I</a:t>
              </a:r>
              <a:endParaRPr lang="nl-NL" sz="1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10" name="AutoShape 4"/>
          <p:cNvSpPr>
            <a:spLocks noChangeArrowheads="1"/>
          </p:cNvSpPr>
          <p:nvPr/>
        </p:nvSpPr>
        <p:spPr bwMode="auto">
          <a:xfrm>
            <a:off x="822985" y="2122014"/>
            <a:ext cx="7505830" cy="1442988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Designing a course is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 creating a complex puzzle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83548" y="4865311"/>
            <a:ext cx="1031042" cy="1115972"/>
            <a:chOff x="3421979" y="5002928"/>
            <a:chExt cx="1031042" cy="1115972"/>
          </a:xfrm>
        </p:grpSpPr>
        <p:grpSp>
          <p:nvGrpSpPr>
            <p:cNvPr id="154" name="Group 2048"/>
            <p:cNvGrpSpPr/>
            <p:nvPr/>
          </p:nvGrpSpPr>
          <p:grpSpPr>
            <a:xfrm rot="5400000">
              <a:off x="3772606" y="4661066"/>
              <a:ext cx="338554" cy="1022277"/>
              <a:chOff x="4575151" y="1145264"/>
              <a:chExt cx="926300" cy="2796997"/>
            </a:xfrm>
          </p:grpSpPr>
          <p:grpSp>
            <p:nvGrpSpPr>
              <p:cNvPr id="155" name="Group 40"/>
              <p:cNvGrpSpPr/>
              <p:nvPr/>
            </p:nvGrpSpPr>
            <p:grpSpPr>
              <a:xfrm>
                <a:off x="4691430" y="1145264"/>
                <a:ext cx="693738" cy="2759863"/>
                <a:chOff x="2779413" y="3014804"/>
                <a:chExt cx="416460" cy="1656783"/>
              </a:xfrm>
            </p:grpSpPr>
            <p:sp>
              <p:nvSpPr>
                <p:cNvPr id="158" name="Rectangle 157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2779413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2779414" y="3838669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2779414" y="4255128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56" name="Rectangle 155"/>
              <p:cNvSpPr/>
              <p:nvPr/>
            </p:nvSpPr>
            <p:spPr bwMode="auto">
              <a:xfrm>
                <a:off x="4691430" y="1149829"/>
                <a:ext cx="693736" cy="275529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 rot="16200000">
                <a:off x="4649710" y="3090520"/>
                <a:ext cx="777182" cy="926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I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62" name="Group 2050"/>
            <p:cNvGrpSpPr/>
            <p:nvPr/>
          </p:nvGrpSpPr>
          <p:grpSpPr>
            <a:xfrm flipV="1">
              <a:off x="3656714" y="5568798"/>
              <a:ext cx="791832" cy="550102"/>
              <a:chOff x="4666109" y="4338835"/>
              <a:chExt cx="2143121" cy="1488869"/>
            </a:xfrm>
          </p:grpSpPr>
          <p:grpSp>
            <p:nvGrpSpPr>
              <p:cNvPr id="163" name="Group 57"/>
              <p:cNvGrpSpPr/>
              <p:nvPr/>
            </p:nvGrpSpPr>
            <p:grpSpPr>
              <a:xfrm>
                <a:off x="4721802" y="4440232"/>
                <a:ext cx="2081210" cy="1387472"/>
                <a:chOff x="2779414" y="3014804"/>
                <a:chExt cx="1249378" cy="832918"/>
              </a:xfrm>
            </p:grpSpPr>
            <p:sp>
              <p:nvSpPr>
                <p:cNvPr id="166" name="Rectangle 165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195873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3612333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195873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64" name="Freeform 163"/>
              <p:cNvSpPr/>
              <p:nvPr/>
            </p:nvSpPr>
            <p:spPr bwMode="auto">
              <a:xfrm>
                <a:off x="4719639" y="4441031"/>
                <a:ext cx="2089591" cy="1385889"/>
              </a:xfrm>
              <a:custGeom>
                <a:avLst/>
                <a:gdLst>
                  <a:gd name="connsiteX0" fmla="*/ 23813 w 2112169"/>
                  <a:gd name="connsiteY0" fmla="*/ 9525 h 1407320"/>
                  <a:gd name="connsiteX1" fmla="*/ 133350 w 2112169"/>
                  <a:gd name="connsiteY1" fmla="*/ 16669 h 1407320"/>
                  <a:gd name="connsiteX2" fmla="*/ 766763 w 2112169"/>
                  <a:gd name="connsiteY2" fmla="*/ 14287 h 1407320"/>
                  <a:gd name="connsiteX3" fmla="*/ 1083469 w 2112169"/>
                  <a:gd name="connsiteY3" fmla="*/ 14287 h 1407320"/>
                  <a:gd name="connsiteX4" fmla="*/ 1095375 w 2112169"/>
                  <a:gd name="connsiteY4" fmla="*/ 11906 h 1407320"/>
                  <a:gd name="connsiteX5" fmla="*/ 1247775 w 2112169"/>
                  <a:gd name="connsiteY5" fmla="*/ 9525 h 1407320"/>
                  <a:gd name="connsiteX6" fmla="*/ 1874044 w 2112169"/>
                  <a:gd name="connsiteY6" fmla="*/ 7144 h 1407320"/>
                  <a:gd name="connsiteX7" fmla="*/ 1881188 w 2112169"/>
                  <a:gd name="connsiteY7" fmla="*/ 4762 h 1407320"/>
                  <a:gd name="connsiteX8" fmla="*/ 1945482 w 2112169"/>
                  <a:gd name="connsiteY8" fmla="*/ 0 h 1407320"/>
                  <a:gd name="connsiteX9" fmla="*/ 2002632 w 2112169"/>
                  <a:gd name="connsiteY9" fmla="*/ 2381 h 1407320"/>
                  <a:gd name="connsiteX10" fmla="*/ 2019300 w 2112169"/>
                  <a:gd name="connsiteY10" fmla="*/ 4762 h 1407320"/>
                  <a:gd name="connsiteX11" fmla="*/ 2045494 w 2112169"/>
                  <a:gd name="connsiteY11" fmla="*/ 11906 h 1407320"/>
                  <a:gd name="connsiteX12" fmla="*/ 2081213 w 2112169"/>
                  <a:gd name="connsiteY12" fmla="*/ 14287 h 1407320"/>
                  <a:gd name="connsiteX13" fmla="*/ 2112169 w 2112169"/>
                  <a:gd name="connsiteY13" fmla="*/ 19050 h 1407320"/>
                  <a:gd name="connsiteX14" fmla="*/ 2109788 w 2112169"/>
                  <a:gd name="connsiteY14" fmla="*/ 190500 h 1407320"/>
                  <a:gd name="connsiteX15" fmla="*/ 2107407 w 2112169"/>
                  <a:gd name="connsiteY15" fmla="*/ 238125 h 1407320"/>
                  <a:gd name="connsiteX16" fmla="*/ 2100263 w 2112169"/>
                  <a:gd name="connsiteY16" fmla="*/ 359569 h 1407320"/>
                  <a:gd name="connsiteX17" fmla="*/ 2097882 w 2112169"/>
                  <a:gd name="connsiteY17" fmla="*/ 390525 h 1407320"/>
                  <a:gd name="connsiteX18" fmla="*/ 2093119 w 2112169"/>
                  <a:gd name="connsiteY18" fmla="*/ 473869 h 1407320"/>
                  <a:gd name="connsiteX19" fmla="*/ 2090738 w 2112169"/>
                  <a:gd name="connsiteY19" fmla="*/ 483394 h 1407320"/>
                  <a:gd name="connsiteX20" fmla="*/ 2088357 w 2112169"/>
                  <a:gd name="connsiteY20" fmla="*/ 500062 h 1407320"/>
                  <a:gd name="connsiteX21" fmla="*/ 2090738 w 2112169"/>
                  <a:gd name="connsiteY21" fmla="*/ 583406 h 1407320"/>
                  <a:gd name="connsiteX22" fmla="*/ 2093119 w 2112169"/>
                  <a:gd name="connsiteY22" fmla="*/ 595312 h 1407320"/>
                  <a:gd name="connsiteX23" fmla="*/ 2095500 w 2112169"/>
                  <a:gd name="connsiteY23" fmla="*/ 628650 h 1407320"/>
                  <a:gd name="connsiteX24" fmla="*/ 2097882 w 2112169"/>
                  <a:gd name="connsiteY24" fmla="*/ 638175 h 1407320"/>
                  <a:gd name="connsiteX25" fmla="*/ 2100263 w 2112169"/>
                  <a:gd name="connsiteY25" fmla="*/ 652462 h 1407320"/>
                  <a:gd name="connsiteX26" fmla="*/ 2107407 w 2112169"/>
                  <a:gd name="connsiteY26" fmla="*/ 678656 h 1407320"/>
                  <a:gd name="connsiteX27" fmla="*/ 2109788 w 2112169"/>
                  <a:gd name="connsiteY27" fmla="*/ 697706 h 1407320"/>
                  <a:gd name="connsiteX28" fmla="*/ 1854994 w 2112169"/>
                  <a:gd name="connsiteY28" fmla="*/ 726281 h 1407320"/>
                  <a:gd name="connsiteX29" fmla="*/ 1750219 w 2112169"/>
                  <a:gd name="connsiteY29" fmla="*/ 731044 h 1407320"/>
                  <a:gd name="connsiteX30" fmla="*/ 1735932 w 2112169"/>
                  <a:gd name="connsiteY30" fmla="*/ 735806 h 1407320"/>
                  <a:gd name="connsiteX31" fmla="*/ 1624013 w 2112169"/>
                  <a:gd name="connsiteY31" fmla="*/ 738187 h 1407320"/>
                  <a:gd name="connsiteX32" fmla="*/ 1554957 w 2112169"/>
                  <a:gd name="connsiteY32" fmla="*/ 740569 h 1407320"/>
                  <a:gd name="connsiteX33" fmla="*/ 1483519 w 2112169"/>
                  <a:gd name="connsiteY33" fmla="*/ 738187 h 1407320"/>
                  <a:gd name="connsiteX34" fmla="*/ 1471613 w 2112169"/>
                  <a:gd name="connsiteY34" fmla="*/ 735806 h 1407320"/>
                  <a:gd name="connsiteX35" fmla="*/ 1454944 w 2112169"/>
                  <a:gd name="connsiteY35" fmla="*/ 733425 h 1407320"/>
                  <a:gd name="connsiteX36" fmla="*/ 1414463 w 2112169"/>
                  <a:gd name="connsiteY36" fmla="*/ 726281 h 1407320"/>
                  <a:gd name="connsiteX37" fmla="*/ 1400175 w 2112169"/>
                  <a:gd name="connsiteY37" fmla="*/ 731044 h 1407320"/>
                  <a:gd name="connsiteX38" fmla="*/ 1397794 w 2112169"/>
                  <a:gd name="connsiteY38" fmla="*/ 804862 h 1407320"/>
                  <a:gd name="connsiteX39" fmla="*/ 1395413 w 2112169"/>
                  <a:gd name="connsiteY39" fmla="*/ 852487 h 1407320"/>
                  <a:gd name="connsiteX40" fmla="*/ 1390650 w 2112169"/>
                  <a:gd name="connsiteY40" fmla="*/ 876300 h 1407320"/>
                  <a:gd name="connsiteX41" fmla="*/ 1385888 w 2112169"/>
                  <a:gd name="connsiteY41" fmla="*/ 900112 h 1407320"/>
                  <a:gd name="connsiteX42" fmla="*/ 1383507 w 2112169"/>
                  <a:gd name="connsiteY42" fmla="*/ 992981 h 1407320"/>
                  <a:gd name="connsiteX43" fmla="*/ 1381125 w 2112169"/>
                  <a:gd name="connsiteY43" fmla="*/ 1004887 h 1407320"/>
                  <a:gd name="connsiteX44" fmla="*/ 1385888 w 2112169"/>
                  <a:gd name="connsiteY44" fmla="*/ 1109662 h 1407320"/>
                  <a:gd name="connsiteX45" fmla="*/ 1388269 w 2112169"/>
                  <a:gd name="connsiteY45" fmla="*/ 1145381 h 1407320"/>
                  <a:gd name="connsiteX46" fmla="*/ 1393032 w 2112169"/>
                  <a:gd name="connsiteY46" fmla="*/ 1159669 h 1407320"/>
                  <a:gd name="connsiteX47" fmla="*/ 1395413 w 2112169"/>
                  <a:gd name="connsiteY47" fmla="*/ 1169194 h 1407320"/>
                  <a:gd name="connsiteX48" fmla="*/ 1397794 w 2112169"/>
                  <a:gd name="connsiteY48" fmla="*/ 1193006 h 1407320"/>
                  <a:gd name="connsiteX49" fmla="*/ 1400175 w 2112169"/>
                  <a:gd name="connsiteY49" fmla="*/ 1202531 h 1407320"/>
                  <a:gd name="connsiteX50" fmla="*/ 1404938 w 2112169"/>
                  <a:gd name="connsiteY50" fmla="*/ 1221581 h 1407320"/>
                  <a:gd name="connsiteX51" fmla="*/ 1412082 w 2112169"/>
                  <a:gd name="connsiteY51" fmla="*/ 1238250 h 1407320"/>
                  <a:gd name="connsiteX52" fmla="*/ 1414463 w 2112169"/>
                  <a:gd name="connsiteY52" fmla="*/ 1257300 h 1407320"/>
                  <a:gd name="connsiteX53" fmla="*/ 1416844 w 2112169"/>
                  <a:gd name="connsiteY53" fmla="*/ 1266825 h 1407320"/>
                  <a:gd name="connsiteX54" fmla="*/ 1419225 w 2112169"/>
                  <a:gd name="connsiteY54" fmla="*/ 1350169 h 1407320"/>
                  <a:gd name="connsiteX55" fmla="*/ 1421607 w 2112169"/>
                  <a:gd name="connsiteY55" fmla="*/ 1359694 h 1407320"/>
                  <a:gd name="connsiteX56" fmla="*/ 1423988 w 2112169"/>
                  <a:gd name="connsiteY56" fmla="*/ 1371600 h 1407320"/>
                  <a:gd name="connsiteX57" fmla="*/ 1421607 w 2112169"/>
                  <a:gd name="connsiteY57" fmla="*/ 1404937 h 1407320"/>
                  <a:gd name="connsiteX58" fmla="*/ 1414463 w 2112169"/>
                  <a:gd name="connsiteY58" fmla="*/ 1407319 h 1407320"/>
                  <a:gd name="connsiteX59" fmla="*/ 942975 w 2112169"/>
                  <a:gd name="connsiteY59" fmla="*/ 1402556 h 1407320"/>
                  <a:gd name="connsiteX60" fmla="*/ 888207 w 2112169"/>
                  <a:gd name="connsiteY60" fmla="*/ 1400175 h 1407320"/>
                  <a:gd name="connsiteX61" fmla="*/ 866775 w 2112169"/>
                  <a:gd name="connsiteY61" fmla="*/ 1397794 h 1407320"/>
                  <a:gd name="connsiteX62" fmla="*/ 797719 w 2112169"/>
                  <a:gd name="connsiteY62" fmla="*/ 1390650 h 1407320"/>
                  <a:gd name="connsiteX63" fmla="*/ 707232 w 2112169"/>
                  <a:gd name="connsiteY63" fmla="*/ 1393031 h 1407320"/>
                  <a:gd name="connsiteX64" fmla="*/ 702469 w 2112169"/>
                  <a:gd name="connsiteY64" fmla="*/ 1383506 h 1407320"/>
                  <a:gd name="connsiteX65" fmla="*/ 697707 w 2112169"/>
                  <a:gd name="connsiteY65" fmla="*/ 1221581 h 1407320"/>
                  <a:gd name="connsiteX66" fmla="*/ 695325 w 2112169"/>
                  <a:gd name="connsiteY66" fmla="*/ 883444 h 1407320"/>
                  <a:gd name="connsiteX67" fmla="*/ 690563 w 2112169"/>
                  <a:gd name="connsiteY67" fmla="*/ 852487 h 1407320"/>
                  <a:gd name="connsiteX68" fmla="*/ 688182 w 2112169"/>
                  <a:gd name="connsiteY68" fmla="*/ 745331 h 1407320"/>
                  <a:gd name="connsiteX69" fmla="*/ 685800 w 2112169"/>
                  <a:gd name="connsiteY69" fmla="*/ 735806 h 1407320"/>
                  <a:gd name="connsiteX70" fmla="*/ 688182 w 2112169"/>
                  <a:gd name="connsiteY70" fmla="*/ 702469 h 1407320"/>
                  <a:gd name="connsiteX71" fmla="*/ 692944 w 2112169"/>
                  <a:gd name="connsiteY71" fmla="*/ 692944 h 1407320"/>
                  <a:gd name="connsiteX72" fmla="*/ 697707 w 2112169"/>
                  <a:gd name="connsiteY72" fmla="*/ 685800 h 1407320"/>
                  <a:gd name="connsiteX73" fmla="*/ 669132 w 2112169"/>
                  <a:gd name="connsiteY73" fmla="*/ 688181 h 1407320"/>
                  <a:gd name="connsiteX74" fmla="*/ 366713 w 2112169"/>
                  <a:gd name="connsiteY74" fmla="*/ 685800 h 1407320"/>
                  <a:gd name="connsiteX75" fmla="*/ 16669 w 2112169"/>
                  <a:gd name="connsiteY75" fmla="*/ 685800 h 1407320"/>
                  <a:gd name="connsiteX76" fmla="*/ 4763 w 2112169"/>
                  <a:gd name="connsiteY76" fmla="*/ 669131 h 1407320"/>
                  <a:gd name="connsiteX77" fmla="*/ 0 w 2112169"/>
                  <a:gd name="connsiteY77" fmla="*/ 564356 h 1407320"/>
                  <a:gd name="connsiteX78" fmla="*/ 2382 w 2112169"/>
                  <a:gd name="connsiteY78" fmla="*/ 409575 h 1407320"/>
                  <a:gd name="connsiteX79" fmla="*/ 4763 w 2112169"/>
                  <a:gd name="connsiteY79" fmla="*/ 397669 h 1407320"/>
                  <a:gd name="connsiteX80" fmla="*/ 7144 w 2112169"/>
                  <a:gd name="connsiteY80" fmla="*/ 381000 h 1407320"/>
                  <a:gd name="connsiteX81" fmla="*/ 9525 w 2112169"/>
                  <a:gd name="connsiteY81" fmla="*/ 369094 h 1407320"/>
                  <a:gd name="connsiteX82" fmla="*/ 14288 w 2112169"/>
                  <a:gd name="connsiteY82" fmla="*/ 323850 h 1407320"/>
                  <a:gd name="connsiteX83" fmla="*/ 16669 w 2112169"/>
                  <a:gd name="connsiteY83" fmla="*/ 309562 h 1407320"/>
                  <a:gd name="connsiteX84" fmla="*/ 21432 w 2112169"/>
                  <a:gd name="connsiteY84" fmla="*/ 273844 h 1407320"/>
                  <a:gd name="connsiteX85" fmla="*/ 23813 w 2112169"/>
                  <a:gd name="connsiteY85" fmla="*/ 250031 h 1407320"/>
                  <a:gd name="connsiteX86" fmla="*/ 26194 w 2112169"/>
                  <a:gd name="connsiteY86" fmla="*/ 238125 h 1407320"/>
                  <a:gd name="connsiteX87" fmla="*/ 30957 w 2112169"/>
                  <a:gd name="connsiteY87" fmla="*/ 216694 h 1407320"/>
                  <a:gd name="connsiteX88" fmla="*/ 28575 w 2112169"/>
                  <a:gd name="connsiteY88" fmla="*/ 121444 h 1407320"/>
                  <a:gd name="connsiteX89" fmla="*/ 23813 w 2112169"/>
                  <a:gd name="connsiteY89" fmla="*/ 83344 h 1407320"/>
                  <a:gd name="connsiteX90" fmla="*/ 21432 w 2112169"/>
                  <a:gd name="connsiteY90" fmla="*/ 52387 h 1407320"/>
                  <a:gd name="connsiteX91" fmla="*/ 16669 w 2112169"/>
                  <a:gd name="connsiteY91" fmla="*/ 7144 h 1407320"/>
                  <a:gd name="connsiteX92" fmla="*/ 23813 w 2112169"/>
                  <a:gd name="connsiteY92" fmla="*/ 9525 h 1407320"/>
                  <a:gd name="connsiteX0" fmla="*/ 38729 w 2127085"/>
                  <a:gd name="connsiteY0" fmla="*/ 9525 h 1407320"/>
                  <a:gd name="connsiteX1" fmla="*/ 148266 w 2127085"/>
                  <a:gd name="connsiteY1" fmla="*/ 16669 h 1407320"/>
                  <a:gd name="connsiteX2" fmla="*/ 781679 w 2127085"/>
                  <a:gd name="connsiteY2" fmla="*/ 14287 h 1407320"/>
                  <a:gd name="connsiteX3" fmla="*/ 1098385 w 2127085"/>
                  <a:gd name="connsiteY3" fmla="*/ 14287 h 1407320"/>
                  <a:gd name="connsiteX4" fmla="*/ 1110291 w 2127085"/>
                  <a:gd name="connsiteY4" fmla="*/ 11906 h 1407320"/>
                  <a:gd name="connsiteX5" fmla="*/ 1262691 w 2127085"/>
                  <a:gd name="connsiteY5" fmla="*/ 9525 h 1407320"/>
                  <a:gd name="connsiteX6" fmla="*/ 1888960 w 2127085"/>
                  <a:gd name="connsiteY6" fmla="*/ 7144 h 1407320"/>
                  <a:gd name="connsiteX7" fmla="*/ 1896104 w 2127085"/>
                  <a:gd name="connsiteY7" fmla="*/ 4762 h 1407320"/>
                  <a:gd name="connsiteX8" fmla="*/ 1960398 w 2127085"/>
                  <a:gd name="connsiteY8" fmla="*/ 0 h 1407320"/>
                  <a:gd name="connsiteX9" fmla="*/ 2017548 w 2127085"/>
                  <a:gd name="connsiteY9" fmla="*/ 2381 h 1407320"/>
                  <a:gd name="connsiteX10" fmla="*/ 2034216 w 2127085"/>
                  <a:gd name="connsiteY10" fmla="*/ 4762 h 1407320"/>
                  <a:gd name="connsiteX11" fmla="*/ 2060410 w 2127085"/>
                  <a:gd name="connsiteY11" fmla="*/ 11906 h 1407320"/>
                  <a:gd name="connsiteX12" fmla="*/ 2096129 w 2127085"/>
                  <a:gd name="connsiteY12" fmla="*/ 14287 h 1407320"/>
                  <a:gd name="connsiteX13" fmla="*/ 2127085 w 2127085"/>
                  <a:gd name="connsiteY13" fmla="*/ 19050 h 1407320"/>
                  <a:gd name="connsiteX14" fmla="*/ 2124704 w 2127085"/>
                  <a:gd name="connsiteY14" fmla="*/ 190500 h 1407320"/>
                  <a:gd name="connsiteX15" fmla="*/ 2122323 w 2127085"/>
                  <a:gd name="connsiteY15" fmla="*/ 238125 h 1407320"/>
                  <a:gd name="connsiteX16" fmla="*/ 2115179 w 2127085"/>
                  <a:gd name="connsiteY16" fmla="*/ 359569 h 1407320"/>
                  <a:gd name="connsiteX17" fmla="*/ 2112798 w 2127085"/>
                  <a:gd name="connsiteY17" fmla="*/ 390525 h 1407320"/>
                  <a:gd name="connsiteX18" fmla="*/ 2108035 w 2127085"/>
                  <a:gd name="connsiteY18" fmla="*/ 473869 h 1407320"/>
                  <a:gd name="connsiteX19" fmla="*/ 2105654 w 2127085"/>
                  <a:gd name="connsiteY19" fmla="*/ 483394 h 1407320"/>
                  <a:gd name="connsiteX20" fmla="*/ 2103273 w 2127085"/>
                  <a:gd name="connsiteY20" fmla="*/ 500062 h 1407320"/>
                  <a:gd name="connsiteX21" fmla="*/ 2105654 w 2127085"/>
                  <a:gd name="connsiteY21" fmla="*/ 583406 h 1407320"/>
                  <a:gd name="connsiteX22" fmla="*/ 2108035 w 2127085"/>
                  <a:gd name="connsiteY22" fmla="*/ 595312 h 1407320"/>
                  <a:gd name="connsiteX23" fmla="*/ 2110416 w 2127085"/>
                  <a:gd name="connsiteY23" fmla="*/ 628650 h 1407320"/>
                  <a:gd name="connsiteX24" fmla="*/ 2112798 w 2127085"/>
                  <a:gd name="connsiteY24" fmla="*/ 638175 h 1407320"/>
                  <a:gd name="connsiteX25" fmla="*/ 2115179 w 2127085"/>
                  <a:gd name="connsiteY25" fmla="*/ 652462 h 1407320"/>
                  <a:gd name="connsiteX26" fmla="*/ 2122323 w 2127085"/>
                  <a:gd name="connsiteY26" fmla="*/ 678656 h 1407320"/>
                  <a:gd name="connsiteX27" fmla="*/ 2124704 w 2127085"/>
                  <a:gd name="connsiteY27" fmla="*/ 697706 h 1407320"/>
                  <a:gd name="connsiteX28" fmla="*/ 1869910 w 2127085"/>
                  <a:gd name="connsiteY28" fmla="*/ 726281 h 1407320"/>
                  <a:gd name="connsiteX29" fmla="*/ 1765135 w 2127085"/>
                  <a:gd name="connsiteY29" fmla="*/ 731044 h 1407320"/>
                  <a:gd name="connsiteX30" fmla="*/ 1750848 w 2127085"/>
                  <a:gd name="connsiteY30" fmla="*/ 735806 h 1407320"/>
                  <a:gd name="connsiteX31" fmla="*/ 1638929 w 2127085"/>
                  <a:gd name="connsiteY31" fmla="*/ 738187 h 1407320"/>
                  <a:gd name="connsiteX32" fmla="*/ 1569873 w 2127085"/>
                  <a:gd name="connsiteY32" fmla="*/ 740569 h 1407320"/>
                  <a:gd name="connsiteX33" fmla="*/ 1498435 w 2127085"/>
                  <a:gd name="connsiteY33" fmla="*/ 738187 h 1407320"/>
                  <a:gd name="connsiteX34" fmla="*/ 1486529 w 2127085"/>
                  <a:gd name="connsiteY34" fmla="*/ 735806 h 1407320"/>
                  <a:gd name="connsiteX35" fmla="*/ 1469860 w 2127085"/>
                  <a:gd name="connsiteY35" fmla="*/ 733425 h 1407320"/>
                  <a:gd name="connsiteX36" fmla="*/ 1429379 w 2127085"/>
                  <a:gd name="connsiteY36" fmla="*/ 726281 h 1407320"/>
                  <a:gd name="connsiteX37" fmla="*/ 1415091 w 2127085"/>
                  <a:gd name="connsiteY37" fmla="*/ 731044 h 1407320"/>
                  <a:gd name="connsiteX38" fmla="*/ 1412710 w 2127085"/>
                  <a:gd name="connsiteY38" fmla="*/ 804862 h 1407320"/>
                  <a:gd name="connsiteX39" fmla="*/ 1410329 w 2127085"/>
                  <a:gd name="connsiteY39" fmla="*/ 852487 h 1407320"/>
                  <a:gd name="connsiteX40" fmla="*/ 1405566 w 2127085"/>
                  <a:gd name="connsiteY40" fmla="*/ 876300 h 1407320"/>
                  <a:gd name="connsiteX41" fmla="*/ 1400804 w 2127085"/>
                  <a:gd name="connsiteY41" fmla="*/ 900112 h 1407320"/>
                  <a:gd name="connsiteX42" fmla="*/ 1398423 w 2127085"/>
                  <a:gd name="connsiteY42" fmla="*/ 992981 h 1407320"/>
                  <a:gd name="connsiteX43" fmla="*/ 1396041 w 2127085"/>
                  <a:gd name="connsiteY43" fmla="*/ 1004887 h 1407320"/>
                  <a:gd name="connsiteX44" fmla="*/ 1400804 w 2127085"/>
                  <a:gd name="connsiteY44" fmla="*/ 1109662 h 1407320"/>
                  <a:gd name="connsiteX45" fmla="*/ 1403185 w 2127085"/>
                  <a:gd name="connsiteY45" fmla="*/ 1145381 h 1407320"/>
                  <a:gd name="connsiteX46" fmla="*/ 1407948 w 2127085"/>
                  <a:gd name="connsiteY46" fmla="*/ 1159669 h 1407320"/>
                  <a:gd name="connsiteX47" fmla="*/ 1410329 w 2127085"/>
                  <a:gd name="connsiteY47" fmla="*/ 1169194 h 1407320"/>
                  <a:gd name="connsiteX48" fmla="*/ 1412710 w 2127085"/>
                  <a:gd name="connsiteY48" fmla="*/ 1193006 h 1407320"/>
                  <a:gd name="connsiteX49" fmla="*/ 1415091 w 2127085"/>
                  <a:gd name="connsiteY49" fmla="*/ 1202531 h 1407320"/>
                  <a:gd name="connsiteX50" fmla="*/ 1419854 w 2127085"/>
                  <a:gd name="connsiteY50" fmla="*/ 1221581 h 1407320"/>
                  <a:gd name="connsiteX51" fmla="*/ 1426998 w 2127085"/>
                  <a:gd name="connsiteY51" fmla="*/ 1238250 h 1407320"/>
                  <a:gd name="connsiteX52" fmla="*/ 1429379 w 2127085"/>
                  <a:gd name="connsiteY52" fmla="*/ 1257300 h 1407320"/>
                  <a:gd name="connsiteX53" fmla="*/ 1431760 w 2127085"/>
                  <a:gd name="connsiteY53" fmla="*/ 1266825 h 1407320"/>
                  <a:gd name="connsiteX54" fmla="*/ 1434141 w 2127085"/>
                  <a:gd name="connsiteY54" fmla="*/ 1350169 h 1407320"/>
                  <a:gd name="connsiteX55" fmla="*/ 1436523 w 2127085"/>
                  <a:gd name="connsiteY55" fmla="*/ 1359694 h 1407320"/>
                  <a:gd name="connsiteX56" fmla="*/ 1438904 w 2127085"/>
                  <a:gd name="connsiteY56" fmla="*/ 1371600 h 1407320"/>
                  <a:gd name="connsiteX57" fmla="*/ 1436523 w 2127085"/>
                  <a:gd name="connsiteY57" fmla="*/ 1404937 h 1407320"/>
                  <a:gd name="connsiteX58" fmla="*/ 1429379 w 2127085"/>
                  <a:gd name="connsiteY58" fmla="*/ 1407319 h 1407320"/>
                  <a:gd name="connsiteX59" fmla="*/ 957891 w 2127085"/>
                  <a:gd name="connsiteY59" fmla="*/ 1402556 h 1407320"/>
                  <a:gd name="connsiteX60" fmla="*/ 903123 w 2127085"/>
                  <a:gd name="connsiteY60" fmla="*/ 1400175 h 1407320"/>
                  <a:gd name="connsiteX61" fmla="*/ 881691 w 2127085"/>
                  <a:gd name="connsiteY61" fmla="*/ 1397794 h 1407320"/>
                  <a:gd name="connsiteX62" fmla="*/ 812635 w 2127085"/>
                  <a:gd name="connsiteY62" fmla="*/ 1390650 h 1407320"/>
                  <a:gd name="connsiteX63" fmla="*/ 722148 w 2127085"/>
                  <a:gd name="connsiteY63" fmla="*/ 1393031 h 1407320"/>
                  <a:gd name="connsiteX64" fmla="*/ 717385 w 2127085"/>
                  <a:gd name="connsiteY64" fmla="*/ 1383506 h 1407320"/>
                  <a:gd name="connsiteX65" fmla="*/ 712623 w 2127085"/>
                  <a:gd name="connsiteY65" fmla="*/ 1221581 h 1407320"/>
                  <a:gd name="connsiteX66" fmla="*/ 710241 w 2127085"/>
                  <a:gd name="connsiteY66" fmla="*/ 883444 h 1407320"/>
                  <a:gd name="connsiteX67" fmla="*/ 705479 w 2127085"/>
                  <a:gd name="connsiteY67" fmla="*/ 852487 h 1407320"/>
                  <a:gd name="connsiteX68" fmla="*/ 703098 w 2127085"/>
                  <a:gd name="connsiteY68" fmla="*/ 745331 h 1407320"/>
                  <a:gd name="connsiteX69" fmla="*/ 700716 w 2127085"/>
                  <a:gd name="connsiteY69" fmla="*/ 735806 h 1407320"/>
                  <a:gd name="connsiteX70" fmla="*/ 703098 w 2127085"/>
                  <a:gd name="connsiteY70" fmla="*/ 702469 h 1407320"/>
                  <a:gd name="connsiteX71" fmla="*/ 707860 w 2127085"/>
                  <a:gd name="connsiteY71" fmla="*/ 692944 h 1407320"/>
                  <a:gd name="connsiteX72" fmla="*/ 712623 w 2127085"/>
                  <a:gd name="connsiteY72" fmla="*/ 685800 h 1407320"/>
                  <a:gd name="connsiteX73" fmla="*/ 684048 w 2127085"/>
                  <a:gd name="connsiteY73" fmla="*/ 688181 h 1407320"/>
                  <a:gd name="connsiteX74" fmla="*/ 381629 w 2127085"/>
                  <a:gd name="connsiteY74" fmla="*/ 685800 h 1407320"/>
                  <a:gd name="connsiteX75" fmla="*/ 31585 w 2127085"/>
                  <a:gd name="connsiteY75" fmla="*/ 685800 h 1407320"/>
                  <a:gd name="connsiteX76" fmla="*/ 14916 w 2127085"/>
                  <a:gd name="connsiteY76" fmla="*/ 564356 h 1407320"/>
                  <a:gd name="connsiteX77" fmla="*/ 17298 w 2127085"/>
                  <a:gd name="connsiteY77" fmla="*/ 409575 h 1407320"/>
                  <a:gd name="connsiteX78" fmla="*/ 19679 w 2127085"/>
                  <a:gd name="connsiteY78" fmla="*/ 397669 h 1407320"/>
                  <a:gd name="connsiteX79" fmla="*/ 22060 w 2127085"/>
                  <a:gd name="connsiteY79" fmla="*/ 381000 h 1407320"/>
                  <a:gd name="connsiteX80" fmla="*/ 24441 w 2127085"/>
                  <a:gd name="connsiteY80" fmla="*/ 369094 h 1407320"/>
                  <a:gd name="connsiteX81" fmla="*/ 29204 w 2127085"/>
                  <a:gd name="connsiteY81" fmla="*/ 323850 h 1407320"/>
                  <a:gd name="connsiteX82" fmla="*/ 31585 w 2127085"/>
                  <a:gd name="connsiteY82" fmla="*/ 309562 h 1407320"/>
                  <a:gd name="connsiteX83" fmla="*/ 36348 w 2127085"/>
                  <a:gd name="connsiteY83" fmla="*/ 273844 h 1407320"/>
                  <a:gd name="connsiteX84" fmla="*/ 38729 w 2127085"/>
                  <a:gd name="connsiteY84" fmla="*/ 250031 h 1407320"/>
                  <a:gd name="connsiteX85" fmla="*/ 41110 w 2127085"/>
                  <a:gd name="connsiteY85" fmla="*/ 238125 h 1407320"/>
                  <a:gd name="connsiteX86" fmla="*/ 45873 w 2127085"/>
                  <a:gd name="connsiteY86" fmla="*/ 216694 h 1407320"/>
                  <a:gd name="connsiteX87" fmla="*/ 43491 w 2127085"/>
                  <a:gd name="connsiteY87" fmla="*/ 121444 h 1407320"/>
                  <a:gd name="connsiteX88" fmla="*/ 38729 w 2127085"/>
                  <a:gd name="connsiteY88" fmla="*/ 83344 h 1407320"/>
                  <a:gd name="connsiteX89" fmla="*/ 36348 w 2127085"/>
                  <a:gd name="connsiteY89" fmla="*/ 52387 h 1407320"/>
                  <a:gd name="connsiteX90" fmla="*/ 31585 w 2127085"/>
                  <a:gd name="connsiteY90" fmla="*/ 7144 h 1407320"/>
                  <a:gd name="connsiteX91" fmla="*/ 38729 w 2127085"/>
                  <a:gd name="connsiteY91" fmla="*/ 9525 h 1407320"/>
                  <a:gd name="connsiteX0" fmla="*/ 37853 w 2126209"/>
                  <a:gd name="connsiteY0" fmla="*/ 9525 h 1407320"/>
                  <a:gd name="connsiteX1" fmla="*/ 147390 w 2126209"/>
                  <a:gd name="connsiteY1" fmla="*/ 16669 h 1407320"/>
                  <a:gd name="connsiteX2" fmla="*/ 780803 w 2126209"/>
                  <a:gd name="connsiteY2" fmla="*/ 14287 h 1407320"/>
                  <a:gd name="connsiteX3" fmla="*/ 1097509 w 2126209"/>
                  <a:gd name="connsiteY3" fmla="*/ 14287 h 1407320"/>
                  <a:gd name="connsiteX4" fmla="*/ 1109415 w 2126209"/>
                  <a:gd name="connsiteY4" fmla="*/ 11906 h 1407320"/>
                  <a:gd name="connsiteX5" fmla="*/ 1261815 w 2126209"/>
                  <a:gd name="connsiteY5" fmla="*/ 9525 h 1407320"/>
                  <a:gd name="connsiteX6" fmla="*/ 1888084 w 2126209"/>
                  <a:gd name="connsiteY6" fmla="*/ 7144 h 1407320"/>
                  <a:gd name="connsiteX7" fmla="*/ 1895228 w 2126209"/>
                  <a:gd name="connsiteY7" fmla="*/ 4762 h 1407320"/>
                  <a:gd name="connsiteX8" fmla="*/ 1959522 w 2126209"/>
                  <a:gd name="connsiteY8" fmla="*/ 0 h 1407320"/>
                  <a:gd name="connsiteX9" fmla="*/ 2016672 w 2126209"/>
                  <a:gd name="connsiteY9" fmla="*/ 2381 h 1407320"/>
                  <a:gd name="connsiteX10" fmla="*/ 2033340 w 2126209"/>
                  <a:gd name="connsiteY10" fmla="*/ 4762 h 1407320"/>
                  <a:gd name="connsiteX11" fmla="*/ 2059534 w 2126209"/>
                  <a:gd name="connsiteY11" fmla="*/ 11906 h 1407320"/>
                  <a:gd name="connsiteX12" fmla="*/ 2095253 w 2126209"/>
                  <a:gd name="connsiteY12" fmla="*/ 14287 h 1407320"/>
                  <a:gd name="connsiteX13" fmla="*/ 2126209 w 2126209"/>
                  <a:gd name="connsiteY13" fmla="*/ 19050 h 1407320"/>
                  <a:gd name="connsiteX14" fmla="*/ 2123828 w 2126209"/>
                  <a:gd name="connsiteY14" fmla="*/ 190500 h 1407320"/>
                  <a:gd name="connsiteX15" fmla="*/ 2121447 w 2126209"/>
                  <a:gd name="connsiteY15" fmla="*/ 238125 h 1407320"/>
                  <a:gd name="connsiteX16" fmla="*/ 2114303 w 2126209"/>
                  <a:gd name="connsiteY16" fmla="*/ 359569 h 1407320"/>
                  <a:gd name="connsiteX17" fmla="*/ 2111922 w 2126209"/>
                  <a:gd name="connsiteY17" fmla="*/ 390525 h 1407320"/>
                  <a:gd name="connsiteX18" fmla="*/ 2107159 w 2126209"/>
                  <a:gd name="connsiteY18" fmla="*/ 473869 h 1407320"/>
                  <a:gd name="connsiteX19" fmla="*/ 2104778 w 2126209"/>
                  <a:gd name="connsiteY19" fmla="*/ 483394 h 1407320"/>
                  <a:gd name="connsiteX20" fmla="*/ 2102397 w 2126209"/>
                  <a:gd name="connsiteY20" fmla="*/ 500062 h 1407320"/>
                  <a:gd name="connsiteX21" fmla="*/ 2104778 w 2126209"/>
                  <a:gd name="connsiteY21" fmla="*/ 583406 h 1407320"/>
                  <a:gd name="connsiteX22" fmla="*/ 2107159 w 2126209"/>
                  <a:gd name="connsiteY22" fmla="*/ 595312 h 1407320"/>
                  <a:gd name="connsiteX23" fmla="*/ 2109540 w 2126209"/>
                  <a:gd name="connsiteY23" fmla="*/ 628650 h 1407320"/>
                  <a:gd name="connsiteX24" fmla="*/ 2111922 w 2126209"/>
                  <a:gd name="connsiteY24" fmla="*/ 638175 h 1407320"/>
                  <a:gd name="connsiteX25" fmla="*/ 2114303 w 2126209"/>
                  <a:gd name="connsiteY25" fmla="*/ 652462 h 1407320"/>
                  <a:gd name="connsiteX26" fmla="*/ 2121447 w 2126209"/>
                  <a:gd name="connsiteY26" fmla="*/ 678656 h 1407320"/>
                  <a:gd name="connsiteX27" fmla="*/ 2123828 w 2126209"/>
                  <a:gd name="connsiteY27" fmla="*/ 697706 h 1407320"/>
                  <a:gd name="connsiteX28" fmla="*/ 1869034 w 2126209"/>
                  <a:gd name="connsiteY28" fmla="*/ 726281 h 1407320"/>
                  <a:gd name="connsiteX29" fmla="*/ 1764259 w 2126209"/>
                  <a:gd name="connsiteY29" fmla="*/ 731044 h 1407320"/>
                  <a:gd name="connsiteX30" fmla="*/ 1749972 w 2126209"/>
                  <a:gd name="connsiteY30" fmla="*/ 735806 h 1407320"/>
                  <a:gd name="connsiteX31" fmla="*/ 1638053 w 2126209"/>
                  <a:gd name="connsiteY31" fmla="*/ 738187 h 1407320"/>
                  <a:gd name="connsiteX32" fmla="*/ 1568997 w 2126209"/>
                  <a:gd name="connsiteY32" fmla="*/ 740569 h 1407320"/>
                  <a:gd name="connsiteX33" fmla="*/ 1497559 w 2126209"/>
                  <a:gd name="connsiteY33" fmla="*/ 738187 h 1407320"/>
                  <a:gd name="connsiteX34" fmla="*/ 1485653 w 2126209"/>
                  <a:gd name="connsiteY34" fmla="*/ 735806 h 1407320"/>
                  <a:gd name="connsiteX35" fmla="*/ 1468984 w 2126209"/>
                  <a:gd name="connsiteY35" fmla="*/ 733425 h 1407320"/>
                  <a:gd name="connsiteX36" fmla="*/ 1428503 w 2126209"/>
                  <a:gd name="connsiteY36" fmla="*/ 726281 h 1407320"/>
                  <a:gd name="connsiteX37" fmla="*/ 1414215 w 2126209"/>
                  <a:gd name="connsiteY37" fmla="*/ 731044 h 1407320"/>
                  <a:gd name="connsiteX38" fmla="*/ 1411834 w 2126209"/>
                  <a:gd name="connsiteY38" fmla="*/ 804862 h 1407320"/>
                  <a:gd name="connsiteX39" fmla="*/ 1409453 w 2126209"/>
                  <a:gd name="connsiteY39" fmla="*/ 852487 h 1407320"/>
                  <a:gd name="connsiteX40" fmla="*/ 1404690 w 2126209"/>
                  <a:gd name="connsiteY40" fmla="*/ 876300 h 1407320"/>
                  <a:gd name="connsiteX41" fmla="*/ 1399928 w 2126209"/>
                  <a:gd name="connsiteY41" fmla="*/ 900112 h 1407320"/>
                  <a:gd name="connsiteX42" fmla="*/ 1397547 w 2126209"/>
                  <a:gd name="connsiteY42" fmla="*/ 992981 h 1407320"/>
                  <a:gd name="connsiteX43" fmla="*/ 1395165 w 2126209"/>
                  <a:gd name="connsiteY43" fmla="*/ 1004887 h 1407320"/>
                  <a:gd name="connsiteX44" fmla="*/ 1399928 w 2126209"/>
                  <a:gd name="connsiteY44" fmla="*/ 1109662 h 1407320"/>
                  <a:gd name="connsiteX45" fmla="*/ 1402309 w 2126209"/>
                  <a:gd name="connsiteY45" fmla="*/ 1145381 h 1407320"/>
                  <a:gd name="connsiteX46" fmla="*/ 1407072 w 2126209"/>
                  <a:gd name="connsiteY46" fmla="*/ 1159669 h 1407320"/>
                  <a:gd name="connsiteX47" fmla="*/ 1409453 w 2126209"/>
                  <a:gd name="connsiteY47" fmla="*/ 1169194 h 1407320"/>
                  <a:gd name="connsiteX48" fmla="*/ 1411834 w 2126209"/>
                  <a:gd name="connsiteY48" fmla="*/ 1193006 h 1407320"/>
                  <a:gd name="connsiteX49" fmla="*/ 1414215 w 2126209"/>
                  <a:gd name="connsiteY49" fmla="*/ 1202531 h 1407320"/>
                  <a:gd name="connsiteX50" fmla="*/ 1418978 w 2126209"/>
                  <a:gd name="connsiteY50" fmla="*/ 1221581 h 1407320"/>
                  <a:gd name="connsiteX51" fmla="*/ 1426122 w 2126209"/>
                  <a:gd name="connsiteY51" fmla="*/ 1238250 h 1407320"/>
                  <a:gd name="connsiteX52" fmla="*/ 1428503 w 2126209"/>
                  <a:gd name="connsiteY52" fmla="*/ 1257300 h 1407320"/>
                  <a:gd name="connsiteX53" fmla="*/ 1430884 w 2126209"/>
                  <a:gd name="connsiteY53" fmla="*/ 1266825 h 1407320"/>
                  <a:gd name="connsiteX54" fmla="*/ 1433265 w 2126209"/>
                  <a:gd name="connsiteY54" fmla="*/ 1350169 h 1407320"/>
                  <a:gd name="connsiteX55" fmla="*/ 1435647 w 2126209"/>
                  <a:gd name="connsiteY55" fmla="*/ 1359694 h 1407320"/>
                  <a:gd name="connsiteX56" fmla="*/ 1438028 w 2126209"/>
                  <a:gd name="connsiteY56" fmla="*/ 1371600 h 1407320"/>
                  <a:gd name="connsiteX57" fmla="*/ 1435647 w 2126209"/>
                  <a:gd name="connsiteY57" fmla="*/ 1404937 h 1407320"/>
                  <a:gd name="connsiteX58" fmla="*/ 1428503 w 2126209"/>
                  <a:gd name="connsiteY58" fmla="*/ 1407319 h 1407320"/>
                  <a:gd name="connsiteX59" fmla="*/ 957015 w 2126209"/>
                  <a:gd name="connsiteY59" fmla="*/ 1402556 h 1407320"/>
                  <a:gd name="connsiteX60" fmla="*/ 902247 w 2126209"/>
                  <a:gd name="connsiteY60" fmla="*/ 1400175 h 1407320"/>
                  <a:gd name="connsiteX61" fmla="*/ 880815 w 2126209"/>
                  <a:gd name="connsiteY61" fmla="*/ 1397794 h 1407320"/>
                  <a:gd name="connsiteX62" fmla="*/ 811759 w 2126209"/>
                  <a:gd name="connsiteY62" fmla="*/ 1390650 h 1407320"/>
                  <a:gd name="connsiteX63" fmla="*/ 721272 w 2126209"/>
                  <a:gd name="connsiteY63" fmla="*/ 1393031 h 1407320"/>
                  <a:gd name="connsiteX64" fmla="*/ 716509 w 2126209"/>
                  <a:gd name="connsiteY64" fmla="*/ 1383506 h 1407320"/>
                  <a:gd name="connsiteX65" fmla="*/ 711747 w 2126209"/>
                  <a:gd name="connsiteY65" fmla="*/ 1221581 h 1407320"/>
                  <a:gd name="connsiteX66" fmla="*/ 709365 w 2126209"/>
                  <a:gd name="connsiteY66" fmla="*/ 883444 h 1407320"/>
                  <a:gd name="connsiteX67" fmla="*/ 704603 w 2126209"/>
                  <a:gd name="connsiteY67" fmla="*/ 852487 h 1407320"/>
                  <a:gd name="connsiteX68" fmla="*/ 702222 w 2126209"/>
                  <a:gd name="connsiteY68" fmla="*/ 745331 h 1407320"/>
                  <a:gd name="connsiteX69" fmla="*/ 699840 w 2126209"/>
                  <a:gd name="connsiteY69" fmla="*/ 735806 h 1407320"/>
                  <a:gd name="connsiteX70" fmla="*/ 702222 w 2126209"/>
                  <a:gd name="connsiteY70" fmla="*/ 702469 h 1407320"/>
                  <a:gd name="connsiteX71" fmla="*/ 706984 w 2126209"/>
                  <a:gd name="connsiteY71" fmla="*/ 692944 h 1407320"/>
                  <a:gd name="connsiteX72" fmla="*/ 711747 w 2126209"/>
                  <a:gd name="connsiteY72" fmla="*/ 685800 h 1407320"/>
                  <a:gd name="connsiteX73" fmla="*/ 683172 w 2126209"/>
                  <a:gd name="connsiteY73" fmla="*/ 688181 h 1407320"/>
                  <a:gd name="connsiteX74" fmla="*/ 380753 w 2126209"/>
                  <a:gd name="connsiteY74" fmla="*/ 685800 h 1407320"/>
                  <a:gd name="connsiteX75" fmla="*/ 30709 w 2126209"/>
                  <a:gd name="connsiteY75" fmla="*/ 685800 h 1407320"/>
                  <a:gd name="connsiteX76" fmla="*/ 16422 w 2126209"/>
                  <a:gd name="connsiteY76" fmla="*/ 409575 h 1407320"/>
                  <a:gd name="connsiteX77" fmla="*/ 18803 w 2126209"/>
                  <a:gd name="connsiteY77" fmla="*/ 397669 h 1407320"/>
                  <a:gd name="connsiteX78" fmla="*/ 21184 w 2126209"/>
                  <a:gd name="connsiteY78" fmla="*/ 381000 h 1407320"/>
                  <a:gd name="connsiteX79" fmla="*/ 23565 w 2126209"/>
                  <a:gd name="connsiteY79" fmla="*/ 369094 h 1407320"/>
                  <a:gd name="connsiteX80" fmla="*/ 28328 w 2126209"/>
                  <a:gd name="connsiteY80" fmla="*/ 323850 h 1407320"/>
                  <a:gd name="connsiteX81" fmla="*/ 30709 w 2126209"/>
                  <a:gd name="connsiteY81" fmla="*/ 309562 h 1407320"/>
                  <a:gd name="connsiteX82" fmla="*/ 35472 w 2126209"/>
                  <a:gd name="connsiteY82" fmla="*/ 273844 h 1407320"/>
                  <a:gd name="connsiteX83" fmla="*/ 37853 w 2126209"/>
                  <a:gd name="connsiteY83" fmla="*/ 250031 h 1407320"/>
                  <a:gd name="connsiteX84" fmla="*/ 40234 w 2126209"/>
                  <a:gd name="connsiteY84" fmla="*/ 238125 h 1407320"/>
                  <a:gd name="connsiteX85" fmla="*/ 44997 w 2126209"/>
                  <a:gd name="connsiteY85" fmla="*/ 216694 h 1407320"/>
                  <a:gd name="connsiteX86" fmla="*/ 42615 w 2126209"/>
                  <a:gd name="connsiteY86" fmla="*/ 121444 h 1407320"/>
                  <a:gd name="connsiteX87" fmla="*/ 37853 w 2126209"/>
                  <a:gd name="connsiteY87" fmla="*/ 83344 h 1407320"/>
                  <a:gd name="connsiteX88" fmla="*/ 35472 w 2126209"/>
                  <a:gd name="connsiteY88" fmla="*/ 52387 h 1407320"/>
                  <a:gd name="connsiteX89" fmla="*/ 30709 w 2126209"/>
                  <a:gd name="connsiteY89" fmla="*/ 7144 h 1407320"/>
                  <a:gd name="connsiteX90" fmla="*/ 37853 w 2126209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364331 w 2109787"/>
                  <a:gd name="connsiteY74" fmla="*/ 685800 h 1407320"/>
                  <a:gd name="connsiteX75" fmla="*/ 14287 w 2109787"/>
                  <a:gd name="connsiteY75" fmla="*/ 685800 h 1407320"/>
                  <a:gd name="connsiteX76" fmla="*/ 0 w 2109787"/>
                  <a:gd name="connsiteY76" fmla="*/ 409575 h 1407320"/>
                  <a:gd name="connsiteX77" fmla="*/ 2381 w 2109787"/>
                  <a:gd name="connsiteY77" fmla="*/ 397669 h 1407320"/>
                  <a:gd name="connsiteX78" fmla="*/ 4762 w 2109787"/>
                  <a:gd name="connsiteY78" fmla="*/ 381000 h 1407320"/>
                  <a:gd name="connsiteX79" fmla="*/ 7143 w 2109787"/>
                  <a:gd name="connsiteY79" fmla="*/ 369094 h 1407320"/>
                  <a:gd name="connsiteX80" fmla="*/ 11906 w 2109787"/>
                  <a:gd name="connsiteY80" fmla="*/ 323850 h 1407320"/>
                  <a:gd name="connsiteX81" fmla="*/ 14287 w 2109787"/>
                  <a:gd name="connsiteY81" fmla="*/ 309562 h 1407320"/>
                  <a:gd name="connsiteX82" fmla="*/ 19050 w 2109787"/>
                  <a:gd name="connsiteY82" fmla="*/ 273844 h 1407320"/>
                  <a:gd name="connsiteX83" fmla="*/ 21431 w 2109787"/>
                  <a:gd name="connsiteY83" fmla="*/ 250031 h 1407320"/>
                  <a:gd name="connsiteX84" fmla="*/ 23812 w 2109787"/>
                  <a:gd name="connsiteY84" fmla="*/ 238125 h 1407320"/>
                  <a:gd name="connsiteX85" fmla="*/ 28575 w 2109787"/>
                  <a:gd name="connsiteY85" fmla="*/ 216694 h 1407320"/>
                  <a:gd name="connsiteX86" fmla="*/ 26193 w 2109787"/>
                  <a:gd name="connsiteY86" fmla="*/ 121444 h 1407320"/>
                  <a:gd name="connsiteX87" fmla="*/ 21431 w 2109787"/>
                  <a:gd name="connsiteY87" fmla="*/ 83344 h 1407320"/>
                  <a:gd name="connsiteX88" fmla="*/ 19050 w 2109787"/>
                  <a:gd name="connsiteY88" fmla="*/ 52387 h 1407320"/>
                  <a:gd name="connsiteX89" fmla="*/ 14287 w 2109787"/>
                  <a:gd name="connsiteY89" fmla="*/ 7144 h 1407320"/>
                  <a:gd name="connsiteX90" fmla="*/ 21431 w 2109787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364331 w 2109787"/>
                  <a:gd name="connsiteY74" fmla="*/ 685800 h 1407320"/>
                  <a:gd name="connsiteX75" fmla="*/ 16668 w 2109787"/>
                  <a:gd name="connsiteY75" fmla="*/ 707231 h 1407320"/>
                  <a:gd name="connsiteX76" fmla="*/ 0 w 2109787"/>
                  <a:gd name="connsiteY76" fmla="*/ 409575 h 1407320"/>
                  <a:gd name="connsiteX77" fmla="*/ 2381 w 2109787"/>
                  <a:gd name="connsiteY77" fmla="*/ 397669 h 1407320"/>
                  <a:gd name="connsiteX78" fmla="*/ 4762 w 2109787"/>
                  <a:gd name="connsiteY78" fmla="*/ 381000 h 1407320"/>
                  <a:gd name="connsiteX79" fmla="*/ 7143 w 2109787"/>
                  <a:gd name="connsiteY79" fmla="*/ 369094 h 1407320"/>
                  <a:gd name="connsiteX80" fmla="*/ 11906 w 2109787"/>
                  <a:gd name="connsiteY80" fmla="*/ 323850 h 1407320"/>
                  <a:gd name="connsiteX81" fmla="*/ 14287 w 2109787"/>
                  <a:gd name="connsiteY81" fmla="*/ 309562 h 1407320"/>
                  <a:gd name="connsiteX82" fmla="*/ 19050 w 2109787"/>
                  <a:gd name="connsiteY82" fmla="*/ 273844 h 1407320"/>
                  <a:gd name="connsiteX83" fmla="*/ 21431 w 2109787"/>
                  <a:gd name="connsiteY83" fmla="*/ 250031 h 1407320"/>
                  <a:gd name="connsiteX84" fmla="*/ 23812 w 2109787"/>
                  <a:gd name="connsiteY84" fmla="*/ 238125 h 1407320"/>
                  <a:gd name="connsiteX85" fmla="*/ 28575 w 2109787"/>
                  <a:gd name="connsiteY85" fmla="*/ 216694 h 1407320"/>
                  <a:gd name="connsiteX86" fmla="*/ 26193 w 2109787"/>
                  <a:gd name="connsiteY86" fmla="*/ 121444 h 1407320"/>
                  <a:gd name="connsiteX87" fmla="*/ 21431 w 2109787"/>
                  <a:gd name="connsiteY87" fmla="*/ 83344 h 1407320"/>
                  <a:gd name="connsiteX88" fmla="*/ 19050 w 2109787"/>
                  <a:gd name="connsiteY88" fmla="*/ 52387 h 1407320"/>
                  <a:gd name="connsiteX89" fmla="*/ 14287 w 2109787"/>
                  <a:gd name="connsiteY89" fmla="*/ 7144 h 1407320"/>
                  <a:gd name="connsiteX90" fmla="*/ 21431 w 2109787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16668 w 2109787"/>
                  <a:gd name="connsiteY74" fmla="*/ 707231 h 1407320"/>
                  <a:gd name="connsiteX75" fmla="*/ 0 w 2109787"/>
                  <a:gd name="connsiteY75" fmla="*/ 409575 h 1407320"/>
                  <a:gd name="connsiteX76" fmla="*/ 2381 w 2109787"/>
                  <a:gd name="connsiteY76" fmla="*/ 397669 h 1407320"/>
                  <a:gd name="connsiteX77" fmla="*/ 4762 w 2109787"/>
                  <a:gd name="connsiteY77" fmla="*/ 381000 h 1407320"/>
                  <a:gd name="connsiteX78" fmla="*/ 7143 w 2109787"/>
                  <a:gd name="connsiteY78" fmla="*/ 369094 h 1407320"/>
                  <a:gd name="connsiteX79" fmla="*/ 11906 w 2109787"/>
                  <a:gd name="connsiteY79" fmla="*/ 323850 h 1407320"/>
                  <a:gd name="connsiteX80" fmla="*/ 14287 w 2109787"/>
                  <a:gd name="connsiteY80" fmla="*/ 309562 h 1407320"/>
                  <a:gd name="connsiteX81" fmla="*/ 19050 w 2109787"/>
                  <a:gd name="connsiteY81" fmla="*/ 273844 h 1407320"/>
                  <a:gd name="connsiteX82" fmla="*/ 21431 w 2109787"/>
                  <a:gd name="connsiteY82" fmla="*/ 250031 h 1407320"/>
                  <a:gd name="connsiteX83" fmla="*/ 23812 w 2109787"/>
                  <a:gd name="connsiteY83" fmla="*/ 238125 h 1407320"/>
                  <a:gd name="connsiteX84" fmla="*/ 28575 w 2109787"/>
                  <a:gd name="connsiteY84" fmla="*/ 216694 h 1407320"/>
                  <a:gd name="connsiteX85" fmla="*/ 26193 w 2109787"/>
                  <a:gd name="connsiteY85" fmla="*/ 121444 h 1407320"/>
                  <a:gd name="connsiteX86" fmla="*/ 21431 w 2109787"/>
                  <a:gd name="connsiteY86" fmla="*/ 83344 h 1407320"/>
                  <a:gd name="connsiteX87" fmla="*/ 19050 w 2109787"/>
                  <a:gd name="connsiteY87" fmla="*/ 52387 h 1407320"/>
                  <a:gd name="connsiteX88" fmla="*/ 14287 w 2109787"/>
                  <a:gd name="connsiteY88" fmla="*/ 7144 h 1407320"/>
                  <a:gd name="connsiteX89" fmla="*/ 21431 w 2109787"/>
                  <a:gd name="connsiteY89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21431 w 2109787"/>
                  <a:gd name="connsiteY85" fmla="*/ 83344 h 1407320"/>
                  <a:gd name="connsiteX86" fmla="*/ 19050 w 2109787"/>
                  <a:gd name="connsiteY86" fmla="*/ 52387 h 1407320"/>
                  <a:gd name="connsiteX87" fmla="*/ 14287 w 2109787"/>
                  <a:gd name="connsiteY87" fmla="*/ 7144 h 1407320"/>
                  <a:gd name="connsiteX88" fmla="*/ 21431 w 2109787"/>
                  <a:gd name="connsiteY88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21431 w 2109787"/>
                  <a:gd name="connsiteY85" fmla="*/ 83344 h 1407320"/>
                  <a:gd name="connsiteX86" fmla="*/ 14287 w 2109787"/>
                  <a:gd name="connsiteY86" fmla="*/ 7144 h 1407320"/>
                  <a:gd name="connsiteX87" fmla="*/ 21431 w 2109787"/>
                  <a:gd name="connsiteY87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14287 w 2109787"/>
                  <a:gd name="connsiteY85" fmla="*/ 7144 h 1407320"/>
                  <a:gd name="connsiteX86" fmla="*/ 21431 w 2109787"/>
                  <a:gd name="connsiteY86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14287 w 2109787"/>
                  <a:gd name="connsiteY84" fmla="*/ 7144 h 1407320"/>
                  <a:gd name="connsiteX85" fmla="*/ 21431 w 2109787"/>
                  <a:gd name="connsiteY85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14287 w 2109787"/>
                  <a:gd name="connsiteY83" fmla="*/ 7144 h 1407320"/>
                  <a:gd name="connsiteX84" fmla="*/ 21431 w 2109787"/>
                  <a:gd name="connsiteY84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14287 w 2109787"/>
                  <a:gd name="connsiteY82" fmla="*/ 7144 h 1407320"/>
                  <a:gd name="connsiteX83" fmla="*/ 21431 w 2109787"/>
                  <a:gd name="connsiteY83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14287 w 2109787"/>
                  <a:gd name="connsiteY81" fmla="*/ 7144 h 1407320"/>
                  <a:gd name="connsiteX82" fmla="*/ 21431 w 2109787"/>
                  <a:gd name="connsiteY82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4287 w 2109787"/>
                  <a:gd name="connsiteY80" fmla="*/ 7144 h 1407320"/>
                  <a:gd name="connsiteX81" fmla="*/ 21431 w 2109787"/>
                  <a:gd name="connsiteY81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7144 h 1407320"/>
                  <a:gd name="connsiteX80" fmla="*/ 21431 w 2109787"/>
                  <a:gd name="connsiteY8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4287 w 2109787"/>
                  <a:gd name="connsiteY78" fmla="*/ 7144 h 1407320"/>
                  <a:gd name="connsiteX79" fmla="*/ 21431 w 2109787"/>
                  <a:gd name="connsiteY79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14287 w 2109787"/>
                  <a:gd name="connsiteY77" fmla="*/ 7144 h 1407320"/>
                  <a:gd name="connsiteX78" fmla="*/ 21431 w 2109787"/>
                  <a:gd name="connsiteY78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14287 w 2109787"/>
                  <a:gd name="connsiteY76" fmla="*/ 7144 h 1407320"/>
                  <a:gd name="connsiteX77" fmla="*/ 21431 w 2109787"/>
                  <a:gd name="connsiteY77" fmla="*/ 9525 h 1407320"/>
                  <a:gd name="connsiteX0" fmla="*/ 21441 w 2109797"/>
                  <a:gd name="connsiteY0" fmla="*/ 9525 h 1407320"/>
                  <a:gd name="connsiteX1" fmla="*/ 130978 w 2109797"/>
                  <a:gd name="connsiteY1" fmla="*/ 16669 h 1407320"/>
                  <a:gd name="connsiteX2" fmla="*/ 764391 w 2109797"/>
                  <a:gd name="connsiteY2" fmla="*/ 14287 h 1407320"/>
                  <a:gd name="connsiteX3" fmla="*/ 1081097 w 2109797"/>
                  <a:gd name="connsiteY3" fmla="*/ 14287 h 1407320"/>
                  <a:gd name="connsiteX4" fmla="*/ 1093003 w 2109797"/>
                  <a:gd name="connsiteY4" fmla="*/ 11906 h 1407320"/>
                  <a:gd name="connsiteX5" fmla="*/ 1245403 w 2109797"/>
                  <a:gd name="connsiteY5" fmla="*/ 9525 h 1407320"/>
                  <a:gd name="connsiteX6" fmla="*/ 1871672 w 2109797"/>
                  <a:gd name="connsiteY6" fmla="*/ 7144 h 1407320"/>
                  <a:gd name="connsiteX7" fmla="*/ 1878816 w 2109797"/>
                  <a:gd name="connsiteY7" fmla="*/ 4762 h 1407320"/>
                  <a:gd name="connsiteX8" fmla="*/ 1943110 w 2109797"/>
                  <a:gd name="connsiteY8" fmla="*/ 0 h 1407320"/>
                  <a:gd name="connsiteX9" fmla="*/ 2000260 w 2109797"/>
                  <a:gd name="connsiteY9" fmla="*/ 2381 h 1407320"/>
                  <a:gd name="connsiteX10" fmla="*/ 2016928 w 2109797"/>
                  <a:gd name="connsiteY10" fmla="*/ 4762 h 1407320"/>
                  <a:gd name="connsiteX11" fmla="*/ 2043122 w 2109797"/>
                  <a:gd name="connsiteY11" fmla="*/ 11906 h 1407320"/>
                  <a:gd name="connsiteX12" fmla="*/ 2078841 w 2109797"/>
                  <a:gd name="connsiteY12" fmla="*/ 14287 h 1407320"/>
                  <a:gd name="connsiteX13" fmla="*/ 2109797 w 2109797"/>
                  <a:gd name="connsiteY13" fmla="*/ 19050 h 1407320"/>
                  <a:gd name="connsiteX14" fmla="*/ 2107416 w 2109797"/>
                  <a:gd name="connsiteY14" fmla="*/ 190500 h 1407320"/>
                  <a:gd name="connsiteX15" fmla="*/ 2105035 w 2109797"/>
                  <a:gd name="connsiteY15" fmla="*/ 238125 h 1407320"/>
                  <a:gd name="connsiteX16" fmla="*/ 2097891 w 2109797"/>
                  <a:gd name="connsiteY16" fmla="*/ 359569 h 1407320"/>
                  <a:gd name="connsiteX17" fmla="*/ 2095510 w 2109797"/>
                  <a:gd name="connsiteY17" fmla="*/ 390525 h 1407320"/>
                  <a:gd name="connsiteX18" fmla="*/ 2090747 w 2109797"/>
                  <a:gd name="connsiteY18" fmla="*/ 473869 h 1407320"/>
                  <a:gd name="connsiteX19" fmla="*/ 2088366 w 2109797"/>
                  <a:gd name="connsiteY19" fmla="*/ 483394 h 1407320"/>
                  <a:gd name="connsiteX20" fmla="*/ 2085985 w 2109797"/>
                  <a:gd name="connsiteY20" fmla="*/ 500062 h 1407320"/>
                  <a:gd name="connsiteX21" fmla="*/ 2088366 w 2109797"/>
                  <a:gd name="connsiteY21" fmla="*/ 583406 h 1407320"/>
                  <a:gd name="connsiteX22" fmla="*/ 2090747 w 2109797"/>
                  <a:gd name="connsiteY22" fmla="*/ 595312 h 1407320"/>
                  <a:gd name="connsiteX23" fmla="*/ 2093128 w 2109797"/>
                  <a:gd name="connsiteY23" fmla="*/ 628650 h 1407320"/>
                  <a:gd name="connsiteX24" fmla="*/ 2095510 w 2109797"/>
                  <a:gd name="connsiteY24" fmla="*/ 638175 h 1407320"/>
                  <a:gd name="connsiteX25" fmla="*/ 2097891 w 2109797"/>
                  <a:gd name="connsiteY25" fmla="*/ 652462 h 1407320"/>
                  <a:gd name="connsiteX26" fmla="*/ 2105035 w 2109797"/>
                  <a:gd name="connsiteY26" fmla="*/ 678656 h 1407320"/>
                  <a:gd name="connsiteX27" fmla="*/ 2107416 w 2109797"/>
                  <a:gd name="connsiteY27" fmla="*/ 697706 h 1407320"/>
                  <a:gd name="connsiteX28" fmla="*/ 1852622 w 2109797"/>
                  <a:gd name="connsiteY28" fmla="*/ 726281 h 1407320"/>
                  <a:gd name="connsiteX29" fmla="*/ 1747847 w 2109797"/>
                  <a:gd name="connsiteY29" fmla="*/ 731044 h 1407320"/>
                  <a:gd name="connsiteX30" fmla="*/ 1733560 w 2109797"/>
                  <a:gd name="connsiteY30" fmla="*/ 735806 h 1407320"/>
                  <a:gd name="connsiteX31" fmla="*/ 1621641 w 2109797"/>
                  <a:gd name="connsiteY31" fmla="*/ 738187 h 1407320"/>
                  <a:gd name="connsiteX32" fmla="*/ 1552585 w 2109797"/>
                  <a:gd name="connsiteY32" fmla="*/ 740569 h 1407320"/>
                  <a:gd name="connsiteX33" fmla="*/ 1481147 w 2109797"/>
                  <a:gd name="connsiteY33" fmla="*/ 738187 h 1407320"/>
                  <a:gd name="connsiteX34" fmla="*/ 1469241 w 2109797"/>
                  <a:gd name="connsiteY34" fmla="*/ 735806 h 1407320"/>
                  <a:gd name="connsiteX35" fmla="*/ 1452572 w 2109797"/>
                  <a:gd name="connsiteY35" fmla="*/ 733425 h 1407320"/>
                  <a:gd name="connsiteX36" fmla="*/ 1412091 w 2109797"/>
                  <a:gd name="connsiteY36" fmla="*/ 726281 h 1407320"/>
                  <a:gd name="connsiteX37" fmla="*/ 1397803 w 2109797"/>
                  <a:gd name="connsiteY37" fmla="*/ 731044 h 1407320"/>
                  <a:gd name="connsiteX38" fmla="*/ 1395422 w 2109797"/>
                  <a:gd name="connsiteY38" fmla="*/ 804862 h 1407320"/>
                  <a:gd name="connsiteX39" fmla="*/ 1393041 w 2109797"/>
                  <a:gd name="connsiteY39" fmla="*/ 852487 h 1407320"/>
                  <a:gd name="connsiteX40" fmla="*/ 1388278 w 2109797"/>
                  <a:gd name="connsiteY40" fmla="*/ 876300 h 1407320"/>
                  <a:gd name="connsiteX41" fmla="*/ 1383516 w 2109797"/>
                  <a:gd name="connsiteY41" fmla="*/ 900112 h 1407320"/>
                  <a:gd name="connsiteX42" fmla="*/ 1381135 w 2109797"/>
                  <a:gd name="connsiteY42" fmla="*/ 992981 h 1407320"/>
                  <a:gd name="connsiteX43" fmla="*/ 1378753 w 2109797"/>
                  <a:gd name="connsiteY43" fmla="*/ 1004887 h 1407320"/>
                  <a:gd name="connsiteX44" fmla="*/ 1383516 w 2109797"/>
                  <a:gd name="connsiteY44" fmla="*/ 1109662 h 1407320"/>
                  <a:gd name="connsiteX45" fmla="*/ 1385897 w 2109797"/>
                  <a:gd name="connsiteY45" fmla="*/ 1145381 h 1407320"/>
                  <a:gd name="connsiteX46" fmla="*/ 1390660 w 2109797"/>
                  <a:gd name="connsiteY46" fmla="*/ 1159669 h 1407320"/>
                  <a:gd name="connsiteX47" fmla="*/ 1393041 w 2109797"/>
                  <a:gd name="connsiteY47" fmla="*/ 1169194 h 1407320"/>
                  <a:gd name="connsiteX48" fmla="*/ 1395422 w 2109797"/>
                  <a:gd name="connsiteY48" fmla="*/ 1193006 h 1407320"/>
                  <a:gd name="connsiteX49" fmla="*/ 1397803 w 2109797"/>
                  <a:gd name="connsiteY49" fmla="*/ 1202531 h 1407320"/>
                  <a:gd name="connsiteX50" fmla="*/ 1402566 w 2109797"/>
                  <a:gd name="connsiteY50" fmla="*/ 1221581 h 1407320"/>
                  <a:gd name="connsiteX51" fmla="*/ 1409710 w 2109797"/>
                  <a:gd name="connsiteY51" fmla="*/ 1238250 h 1407320"/>
                  <a:gd name="connsiteX52" fmla="*/ 1412091 w 2109797"/>
                  <a:gd name="connsiteY52" fmla="*/ 1257300 h 1407320"/>
                  <a:gd name="connsiteX53" fmla="*/ 1414472 w 2109797"/>
                  <a:gd name="connsiteY53" fmla="*/ 1266825 h 1407320"/>
                  <a:gd name="connsiteX54" fmla="*/ 1416853 w 2109797"/>
                  <a:gd name="connsiteY54" fmla="*/ 1350169 h 1407320"/>
                  <a:gd name="connsiteX55" fmla="*/ 1419235 w 2109797"/>
                  <a:gd name="connsiteY55" fmla="*/ 1359694 h 1407320"/>
                  <a:gd name="connsiteX56" fmla="*/ 1421616 w 2109797"/>
                  <a:gd name="connsiteY56" fmla="*/ 1371600 h 1407320"/>
                  <a:gd name="connsiteX57" fmla="*/ 1419235 w 2109797"/>
                  <a:gd name="connsiteY57" fmla="*/ 1404937 h 1407320"/>
                  <a:gd name="connsiteX58" fmla="*/ 1412091 w 2109797"/>
                  <a:gd name="connsiteY58" fmla="*/ 1407319 h 1407320"/>
                  <a:gd name="connsiteX59" fmla="*/ 940603 w 2109797"/>
                  <a:gd name="connsiteY59" fmla="*/ 1402556 h 1407320"/>
                  <a:gd name="connsiteX60" fmla="*/ 885835 w 2109797"/>
                  <a:gd name="connsiteY60" fmla="*/ 1400175 h 1407320"/>
                  <a:gd name="connsiteX61" fmla="*/ 864403 w 2109797"/>
                  <a:gd name="connsiteY61" fmla="*/ 1397794 h 1407320"/>
                  <a:gd name="connsiteX62" fmla="*/ 795347 w 2109797"/>
                  <a:gd name="connsiteY62" fmla="*/ 1390650 h 1407320"/>
                  <a:gd name="connsiteX63" fmla="*/ 704860 w 2109797"/>
                  <a:gd name="connsiteY63" fmla="*/ 1393031 h 1407320"/>
                  <a:gd name="connsiteX64" fmla="*/ 700097 w 2109797"/>
                  <a:gd name="connsiteY64" fmla="*/ 1383506 h 1407320"/>
                  <a:gd name="connsiteX65" fmla="*/ 695335 w 2109797"/>
                  <a:gd name="connsiteY65" fmla="*/ 1221581 h 1407320"/>
                  <a:gd name="connsiteX66" fmla="*/ 692953 w 2109797"/>
                  <a:gd name="connsiteY66" fmla="*/ 883444 h 1407320"/>
                  <a:gd name="connsiteX67" fmla="*/ 688191 w 2109797"/>
                  <a:gd name="connsiteY67" fmla="*/ 852487 h 1407320"/>
                  <a:gd name="connsiteX68" fmla="*/ 685810 w 2109797"/>
                  <a:gd name="connsiteY68" fmla="*/ 745331 h 1407320"/>
                  <a:gd name="connsiteX69" fmla="*/ 683428 w 2109797"/>
                  <a:gd name="connsiteY69" fmla="*/ 735806 h 1407320"/>
                  <a:gd name="connsiteX70" fmla="*/ 685810 w 2109797"/>
                  <a:gd name="connsiteY70" fmla="*/ 702469 h 1407320"/>
                  <a:gd name="connsiteX71" fmla="*/ 690572 w 2109797"/>
                  <a:gd name="connsiteY71" fmla="*/ 692944 h 1407320"/>
                  <a:gd name="connsiteX72" fmla="*/ 695335 w 2109797"/>
                  <a:gd name="connsiteY72" fmla="*/ 685800 h 1407320"/>
                  <a:gd name="connsiteX73" fmla="*/ 16678 w 2109797"/>
                  <a:gd name="connsiteY73" fmla="*/ 707231 h 1407320"/>
                  <a:gd name="connsiteX74" fmla="*/ 10 w 2109797"/>
                  <a:gd name="connsiteY74" fmla="*/ 409575 h 1407320"/>
                  <a:gd name="connsiteX75" fmla="*/ 14297 w 2109797"/>
                  <a:gd name="connsiteY75" fmla="*/ 7144 h 1407320"/>
                  <a:gd name="connsiteX76" fmla="*/ 21441 w 2109797"/>
                  <a:gd name="connsiteY76" fmla="*/ 9525 h 1407320"/>
                  <a:gd name="connsiteX0" fmla="*/ 56015 w 2144371"/>
                  <a:gd name="connsiteY0" fmla="*/ 9525 h 1407320"/>
                  <a:gd name="connsiteX1" fmla="*/ 165552 w 2144371"/>
                  <a:gd name="connsiteY1" fmla="*/ 16669 h 1407320"/>
                  <a:gd name="connsiteX2" fmla="*/ 798965 w 2144371"/>
                  <a:gd name="connsiteY2" fmla="*/ 14287 h 1407320"/>
                  <a:gd name="connsiteX3" fmla="*/ 1115671 w 2144371"/>
                  <a:gd name="connsiteY3" fmla="*/ 14287 h 1407320"/>
                  <a:gd name="connsiteX4" fmla="*/ 1127577 w 2144371"/>
                  <a:gd name="connsiteY4" fmla="*/ 11906 h 1407320"/>
                  <a:gd name="connsiteX5" fmla="*/ 1279977 w 2144371"/>
                  <a:gd name="connsiteY5" fmla="*/ 9525 h 1407320"/>
                  <a:gd name="connsiteX6" fmla="*/ 1906246 w 2144371"/>
                  <a:gd name="connsiteY6" fmla="*/ 7144 h 1407320"/>
                  <a:gd name="connsiteX7" fmla="*/ 1913390 w 2144371"/>
                  <a:gd name="connsiteY7" fmla="*/ 4762 h 1407320"/>
                  <a:gd name="connsiteX8" fmla="*/ 1977684 w 2144371"/>
                  <a:gd name="connsiteY8" fmla="*/ 0 h 1407320"/>
                  <a:gd name="connsiteX9" fmla="*/ 2034834 w 2144371"/>
                  <a:gd name="connsiteY9" fmla="*/ 2381 h 1407320"/>
                  <a:gd name="connsiteX10" fmla="*/ 2051502 w 2144371"/>
                  <a:gd name="connsiteY10" fmla="*/ 4762 h 1407320"/>
                  <a:gd name="connsiteX11" fmla="*/ 2077696 w 2144371"/>
                  <a:gd name="connsiteY11" fmla="*/ 11906 h 1407320"/>
                  <a:gd name="connsiteX12" fmla="*/ 2113415 w 2144371"/>
                  <a:gd name="connsiteY12" fmla="*/ 14287 h 1407320"/>
                  <a:gd name="connsiteX13" fmla="*/ 2144371 w 2144371"/>
                  <a:gd name="connsiteY13" fmla="*/ 19050 h 1407320"/>
                  <a:gd name="connsiteX14" fmla="*/ 2141990 w 2144371"/>
                  <a:gd name="connsiteY14" fmla="*/ 190500 h 1407320"/>
                  <a:gd name="connsiteX15" fmla="*/ 2139609 w 2144371"/>
                  <a:gd name="connsiteY15" fmla="*/ 238125 h 1407320"/>
                  <a:gd name="connsiteX16" fmla="*/ 2132465 w 2144371"/>
                  <a:gd name="connsiteY16" fmla="*/ 359569 h 1407320"/>
                  <a:gd name="connsiteX17" fmla="*/ 2130084 w 2144371"/>
                  <a:gd name="connsiteY17" fmla="*/ 390525 h 1407320"/>
                  <a:gd name="connsiteX18" fmla="*/ 2125321 w 2144371"/>
                  <a:gd name="connsiteY18" fmla="*/ 473869 h 1407320"/>
                  <a:gd name="connsiteX19" fmla="*/ 2122940 w 2144371"/>
                  <a:gd name="connsiteY19" fmla="*/ 483394 h 1407320"/>
                  <a:gd name="connsiteX20" fmla="*/ 2120559 w 2144371"/>
                  <a:gd name="connsiteY20" fmla="*/ 500062 h 1407320"/>
                  <a:gd name="connsiteX21" fmla="*/ 2122940 w 2144371"/>
                  <a:gd name="connsiteY21" fmla="*/ 583406 h 1407320"/>
                  <a:gd name="connsiteX22" fmla="*/ 2125321 w 2144371"/>
                  <a:gd name="connsiteY22" fmla="*/ 595312 h 1407320"/>
                  <a:gd name="connsiteX23" fmla="*/ 2127702 w 2144371"/>
                  <a:gd name="connsiteY23" fmla="*/ 628650 h 1407320"/>
                  <a:gd name="connsiteX24" fmla="*/ 2130084 w 2144371"/>
                  <a:gd name="connsiteY24" fmla="*/ 638175 h 1407320"/>
                  <a:gd name="connsiteX25" fmla="*/ 2132465 w 2144371"/>
                  <a:gd name="connsiteY25" fmla="*/ 652462 h 1407320"/>
                  <a:gd name="connsiteX26" fmla="*/ 2139609 w 2144371"/>
                  <a:gd name="connsiteY26" fmla="*/ 678656 h 1407320"/>
                  <a:gd name="connsiteX27" fmla="*/ 2141990 w 2144371"/>
                  <a:gd name="connsiteY27" fmla="*/ 697706 h 1407320"/>
                  <a:gd name="connsiteX28" fmla="*/ 1887196 w 2144371"/>
                  <a:gd name="connsiteY28" fmla="*/ 726281 h 1407320"/>
                  <a:gd name="connsiteX29" fmla="*/ 1782421 w 2144371"/>
                  <a:gd name="connsiteY29" fmla="*/ 731044 h 1407320"/>
                  <a:gd name="connsiteX30" fmla="*/ 1768134 w 2144371"/>
                  <a:gd name="connsiteY30" fmla="*/ 735806 h 1407320"/>
                  <a:gd name="connsiteX31" fmla="*/ 1656215 w 2144371"/>
                  <a:gd name="connsiteY31" fmla="*/ 738187 h 1407320"/>
                  <a:gd name="connsiteX32" fmla="*/ 1587159 w 2144371"/>
                  <a:gd name="connsiteY32" fmla="*/ 740569 h 1407320"/>
                  <a:gd name="connsiteX33" fmla="*/ 1515721 w 2144371"/>
                  <a:gd name="connsiteY33" fmla="*/ 738187 h 1407320"/>
                  <a:gd name="connsiteX34" fmla="*/ 1503815 w 2144371"/>
                  <a:gd name="connsiteY34" fmla="*/ 735806 h 1407320"/>
                  <a:gd name="connsiteX35" fmla="*/ 1487146 w 2144371"/>
                  <a:gd name="connsiteY35" fmla="*/ 733425 h 1407320"/>
                  <a:gd name="connsiteX36" fmla="*/ 1446665 w 2144371"/>
                  <a:gd name="connsiteY36" fmla="*/ 726281 h 1407320"/>
                  <a:gd name="connsiteX37" fmla="*/ 1432377 w 2144371"/>
                  <a:gd name="connsiteY37" fmla="*/ 731044 h 1407320"/>
                  <a:gd name="connsiteX38" fmla="*/ 1429996 w 2144371"/>
                  <a:gd name="connsiteY38" fmla="*/ 804862 h 1407320"/>
                  <a:gd name="connsiteX39" fmla="*/ 1427615 w 2144371"/>
                  <a:gd name="connsiteY39" fmla="*/ 852487 h 1407320"/>
                  <a:gd name="connsiteX40" fmla="*/ 1422852 w 2144371"/>
                  <a:gd name="connsiteY40" fmla="*/ 876300 h 1407320"/>
                  <a:gd name="connsiteX41" fmla="*/ 1418090 w 2144371"/>
                  <a:gd name="connsiteY41" fmla="*/ 900112 h 1407320"/>
                  <a:gd name="connsiteX42" fmla="*/ 1415709 w 2144371"/>
                  <a:gd name="connsiteY42" fmla="*/ 992981 h 1407320"/>
                  <a:gd name="connsiteX43" fmla="*/ 1413327 w 2144371"/>
                  <a:gd name="connsiteY43" fmla="*/ 1004887 h 1407320"/>
                  <a:gd name="connsiteX44" fmla="*/ 1418090 w 2144371"/>
                  <a:gd name="connsiteY44" fmla="*/ 1109662 h 1407320"/>
                  <a:gd name="connsiteX45" fmla="*/ 1420471 w 2144371"/>
                  <a:gd name="connsiteY45" fmla="*/ 1145381 h 1407320"/>
                  <a:gd name="connsiteX46" fmla="*/ 1425234 w 2144371"/>
                  <a:gd name="connsiteY46" fmla="*/ 1159669 h 1407320"/>
                  <a:gd name="connsiteX47" fmla="*/ 1427615 w 2144371"/>
                  <a:gd name="connsiteY47" fmla="*/ 1169194 h 1407320"/>
                  <a:gd name="connsiteX48" fmla="*/ 1429996 w 2144371"/>
                  <a:gd name="connsiteY48" fmla="*/ 1193006 h 1407320"/>
                  <a:gd name="connsiteX49" fmla="*/ 1432377 w 2144371"/>
                  <a:gd name="connsiteY49" fmla="*/ 1202531 h 1407320"/>
                  <a:gd name="connsiteX50" fmla="*/ 1437140 w 2144371"/>
                  <a:gd name="connsiteY50" fmla="*/ 1221581 h 1407320"/>
                  <a:gd name="connsiteX51" fmla="*/ 1444284 w 2144371"/>
                  <a:gd name="connsiteY51" fmla="*/ 1238250 h 1407320"/>
                  <a:gd name="connsiteX52" fmla="*/ 1446665 w 2144371"/>
                  <a:gd name="connsiteY52" fmla="*/ 1257300 h 1407320"/>
                  <a:gd name="connsiteX53" fmla="*/ 1449046 w 2144371"/>
                  <a:gd name="connsiteY53" fmla="*/ 1266825 h 1407320"/>
                  <a:gd name="connsiteX54" fmla="*/ 1451427 w 2144371"/>
                  <a:gd name="connsiteY54" fmla="*/ 1350169 h 1407320"/>
                  <a:gd name="connsiteX55" fmla="*/ 1453809 w 2144371"/>
                  <a:gd name="connsiteY55" fmla="*/ 1359694 h 1407320"/>
                  <a:gd name="connsiteX56" fmla="*/ 1456190 w 2144371"/>
                  <a:gd name="connsiteY56" fmla="*/ 1371600 h 1407320"/>
                  <a:gd name="connsiteX57" fmla="*/ 1453809 w 2144371"/>
                  <a:gd name="connsiteY57" fmla="*/ 1404937 h 1407320"/>
                  <a:gd name="connsiteX58" fmla="*/ 1446665 w 2144371"/>
                  <a:gd name="connsiteY58" fmla="*/ 1407319 h 1407320"/>
                  <a:gd name="connsiteX59" fmla="*/ 975177 w 2144371"/>
                  <a:gd name="connsiteY59" fmla="*/ 1402556 h 1407320"/>
                  <a:gd name="connsiteX60" fmla="*/ 920409 w 2144371"/>
                  <a:gd name="connsiteY60" fmla="*/ 1400175 h 1407320"/>
                  <a:gd name="connsiteX61" fmla="*/ 898977 w 2144371"/>
                  <a:gd name="connsiteY61" fmla="*/ 1397794 h 1407320"/>
                  <a:gd name="connsiteX62" fmla="*/ 829921 w 2144371"/>
                  <a:gd name="connsiteY62" fmla="*/ 1390650 h 1407320"/>
                  <a:gd name="connsiteX63" fmla="*/ 739434 w 2144371"/>
                  <a:gd name="connsiteY63" fmla="*/ 1393031 h 1407320"/>
                  <a:gd name="connsiteX64" fmla="*/ 734671 w 2144371"/>
                  <a:gd name="connsiteY64" fmla="*/ 1383506 h 1407320"/>
                  <a:gd name="connsiteX65" fmla="*/ 729909 w 2144371"/>
                  <a:gd name="connsiteY65" fmla="*/ 1221581 h 1407320"/>
                  <a:gd name="connsiteX66" fmla="*/ 727527 w 2144371"/>
                  <a:gd name="connsiteY66" fmla="*/ 883444 h 1407320"/>
                  <a:gd name="connsiteX67" fmla="*/ 722765 w 2144371"/>
                  <a:gd name="connsiteY67" fmla="*/ 852487 h 1407320"/>
                  <a:gd name="connsiteX68" fmla="*/ 720384 w 2144371"/>
                  <a:gd name="connsiteY68" fmla="*/ 745331 h 1407320"/>
                  <a:gd name="connsiteX69" fmla="*/ 718002 w 2144371"/>
                  <a:gd name="connsiteY69" fmla="*/ 735806 h 1407320"/>
                  <a:gd name="connsiteX70" fmla="*/ 720384 w 2144371"/>
                  <a:gd name="connsiteY70" fmla="*/ 702469 h 1407320"/>
                  <a:gd name="connsiteX71" fmla="*/ 725146 w 2144371"/>
                  <a:gd name="connsiteY71" fmla="*/ 692944 h 1407320"/>
                  <a:gd name="connsiteX72" fmla="*/ 729909 w 2144371"/>
                  <a:gd name="connsiteY72" fmla="*/ 685800 h 1407320"/>
                  <a:gd name="connsiteX73" fmla="*/ 51252 w 2144371"/>
                  <a:gd name="connsiteY73" fmla="*/ 707231 h 1407320"/>
                  <a:gd name="connsiteX74" fmla="*/ 48871 w 2144371"/>
                  <a:gd name="connsiteY74" fmla="*/ 7144 h 1407320"/>
                  <a:gd name="connsiteX75" fmla="*/ 56015 w 2144371"/>
                  <a:gd name="connsiteY75" fmla="*/ 9525 h 1407320"/>
                  <a:gd name="connsiteX0" fmla="*/ 48871 w 2144371"/>
                  <a:gd name="connsiteY0" fmla="*/ 49039 h 1449215"/>
                  <a:gd name="connsiteX1" fmla="*/ 165552 w 2144371"/>
                  <a:gd name="connsiteY1" fmla="*/ 58564 h 1449215"/>
                  <a:gd name="connsiteX2" fmla="*/ 798965 w 2144371"/>
                  <a:gd name="connsiteY2" fmla="*/ 56182 h 1449215"/>
                  <a:gd name="connsiteX3" fmla="*/ 1115671 w 2144371"/>
                  <a:gd name="connsiteY3" fmla="*/ 56182 h 1449215"/>
                  <a:gd name="connsiteX4" fmla="*/ 1127577 w 2144371"/>
                  <a:gd name="connsiteY4" fmla="*/ 53801 h 1449215"/>
                  <a:gd name="connsiteX5" fmla="*/ 1279977 w 2144371"/>
                  <a:gd name="connsiteY5" fmla="*/ 51420 h 1449215"/>
                  <a:gd name="connsiteX6" fmla="*/ 1906246 w 2144371"/>
                  <a:gd name="connsiteY6" fmla="*/ 49039 h 1449215"/>
                  <a:gd name="connsiteX7" fmla="*/ 1913390 w 2144371"/>
                  <a:gd name="connsiteY7" fmla="*/ 46657 h 1449215"/>
                  <a:gd name="connsiteX8" fmla="*/ 1977684 w 2144371"/>
                  <a:gd name="connsiteY8" fmla="*/ 41895 h 1449215"/>
                  <a:gd name="connsiteX9" fmla="*/ 2034834 w 2144371"/>
                  <a:gd name="connsiteY9" fmla="*/ 44276 h 1449215"/>
                  <a:gd name="connsiteX10" fmla="*/ 2051502 w 2144371"/>
                  <a:gd name="connsiteY10" fmla="*/ 46657 h 1449215"/>
                  <a:gd name="connsiteX11" fmla="*/ 2077696 w 2144371"/>
                  <a:gd name="connsiteY11" fmla="*/ 53801 h 1449215"/>
                  <a:gd name="connsiteX12" fmla="*/ 2113415 w 2144371"/>
                  <a:gd name="connsiteY12" fmla="*/ 56182 h 1449215"/>
                  <a:gd name="connsiteX13" fmla="*/ 2144371 w 2144371"/>
                  <a:gd name="connsiteY13" fmla="*/ 60945 h 1449215"/>
                  <a:gd name="connsiteX14" fmla="*/ 2141990 w 2144371"/>
                  <a:gd name="connsiteY14" fmla="*/ 232395 h 1449215"/>
                  <a:gd name="connsiteX15" fmla="*/ 2139609 w 2144371"/>
                  <a:gd name="connsiteY15" fmla="*/ 280020 h 1449215"/>
                  <a:gd name="connsiteX16" fmla="*/ 2132465 w 2144371"/>
                  <a:gd name="connsiteY16" fmla="*/ 401464 h 1449215"/>
                  <a:gd name="connsiteX17" fmla="*/ 2130084 w 2144371"/>
                  <a:gd name="connsiteY17" fmla="*/ 432420 h 1449215"/>
                  <a:gd name="connsiteX18" fmla="*/ 2125321 w 2144371"/>
                  <a:gd name="connsiteY18" fmla="*/ 515764 h 1449215"/>
                  <a:gd name="connsiteX19" fmla="*/ 2122940 w 2144371"/>
                  <a:gd name="connsiteY19" fmla="*/ 525289 h 1449215"/>
                  <a:gd name="connsiteX20" fmla="*/ 2120559 w 2144371"/>
                  <a:gd name="connsiteY20" fmla="*/ 541957 h 1449215"/>
                  <a:gd name="connsiteX21" fmla="*/ 2122940 w 2144371"/>
                  <a:gd name="connsiteY21" fmla="*/ 625301 h 1449215"/>
                  <a:gd name="connsiteX22" fmla="*/ 2125321 w 2144371"/>
                  <a:gd name="connsiteY22" fmla="*/ 637207 h 1449215"/>
                  <a:gd name="connsiteX23" fmla="*/ 2127702 w 2144371"/>
                  <a:gd name="connsiteY23" fmla="*/ 670545 h 1449215"/>
                  <a:gd name="connsiteX24" fmla="*/ 2130084 w 2144371"/>
                  <a:gd name="connsiteY24" fmla="*/ 680070 h 1449215"/>
                  <a:gd name="connsiteX25" fmla="*/ 2132465 w 2144371"/>
                  <a:gd name="connsiteY25" fmla="*/ 694357 h 1449215"/>
                  <a:gd name="connsiteX26" fmla="*/ 2139609 w 2144371"/>
                  <a:gd name="connsiteY26" fmla="*/ 720551 h 1449215"/>
                  <a:gd name="connsiteX27" fmla="*/ 2141990 w 2144371"/>
                  <a:gd name="connsiteY27" fmla="*/ 739601 h 1449215"/>
                  <a:gd name="connsiteX28" fmla="*/ 1887196 w 2144371"/>
                  <a:gd name="connsiteY28" fmla="*/ 768176 h 1449215"/>
                  <a:gd name="connsiteX29" fmla="*/ 1782421 w 2144371"/>
                  <a:gd name="connsiteY29" fmla="*/ 772939 h 1449215"/>
                  <a:gd name="connsiteX30" fmla="*/ 1768134 w 2144371"/>
                  <a:gd name="connsiteY30" fmla="*/ 777701 h 1449215"/>
                  <a:gd name="connsiteX31" fmla="*/ 1656215 w 2144371"/>
                  <a:gd name="connsiteY31" fmla="*/ 780082 h 1449215"/>
                  <a:gd name="connsiteX32" fmla="*/ 1587159 w 2144371"/>
                  <a:gd name="connsiteY32" fmla="*/ 782464 h 1449215"/>
                  <a:gd name="connsiteX33" fmla="*/ 1515721 w 2144371"/>
                  <a:gd name="connsiteY33" fmla="*/ 780082 h 1449215"/>
                  <a:gd name="connsiteX34" fmla="*/ 1503815 w 2144371"/>
                  <a:gd name="connsiteY34" fmla="*/ 777701 h 1449215"/>
                  <a:gd name="connsiteX35" fmla="*/ 1487146 w 2144371"/>
                  <a:gd name="connsiteY35" fmla="*/ 775320 h 1449215"/>
                  <a:gd name="connsiteX36" fmla="*/ 1446665 w 2144371"/>
                  <a:gd name="connsiteY36" fmla="*/ 768176 h 1449215"/>
                  <a:gd name="connsiteX37" fmla="*/ 1432377 w 2144371"/>
                  <a:gd name="connsiteY37" fmla="*/ 772939 h 1449215"/>
                  <a:gd name="connsiteX38" fmla="*/ 1429996 w 2144371"/>
                  <a:gd name="connsiteY38" fmla="*/ 846757 h 1449215"/>
                  <a:gd name="connsiteX39" fmla="*/ 1427615 w 2144371"/>
                  <a:gd name="connsiteY39" fmla="*/ 894382 h 1449215"/>
                  <a:gd name="connsiteX40" fmla="*/ 1422852 w 2144371"/>
                  <a:gd name="connsiteY40" fmla="*/ 918195 h 1449215"/>
                  <a:gd name="connsiteX41" fmla="*/ 1418090 w 2144371"/>
                  <a:gd name="connsiteY41" fmla="*/ 942007 h 1449215"/>
                  <a:gd name="connsiteX42" fmla="*/ 1415709 w 2144371"/>
                  <a:gd name="connsiteY42" fmla="*/ 1034876 h 1449215"/>
                  <a:gd name="connsiteX43" fmla="*/ 1413327 w 2144371"/>
                  <a:gd name="connsiteY43" fmla="*/ 1046782 h 1449215"/>
                  <a:gd name="connsiteX44" fmla="*/ 1418090 w 2144371"/>
                  <a:gd name="connsiteY44" fmla="*/ 1151557 h 1449215"/>
                  <a:gd name="connsiteX45" fmla="*/ 1420471 w 2144371"/>
                  <a:gd name="connsiteY45" fmla="*/ 1187276 h 1449215"/>
                  <a:gd name="connsiteX46" fmla="*/ 1425234 w 2144371"/>
                  <a:gd name="connsiteY46" fmla="*/ 1201564 h 1449215"/>
                  <a:gd name="connsiteX47" fmla="*/ 1427615 w 2144371"/>
                  <a:gd name="connsiteY47" fmla="*/ 1211089 h 1449215"/>
                  <a:gd name="connsiteX48" fmla="*/ 1429996 w 2144371"/>
                  <a:gd name="connsiteY48" fmla="*/ 1234901 h 1449215"/>
                  <a:gd name="connsiteX49" fmla="*/ 1432377 w 2144371"/>
                  <a:gd name="connsiteY49" fmla="*/ 1244426 h 1449215"/>
                  <a:gd name="connsiteX50" fmla="*/ 1437140 w 2144371"/>
                  <a:gd name="connsiteY50" fmla="*/ 1263476 h 1449215"/>
                  <a:gd name="connsiteX51" fmla="*/ 1444284 w 2144371"/>
                  <a:gd name="connsiteY51" fmla="*/ 1280145 h 1449215"/>
                  <a:gd name="connsiteX52" fmla="*/ 1446665 w 2144371"/>
                  <a:gd name="connsiteY52" fmla="*/ 1299195 h 1449215"/>
                  <a:gd name="connsiteX53" fmla="*/ 1449046 w 2144371"/>
                  <a:gd name="connsiteY53" fmla="*/ 1308720 h 1449215"/>
                  <a:gd name="connsiteX54" fmla="*/ 1451427 w 2144371"/>
                  <a:gd name="connsiteY54" fmla="*/ 1392064 h 1449215"/>
                  <a:gd name="connsiteX55" fmla="*/ 1453809 w 2144371"/>
                  <a:gd name="connsiteY55" fmla="*/ 1401589 h 1449215"/>
                  <a:gd name="connsiteX56" fmla="*/ 1456190 w 2144371"/>
                  <a:gd name="connsiteY56" fmla="*/ 1413495 h 1449215"/>
                  <a:gd name="connsiteX57" fmla="*/ 1453809 w 2144371"/>
                  <a:gd name="connsiteY57" fmla="*/ 1446832 h 1449215"/>
                  <a:gd name="connsiteX58" fmla="*/ 1446665 w 2144371"/>
                  <a:gd name="connsiteY58" fmla="*/ 1449214 h 1449215"/>
                  <a:gd name="connsiteX59" fmla="*/ 975177 w 2144371"/>
                  <a:gd name="connsiteY59" fmla="*/ 1444451 h 1449215"/>
                  <a:gd name="connsiteX60" fmla="*/ 920409 w 2144371"/>
                  <a:gd name="connsiteY60" fmla="*/ 1442070 h 1449215"/>
                  <a:gd name="connsiteX61" fmla="*/ 898977 w 2144371"/>
                  <a:gd name="connsiteY61" fmla="*/ 1439689 h 1449215"/>
                  <a:gd name="connsiteX62" fmla="*/ 829921 w 2144371"/>
                  <a:gd name="connsiteY62" fmla="*/ 1432545 h 1449215"/>
                  <a:gd name="connsiteX63" fmla="*/ 739434 w 2144371"/>
                  <a:gd name="connsiteY63" fmla="*/ 1434926 h 1449215"/>
                  <a:gd name="connsiteX64" fmla="*/ 734671 w 2144371"/>
                  <a:gd name="connsiteY64" fmla="*/ 1425401 h 1449215"/>
                  <a:gd name="connsiteX65" fmla="*/ 729909 w 2144371"/>
                  <a:gd name="connsiteY65" fmla="*/ 1263476 h 1449215"/>
                  <a:gd name="connsiteX66" fmla="*/ 727527 w 2144371"/>
                  <a:gd name="connsiteY66" fmla="*/ 925339 h 1449215"/>
                  <a:gd name="connsiteX67" fmla="*/ 722765 w 2144371"/>
                  <a:gd name="connsiteY67" fmla="*/ 894382 h 1449215"/>
                  <a:gd name="connsiteX68" fmla="*/ 720384 w 2144371"/>
                  <a:gd name="connsiteY68" fmla="*/ 787226 h 1449215"/>
                  <a:gd name="connsiteX69" fmla="*/ 718002 w 2144371"/>
                  <a:gd name="connsiteY69" fmla="*/ 777701 h 1449215"/>
                  <a:gd name="connsiteX70" fmla="*/ 720384 w 2144371"/>
                  <a:gd name="connsiteY70" fmla="*/ 744364 h 1449215"/>
                  <a:gd name="connsiteX71" fmla="*/ 725146 w 2144371"/>
                  <a:gd name="connsiteY71" fmla="*/ 734839 h 1449215"/>
                  <a:gd name="connsiteX72" fmla="*/ 729909 w 2144371"/>
                  <a:gd name="connsiteY72" fmla="*/ 727695 h 1449215"/>
                  <a:gd name="connsiteX73" fmla="*/ 51252 w 2144371"/>
                  <a:gd name="connsiteY73" fmla="*/ 749126 h 1449215"/>
                  <a:gd name="connsiteX74" fmla="*/ 48871 w 2144371"/>
                  <a:gd name="connsiteY74" fmla="*/ 49039 h 1449215"/>
                  <a:gd name="connsiteX0" fmla="*/ 75459 w 2170959"/>
                  <a:gd name="connsiteY0" fmla="*/ 7144 h 1407320"/>
                  <a:gd name="connsiteX1" fmla="*/ 192140 w 2170959"/>
                  <a:gd name="connsiteY1" fmla="*/ 16669 h 1407320"/>
                  <a:gd name="connsiteX2" fmla="*/ 825553 w 2170959"/>
                  <a:gd name="connsiteY2" fmla="*/ 14287 h 1407320"/>
                  <a:gd name="connsiteX3" fmla="*/ 1142259 w 2170959"/>
                  <a:gd name="connsiteY3" fmla="*/ 14287 h 1407320"/>
                  <a:gd name="connsiteX4" fmla="*/ 1154165 w 2170959"/>
                  <a:gd name="connsiteY4" fmla="*/ 11906 h 1407320"/>
                  <a:gd name="connsiteX5" fmla="*/ 1306565 w 2170959"/>
                  <a:gd name="connsiteY5" fmla="*/ 9525 h 1407320"/>
                  <a:gd name="connsiteX6" fmla="*/ 1932834 w 2170959"/>
                  <a:gd name="connsiteY6" fmla="*/ 7144 h 1407320"/>
                  <a:gd name="connsiteX7" fmla="*/ 1939978 w 2170959"/>
                  <a:gd name="connsiteY7" fmla="*/ 4762 h 1407320"/>
                  <a:gd name="connsiteX8" fmla="*/ 2004272 w 2170959"/>
                  <a:gd name="connsiteY8" fmla="*/ 0 h 1407320"/>
                  <a:gd name="connsiteX9" fmla="*/ 2061422 w 2170959"/>
                  <a:gd name="connsiteY9" fmla="*/ 2381 h 1407320"/>
                  <a:gd name="connsiteX10" fmla="*/ 2078090 w 2170959"/>
                  <a:gd name="connsiteY10" fmla="*/ 4762 h 1407320"/>
                  <a:gd name="connsiteX11" fmla="*/ 2104284 w 2170959"/>
                  <a:gd name="connsiteY11" fmla="*/ 11906 h 1407320"/>
                  <a:gd name="connsiteX12" fmla="*/ 2140003 w 2170959"/>
                  <a:gd name="connsiteY12" fmla="*/ 14287 h 1407320"/>
                  <a:gd name="connsiteX13" fmla="*/ 2170959 w 2170959"/>
                  <a:gd name="connsiteY13" fmla="*/ 19050 h 1407320"/>
                  <a:gd name="connsiteX14" fmla="*/ 2168578 w 2170959"/>
                  <a:gd name="connsiteY14" fmla="*/ 190500 h 1407320"/>
                  <a:gd name="connsiteX15" fmla="*/ 2166197 w 2170959"/>
                  <a:gd name="connsiteY15" fmla="*/ 238125 h 1407320"/>
                  <a:gd name="connsiteX16" fmla="*/ 2159053 w 2170959"/>
                  <a:gd name="connsiteY16" fmla="*/ 359569 h 1407320"/>
                  <a:gd name="connsiteX17" fmla="*/ 2156672 w 2170959"/>
                  <a:gd name="connsiteY17" fmla="*/ 390525 h 1407320"/>
                  <a:gd name="connsiteX18" fmla="*/ 2151909 w 2170959"/>
                  <a:gd name="connsiteY18" fmla="*/ 473869 h 1407320"/>
                  <a:gd name="connsiteX19" fmla="*/ 2149528 w 2170959"/>
                  <a:gd name="connsiteY19" fmla="*/ 483394 h 1407320"/>
                  <a:gd name="connsiteX20" fmla="*/ 2147147 w 2170959"/>
                  <a:gd name="connsiteY20" fmla="*/ 500062 h 1407320"/>
                  <a:gd name="connsiteX21" fmla="*/ 2149528 w 2170959"/>
                  <a:gd name="connsiteY21" fmla="*/ 583406 h 1407320"/>
                  <a:gd name="connsiteX22" fmla="*/ 2151909 w 2170959"/>
                  <a:gd name="connsiteY22" fmla="*/ 595312 h 1407320"/>
                  <a:gd name="connsiteX23" fmla="*/ 2154290 w 2170959"/>
                  <a:gd name="connsiteY23" fmla="*/ 628650 h 1407320"/>
                  <a:gd name="connsiteX24" fmla="*/ 2156672 w 2170959"/>
                  <a:gd name="connsiteY24" fmla="*/ 638175 h 1407320"/>
                  <a:gd name="connsiteX25" fmla="*/ 2159053 w 2170959"/>
                  <a:gd name="connsiteY25" fmla="*/ 652462 h 1407320"/>
                  <a:gd name="connsiteX26" fmla="*/ 2166197 w 2170959"/>
                  <a:gd name="connsiteY26" fmla="*/ 678656 h 1407320"/>
                  <a:gd name="connsiteX27" fmla="*/ 2168578 w 2170959"/>
                  <a:gd name="connsiteY27" fmla="*/ 697706 h 1407320"/>
                  <a:gd name="connsiteX28" fmla="*/ 1913784 w 2170959"/>
                  <a:gd name="connsiteY28" fmla="*/ 726281 h 1407320"/>
                  <a:gd name="connsiteX29" fmla="*/ 1809009 w 2170959"/>
                  <a:gd name="connsiteY29" fmla="*/ 731044 h 1407320"/>
                  <a:gd name="connsiteX30" fmla="*/ 1794722 w 2170959"/>
                  <a:gd name="connsiteY30" fmla="*/ 735806 h 1407320"/>
                  <a:gd name="connsiteX31" fmla="*/ 1682803 w 2170959"/>
                  <a:gd name="connsiteY31" fmla="*/ 738187 h 1407320"/>
                  <a:gd name="connsiteX32" fmla="*/ 1613747 w 2170959"/>
                  <a:gd name="connsiteY32" fmla="*/ 740569 h 1407320"/>
                  <a:gd name="connsiteX33" fmla="*/ 1542309 w 2170959"/>
                  <a:gd name="connsiteY33" fmla="*/ 738187 h 1407320"/>
                  <a:gd name="connsiteX34" fmla="*/ 1530403 w 2170959"/>
                  <a:gd name="connsiteY34" fmla="*/ 735806 h 1407320"/>
                  <a:gd name="connsiteX35" fmla="*/ 1513734 w 2170959"/>
                  <a:gd name="connsiteY35" fmla="*/ 733425 h 1407320"/>
                  <a:gd name="connsiteX36" fmla="*/ 1473253 w 2170959"/>
                  <a:gd name="connsiteY36" fmla="*/ 726281 h 1407320"/>
                  <a:gd name="connsiteX37" fmla="*/ 1458965 w 2170959"/>
                  <a:gd name="connsiteY37" fmla="*/ 731044 h 1407320"/>
                  <a:gd name="connsiteX38" fmla="*/ 1456584 w 2170959"/>
                  <a:gd name="connsiteY38" fmla="*/ 804862 h 1407320"/>
                  <a:gd name="connsiteX39" fmla="*/ 1454203 w 2170959"/>
                  <a:gd name="connsiteY39" fmla="*/ 852487 h 1407320"/>
                  <a:gd name="connsiteX40" fmla="*/ 1449440 w 2170959"/>
                  <a:gd name="connsiteY40" fmla="*/ 876300 h 1407320"/>
                  <a:gd name="connsiteX41" fmla="*/ 1444678 w 2170959"/>
                  <a:gd name="connsiteY41" fmla="*/ 900112 h 1407320"/>
                  <a:gd name="connsiteX42" fmla="*/ 1442297 w 2170959"/>
                  <a:gd name="connsiteY42" fmla="*/ 992981 h 1407320"/>
                  <a:gd name="connsiteX43" fmla="*/ 1439915 w 2170959"/>
                  <a:gd name="connsiteY43" fmla="*/ 1004887 h 1407320"/>
                  <a:gd name="connsiteX44" fmla="*/ 1444678 w 2170959"/>
                  <a:gd name="connsiteY44" fmla="*/ 1109662 h 1407320"/>
                  <a:gd name="connsiteX45" fmla="*/ 1447059 w 2170959"/>
                  <a:gd name="connsiteY45" fmla="*/ 1145381 h 1407320"/>
                  <a:gd name="connsiteX46" fmla="*/ 1451822 w 2170959"/>
                  <a:gd name="connsiteY46" fmla="*/ 1159669 h 1407320"/>
                  <a:gd name="connsiteX47" fmla="*/ 1454203 w 2170959"/>
                  <a:gd name="connsiteY47" fmla="*/ 1169194 h 1407320"/>
                  <a:gd name="connsiteX48" fmla="*/ 1456584 w 2170959"/>
                  <a:gd name="connsiteY48" fmla="*/ 1193006 h 1407320"/>
                  <a:gd name="connsiteX49" fmla="*/ 1458965 w 2170959"/>
                  <a:gd name="connsiteY49" fmla="*/ 1202531 h 1407320"/>
                  <a:gd name="connsiteX50" fmla="*/ 1463728 w 2170959"/>
                  <a:gd name="connsiteY50" fmla="*/ 1221581 h 1407320"/>
                  <a:gd name="connsiteX51" fmla="*/ 1470872 w 2170959"/>
                  <a:gd name="connsiteY51" fmla="*/ 1238250 h 1407320"/>
                  <a:gd name="connsiteX52" fmla="*/ 1473253 w 2170959"/>
                  <a:gd name="connsiteY52" fmla="*/ 1257300 h 1407320"/>
                  <a:gd name="connsiteX53" fmla="*/ 1475634 w 2170959"/>
                  <a:gd name="connsiteY53" fmla="*/ 1266825 h 1407320"/>
                  <a:gd name="connsiteX54" fmla="*/ 1478015 w 2170959"/>
                  <a:gd name="connsiteY54" fmla="*/ 1350169 h 1407320"/>
                  <a:gd name="connsiteX55" fmla="*/ 1480397 w 2170959"/>
                  <a:gd name="connsiteY55" fmla="*/ 1359694 h 1407320"/>
                  <a:gd name="connsiteX56" fmla="*/ 1482778 w 2170959"/>
                  <a:gd name="connsiteY56" fmla="*/ 1371600 h 1407320"/>
                  <a:gd name="connsiteX57" fmla="*/ 1480397 w 2170959"/>
                  <a:gd name="connsiteY57" fmla="*/ 1404937 h 1407320"/>
                  <a:gd name="connsiteX58" fmla="*/ 1473253 w 2170959"/>
                  <a:gd name="connsiteY58" fmla="*/ 1407319 h 1407320"/>
                  <a:gd name="connsiteX59" fmla="*/ 1001765 w 2170959"/>
                  <a:gd name="connsiteY59" fmla="*/ 1402556 h 1407320"/>
                  <a:gd name="connsiteX60" fmla="*/ 946997 w 2170959"/>
                  <a:gd name="connsiteY60" fmla="*/ 1400175 h 1407320"/>
                  <a:gd name="connsiteX61" fmla="*/ 925565 w 2170959"/>
                  <a:gd name="connsiteY61" fmla="*/ 1397794 h 1407320"/>
                  <a:gd name="connsiteX62" fmla="*/ 856509 w 2170959"/>
                  <a:gd name="connsiteY62" fmla="*/ 1390650 h 1407320"/>
                  <a:gd name="connsiteX63" fmla="*/ 766022 w 2170959"/>
                  <a:gd name="connsiteY63" fmla="*/ 1393031 h 1407320"/>
                  <a:gd name="connsiteX64" fmla="*/ 761259 w 2170959"/>
                  <a:gd name="connsiteY64" fmla="*/ 1383506 h 1407320"/>
                  <a:gd name="connsiteX65" fmla="*/ 756497 w 2170959"/>
                  <a:gd name="connsiteY65" fmla="*/ 1221581 h 1407320"/>
                  <a:gd name="connsiteX66" fmla="*/ 754115 w 2170959"/>
                  <a:gd name="connsiteY66" fmla="*/ 883444 h 1407320"/>
                  <a:gd name="connsiteX67" fmla="*/ 749353 w 2170959"/>
                  <a:gd name="connsiteY67" fmla="*/ 852487 h 1407320"/>
                  <a:gd name="connsiteX68" fmla="*/ 746972 w 2170959"/>
                  <a:gd name="connsiteY68" fmla="*/ 745331 h 1407320"/>
                  <a:gd name="connsiteX69" fmla="*/ 744590 w 2170959"/>
                  <a:gd name="connsiteY69" fmla="*/ 735806 h 1407320"/>
                  <a:gd name="connsiteX70" fmla="*/ 746972 w 2170959"/>
                  <a:gd name="connsiteY70" fmla="*/ 702469 h 1407320"/>
                  <a:gd name="connsiteX71" fmla="*/ 751734 w 2170959"/>
                  <a:gd name="connsiteY71" fmla="*/ 692944 h 1407320"/>
                  <a:gd name="connsiteX72" fmla="*/ 756497 w 2170959"/>
                  <a:gd name="connsiteY72" fmla="*/ 685800 h 1407320"/>
                  <a:gd name="connsiteX73" fmla="*/ 77840 w 2170959"/>
                  <a:gd name="connsiteY73" fmla="*/ 707231 h 1407320"/>
                  <a:gd name="connsiteX74" fmla="*/ 75459 w 2170959"/>
                  <a:gd name="connsiteY74" fmla="*/ 7144 h 1407320"/>
                  <a:gd name="connsiteX0" fmla="*/ 49236 w 2144736"/>
                  <a:gd name="connsiteY0" fmla="*/ 17424 h 1417600"/>
                  <a:gd name="connsiteX1" fmla="*/ 165917 w 2144736"/>
                  <a:gd name="connsiteY1" fmla="*/ 26949 h 1417600"/>
                  <a:gd name="connsiteX2" fmla="*/ 799330 w 2144736"/>
                  <a:gd name="connsiteY2" fmla="*/ 24567 h 1417600"/>
                  <a:gd name="connsiteX3" fmla="*/ 1116036 w 2144736"/>
                  <a:gd name="connsiteY3" fmla="*/ 24567 h 1417600"/>
                  <a:gd name="connsiteX4" fmla="*/ 1127942 w 2144736"/>
                  <a:gd name="connsiteY4" fmla="*/ 22186 h 1417600"/>
                  <a:gd name="connsiteX5" fmla="*/ 1280342 w 2144736"/>
                  <a:gd name="connsiteY5" fmla="*/ 19805 h 1417600"/>
                  <a:gd name="connsiteX6" fmla="*/ 1906611 w 2144736"/>
                  <a:gd name="connsiteY6" fmla="*/ 17424 h 1417600"/>
                  <a:gd name="connsiteX7" fmla="*/ 1913755 w 2144736"/>
                  <a:gd name="connsiteY7" fmla="*/ 15042 h 1417600"/>
                  <a:gd name="connsiteX8" fmla="*/ 1978049 w 2144736"/>
                  <a:gd name="connsiteY8" fmla="*/ 10280 h 1417600"/>
                  <a:gd name="connsiteX9" fmla="*/ 2035199 w 2144736"/>
                  <a:gd name="connsiteY9" fmla="*/ 12661 h 1417600"/>
                  <a:gd name="connsiteX10" fmla="*/ 2051867 w 2144736"/>
                  <a:gd name="connsiteY10" fmla="*/ 15042 h 1417600"/>
                  <a:gd name="connsiteX11" fmla="*/ 2078061 w 2144736"/>
                  <a:gd name="connsiteY11" fmla="*/ 22186 h 1417600"/>
                  <a:gd name="connsiteX12" fmla="*/ 2113780 w 2144736"/>
                  <a:gd name="connsiteY12" fmla="*/ 24567 h 1417600"/>
                  <a:gd name="connsiteX13" fmla="*/ 2144736 w 2144736"/>
                  <a:gd name="connsiteY13" fmla="*/ 29330 h 1417600"/>
                  <a:gd name="connsiteX14" fmla="*/ 2142355 w 2144736"/>
                  <a:gd name="connsiteY14" fmla="*/ 200780 h 1417600"/>
                  <a:gd name="connsiteX15" fmla="*/ 2139974 w 2144736"/>
                  <a:gd name="connsiteY15" fmla="*/ 248405 h 1417600"/>
                  <a:gd name="connsiteX16" fmla="*/ 2132830 w 2144736"/>
                  <a:gd name="connsiteY16" fmla="*/ 369849 h 1417600"/>
                  <a:gd name="connsiteX17" fmla="*/ 2130449 w 2144736"/>
                  <a:gd name="connsiteY17" fmla="*/ 400805 h 1417600"/>
                  <a:gd name="connsiteX18" fmla="*/ 2125686 w 2144736"/>
                  <a:gd name="connsiteY18" fmla="*/ 484149 h 1417600"/>
                  <a:gd name="connsiteX19" fmla="*/ 2123305 w 2144736"/>
                  <a:gd name="connsiteY19" fmla="*/ 493674 h 1417600"/>
                  <a:gd name="connsiteX20" fmla="*/ 2120924 w 2144736"/>
                  <a:gd name="connsiteY20" fmla="*/ 510342 h 1417600"/>
                  <a:gd name="connsiteX21" fmla="*/ 2123305 w 2144736"/>
                  <a:gd name="connsiteY21" fmla="*/ 593686 h 1417600"/>
                  <a:gd name="connsiteX22" fmla="*/ 2125686 w 2144736"/>
                  <a:gd name="connsiteY22" fmla="*/ 605592 h 1417600"/>
                  <a:gd name="connsiteX23" fmla="*/ 2128067 w 2144736"/>
                  <a:gd name="connsiteY23" fmla="*/ 638930 h 1417600"/>
                  <a:gd name="connsiteX24" fmla="*/ 2130449 w 2144736"/>
                  <a:gd name="connsiteY24" fmla="*/ 648455 h 1417600"/>
                  <a:gd name="connsiteX25" fmla="*/ 2132830 w 2144736"/>
                  <a:gd name="connsiteY25" fmla="*/ 662742 h 1417600"/>
                  <a:gd name="connsiteX26" fmla="*/ 2139974 w 2144736"/>
                  <a:gd name="connsiteY26" fmla="*/ 688936 h 1417600"/>
                  <a:gd name="connsiteX27" fmla="*/ 2142355 w 2144736"/>
                  <a:gd name="connsiteY27" fmla="*/ 707986 h 1417600"/>
                  <a:gd name="connsiteX28" fmla="*/ 1887561 w 2144736"/>
                  <a:gd name="connsiteY28" fmla="*/ 736561 h 1417600"/>
                  <a:gd name="connsiteX29" fmla="*/ 1782786 w 2144736"/>
                  <a:gd name="connsiteY29" fmla="*/ 741324 h 1417600"/>
                  <a:gd name="connsiteX30" fmla="*/ 1768499 w 2144736"/>
                  <a:gd name="connsiteY30" fmla="*/ 746086 h 1417600"/>
                  <a:gd name="connsiteX31" fmla="*/ 1656580 w 2144736"/>
                  <a:gd name="connsiteY31" fmla="*/ 748467 h 1417600"/>
                  <a:gd name="connsiteX32" fmla="*/ 1587524 w 2144736"/>
                  <a:gd name="connsiteY32" fmla="*/ 750849 h 1417600"/>
                  <a:gd name="connsiteX33" fmla="*/ 1516086 w 2144736"/>
                  <a:gd name="connsiteY33" fmla="*/ 748467 h 1417600"/>
                  <a:gd name="connsiteX34" fmla="*/ 1504180 w 2144736"/>
                  <a:gd name="connsiteY34" fmla="*/ 746086 h 1417600"/>
                  <a:gd name="connsiteX35" fmla="*/ 1487511 w 2144736"/>
                  <a:gd name="connsiteY35" fmla="*/ 743705 h 1417600"/>
                  <a:gd name="connsiteX36" fmla="*/ 1447030 w 2144736"/>
                  <a:gd name="connsiteY36" fmla="*/ 736561 h 1417600"/>
                  <a:gd name="connsiteX37" fmla="*/ 1432742 w 2144736"/>
                  <a:gd name="connsiteY37" fmla="*/ 741324 h 1417600"/>
                  <a:gd name="connsiteX38" fmla="*/ 1430361 w 2144736"/>
                  <a:gd name="connsiteY38" fmla="*/ 815142 h 1417600"/>
                  <a:gd name="connsiteX39" fmla="*/ 1427980 w 2144736"/>
                  <a:gd name="connsiteY39" fmla="*/ 862767 h 1417600"/>
                  <a:gd name="connsiteX40" fmla="*/ 1423217 w 2144736"/>
                  <a:gd name="connsiteY40" fmla="*/ 886580 h 1417600"/>
                  <a:gd name="connsiteX41" fmla="*/ 1418455 w 2144736"/>
                  <a:gd name="connsiteY41" fmla="*/ 910392 h 1417600"/>
                  <a:gd name="connsiteX42" fmla="*/ 1416074 w 2144736"/>
                  <a:gd name="connsiteY42" fmla="*/ 1003261 h 1417600"/>
                  <a:gd name="connsiteX43" fmla="*/ 1413692 w 2144736"/>
                  <a:gd name="connsiteY43" fmla="*/ 1015167 h 1417600"/>
                  <a:gd name="connsiteX44" fmla="*/ 1418455 w 2144736"/>
                  <a:gd name="connsiteY44" fmla="*/ 1119942 h 1417600"/>
                  <a:gd name="connsiteX45" fmla="*/ 1420836 w 2144736"/>
                  <a:gd name="connsiteY45" fmla="*/ 1155661 h 1417600"/>
                  <a:gd name="connsiteX46" fmla="*/ 1425599 w 2144736"/>
                  <a:gd name="connsiteY46" fmla="*/ 1169949 h 1417600"/>
                  <a:gd name="connsiteX47" fmla="*/ 1427980 w 2144736"/>
                  <a:gd name="connsiteY47" fmla="*/ 1179474 h 1417600"/>
                  <a:gd name="connsiteX48" fmla="*/ 1430361 w 2144736"/>
                  <a:gd name="connsiteY48" fmla="*/ 1203286 h 1417600"/>
                  <a:gd name="connsiteX49" fmla="*/ 1432742 w 2144736"/>
                  <a:gd name="connsiteY49" fmla="*/ 1212811 h 1417600"/>
                  <a:gd name="connsiteX50" fmla="*/ 1437505 w 2144736"/>
                  <a:gd name="connsiteY50" fmla="*/ 1231861 h 1417600"/>
                  <a:gd name="connsiteX51" fmla="*/ 1444649 w 2144736"/>
                  <a:gd name="connsiteY51" fmla="*/ 1248530 h 1417600"/>
                  <a:gd name="connsiteX52" fmla="*/ 1447030 w 2144736"/>
                  <a:gd name="connsiteY52" fmla="*/ 1267580 h 1417600"/>
                  <a:gd name="connsiteX53" fmla="*/ 1449411 w 2144736"/>
                  <a:gd name="connsiteY53" fmla="*/ 1277105 h 1417600"/>
                  <a:gd name="connsiteX54" fmla="*/ 1451792 w 2144736"/>
                  <a:gd name="connsiteY54" fmla="*/ 1360449 h 1417600"/>
                  <a:gd name="connsiteX55" fmla="*/ 1454174 w 2144736"/>
                  <a:gd name="connsiteY55" fmla="*/ 1369974 h 1417600"/>
                  <a:gd name="connsiteX56" fmla="*/ 1456555 w 2144736"/>
                  <a:gd name="connsiteY56" fmla="*/ 1381880 h 1417600"/>
                  <a:gd name="connsiteX57" fmla="*/ 1454174 w 2144736"/>
                  <a:gd name="connsiteY57" fmla="*/ 1415217 h 1417600"/>
                  <a:gd name="connsiteX58" fmla="*/ 1447030 w 2144736"/>
                  <a:gd name="connsiteY58" fmla="*/ 1417599 h 1417600"/>
                  <a:gd name="connsiteX59" fmla="*/ 975542 w 2144736"/>
                  <a:gd name="connsiteY59" fmla="*/ 1412836 h 1417600"/>
                  <a:gd name="connsiteX60" fmla="*/ 920774 w 2144736"/>
                  <a:gd name="connsiteY60" fmla="*/ 1410455 h 1417600"/>
                  <a:gd name="connsiteX61" fmla="*/ 899342 w 2144736"/>
                  <a:gd name="connsiteY61" fmla="*/ 1408074 h 1417600"/>
                  <a:gd name="connsiteX62" fmla="*/ 830286 w 2144736"/>
                  <a:gd name="connsiteY62" fmla="*/ 1400930 h 1417600"/>
                  <a:gd name="connsiteX63" fmla="*/ 739799 w 2144736"/>
                  <a:gd name="connsiteY63" fmla="*/ 1403311 h 1417600"/>
                  <a:gd name="connsiteX64" fmla="*/ 735036 w 2144736"/>
                  <a:gd name="connsiteY64" fmla="*/ 1393786 h 1417600"/>
                  <a:gd name="connsiteX65" fmla="*/ 730274 w 2144736"/>
                  <a:gd name="connsiteY65" fmla="*/ 1231861 h 1417600"/>
                  <a:gd name="connsiteX66" fmla="*/ 727892 w 2144736"/>
                  <a:gd name="connsiteY66" fmla="*/ 893724 h 1417600"/>
                  <a:gd name="connsiteX67" fmla="*/ 723130 w 2144736"/>
                  <a:gd name="connsiteY67" fmla="*/ 862767 h 1417600"/>
                  <a:gd name="connsiteX68" fmla="*/ 720749 w 2144736"/>
                  <a:gd name="connsiteY68" fmla="*/ 755611 h 1417600"/>
                  <a:gd name="connsiteX69" fmla="*/ 718367 w 2144736"/>
                  <a:gd name="connsiteY69" fmla="*/ 746086 h 1417600"/>
                  <a:gd name="connsiteX70" fmla="*/ 720749 w 2144736"/>
                  <a:gd name="connsiteY70" fmla="*/ 712749 h 1417600"/>
                  <a:gd name="connsiteX71" fmla="*/ 725511 w 2144736"/>
                  <a:gd name="connsiteY71" fmla="*/ 703224 h 1417600"/>
                  <a:gd name="connsiteX72" fmla="*/ 730274 w 2144736"/>
                  <a:gd name="connsiteY72" fmla="*/ 696080 h 1417600"/>
                  <a:gd name="connsiteX73" fmla="*/ 51617 w 2144736"/>
                  <a:gd name="connsiteY73" fmla="*/ 717511 h 1417600"/>
                  <a:gd name="connsiteX74" fmla="*/ 49236 w 2144736"/>
                  <a:gd name="connsiteY74" fmla="*/ 17424 h 1417600"/>
                  <a:gd name="connsiteX0" fmla="*/ 78040 w 2173540"/>
                  <a:gd name="connsiteY0" fmla="*/ 17424 h 1417600"/>
                  <a:gd name="connsiteX1" fmla="*/ 194721 w 2173540"/>
                  <a:gd name="connsiteY1" fmla="*/ 26949 h 1417600"/>
                  <a:gd name="connsiteX2" fmla="*/ 828134 w 2173540"/>
                  <a:gd name="connsiteY2" fmla="*/ 24567 h 1417600"/>
                  <a:gd name="connsiteX3" fmla="*/ 1144840 w 2173540"/>
                  <a:gd name="connsiteY3" fmla="*/ 24567 h 1417600"/>
                  <a:gd name="connsiteX4" fmla="*/ 1156746 w 2173540"/>
                  <a:gd name="connsiteY4" fmla="*/ 22186 h 1417600"/>
                  <a:gd name="connsiteX5" fmla="*/ 1309146 w 2173540"/>
                  <a:gd name="connsiteY5" fmla="*/ 19805 h 1417600"/>
                  <a:gd name="connsiteX6" fmla="*/ 1935415 w 2173540"/>
                  <a:gd name="connsiteY6" fmla="*/ 17424 h 1417600"/>
                  <a:gd name="connsiteX7" fmla="*/ 1942559 w 2173540"/>
                  <a:gd name="connsiteY7" fmla="*/ 15042 h 1417600"/>
                  <a:gd name="connsiteX8" fmla="*/ 2006853 w 2173540"/>
                  <a:gd name="connsiteY8" fmla="*/ 10280 h 1417600"/>
                  <a:gd name="connsiteX9" fmla="*/ 2064003 w 2173540"/>
                  <a:gd name="connsiteY9" fmla="*/ 12661 h 1417600"/>
                  <a:gd name="connsiteX10" fmla="*/ 2080671 w 2173540"/>
                  <a:gd name="connsiteY10" fmla="*/ 15042 h 1417600"/>
                  <a:gd name="connsiteX11" fmla="*/ 2106865 w 2173540"/>
                  <a:gd name="connsiteY11" fmla="*/ 22186 h 1417600"/>
                  <a:gd name="connsiteX12" fmla="*/ 2142584 w 2173540"/>
                  <a:gd name="connsiteY12" fmla="*/ 24567 h 1417600"/>
                  <a:gd name="connsiteX13" fmla="*/ 2173540 w 2173540"/>
                  <a:gd name="connsiteY13" fmla="*/ 29330 h 1417600"/>
                  <a:gd name="connsiteX14" fmla="*/ 2171159 w 2173540"/>
                  <a:gd name="connsiteY14" fmla="*/ 200780 h 1417600"/>
                  <a:gd name="connsiteX15" fmla="*/ 2168778 w 2173540"/>
                  <a:gd name="connsiteY15" fmla="*/ 248405 h 1417600"/>
                  <a:gd name="connsiteX16" fmla="*/ 2161634 w 2173540"/>
                  <a:gd name="connsiteY16" fmla="*/ 369849 h 1417600"/>
                  <a:gd name="connsiteX17" fmla="*/ 2159253 w 2173540"/>
                  <a:gd name="connsiteY17" fmla="*/ 400805 h 1417600"/>
                  <a:gd name="connsiteX18" fmla="*/ 2154490 w 2173540"/>
                  <a:gd name="connsiteY18" fmla="*/ 484149 h 1417600"/>
                  <a:gd name="connsiteX19" fmla="*/ 2152109 w 2173540"/>
                  <a:gd name="connsiteY19" fmla="*/ 493674 h 1417600"/>
                  <a:gd name="connsiteX20" fmla="*/ 2149728 w 2173540"/>
                  <a:gd name="connsiteY20" fmla="*/ 510342 h 1417600"/>
                  <a:gd name="connsiteX21" fmla="*/ 2152109 w 2173540"/>
                  <a:gd name="connsiteY21" fmla="*/ 593686 h 1417600"/>
                  <a:gd name="connsiteX22" fmla="*/ 2154490 w 2173540"/>
                  <a:gd name="connsiteY22" fmla="*/ 605592 h 1417600"/>
                  <a:gd name="connsiteX23" fmla="*/ 2156871 w 2173540"/>
                  <a:gd name="connsiteY23" fmla="*/ 638930 h 1417600"/>
                  <a:gd name="connsiteX24" fmla="*/ 2159253 w 2173540"/>
                  <a:gd name="connsiteY24" fmla="*/ 648455 h 1417600"/>
                  <a:gd name="connsiteX25" fmla="*/ 2161634 w 2173540"/>
                  <a:gd name="connsiteY25" fmla="*/ 662742 h 1417600"/>
                  <a:gd name="connsiteX26" fmla="*/ 2168778 w 2173540"/>
                  <a:gd name="connsiteY26" fmla="*/ 688936 h 1417600"/>
                  <a:gd name="connsiteX27" fmla="*/ 2171159 w 2173540"/>
                  <a:gd name="connsiteY27" fmla="*/ 707986 h 1417600"/>
                  <a:gd name="connsiteX28" fmla="*/ 1916365 w 2173540"/>
                  <a:gd name="connsiteY28" fmla="*/ 736561 h 1417600"/>
                  <a:gd name="connsiteX29" fmla="*/ 1811590 w 2173540"/>
                  <a:gd name="connsiteY29" fmla="*/ 741324 h 1417600"/>
                  <a:gd name="connsiteX30" fmla="*/ 1797303 w 2173540"/>
                  <a:gd name="connsiteY30" fmla="*/ 746086 h 1417600"/>
                  <a:gd name="connsiteX31" fmla="*/ 1685384 w 2173540"/>
                  <a:gd name="connsiteY31" fmla="*/ 748467 h 1417600"/>
                  <a:gd name="connsiteX32" fmla="*/ 1616328 w 2173540"/>
                  <a:gd name="connsiteY32" fmla="*/ 750849 h 1417600"/>
                  <a:gd name="connsiteX33" fmla="*/ 1544890 w 2173540"/>
                  <a:gd name="connsiteY33" fmla="*/ 748467 h 1417600"/>
                  <a:gd name="connsiteX34" fmla="*/ 1532984 w 2173540"/>
                  <a:gd name="connsiteY34" fmla="*/ 746086 h 1417600"/>
                  <a:gd name="connsiteX35" fmla="*/ 1516315 w 2173540"/>
                  <a:gd name="connsiteY35" fmla="*/ 743705 h 1417600"/>
                  <a:gd name="connsiteX36" fmla="*/ 1475834 w 2173540"/>
                  <a:gd name="connsiteY36" fmla="*/ 736561 h 1417600"/>
                  <a:gd name="connsiteX37" fmla="*/ 1461546 w 2173540"/>
                  <a:gd name="connsiteY37" fmla="*/ 741324 h 1417600"/>
                  <a:gd name="connsiteX38" fmla="*/ 1459165 w 2173540"/>
                  <a:gd name="connsiteY38" fmla="*/ 815142 h 1417600"/>
                  <a:gd name="connsiteX39" fmla="*/ 1456784 w 2173540"/>
                  <a:gd name="connsiteY39" fmla="*/ 862767 h 1417600"/>
                  <a:gd name="connsiteX40" fmla="*/ 1452021 w 2173540"/>
                  <a:gd name="connsiteY40" fmla="*/ 886580 h 1417600"/>
                  <a:gd name="connsiteX41" fmla="*/ 1447259 w 2173540"/>
                  <a:gd name="connsiteY41" fmla="*/ 910392 h 1417600"/>
                  <a:gd name="connsiteX42" fmla="*/ 1444878 w 2173540"/>
                  <a:gd name="connsiteY42" fmla="*/ 1003261 h 1417600"/>
                  <a:gd name="connsiteX43" fmla="*/ 1442496 w 2173540"/>
                  <a:gd name="connsiteY43" fmla="*/ 1015167 h 1417600"/>
                  <a:gd name="connsiteX44" fmla="*/ 1447259 w 2173540"/>
                  <a:gd name="connsiteY44" fmla="*/ 1119942 h 1417600"/>
                  <a:gd name="connsiteX45" fmla="*/ 1449640 w 2173540"/>
                  <a:gd name="connsiteY45" fmla="*/ 1155661 h 1417600"/>
                  <a:gd name="connsiteX46" fmla="*/ 1454403 w 2173540"/>
                  <a:gd name="connsiteY46" fmla="*/ 1169949 h 1417600"/>
                  <a:gd name="connsiteX47" fmla="*/ 1456784 w 2173540"/>
                  <a:gd name="connsiteY47" fmla="*/ 1179474 h 1417600"/>
                  <a:gd name="connsiteX48" fmla="*/ 1459165 w 2173540"/>
                  <a:gd name="connsiteY48" fmla="*/ 1203286 h 1417600"/>
                  <a:gd name="connsiteX49" fmla="*/ 1461546 w 2173540"/>
                  <a:gd name="connsiteY49" fmla="*/ 1212811 h 1417600"/>
                  <a:gd name="connsiteX50" fmla="*/ 1466309 w 2173540"/>
                  <a:gd name="connsiteY50" fmla="*/ 1231861 h 1417600"/>
                  <a:gd name="connsiteX51" fmla="*/ 1473453 w 2173540"/>
                  <a:gd name="connsiteY51" fmla="*/ 1248530 h 1417600"/>
                  <a:gd name="connsiteX52" fmla="*/ 1475834 w 2173540"/>
                  <a:gd name="connsiteY52" fmla="*/ 1267580 h 1417600"/>
                  <a:gd name="connsiteX53" fmla="*/ 1478215 w 2173540"/>
                  <a:gd name="connsiteY53" fmla="*/ 1277105 h 1417600"/>
                  <a:gd name="connsiteX54" fmla="*/ 1480596 w 2173540"/>
                  <a:gd name="connsiteY54" fmla="*/ 1360449 h 1417600"/>
                  <a:gd name="connsiteX55" fmla="*/ 1482978 w 2173540"/>
                  <a:gd name="connsiteY55" fmla="*/ 1369974 h 1417600"/>
                  <a:gd name="connsiteX56" fmla="*/ 1485359 w 2173540"/>
                  <a:gd name="connsiteY56" fmla="*/ 1381880 h 1417600"/>
                  <a:gd name="connsiteX57" fmla="*/ 1482978 w 2173540"/>
                  <a:gd name="connsiteY57" fmla="*/ 1415217 h 1417600"/>
                  <a:gd name="connsiteX58" fmla="*/ 1475834 w 2173540"/>
                  <a:gd name="connsiteY58" fmla="*/ 1417599 h 1417600"/>
                  <a:gd name="connsiteX59" fmla="*/ 1004346 w 2173540"/>
                  <a:gd name="connsiteY59" fmla="*/ 1412836 h 1417600"/>
                  <a:gd name="connsiteX60" fmla="*/ 949578 w 2173540"/>
                  <a:gd name="connsiteY60" fmla="*/ 1410455 h 1417600"/>
                  <a:gd name="connsiteX61" fmla="*/ 928146 w 2173540"/>
                  <a:gd name="connsiteY61" fmla="*/ 1408074 h 1417600"/>
                  <a:gd name="connsiteX62" fmla="*/ 859090 w 2173540"/>
                  <a:gd name="connsiteY62" fmla="*/ 1400930 h 1417600"/>
                  <a:gd name="connsiteX63" fmla="*/ 768603 w 2173540"/>
                  <a:gd name="connsiteY63" fmla="*/ 1403311 h 1417600"/>
                  <a:gd name="connsiteX64" fmla="*/ 763840 w 2173540"/>
                  <a:gd name="connsiteY64" fmla="*/ 1393786 h 1417600"/>
                  <a:gd name="connsiteX65" fmla="*/ 759078 w 2173540"/>
                  <a:gd name="connsiteY65" fmla="*/ 1231861 h 1417600"/>
                  <a:gd name="connsiteX66" fmla="*/ 756696 w 2173540"/>
                  <a:gd name="connsiteY66" fmla="*/ 893724 h 1417600"/>
                  <a:gd name="connsiteX67" fmla="*/ 751934 w 2173540"/>
                  <a:gd name="connsiteY67" fmla="*/ 862767 h 1417600"/>
                  <a:gd name="connsiteX68" fmla="*/ 749553 w 2173540"/>
                  <a:gd name="connsiteY68" fmla="*/ 755611 h 1417600"/>
                  <a:gd name="connsiteX69" fmla="*/ 747171 w 2173540"/>
                  <a:gd name="connsiteY69" fmla="*/ 746086 h 1417600"/>
                  <a:gd name="connsiteX70" fmla="*/ 749553 w 2173540"/>
                  <a:gd name="connsiteY70" fmla="*/ 712749 h 1417600"/>
                  <a:gd name="connsiteX71" fmla="*/ 754315 w 2173540"/>
                  <a:gd name="connsiteY71" fmla="*/ 703224 h 1417600"/>
                  <a:gd name="connsiteX72" fmla="*/ 759078 w 2173540"/>
                  <a:gd name="connsiteY72" fmla="*/ 696080 h 1417600"/>
                  <a:gd name="connsiteX73" fmla="*/ 80421 w 2173540"/>
                  <a:gd name="connsiteY73" fmla="*/ 717511 h 1417600"/>
                  <a:gd name="connsiteX74" fmla="*/ 78040 w 2173540"/>
                  <a:gd name="connsiteY74" fmla="*/ 17424 h 1417600"/>
                  <a:gd name="connsiteX0" fmla="*/ 78040 w 2173540"/>
                  <a:gd name="connsiteY0" fmla="*/ 17424 h 1417600"/>
                  <a:gd name="connsiteX1" fmla="*/ 194721 w 2173540"/>
                  <a:gd name="connsiteY1" fmla="*/ 26949 h 1417600"/>
                  <a:gd name="connsiteX2" fmla="*/ 828134 w 2173540"/>
                  <a:gd name="connsiteY2" fmla="*/ 24567 h 1417600"/>
                  <a:gd name="connsiteX3" fmla="*/ 1144840 w 2173540"/>
                  <a:gd name="connsiteY3" fmla="*/ 24567 h 1417600"/>
                  <a:gd name="connsiteX4" fmla="*/ 1156746 w 2173540"/>
                  <a:gd name="connsiteY4" fmla="*/ 22186 h 1417600"/>
                  <a:gd name="connsiteX5" fmla="*/ 1309146 w 2173540"/>
                  <a:gd name="connsiteY5" fmla="*/ 19805 h 1417600"/>
                  <a:gd name="connsiteX6" fmla="*/ 1935415 w 2173540"/>
                  <a:gd name="connsiteY6" fmla="*/ 17424 h 1417600"/>
                  <a:gd name="connsiteX7" fmla="*/ 1942559 w 2173540"/>
                  <a:gd name="connsiteY7" fmla="*/ 15042 h 1417600"/>
                  <a:gd name="connsiteX8" fmla="*/ 2006853 w 2173540"/>
                  <a:gd name="connsiteY8" fmla="*/ 10280 h 1417600"/>
                  <a:gd name="connsiteX9" fmla="*/ 2064003 w 2173540"/>
                  <a:gd name="connsiteY9" fmla="*/ 12661 h 1417600"/>
                  <a:gd name="connsiteX10" fmla="*/ 2080671 w 2173540"/>
                  <a:gd name="connsiteY10" fmla="*/ 15042 h 1417600"/>
                  <a:gd name="connsiteX11" fmla="*/ 2106865 w 2173540"/>
                  <a:gd name="connsiteY11" fmla="*/ 22186 h 1417600"/>
                  <a:gd name="connsiteX12" fmla="*/ 2142584 w 2173540"/>
                  <a:gd name="connsiteY12" fmla="*/ 24567 h 1417600"/>
                  <a:gd name="connsiteX13" fmla="*/ 2173540 w 2173540"/>
                  <a:gd name="connsiteY13" fmla="*/ 29330 h 1417600"/>
                  <a:gd name="connsiteX14" fmla="*/ 2171159 w 2173540"/>
                  <a:gd name="connsiteY14" fmla="*/ 200780 h 1417600"/>
                  <a:gd name="connsiteX15" fmla="*/ 2168778 w 2173540"/>
                  <a:gd name="connsiteY15" fmla="*/ 248405 h 1417600"/>
                  <a:gd name="connsiteX16" fmla="*/ 2161634 w 2173540"/>
                  <a:gd name="connsiteY16" fmla="*/ 369849 h 1417600"/>
                  <a:gd name="connsiteX17" fmla="*/ 2159253 w 2173540"/>
                  <a:gd name="connsiteY17" fmla="*/ 400805 h 1417600"/>
                  <a:gd name="connsiteX18" fmla="*/ 2154490 w 2173540"/>
                  <a:gd name="connsiteY18" fmla="*/ 484149 h 1417600"/>
                  <a:gd name="connsiteX19" fmla="*/ 2152109 w 2173540"/>
                  <a:gd name="connsiteY19" fmla="*/ 493674 h 1417600"/>
                  <a:gd name="connsiteX20" fmla="*/ 2149728 w 2173540"/>
                  <a:gd name="connsiteY20" fmla="*/ 510342 h 1417600"/>
                  <a:gd name="connsiteX21" fmla="*/ 2152109 w 2173540"/>
                  <a:gd name="connsiteY21" fmla="*/ 593686 h 1417600"/>
                  <a:gd name="connsiteX22" fmla="*/ 2154490 w 2173540"/>
                  <a:gd name="connsiteY22" fmla="*/ 605592 h 1417600"/>
                  <a:gd name="connsiteX23" fmla="*/ 2156871 w 2173540"/>
                  <a:gd name="connsiteY23" fmla="*/ 638930 h 1417600"/>
                  <a:gd name="connsiteX24" fmla="*/ 2159253 w 2173540"/>
                  <a:gd name="connsiteY24" fmla="*/ 648455 h 1417600"/>
                  <a:gd name="connsiteX25" fmla="*/ 2161634 w 2173540"/>
                  <a:gd name="connsiteY25" fmla="*/ 662742 h 1417600"/>
                  <a:gd name="connsiteX26" fmla="*/ 2168778 w 2173540"/>
                  <a:gd name="connsiteY26" fmla="*/ 688936 h 1417600"/>
                  <a:gd name="connsiteX27" fmla="*/ 2171159 w 2173540"/>
                  <a:gd name="connsiteY27" fmla="*/ 707986 h 1417600"/>
                  <a:gd name="connsiteX28" fmla="*/ 1916365 w 2173540"/>
                  <a:gd name="connsiteY28" fmla="*/ 736561 h 1417600"/>
                  <a:gd name="connsiteX29" fmla="*/ 1811590 w 2173540"/>
                  <a:gd name="connsiteY29" fmla="*/ 741324 h 1417600"/>
                  <a:gd name="connsiteX30" fmla="*/ 1797303 w 2173540"/>
                  <a:gd name="connsiteY30" fmla="*/ 746086 h 1417600"/>
                  <a:gd name="connsiteX31" fmla="*/ 1685384 w 2173540"/>
                  <a:gd name="connsiteY31" fmla="*/ 748467 h 1417600"/>
                  <a:gd name="connsiteX32" fmla="*/ 1616328 w 2173540"/>
                  <a:gd name="connsiteY32" fmla="*/ 750849 h 1417600"/>
                  <a:gd name="connsiteX33" fmla="*/ 1544890 w 2173540"/>
                  <a:gd name="connsiteY33" fmla="*/ 748467 h 1417600"/>
                  <a:gd name="connsiteX34" fmla="*/ 1532984 w 2173540"/>
                  <a:gd name="connsiteY34" fmla="*/ 746086 h 1417600"/>
                  <a:gd name="connsiteX35" fmla="*/ 1516315 w 2173540"/>
                  <a:gd name="connsiteY35" fmla="*/ 743705 h 1417600"/>
                  <a:gd name="connsiteX36" fmla="*/ 1475834 w 2173540"/>
                  <a:gd name="connsiteY36" fmla="*/ 736561 h 1417600"/>
                  <a:gd name="connsiteX37" fmla="*/ 1461546 w 2173540"/>
                  <a:gd name="connsiteY37" fmla="*/ 741324 h 1417600"/>
                  <a:gd name="connsiteX38" fmla="*/ 1459165 w 2173540"/>
                  <a:gd name="connsiteY38" fmla="*/ 815142 h 1417600"/>
                  <a:gd name="connsiteX39" fmla="*/ 1456784 w 2173540"/>
                  <a:gd name="connsiteY39" fmla="*/ 862767 h 1417600"/>
                  <a:gd name="connsiteX40" fmla="*/ 1452021 w 2173540"/>
                  <a:gd name="connsiteY40" fmla="*/ 886580 h 1417600"/>
                  <a:gd name="connsiteX41" fmla="*/ 1447259 w 2173540"/>
                  <a:gd name="connsiteY41" fmla="*/ 910392 h 1417600"/>
                  <a:gd name="connsiteX42" fmla="*/ 1444878 w 2173540"/>
                  <a:gd name="connsiteY42" fmla="*/ 1003261 h 1417600"/>
                  <a:gd name="connsiteX43" fmla="*/ 1442496 w 2173540"/>
                  <a:gd name="connsiteY43" fmla="*/ 1015167 h 1417600"/>
                  <a:gd name="connsiteX44" fmla="*/ 1447259 w 2173540"/>
                  <a:gd name="connsiteY44" fmla="*/ 1119942 h 1417600"/>
                  <a:gd name="connsiteX45" fmla="*/ 1449640 w 2173540"/>
                  <a:gd name="connsiteY45" fmla="*/ 1155661 h 1417600"/>
                  <a:gd name="connsiteX46" fmla="*/ 1454403 w 2173540"/>
                  <a:gd name="connsiteY46" fmla="*/ 1169949 h 1417600"/>
                  <a:gd name="connsiteX47" fmla="*/ 1456784 w 2173540"/>
                  <a:gd name="connsiteY47" fmla="*/ 1179474 h 1417600"/>
                  <a:gd name="connsiteX48" fmla="*/ 1459165 w 2173540"/>
                  <a:gd name="connsiteY48" fmla="*/ 1203286 h 1417600"/>
                  <a:gd name="connsiteX49" fmla="*/ 1461546 w 2173540"/>
                  <a:gd name="connsiteY49" fmla="*/ 1212811 h 1417600"/>
                  <a:gd name="connsiteX50" fmla="*/ 1466309 w 2173540"/>
                  <a:gd name="connsiteY50" fmla="*/ 1231861 h 1417600"/>
                  <a:gd name="connsiteX51" fmla="*/ 1473453 w 2173540"/>
                  <a:gd name="connsiteY51" fmla="*/ 1248530 h 1417600"/>
                  <a:gd name="connsiteX52" fmla="*/ 1475834 w 2173540"/>
                  <a:gd name="connsiteY52" fmla="*/ 1267580 h 1417600"/>
                  <a:gd name="connsiteX53" fmla="*/ 1478215 w 2173540"/>
                  <a:gd name="connsiteY53" fmla="*/ 1277105 h 1417600"/>
                  <a:gd name="connsiteX54" fmla="*/ 1480596 w 2173540"/>
                  <a:gd name="connsiteY54" fmla="*/ 1360449 h 1417600"/>
                  <a:gd name="connsiteX55" fmla="*/ 1482978 w 2173540"/>
                  <a:gd name="connsiteY55" fmla="*/ 1369974 h 1417600"/>
                  <a:gd name="connsiteX56" fmla="*/ 1485359 w 2173540"/>
                  <a:gd name="connsiteY56" fmla="*/ 1381880 h 1417600"/>
                  <a:gd name="connsiteX57" fmla="*/ 1482978 w 2173540"/>
                  <a:gd name="connsiteY57" fmla="*/ 1415217 h 1417600"/>
                  <a:gd name="connsiteX58" fmla="*/ 1475834 w 2173540"/>
                  <a:gd name="connsiteY58" fmla="*/ 1417599 h 1417600"/>
                  <a:gd name="connsiteX59" fmla="*/ 1004346 w 2173540"/>
                  <a:gd name="connsiteY59" fmla="*/ 1412836 h 1417600"/>
                  <a:gd name="connsiteX60" fmla="*/ 949578 w 2173540"/>
                  <a:gd name="connsiteY60" fmla="*/ 1410455 h 1417600"/>
                  <a:gd name="connsiteX61" fmla="*/ 928146 w 2173540"/>
                  <a:gd name="connsiteY61" fmla="*/ 1408074 h 1417600"/>
                  <a:gd name="connsiteX62" fmla="*/ 859090 w 2173540"/>
                  <a:gd name="connsiteY62" fmla="*/ 1400930 h 1417600"/>
                  <a:gd name="connsiteX63" fmla="*/ 768603 w 2173540"/>
                  <a:gd name="connsiteY63" fmla="*/ 1403311 h 1417600"/>
                  <a:gd name="connsiteX64" fmla="*/ 763840 w 2173540"/>
                  <a:gd name="connsiteY64" fmla="*/ 1393786 h 1417600"/>
                  <a:gd name="connsiteX65" fmla="*/ 759078 w 2173540"/>
                  <a:gd name="connsiteY65" fmla="*/ 1231861 h 1417600"/>
                  <a:gd name="connsiteX66" fmla="*/ 756696 w 2173540"/>
                  <a:gd name="connsiteY66" fmla="*/ 893724 h 1417600"/>
                  <a:gd name="connsiteX67" fmla="*/ 751934 w 2173540"/>
                  <a:gd name="connsiteY67" fmla="*/ 862767 h 1417600"/>
                  <a:gd name="connsiteX68" fmla="*/ 749553 w 2173540"/>
                  <a:gd name="connsiteY68" fmla="*/ 755611 h 1417600"/>
                  <a:gd name="connsiteX69" fmla="*/ 747171 w 2173540"/>
                  <a:gd name="connsiteY69" fmla="*/ 746086 h 1417600"/>
                  <a:gd name="connsiteX70" fmla="*/ 749553 w 2173540"/>
                  <a:gd name="connsiteY70" fmla="*/ 712749 h 1417600"/>
                  <a:gd name="connsiteX71" fmla="*/ 754315 w 2173540"/>
                  <a:gd name="connsiteY71" fmla="*/ 703224 h 1417600"/>
                  <a:gd name="connsiteX72" fmla="*/ 759078 w 2173540"/>
                  <a:gd name="connsiteY72" fmla="*/ 696080 h 1417600"/>
                  <a:gd name="connsiteX73" fmla="*/ 80421 w 2173540"/>
                  <a:gd name="connsiteY73" fmla="*/ 717511 h 1417600"/>
                  <a:gd name="connsiteX74" fmla="*/ 78040 w 2173540"/>
                  <a:gd name="connsiteY74" fmla="*/ 17424 h 1417600"/>
                  <a:gd name="connsiteX0" fmla="*/ 78040 w 2173540"/>
                  <a:gd name="connsiteY0" fmla="*/ 7144 h 1407320"/>
                  <a:gd name="connsiteX1" fmla="*/ 194721 w 2173540"/>
                  <a:gd name="connsiteY1" fmla="*/ 16669 h 1407320"/>
                  <a:gd name="connsiteX2" fmla="*/ 828134 w 2173540"/>
                  <a:gd name="connsiteY2" fmla="*/ 14287 h 1407320"/>
                  <a:gd name="connsiteX3" fmla="*/ 1144840 w 2173540"/>
                  <a:gd name="connsiteY3" fmla="*/ 14287 h 1407320"/>
                  <a:gd name="connsiteX4" fmla="*/ 1156746 w 2173540"/>
                  <a:gd name="connsiteY4" fmla="*/ 11906 h 1407320"/>
                  <a:gd name="connsiteX5" fmla="*/ 1309146 w 2173540"/>
                  <a:gd name="connsiteY5" fmla="*/ 9525 h 1407320"/>
                  <a:gd name="connsiteX6" fmla="*/ 1935415 w 2173540"/>
                  <a:gd name="connsiteY6" fmla="*/ 7144 h 1407320"/>
                  <a:gd name="connsiteX7" fmla="*/ 1942559 w 2173540"/>
                  <a:gd name="connsiteY7" fmla="*/ 4762 h 1407320"/>
                  <a:gd name="connsiteX8" fmla="*/ 2006853 w 2173540"/>
                  <a:gd name="connsiteY8" fmla="*/ 0 h 1407320"/>
                  <a:gd name="connsiteX9" fmla="*/ 2064003 w 2173540"/>
                  <a:gd name="connsiteY9" fmla="*/ 2381 h 1407320"/>
                  <a:gd name="connsiteX10" fmla="*/ 2080671 w 2173540"/>
                  <a:gd name="connsiteY10" fmla="*/ 4762 h 1407320"/>
                  <a:gd name="connsiteX11" fmla="*/ 2106865 w 2173540"/>
                  <a:gd name="connsiteY11" fmla="*/ 11906 h 1407320"/>
                  <a:gd name="connsiteX12" fmla="*/ 2142584 w 2173540"/>
                  <a:gd name="connsiteY12" fmla="*/ 14287 h 1407320"/>
                  <a:gd name="connsiteX13" fmla="*/ 2173540 w 2173540"/>
                  <a:gd name="connsiteY13" fmla="*/ 19050 h 1407320"/>
                  <a:gd name="connsiteX14" fmla="*/ 2171159 w 2173540"/>
                  <a:gd name="connsiteY14" fmla="*/ 190500 h 1407320"/>
                  <a:gd name="connsiteX15" fmla="*/ 2168778 w 2173540"/>
                  <a:gd name="connsiteY15" fmla="*/ 238125 h 1407320"/>
                  <a:gd name="connsiteX16" fmla="*/ 2161634 w 2173540"/>
                  <a:gd name="connsiteY16" fmla="*/ 359569 h 1407320"/>
                  <a:gd name="connsiteX17" fmla="*/ 2159253 w 2173540"/>
                  <a:gd name="connsiteY17" fmla="*/ 390525 h 1407320"/>
                  <a:gd name="connsiteX18" fmla="*/ 2154490 w 2173540"/>
                  <a:gd name="connsiteY18" fmla="*/ 473869 h 1407320"/>
                  <a:gd name="connsiteX19" fmla="*/ 2152109 w 2173540"/>
                  <a:gd name="connsiteY19" fmla="*/ 483394 h 1407320"/>
                  <a:gd name="connsiteX20" fmla="*/ 2149728 w 2173540"/>
                  <a:gd name="connsiteY20" fmla="*/ 500062 h 1407320"/>
                  <a:gd name="connsiteX21" fmla="*/ 2152109 w 2173540"/>
                  <a:gd name="connsiteY21" fmla="*/ 583406 h 1407320"/>
                  <a:gd name="connsiteX22" fmla="*/ 2154490 w 2173540"/>
                  <a:gd name="connsiteY22" fmla="*/ 595312 h 1407320"/>
                  <a:gd name="connsiteX23" fmla="*/ 2156871 w 2173540"/>
                  <a:gd name="connsiteY23" fmla="*/ 628650 h 1407320"/>
                  <a:gd name="connsiteX24" fmla="*/ 2159253 w 2173540"/>
                  <a:gd name="connsiteY24" fmla="*/ 638175 h 1407320"/>
                  <a:gd name="connsiteX25" fmla="*/ 2161634 w 2173540"/>
                  <a:gd name="connsiteY25" fmla="*/ 652462 h 1407320"/>
                  <a:gd name="connsiteX26" fmla="*/ 2168778 w 2173540"/>
                  <a:gd name="connsiteY26" fmla="*/ 678656 h 1407320"/>
                  <a:gd name="connsiteX27" fmla="*/ 2171159 w 2173540"/>
                  <a:gd name="connsiteY27" fmla="*/ 697706 h 1407320"/>
                  <a:gd name="connsiteX28" fmla="*/ 1916365 w 2173540"/>
                  <a:gd name="connsiteY28" fmla="*/ 726281 h 1407320"/>
                  <a:gd name="connsiteX29" fmla="*/ 1811590 w 2173540"/>
                  <a:gd name="connsiteY29" fmla="*/ 731044 h 1407320"/>
                  <a:gd name="connsiteX30" fmla="*/ 1797303 w 2173540"/>
                  <a:gd name="connsiteY30" fmla="*/ 735806 h 1407320"/>
                  <a:gd name="connsiteX31" fmla="*/ 1685384 w 2173540"/>
                  <a:gd name="connsiteY31" fmla="*/ 738187 h 1407320"/>
                  <a:gd name="connsiteX32" fmla="*/ 1616328 w 2173540"/>
                  <a:gd name="connsiteY32" fmla="*/ 740569 h 1407320"/>
                  <a:gd name="connsiteX33" fmla="*/ 1544890 w 2173540"/>
                  <a:gd name="connsiteY33" fmla="*/ 738187 h 1407320"/>
                  <a:gd name="connsiteX34" fmla="*/ 1532984 w 2173540"/>
                  <a:gd name="connsiteY34" fmla="*/ 735806 h 1407320"/>
                  <a:gd name="connsiteX35" fmla="*/ 1516315 w 2173540"/>
                  <a:gd name="connsiteY35" fmla="*/ 733425 h 1407320"/>
                  <a:gd name="connsiteX36" fmla="*/ 1475834 w 2173540"/>
                  <a:gd name="connsiteY36" fmla="*/ 726281 h 1407320"/>
                  <a:gd name="connsiteX37" fmla="*/ 1461546 w 2173540"/>
                  <a:gd name="connsiteY37" fmla="*/ 731044 h 1407320"/>
                  <a:gd name="connsiteX38" fmla="*/ 1459165 w 2173540"/>
                  <a:gd name="connsiteY38" fmla="*/ 804862 h 1407320"/>
                  <a:gd name="connsiteX39" fmla="*/ 1456784 w 2173540"/>
                  <a:gd name="connsiteY39" fmla="*/ 852487 h 1407320"/>
                  <a:gd name="connsiteX40" fmla="*/ 1452021 w 2173540"/>
                  <a:gd name="connsiteY40" fmla="*/ 876300 h 1407320"/>
                  <a:gd name="connsiteX41" fmla="*/ 1447259 w 2173540"/>
                  <a:gd name="connsiteY41" fmla="*/ 900112 h 1407320"/>
                  <a:gd name="connsiteX42" fmla="*/ 1444878 w 2173540"/>
                  <a:gd name="connsiteY42" fmla="*/ 992981 h 1407320"/>
                  <a:gd name="connsiteX43" fmla="*/ 1442496 w 2173540"/>
                  <a:gd name="connsiteY43" fmla="*/ 1004887 h 1407320"/>
                  <a:gd name="connsiteX44" fmla="*/ 1447259 w 2173540"/>
                  <a:gd name="connsiteY44" fmla="*/ 1109662 h 1407320"/>
                  <a:gd name="connsiteX45" fmla="*/ 1449640 w 2173540"/>
                  <a:gd name="connsiteY45" fmla="*/ 1145381 h 1407320"/>
                  <a:gd name="connsiteX46" fmla="*/ 1454403 w 2173540"/>
                  <a:gd name="connsiteY46" fmla="*/ 1159669 h 1407320"/>
                  <a:gd name="connsiteX47" fmla="*/ 1456784 w 2173540"/>
                  <a:gd name="connsiteY47" fmla="*/ 1169194 h 1407320"/>
                  <a:gd name="connsiteX48" fmla="*/ 1459165 w 2173540"/>
                  <a:gd name="connsiteY48" fmla="*/ 1193006 h 1407320"/>
                  <a:gd name="connsiteX49" fmla="*/ 1461546 w 2173540"/>
                  <a:gd name="connsiteY49" fmla="*/ 1202531 h 1407320"/>
                  <a:gd name="connsiteX50" fmla="*/ 1466309 w 2173540"/>
                  <a:gd name="connsiteY50" fmla="*/ 1221581 h 1407320"/>
                  <a:gd name="connsiteX51" fmla="*/ 1473453 w 2173540"/>
                  <a:gd name="connsiteY51" fmla="*/ 1238250 h 1407320"/>
                  <a:gd name="connsiteX52" fmla="*/ 1475834 w 2173540"/>
                  <a:gd name="connsiteY52" fmla="*/ 1257300 h 1407320"/>
                  <a:gd name="connsiteX53" fmla="*/ 1478215 w 2173540"/>
                  <a:gd name="connsiteY53" fmla="*/ 1266825 h 1407320"/>
                  <a:gd name="connsiteX54" fmla="*/ 1480596 w 2173540"/>
                  <a:gd name="connsiteY54" fmla="*/ 1350169 h 1407320"/>
                  <a:gd name="connsiteX55" fmla="*/ 1482978 w 2173540"/>
                  <a:gd name="connsiteY55" fmla="*/ 1359694 h 1407320"/>
                  <a:gd name="connsiteX56" fmla="*/ 1485359 w 2173540"/>
                  <a:gd name="connsiteY56" fmla="*/ 1371600 h 1407320"/>
                  <a:gd name="connsiteX57" fmla="*/ 1482978 w 2173540"/>
                  <a:gd name="connsiteY57" fmla="*/ 1404937 h 1407320"/>
                  <a:gd name="connsiteX58" fmla="*/ 1475834 w 2173540"/>
                  <a:gd name="connsiteY58" fmla="*/ 1407319 h 1407320"/>
                  <a:gd name="connsiteX59" fmla="*/ 1004346 w 2173540"/>
                  <a:gd name="connsiteY59" fmla="*/ 1402556 h 1407320"/>
                  <a:gd name="connsiteX60" fmla="*/ 949578 w 2173540"/>
                  <a:gd name="connsiteY60" fmla="*/ 1400175 h 1407320"/>
                  <a:gd name="connsiteX61" fmla="*/ 928146 w 2173540"/>
                  <a:gd name="connsiteY61" fmla="*/ 1397794 h 1407320"/>
                  <a:gd name="connsiteX62" fmla="*/ 859090 w 2173540"/>
                  <a:gd name="connsiteY62" fmla="*/ 1390650 h 1407320"/>
                  <a:gd name="connsiteX63" fmla="*/ 768603 w 2173540"/>
                  <a:gd name="connsiteY63" fmla="*/ 1393031 h 1407320"/>
                  <a:gd name="connsiteX64" fmla="*/ 763840 w 2173540"/>
                  <a:gd name="connsiteY64" fmla="*/ 1383506 h 1407320"/>
                  <a:gd name="connsiteX65" fmla="*/ 759078 w 2173540"/>
                  <a:gd name="connsiteY65" fmla="*/ 1221581 h 1407320"/>
                  <a:gd name="connsiteX66" fmla="*/ 756696 w 2173540"/>
                  <a:gd name="connsiteY66" fmla="*/ 883444 h 1407320"/>
                  <a:gd name="connsiteX67" fmla="*/ 751934 w 2173540"/>
                  <a:gd name="connsiteY67" fmla="*/ 852487 h 1407320"/>
                  <a:gd name="connsiteX68" fmla="*/ 749553 w 2173540"/>
                  <a:gd name="connsiteY68" fmla="*/ 745331 h 1407320"/>
                  <a:gd name="connsiteX69" fmla="*/ 747171 w 2173540"/>
                  <a:gd name="connsiteY69" fmla="*/ 735806 h 1407320"/>
                  <a:gd name="connsiteX70" fmla="*/ 749553 w 2173540"/>
                  <a:gd name="connsiteY70" fmla="*/ 702469 h 1407320"/>
                  <a:gd name="connsiteX71" fmla="*/ 754315 w 2173540"/>
                  <a:gd name="connsiteY71" fmla="*/ 692944 h 1407320"/>
                  <a:gd name="connsiteX72" fmla="*/ 759078 w 2173540"/>
                  <a:gd name="connsiteY72" fmla="*/ 685800 h 1407320"/>
                  <a:gd name="connsiteX73" fmla="*/ 80421 w 2173540"/>
                  <a:gd name="connsiteY73" fmla="*/ 707231 h 1407320"/>
                  <a:gd name="connsiteX74" fmla="*/ 78040 w 2173540"/>
                  <a:gd name="connsiteY74" fmla="*/ 7144 h 1407320"/>
                  <a:gd name="connsiteX0" fmla="*/ 47628 w 2143128"/>
                  <a:gd name="connsiteY0" fmla="*/ 7144 h 1407320"/>
                  <a:gd name="connsiteX1" fmla="*/ 164309 w 2143128"/>
                  <a:gd name="connsiteY1" fmla="*/ 16669 h 1407320"/>
                  <a:gd name="connsiteX2" fmla="*/ 797722 w 2143128"/>
                  <a:gd name="connsiteY2" fmla="*/ 14287 h 1407320"/>
                  <a:gd name="connsiteX3" fmla="*/ 1114428 w 2143128"/>
                  <a:gd name="connsiteY3" fmla="*/ 14287 h 1407320"/>
                  <a:gd name="connsiteX4" fmla="*/ 1126334 w 2143128"/>
                  <a:gd name="connsiteY4" fmla="*/ 11906 h 1407320"/>
                  <a:gd name="connsiteX5" fmla="*/ 1278734 w 2143128"/>
                  <a:gd name="connsiteY5" fmla="*/ 9525 h 1407320"/>
                  <a:gd name="connsiteX6" fmla="*/ 1905003 w 2143128"/>
                  <a:gd name="connsiteY6" fmla="*/ 7144 h 1407320"/>
                  <a:gd name="connsiteX7" fmla="*/ 1912147 w 2143128"/>
                  <a:gd name="connsiteY7" fmla="*/ 4762 h 1407320"/>
                  <a:gd name="connsiteX8" fmla="*/ 1976441 w 2143128"/>
                  <a:gd name="connsiteY8" fmla="*/ 0 h 1407320"/>
                  <a:gd name="connsiteX9" fmla="*/ 2033591 w 2143128"/>
                  <a:gd name="connsiteY9" fmla="*/ 2381 h 1407320"/>
                  <a:gd name="connsiteX10" fmla="*/ 2050259 w 2143128"/>
                  <a:gd name="connsiteY10" fmla="*/ 4762 h 1407320"/>
                  <a:gd name="connsiteX11" fmla="*/ 2076453 w 2143128"/>
                  <a:gd name="connsiteY11" fmla="*/ 11906 h 1407320"/>
                  <a:gd name="connsiteX12" fmla="*/ 2112172 w 2143128"/>
                  <a:gd name="connsiteY12" fmla="*/ 14287 h 1407320"/>
                  <a:gd name="connsiteX13" fmla="*/ 2143128 w 2143128"/>
                  <a:gd name="connsiteY13" fmla="*/ 19050 h 1407320"/>
                  <a:gd name="connsiteX14" fmla="*/ 2140747 w 2143128"/>
                  <a:gd name="connsiteY14" fmla="*/ 190500 h 1407320"/>
                  <a:gd name="connsiteX15" fmla="*/ 2138366 w 2143128"/>
                  <a:gd name="connsiteY15" fmla="*/ 238125 h 1407320"/>
                  <a:gd name="connsiteX16" fmla="*/ 2131222 w 2143128"/>
                  <a:gd name="connsiteY16" fmla="*/ 359569 h 1407320"/>
                  <a:gd name="connsiteX17" fmla="*/ 2128841 w 2143128"/>
                  <a:gd name="connsiteY17" fmla="*/ 390525 h 1407320"/>
                  <a:gd name="connsiteX18" fmla="*/ 2124078 w 2143128"/>
                  <a:gd name="connsiteY18" fmla="*/ 473869 h 1407320"/>
                  <a:gd name="connsiteX19" fmla="*/ 2121697 w 2143128"/>
                  <a:gd name="connsiteY19" fmla="*/ 483394 h 1407320"/>
                  <a:gd name="connsiteX20" fmla="*/ 2119316 w 2143128"/>
                  <a:gd name="connsiteY20" fmla="*/ 500062 h 1407320"/>
                  <a:gd name="connsiteX21" fmla="*/ 2121697 w 2143128"/>
                  <a:gd name="connsiteY21" fmla="*/ 583406 h 1407320"/>
                  <a:gd name="connsiteX22" fmla="*/ 2124078 w 2143128"/>
                  <a:gd name="connsiteY22" fmla="*/ 595312 h 1407320"/>
                  <a:gd name="connsiteX23" fmla="*/ 2126459 w 2143128"/>
                  <a:gd name="connsiteY23" fmla="*/ 628650 h 1407320"/>
                  <a:gd name="connsiteX24" fmla="*/ 2128841 w 2143128"/>
                  <a:gd name="connsiteY24" fmla="*/ 638175 h 1407320"/>
                  <a:gd name="connsiteX25" fmla="*/ 2131222 w 2143128"/>
                  <a:gd name="connsiteY25" fmla="*/ 652462 h 1407320"/>
                  <a:gd name="connsiteX26" fmla="*/ 2138366 w 2143128"/>
                  <a:gd name="connsiteY26" fmla="*/ 678656 h 1407320"/>
                  <a:gd name="connsiteX27" fmla="*/ 2140747 w 2143128"/>
                  <a:gd name="connsiteY27" fmla="*/ 697706 h 1407320"/>
                  <a:gd name="connsiteX28" fmla="*/ 1885953 w 2143128"/>
                  <a:gd name="connsiteY28" fmla="*/ 726281 h 1407320"/>
                  <a:gd name="connsiteX29" fmla="*/ 1781178 w 2143128"/>
                  <a:gd name="connsiteY29" fmla="*/ 731044 h 1407320"/>
                  <a:gd name="connsiteX30" fmla="*/ 1766891 w 2143128"/>
                  <a:gd name="connsiteY30" fmla="*/ 735806 h 1407320"/>
                  <a:gd name="connsiteX31" fmla="*/ 1654972 w 2143128"/>
                  <a:gd name="connsiteY31" fmla="*/ 738187 h 1407320"/>
                  <a:gd name="connsiteX32" fmla="*/ 1585916 w 2143128"/>
                  <a:gd name="connsiteY32" fmla="*/ 740569 h 1407320"/>
                  <a:gd name="connsiteX33" fmla="*/ 1514478 w 2143128"/>
                  <a:gd name="connsiteY33" fmla="*/ 738187 h 1407320"/>
                  <a:gd name="connsiteX34" fmla="*/ 1502572 w 2143128"/>
                  <a:gd name="connsiteY34" fmla="*/ 735806 h 1407320"/>
                  <a:gd name="connsiteX35" fmla="*/ 1485903 w 2143128"/>
                  <a:gd name="connsiteY35" fmla="*/ 733425 h 1407320"/>
                  <a:gd name="connsiteX36" fmla="*/ 1445422 w 2143128"/>
                  <a:gd name="connsiteY36" fmla="*/ 726281 h 1407320"/>
                  <a:gd name="connsiteX37" fmla="*/ 1431134 w 2143128"/>
                  <a:gd name="connsiteY37" fmla="*/ 731044 h 1407320"/>
                  <a:gd name="connsiteX38" fmla="*/ 1428753 w 2143128"/>
                  <a:gd name="connsiteY38" fmla="*/ 804862 h 1407320"/>
                  <a:gd name="connsiteX39" fmla="*/ 1426372 w 2143128"/>
                  <a:gd name="connsiteY39" fmla="*/ 852487 h 1407320"/>
                  <a:gd name="connsiteX40" fmla="*/ 1421609 w 2143128"/>
                  <a:gd name="connsiteY40" fmla="*/ 876300 h 1407320"/>
                  <a:gd name="connsiteX41" fmla="*/ 1416847 w 2143128"/>
                  <a:gd name="connsiteY41" fmla="*/ 900112 h 1407320"/>
                  <a:gd name="connsiteX42" fmla="*/ 1414466 w 2143128"/>
                  <a:gd name="connsiteY42" fmla="*/ 992981 h 1407320"/>
                  <a:gd name="connsiteX43" fmla="*/ 1412084 w 2143128"/>
                  <a:gd name="connsiteY43" fmla="*/ 1004887 h 1407320"/>
                  <a:gd name="connsiteX44" fmla="*/ 1416847 w 2143128"/>
                  <a:gd name="connsiteY44" fmla="*/ 1109662 h 1407320"/>
                  <a:gd name="connsiteX45" fmla="*/ 1419228 w 2143128"/>
                  <a:gd name="connsiteY45" fmla="*/ 1145381 h 1407320"/>
                  <a:gd name="connsiteX46" fmla="*/ 1423991 w 2143128"/>
                  <a:gd name="connsiteY46" fmla="*/ 1159669 h 1407320"/>
                  <a:gd name="connsiteX47" fmla="*/ 1426372 w 2143128"/>
                  <a:gd name="connsiteY47" fmla="*/ 1169194 h 1407320"/>
                  <a:gd name="connsiteX48" fmla="*/ 1428753 w 2143128"/>
                  <a:gd name="connsiteY48" fmla="*/ 1193006 h 1407320"/>
                  <a:gd name="connsiteX49" fmla="*/ 1431134 w 2143128"/>
                  <a:gd name="connsiteY49" fmla="*/ 1202531 h 1407320"/>
                  <a:gd name="connsiteX50" fmla="*/ 1435897 w 2143128"/>
                  <a:gd name="connsiteY50" fmla="*/ 1221581 h 1407320"/>
                  <a:gd name="connsiteX51" fmla="*/ 1443041 w 2143128"/>
                  <a:gd name="connsiteY51" fmla="*/ 1238250 h 1407320"/>
                  <a:gd name="connsiteX52" fmla="*/ 1445422 w 2143128"/>
                  <a:gd name="connsiteY52" fmla="*/ 1257300 h 1407320"/>
                  <a:gd name="connsiteX53" fmla="*/ 1447803 w 2143128"/>
                  <a:gd name="connsiteY53" fmla="*/ 1266825 h 1407320"/>
                  <a:gd name="connsiteX54" fmla="*/ 1450184 w 2143128"/>
                  <a:gd name="connsiteY54" fmla="*/ 1350169 h 1407320"/>
                  <a:gd name="connsiteX55" fmla="*/ 1452566 w 2143128"/>
                  <a:gd name="connsiteY55" fmla="*/ 1359694 h 1407320"/>
                  <a:gd name="connsiteX56" fmla="*/ 1454947 w 2143128"/>
                  <a:gd name="connsiteY56" fmla="*/ 1371600 h 1407320"/>
                  <a:gd name="connsiteX57" fmla="*/ 1452566 w 2143128"/>
                  <a:gd name="connsiteY57" fmla="*/ 1404937 h 1407320"/>
                  <a:gd name="connsiteX58" fmla="*/ 1445422 w 2143128"/>
                  <a:gd name="connsiteY58" fmla="*/ 1407319 h 1407320"/>
                  <a:gd name="connsiteX59" fmla="*/ 973934 w 2143128"/>
                  <a:gd name="connsiteY59" fmla="*/ 1402556 h 1407320"/>
                  <a:gd name="connsiteX60" fmla="*/ 919166 w 2143128"/>
                  <a:gd name="connsiteY60" fmla="*/ 1400175 h 1407320"/>
                  <a:gd name="connsiteX61" fmla="*/ 897734 w 2143128"/>
                  <a:gd name="connsiteY61" fmla="*/ 1397794 h 1407320"/>
                  <a:gd name="connsiteX62" fmla="*/ 828678 w 2143128"/>
                  <a:gd name="connsiteY62" fmla="*/ 1390650 h 1407320"/>
                  <a:gd name="connsiteX63" fmla="*/ 738191 w 2143128"/>
                  <a:gd name="connsiteY63" fmla="*/ 1393031 h 1407320"/>
                  <a:gd name="connsiteX64" fmla="*/ 733428 w 2143128"/>
                  <a:gd name="connsiteY64" fmla="*/ 1383506 h 1407320"/>
                  <a:gd name="connsiteX65" fmla="*/ 728666 w 2143128"/>
                  <a:gd name="connsiteY65" fmla="*/ 1221581 h 1407320"/>
                  <a:gd name="connsiteX66" fmla="*/ 726284 w 2143128"/>
                  <a:gd name="connsiteY66" fmla="*/ 883444 h 1407320"/>
                  <a:gd name="connsiteX67" fmla="*/ 721522 w 2143128"/>
                  <a:gd name="connsiteY67" fmla="*/ 852487 h 1407320"/>
                  <a:gd name="connsiteX68" fmla="*/ 719141 w 2143128"/>
                  <a:gd name="connsiteY68" fmla="*/ 745331 h 1407320"/>
                  <a:gd name="connsiteX69" fmla="*/ 716759 w 2143128"/>
                  <a:gd name="connsiteY69" fmla="*/ 735806 h 1407320"/>
                  <a:gd name="connsiteX70" fmla="*/ 719141 w 2143128"/>
                  <a:gd name="connsiteY70" fmla="*/ 702469 h 1407320"/>
                  <a:gd name="connsiteX71" fmla="*/ 723903 w 2143128"/>
                  <a:gd name="connsiteY71" fmla="*/ 692944 h 1407320"/>
                  <a:gd name="connsiteX72" fmla="*/ 728666 w 2143128"/>
                  <a:gd name="connsiteY72" fmla="*/ 685800 h 1407320"/>
                  <a:gd name="connsiteX73" fmla="*/ 50009 w 2143128"/>
                  <a:gd name="connsiteY73" fmla="*/ 707231 h 1407320"/>
                  <a:gd name="connsiteX74" fmla="*/ 47628 w 2143128"/>
                  <a:gd name="connsiteY74" fmla="*/ 7144 h 1407320"/>
                  <a:gd name="connsiteX0" fmla="*/ 53005 w 2141361"/>
                  <a:gd name="connsiteY0" fmla="*/ 16669 h 1407320"/>
                  <a:gd name="connsiteX1" fmla="*/ 162542 w 2141361"/>
                  <a:gd name="connsiteY1" fmla="*/ 16669 h 1407320"/>
                  <a:gd name="connsiteX2" fmla="*/ 795955 w 2141361"/>
                  <a:gd name="connsiteY2" fmla="*/ 14287 h 1407320"/>
                  <a:gd name="connsiteX3" fmla="*/ 1112661 w 2141361"/>
                  <a:gd name="connsiteY3" fmla="*/ 14287 h 1407320"/>
                  <a:gd name="connsiteX4" fmla="*/ 1124567 w 2141361"/>
                  <a:gd name="connsiteY4" fmla="*/ 11906 h 1407320"/>
                  <a:gd name="connsiteX5" fmla="*/ 1276967 w 2141361"/>
                  <a:gd name="connsiteY5" fmla="*/ 9525 h 1407320"/>
                  <a:gd name="connsiteX6" fmla="*/ 1903236 w 2141361"/>
                  <a:gd name="connsiteY6" fmla="*/ 7144 h 1407320"/>
                  <a:gd name="connsiteX7" fmla="*/ 1910380 w 2141361"/>
                  <a:gd name="connsiteY7" fmla="*/ 4762 h 1407320"/>
                  <a:gd name="connsiteX8" fmla="*/ 1974674 w 2141361"/>
                  <a:gd name="connsiteY8" fmla="*/ 0 h 1407320"/>
                  <a:gd name="connsiteX9" fmla="*/ 2031824 w 2141361"/>
                  <a:gd name="connsiteY9" fmla="*/ 2381 h 1407320"/>
                  <a:gd name="connsiteX10" fmla="*/ 2048492 w 2141361"/>
                  <a:gd name="connsiteY10" fmla="*/ 4762 h 1407320"/>
                  <a:gd name="connsiteX11" fmla="*/ 2074686 w 2141361"/>
                  <a:gd name="connsiteY11" fmla="*/ 11906 h 1407320"/>
                  <a:gd name="connsiteX12" fmla="*/ 2110405 w 2141361"/>
                  <a:gd name="connsiteY12" fmla="*/ 14287 h 1407320"/>
                  <a:gd name="connsiteX13" fmla="*/ 2141361 w 2141361"/>
                  <a:gd name="connsiteY13" fmla="*/ 19050 h 1407320"/>
                  <a:gd name="connsiteX14" fmla="*/ 2138980 w 2141361"/>
                  <a:gd name="connsiteY14" fmla="*/ 190500 h 1407320"/>
                  <a:gd name="connsiteX15" fmla="*/ 2136599 w 2141361"/>
                  <a:gd name="connsiteY15" fmla="*/ 238125 h 1407320"/>
                  <a:gd name="connsiteX16" fmla="*/ 2129455 w 2141361"/>
                  <a:gd name="connsiteY16" fmla="*/ 359569 h 1407320"/>
                  <a:gd name="connsiteX17" fmla="*/ 2127074 w 2141361"/>
                  <a:gd name="connsiteY17" fmla="*/ 390525 h 1407320"/>
                  <a:gd name="connsiteX18" fmla="*/ 2122311 w 2141361"/>
                  <a:gd name="connsiteY18" fmla="*/ 473869 h 1407320"/>
                  <a:gd name="connsiteX19" fmla="*/ 2119930 w 2141361"/>
                  <a:gd name="connsiteY19" fmla="*/ 483394 h 1407320"/>
                  <a:gd name="connsiteX20" fmla="*/ 2117549 w 2141361"/>
                  <a:gd name="connsiteY20" fmla="*/ 500062 h 1407320"/>
                  <a:gd name="connsiteX21" fmla="*/ 2119930 w 2141361"/>
                  <a:gd name="connsiteY21" fmla="*/ 583406 h 1407320"/>
                  <a:gd name="connsiteX22" fmla="*/ 2122311 w 2141361"/>
                  <a:gd name="connsiteY22" fmla="*/ 595312 h 1407320"/>
                  <a:gd name="connsiteX23" fmla="*/ 2124692 w 2141361"/>
                  <a:gd name="connsiteY23" fmla="*/ 628650 h 1407320"/>
                  <a:gd name="connsiteX24" fmla="*/ 2127074 w 2141361"/>
                  <a:gd name="connsiteY24" fmla="*/ 638175 h 1407320"/>
                  <a:gd name="connsiteX25" fmla="*/ 2129455 w 2141361"/>
                  <a:gd name="connsiteY25" fmla="*/ 652462 h 1407320"/>
                  <a:gd name="connsiteX26" fmla="*/ 2136599 w 2141361"/>
                  <a:gd name="connsiteY26" fmla="*/ 678656 h 1407320"/>
                  <a:gd name="connsiteX27" fmla="*/ 2138980 w 2141361"/>
                  <a:gd name="connsiteY27" fmla="*/ 697706 h 1407320"/>
                  <a:gd name="connsiteX28" fmla="*/ 1884186 w 2141361"/>
                  <a:gd name="connsiteY28" fmla="*/ 726281 h 1407320"/>
                  <a:gd name="connsiteX29" fmla="*/ 1779411 w 2141361"/>
                  <a:gd name="connsiteY29" fmla="*/ 731044 h 1407320"/>
                  <a:gd name="connsiteX30" fmla="*/ 1765124 w 2141361"/>
                  <a:gd name="connsiteY30" fmla="*/ 735806 h 1407320"/>
                  <a:gd name="connsiteX31" fmla="*/ 1653205 w 2141361"/>
                  <a:gd name="connsiteY31" fmla="*/ 738187 h 1407320"/>
                  <a:gd name="connsiteX32" fmla="*/ 1584149 w 2141361"/>
                  <a:gd name="connsiteY32" fmla="*/ 740569 h 1407320"/>
                  <a:gd name="connsiteX33" fmla="*/ 1512711 w 2141361"/>
                  <a:gd name="connsiteY33" fmla="*/ 738187 h 1407320"/>
                  <a:gd name="connsiteX34" fmla="*/ 1500805 w 2141361"/>
                  <a:gd name="connsiteY34" fmla="*/ 735806 h 1407320"/>
                  <a:gd name="connsiteX35" fmla="*/ 1484136 w 2141361"/>
                  <a:gd name="connsiteY35" fmla="*/ 733425 h 1407320"/>
                  <a:gd name="connsiteX36" fmla="*/ 1443655 w 2141361"/>
                  <a:gd name="connsiteY36" fmla="*/ 726281 h 1407320"/>
                  <a:gd name="connsiteX37" fmla="*/ 1429367 w 2141361"/>
                  <a:gd name="connsiteY37" fmla="*/ 731044 h 1407320"/>
                  <a:gd name="connsiteX38" fmla="*/ 1426986 w 2141361"/>
                  <a:gd name="connsiteY38" fmla="*/ 804862 h 1407320"/>
                  <a:gd name="connsiteX39" fmla="*/ 1424605 w 2141361"/>
                  <a:gd name="connsiteY39" fmla="*/ 852487 h 1407320"/>
                  <a:gd name="connsiteX40" fmla="*/ 1419842 w 2141361"/>
                  <a:gd name="connsiteY40" fmla="*/ 876300 h 1407320"/>
                  <a:gd name="connsiteX41" fmla="*/ 1415080 w 2141361"/>
                  <a:gd name="connsiteY41" fmla="*/ 900112 h 1407320"/>
                  <a:gd name="connsiteX42" fmla="*/ 1412699 w 2141361"/>
                  <a:gd name="connsiteY42" fmla="*/ 992981 h 1407320"/>
                  <a:gd name="connsiteX43" fmla="*/ 1410317 w 2141361"/>
                  <a:gd name="connsiteY43" fmla="*/ 1004887 h 1407320"/>
                  <a:gd name="connsiteX44" fmla="*/ 1415080 w 2141361"/>
                  <a:gd name="connsiteY44" fmla="*/ 1109662 h 1407320"/>
                  <a:gd name="connsiteX45" fmla="*/ 1417461 w 2141361"/>
                  <a:gd name="connsiteY45" fmla="*/ 1145381 h 1407320"/>
                  <a:gd name="connsiteX46" fmla="*/ 1422224 w 2141361"/>
                  <a:gd name="connsiteY46" fmla="*/ 1159669 h 1407320"/>
                  <a:gd name="connsiteX47" fmla="*/ 1424605 w 2141361"/>
                  <a:gd name="connsiteY47" fmla="*/ 1169194 h 1407320"/>
                  <a:gd name="connsiteX48" fmla="*/ 1426986 w 2141361"/>
                  <a:gd name="connsiteY48" fmla="*/ 1193006 h 1407320"/>
                  <a:gd name="connsiteX49" fmla="*/ 1429367 w 2141361"/>
                  <a:gd name="connsiteY49" fmla="*/ 1202531 h 1407320"/>
                  <a:gd name="connsiteX50" fmla="*/ 1434130 w 2141361"/>
                  <a:gd name="connsiteY50" fmla="*/ 1221581 h 1407320"/>
                  <a:gd name="connsiteX51" fmla="*/ 1441274 w 2141361"/>
                  <a:gd name="connsiteY51" fmla="*/ 1238250 h 1407320"/>
                  <a:gd name="connsiteX52" fmla="*/ 1443655 w 2141361"/>
                  <a:gd name="connsiteY52" fmla="*/ 1257300 h 1407320"/>
                  <a:gd name="connsiteX53" fmla="*/ 1446036 w 2141361"/>
                  <a:gd name="connsiteY53" fmla="*/ 1266825 h 1407320"/>
                  <a:gd name="connsiteX54" fmla="*/ 1448417 w 2141361"/>
                  <a:gd name="connsiteY54" fmla="*/ 1350169 h 1407320"/>
                  <a:gd name="connsiteX55" fmla="*/ 1450799 w 2141361"/>
                  <a:gd name="connsiteY55" fmla="*/ 1359694 h 1407320"/>
                  <a:gd name="connsiteX56" fmla="*/ 1453180 w 2141361"/>
                  <a:gd name="connsiteY56" fmla="*/ 1371600 h 1407320"/>
                  <a:gd name="connsiteX57" fmla="*/ 1450799 w 2141361"/>
                  <a:gd name="connsiteY57" fmla="*/ 1404937 h 1407320"/>
                  <a:gd name="connsiteX58" fmla="*/ 1443655 w 2141361"/>
                  <a:gd name="connsiteY58" fmla="*/ 1407319 h 1407320"/>
                  <a:gd name="connsiteX59" fmla="*/ 972167 w 2141361"/>
                  <a:gd name="connsiteY59" fmla="*/ 1402556 h 1407320"/>
                  <a:gd name="connsiteX60" fmla="*/ 917399 w 2141361"/>
                  <a:gd name="connsiteY60" fmla="*/ 1400175 h 1407320"/>
                  <a:gd name="connsiteX61" fmla="*/ 895967 w 2141361"/>
                  <a:gd name="connsiteY61" fmla="*/ 1397794 h 1407320"/>
                  <a:gd name="connsiteX62" fmla="*/ 826911 w 2141361"/>
                  <a:gd name="connsiteY62" fmla="*/ 1390650 h 1407320"/>
                  <a:gd name="connsiteX63" fmla="*/ 736424 w 2141361"/>
                  <a:gd name="connsiteY63" fmla="*/ 1393031 h 1407320"/>
                  <a:gd name="connsiteX64" fmla="*/ 731661 w 2141361"/>
                  <a:gd name="connsiteY64" fmla="*/ 1383506 h 1407320"/>
                  <a:gd name="connsiteX65" fmla="*/ 726899 w 2141361"/>
                  <a:gd name="connsiteY65" fmla="*/ 1221581 h 1407320"/>
                  <a:gd name="connsiteX66" fmla="*/ 724517 w 2141361"/>
                  <a:gd name="connsiteY66" fmla="*/ 883444 h 1407320"/>
                  <a:gd name="connsiteX67" fmla="*/ 719755 w 2141361"/>
                  <a:gd name="connsiteY67" fmla="*/ 852487 h 1407320"/>
                  <a:gd name="connsiteX68" fmla="*/ 717374 w 2141361"/>
                  <a:gd name="connsiteY68" fmla="*/ 745331 h 1407320"/>
                  <a:gd name="connsiteX69" fmla="*/ 714992 w 2141361"/>
                  <a:gd name="connsiteY69" fmla="*/ 735806 h 1407320"/>
                  <a:gd name="connsiteX70" fmla="*/ 717374 w 2141361"/>
                  <a:gd name="connsiteY70" fmla="*/ 702469 h 1407320"/>
                  <a:gd name="connsiteX71" fmla="*/ 722136 w 2141361"/>
                  <a:gd name="connsiteY71" fmla="*/ 692944 h 1407320"/>
                  <a:gd name="connsiteX72" fmla="*/ 726899 w 2141361"/>
                  <a:gd name="connsiteY72" fmla="*/ 685800 h 1407320"/>
                  <a:gd name="connsiteX73" fmla="*/ 48242 w 2141361"/>
                  <a:gd name="connsiteY73" fmla="*/ 707231 h 1407320"/>
                  <a:gd name="connsiteX74" fmla="*/ 53005 w 2141361"/>
                  <a:gd name="connsiteY74" fmla="*/ 16669 h 1407320"/>
                  <a:gd name="connsiteX0" fmla="*/ 53005 w 2141361"/>
                  <a:gd name="connsiteY0" fmla="*/ 51864 h 1442515"/>
                  <a:gd name="connsiteX1" fmla="*/ 795955 w 2141361"/>
                  <a:gd name="connsiteY1" fmla="*/ 49482 h 1442515"/>
                  <a:gd name="connsiteX2" fmla="*/ 1112661 w 2141361"/>
                  <a:gd name="connsiteY2" fmla="*/ 49482 h 1442515"/>
                  <a:gd name="connsiteX3" fmla="*/ 1124567 w 2141361"/>
                  <a:gd name="connsiteY3" fmla="*/ 47101 h 1442515"/>
                  <a:gd name="connsiteX4" fmla="*/ 1276967 w 2141361"/>
                  <a:gd name="connsiteY4" fmla="*/ 44720 h 1442515"/>
                  <a:gd name="connsiteX5" fmla="*/ 1903236 w 2141361"/>
                  <a:gd name="connsiteY5" fmla="*/ 42339 h 1442515"/>
                  <a:gd name="connsiteX6" fmla="*/ 1910380 w 2141361"/>
                  <a:gd name="connsiteY6" fmla="*/ 39957 h 1442515"/>
                  <a:gd name="connsiteX7" fmla="*/ 1974674 w 2141361"/>
                  <a:gd name="connsiteY7" fmla="*/ 35195 h 1442515"/>
                  <a:gd name="connsiteX8" fmla="*/ 2031824 w 2141361"/>
                  <a:gd name="connsiteY8" fmla="*/ 37576 h 1442515"/>
                  <a:gd name="connsiteX9" fmla="*/ 2048492 w 2141361"/>
                  <a:gd name="connsiteY9" fmla="*/ 39957 h 1442515"/>
                  <a:gd name="connsiteX10" fmla="*/ 2074686 w 2141361"/>
                  <a:gd name="connsiteY10" fmla="*/ 47101 h 1442515"/>
                  <a:gd name="connsiteX11" fmla="*/ 2110405 w 2141361"/>
                  <a:gd name="connsiteY11" fmla="*/ 49482 h 1442515"/>
                  <a:gd name="connsiteX12" fmla="*/ 2141361 w 2141361"/>
                  <a:gd name="connsiteY12" fmla="*/ 54245 h 1442515"/>
                  <a:gd name="connsiteX13" fmla="*/ 2138980 w 2141361"/>
                  <a:gd name="connsiteY13" fmla="*/ 225695 h 1442515"/>
                  <a:gd name="connsiteX14" fmla="*/ 2136599 w 2141361"/>
                  <a:gd name="connsiteY14" fmla="*/ 273320 h 1442515"/>
                  <a:gd name="connsiteX15" fmla="*/ 2129455 w 2141361"/>
                  <a:gd name="connsiteY15" fmla="*/ 394764 h 1442515"/>
                  <a:gd name="connsiteX16" fmla="*/ 2127074 w 2141361"/>
                  <a:gd name="connsiteY16" fmla="*/ 425720 h 1442515"/>
                  <a:gd name="connsiteX17" fmla="*/ 2122311 w 2141361"/>
                  <a:gd name="connsiteY17" fmla="*/ 509064 h 1442515"/>
                  <a:gd name="connsiteX18" fmla="*/ 2119930 w 2141361"/>
                  <a:gd name="connsiteY18" fmla="*/ 518589 h 1442515"/>
                  <a:gd name="connsiteX19" fmla="*/ 2117549 w 2141361"/>
                  <a:gd name="connsiteY19" fmla="*/ 535257 h 1442515"/>
                  <a:gd name="connsiteX20" fmla="*/ 2119930 w 2141361"/>
                  <a:gd name="connsiteY20" fmla="*/ 618601 h 1442515"/>
                  <a:gd name="connsiteX21" fmla="*/ 2122311 w 2141361"/>
                  <a:gd name="connsiteY21" fmla="*/ 630507 h 1442515"/>
                  <a:gd name="connsiteX22" fmla="*/ 2124692 w 2141361"/>
                  <a:gd name="connsiteY22" fmla="*/ 663845 h 1442515"/>
                  <a:gd name="connsiteX23" fmla="*/ 2127074 w 2141361"/>
                  <a:gd name="connsiteY23" fmla="*/ 673370 h 1442515"/>
                  <a:gd name="connsiteX24" fmla="*/ 2129455 w 2141361"/>
                  <a:gd name="connsiteY24" fmla="*/ 687657 h 1442515"/>
                  <a:gd name="connsiteX25" fmla="*/ 2136599 w 2141361"/>
                  <a:gd name="connsiteY25" fmla="*/ 713851 h 1442515"/>
                  <a:gd name="connsiteX26" fmla="*/ 2138980 w 2141361"/>
                  <a:gd name="connsiteY26" fmla="*/ 732901 h 1442515"/>
                  <a:gd name="connsiteX27" fmla="*/ 1884186 w 2141361"/>
                  <a:gd name="connsiteY27" fmla="*/ 761476 h 1442515"/>
                  <a:gd name="connsiteX28" fmla="*/ 1779411 w 2141361"/>
                  <a:gd name="connsiteY28" fmla="*/ 766239 h 1442515"/>
                  <a:gd name="connsiteX29" fmla="*/ 1765124 w 2141361"/>
                  <a:gd name="connsiteY29" fmla="*/ 771001 h 1442515"/>
                  <a:gd name="connsiteX30" fmla="*/ 1653205 w 2141361"/>
                  <a:gd name="connsiteY30" fmla="*/ 773382 h 1442515"/>
                  <a:gd name="connsiteX31" fmla="*/ 1584149 w 2141361"/>
                  <a:gd name="connsiteY31" fmla="*/ 775764 h 1442515"/>
                  <a:gd name="connsiteX32" fmla="*/ 1512711 w 2141361"/>
                  <a:gd name="connsiteY32" fmla="*/ 773382 h 1442515"/>
                  <a:gd name="connsiteX33" fmla="*/ 1500805 w 2141361"/>
                  <a:gd name="connsiteY33" fmla="*/ 771001 h 1442515"/>
                  <a:gd name="connsiteX34" fmla="*/ 1484136 w 2141361"/>
                  <a:gd name="connsiteY34" fmla="*/ 768620 h 1442515"/>
                  <a:gd name="connsiteX35" fmla="*/ 1443655 w 2141361"/>
                  <a:gd name="connsiteY35" fmla="*/ 761476 h 1442515"/>
                  <a:gd name="connsiteX36" fmla="*/ 1429367 w 2141361"/>
                  <a:gd name="connsiteY36" fmla="*/ 766239 h 1442515"/>
                  <a:gd name="connsiteX37" fmla="*/ 1426986 w 2141361"/>
                  <a:gd name="connsiteY37" fmla="*/ 840057 h 1442515"/>
                  <a:gd name="connsiteX38" fmla="*/ 1424605 w 2141361"/>
                  <a:gd name="connsiteY38" fmla="*/ 887682 h 1442515"/>
                  <a:gd name="connsiteX39" fmla="*/ 1419842 w 2141361"/>
                  <a:gd name="connsiteY39" fmla="*/ 911495 h 1442515"/>
                  <a:gd name="connsiteX40" fmla="*/ 1415080 w 2141361"/>
                  <a:gd name="connsiteY40" fmla="*/ 935307 h 1442515"/>
                  <a:gd name="connsiteX41" fmla="*/ 1412699 w 2141361"/>
                  <a:gd name="connsiteY41" fmla="*/ 1028176 h 1442515"/>
                  <a:gd name="connsiteX42" fmla="*/ 1410317 w 2141361"/>
                  <a:gd name="connsiteY42" fmla="*/ 1040082 h 1442515"/>
                  <a:gd name="connsiteX43" fmla="*/ 1415080 w 2141361"/>
                  <a:gd name="connsiteY43" fmla="*/ 1144857 h 1442515"/>
                  <a:gd name="connsiteX44" fmla="*/ 1417461 w 2141361"/>
                  <a:gd name="connsiteY44" fmla="*/ 1180576 h 1442515"/>
                  <a:gd name="connsiteX45" fmla="*/ 1422224 w 2141361"/>
                  <a:gd name="connsiteY45" fmla="*/ 1194864 h 1442515"/>
                  <a:gd name="connsiteX46" fmla="*/ 1424605 w 2141361"/>
                  <a:gd name="connsiteY46" fmla="*/ 1204389 h 1442515"/>
                  <a:gd name="connsiteX47" fmla="*/ 1426986 w 2141361"/>
                  <a:gd name="connsiteY47" fmla="*/ 1228201 h 1442515"/>
                  <a:gd name="connsiteX48" fmla="*/ 1429367 w 2141361"/>
                  <a:gd name="connsiteY48" fmla="*/ 1237726 h 1442515"/>
                  <a:gd name="connsiteX49" fmla="*/ 1434130 w 2141361"/>
                  <a:gd name="connsiteY49" fmla="*/ 1256776 h 1442515"/>
                  <a:gd name="connsiteX50" fmla="*/ 1441274 w 2141361"/>
                  <a:gd name="connsiteY50" fmla="*/ 1273445 h 1442515"/>
                  <a:gd name="connsiteX51" fmla="*/ 1443655 w 2141361"/>
                  <a:gd name="connsiteY51" fmla="*/ 1292495 h 1442515"/>
                  <a:gd name="connsiteX52" fmla="*/ 1446036 w 2141361"/>
                  <a:gd name="connsiteY52" fmla="*/ 1302020 h 1442515"/>
                  <a:gd name="connsiteX53" fmla="*/ 1448417 w 2141361"/>
                  <a:gd name="connsiteY53" fmla="*/ 1385364 h 1442515"/>
                  <a:gd name="connsiteX54" fmla="*/ 1450799 w 2141361"/>
                  <a:gd name="connsiteY54" fmla="*/ 1394889 h 1442515"/>
                  <a:gd name="connsiteX55" fmla="*/ 1453180 w 2141361"/>
                  <a:gd name="connsiteY55" fmla="*/ 1406795 h 1442515"/>
                  <a:gd name="connsiteX56" fmla="*/ 1450799 w 2141361"/>
                  <a:gd name="connsiteY56" fmla="*/ 1440132 h 1442515"/>
                  <a:gd name="connsiteX57" fmla="*/ 1443655 w 2141361"/>
                  <a:gd name="connsiteY57" fmla="*/ 1442514 h 1442515"/>
                  <a:gd name="connsiteX58" fmla="*/ 972167 w 2141361"/>
                  <a:gd name="connsiteY58" fmla="*/ 1437751 h 1442515"/>
                  <a:gd name="connsiteX59" fmla="*/ 917399 w 2141361"/>
                  <a:gd name="connsiteY59" fmla="*/ 1435370 h 1442515"/>
                  <a:gd name="connsiteX60" fmla="*/ 895967 w 2141361"/>
                  <a:gd name="connsiteY60" fmla="*/ 1432989 h 1442515"/>
                  <a:gd name="connsiteX61" fmla="*/ 826911 w 2141361"/>
                  <a:gd name="connsiteY61" fmla="*/ 1425845 h 1442515"/>
                  <a:gd name="connsiteX62" fmla="*/ 736424 w 2141361"/>
                  <a:gd name="connsiteY62" fmla="*/ 1428226 h 1442515"/>
                  <a:gd name="connsiteX63" fmla="*/ 731661 w 2141361"/>
                  <a:gd name="connsiteY63" fmla="*/ 1418701 h 1442515"/>
                  <a:gd name="connsiteX64" fmla="*/ 726899 w 2141361"/>
                  <a:gd name="connsiteY64" fmla="*/ 1256776 h 1442515"/>
                  <a:gd name="connsiteX65" fmla="*/ 724517 w 2141361"/>
                  <a:gd name="connsiteY65" fmla="*/ 918639 h 1442515"/>
                  <a:gd name="connsiteX66" fmla="*/ 719755 w 2141361"/>
                  <a:gd name="connsiteY66" fmla="*/ 887682 h 1442515"/>
                  <a:gd name="connsiteX67" fmla="*/ 717374 w 2141361"/>
                  <a:gd name="connsiteY67" fmla="*/ 780526 h 1442515"/>
                  <a:gd name="connsiteX68" fmla="*/ 714992 w 2141361"/>
                  <a:gd name="connsiteY68" fmla="*/ 771001 h 1442515"/>
                  <a:gd name="connsiteX69" fmla="*/ 717374 w 2141361"/>
                  <a:gd name="connsiteY69" fmla="*/ 737664 h 1442515"/>
                  <a:gd name="connsiteX70" fmla="*/ 722136 w 2141361"/>
                  <a:gd name="connsiteY70" fmla="*/ 728139 h 1442515"/>
                  <a:gd name="connsiteX71" fmla="*/ 726899 w 2141361"/>
                  <a:gd name="connsiteY71" fmla="*/ 720995 h 1442515"/>
                  <a:gd name="connsiteX72" fmla="*/ 48242 w 2141361"/>
                  <a:gd name="connsiteY72" fmla="*/ 742426 h 1442515"/>
                  <a:gd name="connsiteX73" fmla="*/ 53005 w 2141361"/>
                  <a:gd name="connsiteY73" fmla="*/ 51864 h 1442515"/>
                  <a:gd name="connsiteX0" fmla="*/ 4764 w 2093120"/>
                  <a:gd name="connsiteY0" fmla="*/ 51864 h 1442515"/>
                  <a:gd name="connsiteX1" fmla="*/ 747714 w 2093120"/>
                  <a:gd name="connsiteY1" fmla="*/ 49482 h 1442515"/>
                  <a:gd name="connsiteX2" fmla="*/ 1064420 w 2093120"/>
                  <a:gd name="connsiteY2" fmla="*/ 49482 h 1442515"/>
                  <a:gd name="connsiteX3" fmla="*/ 1076326 w 2093120"/>
                  <a:gd name="connsiteY3" fmla="*/ 47101 h 1442515"/>
                  <a:gd name="connsiteX4" fmla="*/ 1228726 w 2093120"/>
                  <a:gd name="connsiteY4" fmla="*/ 44720 h 1442515"/>
                  <a:gd name="connsiteX5" fmla="*/ 1854995 w 2093120"/>
                  <a:gd name="connsiteY5" fmla="*/ 42339 h 1442515"/>
                  <a:gd name="connsiteX6" fmla="*/ 1862139 w 2093120"/>
                  <a:gd name="connsiteY6" fmla="*/ 39957 h 1442515"/>
                  <a:gd name="connsiteX7" fmla="*/ 1926433 w 2093120"/>
                  <a:gd name="connsiteY7" fmla="*/ 35195 h 1442515"/>
                  <a:gd name="connsiteX8" fmla="*/ 1983583 w 2093120"/>
                  <a:gd name="connsiteY8" fmla="*/ 37576 h 1442515"/>
                  <a:gd name="connsiteX9" fmla="*/ 2000251 w 2093120"/>
                  <a:gd name="connsiteY9" fmla="*/ 39957 h 1442515"/>
                  <a:gd name="connsiteX10" fmla="*/ 2026445 w 2093120"/>
                  <a:gd name="connsiteY10" fmla="*/ 47101 h 1442515"/>
                  <a:gd name="connsiteX11" fmla="*/ 2062164 w 2093120"/>
                  <a:gd name="connsiteY11" fmla="*/ 49482 h 1442515"/>
                  <a:gd name="connsiteX12" fmla="*/ 2093120 w 2093120"/>
                  <a:gd name="connsiteY12" fmla="*/ 54245 h 1442515"/>
                  <a:gd name="connsiteX13" fmla="*/ 2090739 w 2093120"/>
                  <a:gd name="connsiteY13" fmla="*/ 225695 h 1442515"/>
                  <a:gd name="connsiteX14" fmla="*/ 2088358 w 2093120"/>
                  <a:gd name="connsiteY14" fmla="*/ 273320 h 1442515"/>
                  <a:gd name="connsiteX15" fmla="*/ 2081214 w 2093120"/>
                  <a:gd name="connsiteY15" fmla="*/ 394764 h 1442515"/>
                  <a:gd name="connsiteX16" fmla="*/ 2078833 w 2093120"/>
                  <a:gd name="connsiteY16" fmla="*/ 425720 h 1442515"/>
                  <a:gd name="connsiteX17" fmla="*/ 2074070 w 2093120"/>
                  <a:gd name="connsiteY17" fmla="*/ 509064 h 1442515"/>
                  <a:gd name="connsiteX18" fmla="*/ 2071689 w 2093120"/>
                  <a:gd name="connsiteY18" fmla="*/ 518589 h 1442515"/>
                  <a:gd name="connsiteX19" fmla="*/ 2069308 w 2093120"/>
                  <a:gd name="connsiteY19" fmla="*/ 535257 h 1442515"/>
                  <a:gd name="connsiteX20" fmla="*/ 2071689 w 2093120"/>
                  <a:gd name="connsiteY20" fmla="*/ 618601 h 1442515"/>
                  <a:gd name="connsiteX21" fmla="*/ 2074070 w 2093120"/>
                  <a:gd name="connsiteY21" fmla="*/ 630507 h 1442515"/>
                  <a:gd name="connsiteX22" fmla="*/ 2076451 w 2093120"/>
                  <a:gd name="connsiteY22" fmla="*/ 663845 h 1442515"/>
                  <a:gd name="connsiteX23" fmla="*/ 2078833 w 2093120"/>
                  <a:gd name="connsiteY23" fmla="*/ 673370 h 1442515"/>
                  <a:gd name="connsiteX24" fmla="*/ 2081214 w 2093120"/>
                  <a:gd name="connsiteY24" fmla="*/ 687657 h 1442515"/>
                  <a:gd name="connsiteX25" fmla="*/ 2088358 w 2093120"/>
                  <a:gd name="connsiteY25" fmla="*/ 713851 h 1442515"/>
                  <a:gd name="connsiteX26" fmla="*/ 2090739 w 2093120"/>
                  <a:gd name="connsiteY26" fmla="*/ 732901 h 1442515"/>
                  <a:gd name="connsiteX27" fmla="*/ 1835945 w 2093120"/>
                  <a:gd name="connsiteY27" fmla="*/ 761476 h 1442515"/>
                  <a:gd name="connsiteX28" fmla="*/ 1731170 w 2093120"/>
                  <a:gd name="connsiteY28" fmla="*/ 766239 h 1442515"/>
                  <a:gd name="connsiteX29" fmla="*/ 1716883 w 2093120"/>
                  <a:gd name="connsiteY29" fmla="*/ 771001 h 1442515"/>
                  <a:gd name="connsiteX30" fmla="*/ 1604964 w 2093120"/>
                  <a:gd name="connsiteY30" fmla="*/ 773382 h 1442515"/>
                  <a:gd name="connsiteX31" fmla="*/ 1535908 w 2093120"/>
                  <a:gd name="connsiteY31" fmla="*/ 775764 h 1442515"/>
                  <a:gd name="connsiteX32" fmla="*/ 1464470 w 2093120"/>
                  <a:gd name="connsiteY32" fmla="*/ 773382 h 1442515"/>
                  <a:gd name="connsiteX33" fmla="*/ 1452564 w 2093120"/>
                  <a:gd name="connsiteY33" fmla="*/ 771001 h 1442515"/>
                  <a:gd name="connsiteX34" fmla="*/ 1435895 w 2093120"/>
                  <a:gd name="connsiteY34" fmla="*/ 768620 h 1442515"/>
                  <a:gd name="connsiteX35" fmla="*/ 1395414 w 2093120"/>
                  <a:gd name="connsiteY35" fmla="*/ 761476 h 1442515"/>
                  <a:gd name="connsiteX36" fmla="*/ 1381126 w 2093120"/>
                  <a:gd name="connsiteY36" fmla="*/ 766239 h 1442515"/>
                  <a:gd name="connsiteX37" fmla="*/ 1378745 w 2093120"/>
                  <a:gd name="connsiteY37" fmla="*/ 840057 h 1442515"/>
                  <a:gd name="connsiteX38" fmla="*/ 1376364 w 2093120"/>
                  <a:gd name="connsiteY38" fmla="*/ 887682 h 1442515"/>
                  <a:gd name="connsiteX39" fmla="*/ 1371601 w 2093120"/>
                  <a:gd name="connsiteY39" fmla="*/ 911495 h 1442515"/>
                  <a:gd name="connsiteX40" fmla="*/ 1366839 w 2093120"/>
                  <a:gd name="connsiteY40" fmla="*/ 935307 h 1442515"/>
                  <a:gd name="connsiteX41" fmla="*/ 1364458 w 2093120"/>
                  <a:gd name="connsiteY41" fmla="*/ 1028176 h 1442515"/>
                  <a:gd name="connsiteX42" fmla="*/ 1362076 w 2093120"/>
                  <a:gd name="connsiteY42" fmla="*/ 1040082 h 1442515"/>
                  <a:gd name="connsiteX43" fmla="*/ 1366839 w 2093120"/>
                  <a:gd name="connsiteY43" fmla="*/ 1144857 h 1442515"/>
                  <a:gd name="connsiteX44" fmla="*/ 1369220 w 2093120"/>
                  <a:gd name="connsiteY44" fmla="*/ 1180576 h 1442515"/>
                  <a:gd name="connsiteX45" fmla="*/ 1373983 w 2093120"/>
                  <a:gd name="connsiteY45" fmla="*/ 1194864 h 1442515"/>
                  <a:gd name="connsiteX46" fmla="*/ 1376364 w 2093120"/>
                  <a:gd name="connsiteY46" fmla="*/ 1204389 h 1442515"/>
                  <a:gd name="connsiteX47" fmla="*/ 1378745 w 2093120"/>
                  <a:gd name="connsiteY47" fmla="*/ 1228201 h 1442515"/>
                  <a:gd name="connsiteX48" fmla="*/ 1381126 w 2093120"/>
                  <a:gd name="connsiteY48" fmla="*/ 1237726 h 1442515"/>
                  <a:gd name="connsiteX49" fmla="*/ 1385889 w 2093120"/>
                  <a:gd name="connsiteY49" fmla="*/ 1256776 h 1442515"/>
                  <a:gd name="connsiteX50" fmla="*/ 1393033 w 2093120"/>
                  <a:gd name="connsiteY50" fmla="*/ 1273445 h 1442515"/>
                  <a:gd name="connsiteX51" fmla="*/ 1395414 w 2093120"/>
                  <a:gd name="connsiteY51" fmla="*/ 1292495 h 1442515"/>
                  <a:gd name="connsiteX52" fmla="*/ 1397795 w 2093120"/>
                  <a:gd name="connsiteY52" fmla="*/ 1302020 h 1442515"/>
                  <a:gd name="connsiteX53" fmla="*/ 1400176 w 2093120"/>
                  <a:gd name="connsiteY53" fmla="*/ 1385364 h 1442515"/>
                  <a:gd name="connsiteX54" fmla="*/ 1402558 w 2093120"/>
                  <a:gd name="connsiteY54" fmla="*/ 1394889 h 1442515"/>
                  <a:gd name="connsiteX55" fmla="*/ 1404939 w 2093120"/>
                  <a:gd name="connsiteY55" fmla="*/ 1406795 h 1442515"/>
                  <a:gd name="connsiteX56" fmla="*/ 1402558 w 2093120"/>
                  <a:gd name="connsiteY56" fmla="*/ 1440132 h 1442515"/>
                  <a:gd name="connsiteX57" fmla="*/ 1395414 w 2093120"/>
                  <a:gd name="connsiteY57" fmla="*/ 1442514 h 1442515"/>
                  <a:gd name="connsiteX58" fmla="*/ 923926 w 2093120"/>
                  <a:gd name="connsiteY58" fmla="*/ 1437751 h 1442515"/>
                  <a:gd name="connsiteX59" fmla="*/ 869158 w 2093120"/>
                  <a:gd name="connsiteY59" fmla="*/ 1435370 h 1442515"/>
                  <a:gd name="connsiteX60" fmla="*/ 847726 w 2093120"/>
                  <a:gd name="connsiteY60" fmla="*/ 1432989 h 1442515"/>
                  <a:gd name="connsiteX61" fmla="*/ 778670 w 2093120"/>
                  <a:gd name="connsiteY61" fmla="*/ 1425845 h 1442515"/>
                  <a:gd name="connsiteX62" fmla="*/ 688183 w 2093120"/>
                  <a:gd name="connsiteY62" fmla="*/ 1428226 h 1442515"/>
                  <a:gd name="connsiteX63" fmla="*/ 683420 w 2093120"/>
                  <a:gd name="connsiteY63" fmla="*/ 1418701 h 1442515"/>
                  <a:gd name="connsiteX64" fmla="*/ 678658 w 2093120"/>
                  <a:gd name="connsiteY64" fmla="*/ 1256776 h 1442515"/>
                  <a:gd name="connsiteX65" fmla="*/ 676276 w 2093120"/>
                  <a:gd name="connsiteY65" fmla="*/ 918639 h 1442515"/>
                  <a:gd name="connsiteX66" fmla="*/ 671514 w 2093120"/>
                  <a:gd name="connsiteY66" fmla="*/ 887682 h 1442515"/>
                  <a:gd name="connsiteX67" fmla="*/ 669133 w 2093120"/>
                  <a:gd name="connsiteY67" fmla="*/ 780526 h 1442515"/>
                  <a:gd name="connsiteX68" fmla="*/ 666751 w 2093120"/>
                  <a:gd name="connsiteY68" fmla="*/ 771001 h 1442515"/>
                  <a:gd name="connsiteX69" fmla="*/ 669133 w 2093120"/>
                  <a:gd name="connsiteY69" fmla="*/ 737664 h 1442515"/>
                  <a:gd name="connsiteX70" fmla="*/ 673895 w 2093120"/>
                  <a:gd name="connsiteY70" fmla="*/ 728139 h 1442515"/>
                  <a:gd name="connsiteX71" fmla="*/ 678658 w 2093120"/>
                  <a:gd name="connsiteY71" fmla="*/ 720995 h 1442515"/>
                  <a:gd name="connsiteX72" fmla="*/ 1 w 2093120"/>
                  <a:gd name="connsiteY72" fmla="*/ 742426 h 1442515"/>
                  <a:gd name="connsiteX73" fmla="*/ 4764 w 2093120"/>
                  <a:gd name="connsiteY73" fmla="*/ 51864 h 1442515"/>
                  <a:gd name="connsiteX0" fmla="*/ 90010 w 2178366"/>
                  <a:gd name="connsiteY0" fmla="*/ 51864 h 1442515"/>
                  <a:gd name="connsiteX1" fmla="*/ 832960 w 2178366"/>
                  <a:gd name="connsiteY1" fmla="*/ 49482 h 1442515"/>
                  <a:gd name="connsiteX2" fmla="*/ 1149666 w 2178366"/>
                  <a:gd name="connsiteY2" fmla="*/ 49482 h 1442515"/>
                  <a:gd name="connsiteX3" fmla="*/ 1161572 w 2178366"/>
                  <a:gd name="connsiteY3" fmla="*/ 47101 h 1442515"/>
                  <a:gd name="connsiteX4" fmla="*/ 1313972 w 2178366"/>
                  <a:gd name="connsiteY4" fmla="*/ 44720 h 1442515"/>
                  <a:gd name="connsiteX5" fmla="*/ 1940241 w 2178366"/>
                  <a:gd name="connsiteY5" fmla="*/ 42339 h 1442515"/>
                  <a:gd name="connsiteX6" fmla="*/ 1947385 w 2178366"/>
                  <a:gd name="connsiteY6" fmla="*/ 39957 h 1442515"/>
                  <a:gd name="connsiteX7" fmla="*/ 2011679 w 2178366"/>
                  <a:gd name="connsiteY7" fmla="*/ 35195 h 1442515"/>
                  <a:gd name="connsiteX8" fmla="*/ 2068829 w 2178366"/>
                  <a:gd name="connsiteY8" fmla="*/ 37576 h 1442515"/>
                  <a:gd name="connsiteX9" fmla="*/ 2085497 w 2178366"/>
                  <a:gd name="connsiteY9" fmla="*/ 39957 h 1442515"/>
                  <a:gd name="connsiteX10" fmla="*/ 2111691 w 2178366"/>
                  <a:gd name="connsiteY10" fmla="*/ 47101 h 1442515"/>
                  <a:gd name="connsiteX11" fmla="*/ 2147410 w 2178366"/>
                  <a:gd name="connsiteY11" fmla="*/ 49482 h 1442515"/>
                  <a:gd name="connsiteX12" fmla="*/ 2178366 w 2178366"/>
                  <a:gd name="connsiteY12" fmla="*/ 54245 h 1442515"/>
                  <a:gd name="connsiteX13" fmla="*/ 2175985 w 2178366"/>
                  <a:gd name="connsiteY13" fmla="*/ 225695 h 1442515"/>
                  <a:gd name="connsiteX14" fmla="*/ 2173604 w 2178366"/>
                  <a:gd name="connsiteY14" fmla="*/ 273320 h 1442515"/>
                  <a:gd name="connsiteX15" fmla="*/ 2166460 w 2178366"/>
                  <a:gd name="connsiteY15" fmla="*/ 394764 h 1442515"/>
                  <a:gd name="connsiteX16" fmla="*/ 2164079 w 2178366"/>
                  <a:gd name="connsiteY16" fmla="*/ 425720 h 1442515"/>
                  <a:gd name="connsiteX17" fmla="*/ 2159316 w 2178366"/>
                  <a:gd name="connsiteY17" fmla="*/ 509064 h 1442515"/>
                  <a:gd name="connsiteX18" fmla="*/ 2156935 w 2178366"/>
                  <a:gd name="connsiteY18" fmla="*/ 518589 h 1442515"/>
                  <a:gd name="connsiteX19" fmla="*/ 2154554 w 2178366"/>
                  <a:gd name="connsiteY19" fmla="*/ 535257 h 1442515"/>
                  <a:gd name="connsiteX20" fmla="*/ 2156935 w 2178366"/>
                  <a:gd name="connsiteY20" fmla="*/ 618601 h 1442515"/>
                  <a:gd name="connsiteX21" fmla="*/ 2159316 w 2178366"/>
                  <a:gd name="connsiteY21" fmla="*/ 630507 h 1442515"/>
                  <a:gd name="connsiteX22" fmla="*/ 2161697 w 2178366"/>
                  <a:gd name="connsiteY22" fmla="*/ 663845 h 1442515"/>
                  <a:gd name="connsiteX23" fmla="*/ 2164079 w 2178366"/>
                  <a:gd name="connsiteY23" fmla="*/ 673370 h 1442515"/>
                  <a:gd name="connsiteX24" fmla="*/ 2166460 w 2178366"/>
                  <a:gd name="connsiteY24" fmla="*/ 687657 h 1442515"/>
                  <a:gd name="connsiteX25" fmla="*/ 2173604 w 2178366"/>
                  <a:gd name="connsiteY25" fmla="*/ 713851 h 1442515"/>
                  <a:gd name="connsiteX26" fmla="*/ 2175985 w 2178366"/>
                  <a:gd name="connsiteY26" fmla="*/ 732901 h 1442515"/>
                  <a:gd name="connsiteX27" fmla="*/ 1921191 w 2178366"/>
                  <a:gd name="connsiteY27" fmla="*/ 761476 h 1442515"/>
                  <a:gd name="connsiteX28" fmla="*/ 1816416 w 2178366"/>
                  <a:gd name="connsiteY28" fmla="*/ 766239 h 1442515"/>
                  <a:gd name="connsiteX29" fmla="*/ 1802129 w 2178366"/>
                  <a:gd name="connsiteY29" fmla="*/ 771001 h 1442515"/>
                  <a:gd name="connsiteX30" fmla="*/ 1690210 w 2178366"/>
                  <a:gd name="connsiteY30" fmla="*/ 773382 h 1442515"/>
                  <a:gd name="connsiteX31" fmla="*/ 1621154 w 2178366"/>
                  <a:gd name="connsiteY31" fmla="*/ 775764 h 1442515"/>
                  <a:gd name="connsiteX32" fmla="*/ 1549716 w 2178366"/>
                  <a:gd name="connsiteY32" fmla="*/ 773382 h 1442515"/>
                  <a:gd name="connsiteX33" fmla="*/ 1537810 w 2178366"/>
                  <a:gd name="connsiteY33" fmla="*/ 771001 h 1442515"/>
                  <a:gd name="connsiteX34" fmla="*/ 1521141 w 2178366"/>
                  <a:gd name="connsiteY34" fmla="*/ 768620 h 1442515"/>
                  <a:gd name="connsiteX35" fmla="*/ 1480660 w 2178366"/>
                  <a:gd name="connsiteY35" fmla="*/ 761476 h 1442515"/>
                  <a:gd name="connsiteX36" fmla="*/ 1466372 w 2178366"/>
                  <a:gd name="connsiteY36" fmla="*/ 766239 h 1442515"/>
                  <a:gd name="connsiteX37" fmla="*/ 1463991 w 2178366"/>
                  <a:gd name="connsiteY37" fmla="*/ 840057 h 1442515"/>
                  <a:gd name="connsiteX38" fmla="*/ 1461610 w 2178366"/>
                  <a:gd name="connsiteY38" fmla="*/ 887682 h 1442515"/>
                  <a:gd name="connsiteX39" fmla="*/ 1456847 w 2178366"/>
                  <a:gd name="connsiteY39" fmla="*/ 911495 h 1442515"/>
                  <a:gd name="connsiteX40" fmla="*/ 1452085 w 2178366"/>
                  <a:gd name="connsiteY40" fmla="*/ 935307 h 1442515"/>
                  <a:gd name="connsiteX41" fmla="*/ 1449704 w 2178366"/>
                  <a:gd name="connsiteY41" fmla="*/ 1028176 h 1442515"/>
                  <a:gd name="connsiteX42" fmla="*/ 1447322 w 2178366"/>
                  <a:gd name="connsiteY42" fmla="*/ 1040082 h 1442515"/>
                  <a:gd name="connsiteX43" fmla="*/ 1452085 w 2178366"/>
                  <a:gd name="connsiteY43" fmla="*/ 1144857 h 1442515"/>
                  <a:gd name="connsiteX44" fmla="*/ 1454466 w 2178366"/>
                  <a:gd name="connsiteY44" fmla="*/ 1180576 h 1442515"/>
                  <a:gd name="connsiteX45" fmla="*/ 1459229 w 2178366"/>
                  <a:gd name="connsiteY45" fmla="*/ 1194864 h 1442515"/>
                  <a:gd name="connsiteX46" fmla="*/ 1461610 w 2178366"/>
                  <a:gd name="connsiteY46" fmla="*/ 1204389 h 1442515"/>
                  <a:gd name="connsiteX47" fmla="*/ 1463991 w 2178366"/>
                  <a:gd name="connsiteY47" fmla="*/ 1228201 h 1442515"/>
                  <a:gd name="connsiteX48" fmla="*/ 1466372 w 2178366"/>
                  <a:gd name="connsiteY48" fmla="*/ 1237726 h 1442515"/>
                  <a:gd name="connsiteX49" fmla="*/ 1471135 w 2178366"/>
                  <a:gd name="connsiteY49" fmla="*/ 1256776 h 1442515"/>
                  <a:gd name="connsiteX50" fmla="*/ 1478279 w 2178366"/>
                  <a:gd name="connsiteY50" fmla="*/ 1273445 h 1442515"/>
                  <a:gd name="connsiteX51" fmla="*/ 1480660 w 2178366"/>
                  <a:gd name="connsiteY51" fmla="*/ 1292495 h 1442515"/>
                  <a:gd name="connsiteX52" fmla="*/ 1483041 w 2178366"/>
                  <a:gd name="connsiteY52" fmla="*/ 1302020 h 1442515"/>
                  <a:gd name="connsiteX53" fmla="*/ 1485422 w 2178366"/>
                  <a:gd name="connsiteY53" fmla="*/ 1385364 h 1442515"/>
                  <a:gd name="connsiteX54" fmla="*/ 1487804 w 2178366"/>
                  <a:gd name="connsiteY54" fmla="*/ 1394889 h 1442515"/>
                  <a:gd name="connsiteX55" fmla="*/ 1490185 w 2178366"/>
                  <a:gd name="connsiteY55" fmla="*/ 1406795 h 1442515"/>
                  <a:gd name="connsiteX56" fmla="*/ 1487804 w 2178366"/>
                  <a:gd name="connsiteY56" fmla="*/ 1440132 h 1442515"/>
                  <a:gd name="connsiteX57" fmla="*/ 1480660 w 2178366"/>
                  <a:gd name="connsiteY57" fmla="*/ 1442514 h 1442515"/>
                  <a:gd name="connsiteX58" fmla="*/ 1009172 w 2178366"/>
                  <a:gd name="connsiteY58" fmla="*/ 1437751 h 1442515"/>
                  <a:gd name="connsiteX59" fmla="*/ 954404 w 2178366"/>
                  <a:gd name="connsiteY59" fmla="*/ 1435370 h 1442515"/>
                  <a:gd name="connsiteX60" fmla="*/ 932972 w 2178366"/>
                  <a:gd name="connsiteY60" fmla="*/ 1432989 h 1442515"/>
                  <a:gd name="connsiteX61" fmla="*/ 863916 w 2178366"/>
                  <a:gd name="connsiteY61" fmla="*/ 1425845 h 1442515"/>
                  <a:gd name="connsiteX62" fmla="*/ 773429 w 2178366"/>
                  <a:gd name="connsiteY62" fmla="*/ 1428226 h 1442515"/>
                  <a:gd name="connsiteX63" fmla="*/ 768666 w 2178366"/>
                  <a:gd name="connsiteY63" fmla="*/ 1418701 h 1442515"/>
                  <a:gd name="connsiteX64" fmla="*/ 763904 w 2178366"/>
                  <a:gd name="connsiteY64" fmla="*/ 1256776 h 1442515"/>
                  <a:gd name="connsiteX65" fmla="*/ 761522 w 2178366"/>
                  <a:gd name="connsiteY65" fmla="*/ 918639 h 1442515"/>
                  <a:gd name="connsiteX66" fmla="*/ 756760 w 2178366"/>
                  <a:gd name="connsiteY66" fmla="*/ 887682 h 1442515"/>
                  <a:gd name="connsiteX67" fmla="*/ 754379 w 2178366"/>
                  <a:gd name="connsiteY67" fmla="*/ 780526 h 1442515"/>
                  <a:gd name="connsiteX68" fmla="*/ 751997 w 2178366"/>
                  <a:gd name="connsiteY68" fmla="*/ 771001 h 1442515"/>
                  <a:gd name="connsiteX69" fmla="*/ 754379 w 2178366"/>
                  <a:gd name="connsiteY69" fmla="*/ 737664 h 1442515"/>
                  <a:gd name="connsiteX70" fmla="*/ 759141 w 2178366"/>
                  <a:gd name="connsiteY70" fmla="*/ 728139 h 1442515"/>
                  <a:gd name="connsiteX71" fmla="*/ 763904 w 2178366"/>
                  <a:gd name="connsiteY71" fmla="*/ 720995 h 1442515"/>
                  <a:gd name="connsiteX72" fmla="*/ 85247 w 2178366"/>
                  <a:gd name="connsiteY72" fmla="*/ 742426 h 1442515"/>
                  <a:gd name="connsiteX73" fmla="*/ 90010 w 2178366"/>
                  <a:gd name="connsiteY73" fmla="*/ 51864 h 1442515"/>
                  <a:gd name="connsiteX0" fmla="*/ 90010 w 2178366"/>
                  <a:gd name="connsiteY0" fmla="*/ 51864 h 1442515"/>
                  <a:gd name="connsiteX1" fmla="*/ 832960 w 2178366"/>
                  <a:gd name="connsiteY1" fmla="*/ 49482 h 1442515"/>
                  <a:gd name="connsiteX2" fmla="*/ 1149666 w 2178366"/>
                  <a:gd name="connsiteY2" fmla="*/ 49482 h 1442515"/>
                  <a:gd name="connsiteX3" fmla="*/ 1161572 w 2178366"/>
                  <a:gd name="connsiteY3" fmla="*/ 47101 h 1442515"/>
                  <a:gd name="connsiteX4" fmla="*/ 1313972 w 2178366"/>
                  <a:gd name="connsiteY4" fmla="*/ 44720 h 1442515"/>
                  <a:gd name="connsiteX5" fmla="*/ 1940241 w 2178366"/>
                  <a:gd name="connsiteY5" fmla="*/ 42339 h 1442515"/>
                  <a:gd name="connsiteX6" fmla="*/ 1947385 w 2178366"/>
                  <a:gd name="connsiteY6" fmla="*/ 39957 h 1442515"/>
                  <a:gd name="connsiteX7" fmla="*/ 2011679 w 2178366"/>
                  <a:gd name="connsiteY7" fmla="*/ 35195 h 1442515"/>
                  <a:gd name="connsiteX8" fmla="*/ 2068829 w 2178366"/>
                  <a:gd name="connsiteY8" fmla="*/ 37576 h 1442515"/>
                  <a:gd name="connsiteX9" fmla="*/ 2085497 w 2178366"/>
                  <a:gd name="connsiteY9" fmla="*/ 39957 h 1442515"/>
                  <a:gd name="connsiteX10" fmla="*/ 2111691 w 2178366"/>
                  <a:gd name="connsiteY10" fmla="*/ 47101 h 1442515"/>
                  <a:gd name="connsiteX11" fmla="*/ 2147410 w 2178366"/>
                  <a:gd name="connsiteY11" fmla="*/ 49482 h 1442515"/>
                  <a:gd name="connsiteX12" fmla="*/ 2178366 w 2178366"/>
                  <a:gd name="connsiteY12" fmla="*/ 54245 h 1442515"/>
                  <a:gd name="connsiteX13" fmla="*/ 2175985 w 2178366"/>
                  <a:gd name="connsiteY13" fmla="*/ 225695 h 1442515"/>
                  <a:gd name="connsiteX14" fmla="*/ 2173604 w 2178366"/>
                  <a:gd name="connsiteY14" fmla="*/ 273320 h 1442515"/>
                  <a:gd name="connsiteX15" fmla="*/ 2166460 w 2178366"/>
                  <a:gd name="connsiteY15" fmla="*/ 394764 h 1442515"/>
                  <a:gd name="connsiteX16" fmla="*/ 2164079 w 2178366"/>
                  <a:gd name="connsiteY16" fmla="*/ 425720 h 1442515"/>
                  <a:gd name="connsiteX17" fmla="*/ 2159316 w 2178366"/>
                  <a:gd name="connsiteY17" fmla="*/ 509064 h 1442515"/>
                  <a:gd name="connsiteX18" fmla="*/ 2156935 w 2178366"/>
                  <a:gd name="connsiteY18" fmla="*/ 518589 h 1442515"/>
                  <a:gd name="connsiteX19" fmla="*/ 2154554 w 2178366"/>
                  <a:gd name="connsiteY19" fmla="*/ 535257 h 1442515"/>
                  <a:gd name="connsiteX20" fmla="*/ 2156935 w 2178366"/>
                  <a:gd name="connsiteY20" fmla="*/ 618601 h 1442515"/>
                  <a:gd name="connsiteX21" fmla="*/ 2159316 w 2178366"/>
                  <a:gd name="connsiteY21" fmla="*/ 630507 h 1442515"/>
                  <a:gd name="connsiteX22" fmla="*/ 2161697 w 2178366"/>
                  <a:gd name="connsiteY22" fmla="*/ 663845 h 1442515"/>
                  <a:gd name="connsiteX23" fmla="*/ 2164079 w 2178366"/>
                  <a:gd name="connsiteY23" fmla="*/ 673370 h 1442515"/>
                  <a:gd name="connsiteX24" fmla="*/ 2166460 w 2178366"/>
                  <a:gd name="connsiteY24" fmla="*/ 687657 h 1442515"/>
                  <a:gd name="connsiteX25" fmla="*/ 2173604 w 2178366"/>
                  <a:gd name="connsiteY25" fmla="*/ 713851 h 1442515"/>
                  <a:gd name="connsiteX26" fmla="*/ 2175985 w 2178366"/>
                  <a:gd name="connsiteY26" fmla="*/ 732901 h 1442515"/>
                  <a:gd name="connsiteX27" fmla="*/ 1921191 w 2178366"/>
                  <a:gd name="connsiteY27" fmla="*/ 761476 h 1442515"/>
                  <a:gd name="connsiteX28" fmla="*/ 1816416 w 2178366"/>
                  <a:gd name="connsiteY28" fmla="*/ 766239 h 1442515"/>
                  <a:gd name="connsiteX29" fmla="*/ 1802129 w 2178366"/>
                  <a:gd name="connsiteY29" fmla="*/ 771001 h 1442515"/>
                  <a:gd name="connsiteX30" fmla="*/ 1690210 w 2178366"/>
                  <a:gd name="connsiteY30" fmla="*/ 773382 h 1442515"/>
                  <a:gd name="connsiteX31" fmla="*/ 1621154 w 2178366"/>
                  <a:gd name="connsiteY31" fmla="*/ 775764 h 1442515"/>
                  <a:gd name="connsiteX32" fmla="*/ 1549716 w 2178366"/>
                  <a:gd name="connsiteY32" fmla="*/ 773382 h 1442515"/>
                  <a:gd name="connsiteX33" fmla="*/ 1537810 w 2178366"/>
                  <a:gd name="connsiteY33" fmla="*/ 771001 h 1442515"/>
                  <a:gd name="connsiteX34" fmla="*/ 1521141 w 2178366"/>
                  <a:gd name="connsiteY34" fmla="*/ 768620 h 1442515"/>
                  <a:gd name="connsiteX35" fmla="*/ 1480660 w 2178366"/>
                  <a:gd name="connsiteY35" fmla="*/ 761476 h 1442515"/>
                  <a:gd name="connsiteX36" fmla="*/ 1466372 w 2178366"/>
                  <a:gd name="connsiteY36" fmla="*/ 766239 h 1442515"/>
                  <a:gd name="connsiteX37" fmla="*/ 1463991 w 2178366"/>
                  <a:gd name="connsiteY37" fmla="*/ 840057 h 1442515"/>
                  <a:gd name="connsiteX38" fmla="*/ 1461610 w 2178366"/>
                  <a:gd name="connsiteY38" fmla="*/ 887682 h 1442515"/>
                  <a:gd name="connsiteX39" fmla="*/ 1456847 w 2178366"/>
                  <a:gd name="connsiteY39" fmla="*/ 911495 h 1442515"/>
                  <a:gd name="connsiteX40" fmla="*/ 1452085 w 2178366"/>
                  <a:gd name="connsiteY40" fmla="*/ 935307 h 1442515"/>
                  <a:gd name="connsiteX41" fmla="*/ 1449704 w 2178366"/>
                  <a:gd name="connsiteY41" fmla="*/ 1028176 h 1442515"/>
                  <a:gd name="connsiteX42" fmla="*/ 1447322 w 2178366"/>
                  <a:gd name="connsiteY42" fmla="*/ 1040082 h 1442515"/>
                  <a:gd name="connsiteX43" fmla="*/ 1452085 w 2178366"/>
                  <a:gd name="connsiteY43" fmla="*/ 1144857 h 1442515"/>
                  <a:gd name="connsiteX44" fmla="*/ 1454466 w 2178366"/>
                  <a:gd name="connsiteY44" fmla="*/ 1180576 h 1442515"/>
                  <a:gd name="connsiteX45" fmla="*/ 1459229 w 2178366"/>
                  <a:gd name="connsiteY45" fmla="*/ 1194864 h 1442515"/>
                  <a:gd name="connsiteX46" fmla="*/ 1461610 w 2178366"/>
                  <a:gd name="connsiteY46" fmla="*/ 1204389 h 1442515"/>
                  <a:gd name="connsiteX47" fmla="*/ 1463991 w 2178366"/>
                  <a:gd name="connsiteY47" fmla="*/ 1228201 h 1442515"/>
                  <a:gd name="connsiteX48" fmla="*/ 1466372 w 2178366"/>
                  <a:gd name="connsiteY48" fmla="*/ 1237726 h 1442515"/>
                  <a:gd name="connsiteX49" fmla="*/ 1471135 w 2178366"/>
                  <a:gd name="connsiteY49" fmla="*/ 1256776 h 1442515"/>
                  <a:gd name="connsiteX50" fmla="*/ 1478279 w 2178366"/>
                  <a:gd name="connsiteY50" fmla="*/ 1273445 h 1442515"/>
                  <a:gd name="connsiteX51" fmla="*/ 1480660 w 2178366"/>
                  <a:gd name="connsiteY51" fmla="*/ 1292495 h 1442515"/>
                  <a:gd name="connsiteX52" fmla="*/ 1483041 w 2178366"/>
                  <a:gd name="connsiteY52" fmla="*/ 1302020 h 1442515"/>
                  <a:gd name="connsiteX53" fmla="*/ 1485422 w 2178366"/>
                  <a:gd name="connsiteY53" fmla="*/ 1385364 h 1442515"/>
                  <a:gd name="connsiteX54" fmla="*/ 1487804 w 2178366"/>
                  <a:gd name="connsiteY54" fmla="*/ 1394889 h 1442515"/>
                  <a:gd name="connsiteX55" fmla="*/ 1490185 w 2178366"/>
                  <a:gd name="connsiteY55" fmla="*/ 1406795 h 1442515"/>
                  <a:gd name="connsiteX56" fmla="*/ 1487804 w 2178366"/>
                  <a:gd name="connsiteY56" fmla="*/ 1440132 h 1442515"/>
                  <a:gd name="connsiteX57" fmla="*/ 1480660 w 2178366"/>
                  <a:gd name="connsiteY57" fmla="*/ 1442514 h 1442515"/>
                  <a:gd name="connsiteX58" fmla="*/ 1009172 w 2178366"/>
                  <a:gd name="connsiteY58" fmla="*/ 1437751 h 1442515"/>
                  <a:gd name="connsiteX59" fmla="*/ 954404 w 2178366"/>
                  <a:gd name="connsiteY59" fmla="*/ 1435370 h 1442515"/>
                  <a:gd name="connsiteX60" fmla="*/ 932972 w 2178366"/>
                  <a:gd name="connsiteY60" fmla="*/ 1432989 h 1442515"/>
                  <a:gd name="connsiteX61" fmla="*/ 863916 w 2178366"/>
                  <a:gd name="connsiteY61" fmla="*/ 1425845 h 1442515"/>
                  <a:gd name="connsiteX62" fmla="*/ 773429 w 2178366"/>
                  <a:gd name="connsiteY62" fmla="*/ 1428226 h 1442515"/>
                  <a:gd name="connsiteX63" fmla="*/ 768666 w 2178366"/>
                  <a:gd name="connsiteY63" fmla="*/ 1418701 h 1442515"/>
                  <a:gd name="connsiteX64" fmla="*/ 763904 w 2178366"/>
                  <a:gd name="connsiteY64" fmla="*/ 1256776 h 1442515"/>
                  <a:gd name="connsiteX65" fmla="*/ 761522 w 2178366"/>
                  <a:gd name="connsiteY65" fmla="*/ 918639 h 1442515"/>
                  <a:gd name="connsiteX66" fmla="*/ 756760 w 2178366"/>
                  <a:gd name="connsiteY66" fmla="*/ 887682 h 1442515"/>
                  <a:gd name="connsiteX67" fmla="*/ 754379 w 2178366"/>
                  <a:gd name="connsiteY67" fmla="*/ 780526 h 1442515"/>
                  <a:gd name="connsiteX68" fmla="*/ 751997 w 2178366"/>
                  <a:gd name="connsiteY68" fmla="*/ 771001 h 1442515"/>
                  <a:gd name="connsiteX69" fmla="*/ 754379 w 2178366"/>
                  <a:gd name="connsiteY69" fmla="*/ 737664 h 1442515"/>
                  <a:gd name="connsiteX70" fmla="*/ 759141 w 2178366"/>
                  <a:gd name="connsiteY70" fmla="*/ 728139 h 1442515"/>
                  <a:gd name="connsiteX71" fmla="*/ 763904 w 2178366"/>
                  <a:gd name="connsiteY71" fmla="*/ 720995 h 1442515"/>
                  <a:gd name="connsiteX72" fmla="*/ 85247 w 2178366"/>
                  <a:gd name="connsiteY72" fmla="*/ 742426 h 1442515"/>
                  <a:gd name="connsiteX73" fmla="*/ 90010 w 2178366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1523 w 2094642"/>
                  <a:gd name="connsiteY71" fmla="*/ 742426 h 1442515"/>
                  <a:gd name="connsiteX72" fmla="*/ 6286 w 2094642"/>
                  <a:gd name="connsiteY72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1523 w 2094642"/>
                  <a:gd name="connsiteY70" fmla="*/ 742426 h 1442515"/>
                  <a:gd name="connsiteX71" fmla="*/ 6286 w 2094642"/>
                  <a:gd name="connsiteY71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70655 w 2094642"/>
                  <a:gd name="connsiteY68" fmla="*/ 737664 h 1442515"/>
                  <a:gd name="connsiteX69" fmla="*/ 1523 w 2094642"/>
                  <a:gd name="connsiteY69" fmla="*/ 742426 h 1442515"/>
                  <a:gd name="connsiteX70" fmla="*/ 6286 w 2094642"/>
                  <a:gd name="connsiteY70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37664 h 1442515"/>
                  <a:gd name="connsiteX68" fmla="*/ 1523 w 2094642"/>
                  <a:gd name="connsiteY68" fmla="*/ 742426 h 1442515"/>
                  <a:gd name="connsiteX69" fmla="*/ 6286 w 2094642"/>
                  <a:gd name="connsiteY69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0655 w 2094642"/>
                  <a:gd name="connsiteY66" fmla="*/ 737664 h 1442515"/>
                  <a:gd name="connsiteX67" fmla="*/ 1523 w 2094642"/>
                  <a:gd name="connsiteY67" fmla="*/ 742426 h 1442515"/>
                  <a:gd name="connsiteX68" fmla="*/ 6286 w 2094642"/>
                  <a:gd name="connsiteY68" fmla="*/ 51864 h 1442515"/>
                  <a:gd name="connsiteX0" fmla="*/ 6286 w 2094642"/>
                  <a:gd name="connsiteY0" fmla="*/ 51775 h 1442426"/>
                  <a:gd name="connsiteX1" fmla="*/ 1065942 w 2094642"/>
                  <a:gd name="connsiteY1" fmla="*/ 49393 h 1442426"/>
                  <a:gd name="connsiteX2" fmla="*/ 1077848 w 2094642"/>
                  <a:gd name="connsiteY2" fmla="*/ 47012 h 1442426"/>
                  <a:gd name="connsiteX3" fmla="*/ 1230248 w 2094642"/>
                  <a:gd name="connsiteY3" fmla="*/ 44631 h 1442426"/>
                  <a:gd name="connsiteX4" fmla="*/ 1856517 w 2094642"/>
                  <a:gd name="connsiteY4" fmla="*/ 42250 h 1442426"/>
                  <a:gd name="connsiteX5" fmla="*/ 1863661 w 2094642"/>
                  <a:gd name="connsiteY5" fmla="*/ 39868 h 1442426"/>
                  <a:gd name="connsiteX6" fmla="*/ 1927955 w 2094642"/>
                  <a:gd name="connsiteY6" fmla="*/ 35106 h 1442426"/>
                  <a:gd name="connsiteX7" fmla="*/ 1985105 w 2094642"/>
                  <a:gd name="connsiteY7" fmla="*/ 37487 h 1442426"/>
                  <a:gd name="connsiteX8" fmla="*/ 2001773 w 2094642"/>
                  <a:gd name="connsiteY8" fmla="*/ 39868 h 1442426"/>
                  <a:gd name="connsiteX9" fmla="*/ 2027967 w 2094642"/>
                  <a:gd name="connsiteY9" fmla="*/ 47012 h 1442426"/>
                  <a:gd name="connsiteX10" fmla="*/ 2063686 w 2094642"/>
                  <a:gd name="connsiteY10" fmla="*/ 49393 h 1442426"/>
                  <a:gd name="connsiteX11" fmla="*/ 2094642 w 2094642"/>
                  <a:gd name="connsiteY11" fmla="*/ 54156 h 1442426"/>
                  <a:gd name="connsiteX12" fmla="*/ 2092261 w 2094642"/>
                  <a:gd name="connsiteY12" fmla="*/ 225606 h 1442426"/>
                  <a:gd name="connsiteX13" fmla="*/ 2089880 w 2094642"/>
                  <a:gd name="connsiteY13" fmla="*/ 273231 h 1442426"/>
                  <a:gd name="connsiteX14" fmla="*/ 2082736 w 2094642"/>
                  <a:gd name="connsiteY14" fmla="*/ 394675 h 1442426"/>
                  <a:gd name="connsiteX15" fmla="*/ 2080355 w 2094642"/>
                  <a:gd name="connsiteY15" fmla="*/ 425631 h 1442426"/>
                  <a:gd name="connsiteX16" fmla="*/ 2075592 w 2094642"/>
                  <a:gd name="connsiteY16" fmla="*/ 508975 h 1442426"/>
                  <a:gd name="connsiteX17" fmla="*/ 2073211 w 2094642"/>
                  <a:gd name="connsiteY17" fmla="*/ 518500 h 1442426"/>
                  <a:gd name="connsiteX18" fmla="*/ 2070830 w 2094642"/>
                  <a:gd name="connsiteY18" fmla="*/ 535168 h 1442426"/>
                  <a:gd name="connsiteX19" fmla="*/ 2073211 w 2094642"/>
                  <a:gd name="connsiteY19" fmla="*/ 618512 h 1442426"/>
                  <a:gd name="connsiteX20" fmla="*/ 2075592 w 2094642"/>
                  <a:gd name="connsiteY20" fmla="*/ 630418 h 1442426"/>
                  <a:gd name="connsiteX21" fmla="*/ 2077973 w 2094642"/>
                  <a:gd name="connsiteY21" fmla="*/ 663756 h 1442426"/>
                  <a:gd name="connsiteX22" fmla="*/ 2080355 w 2094642"/>
                  <a:gd name="connsiteY22" fmla="*/ 673281 h 1442426"/>
                  <a:gd name="connsiteX23" fmla="*/ 2082736 w 2094642"/>
                  <a:gd name="connsiteY23" fmla="*/ 687568 h 1442426"/>
                  <a:gd name="connsiteX24" fmla="*/ 2089880 w 2094642"/>
                  <a:gd name="connsiteY24" fmla="*/ 713762 h 1442426"/>
                  <a:gd name="connsiteX25" fmla="*/ 2092261 w 2094642"/>
                  <a:gd name="connsiteY25" fmla="*/ 732812 h 1442426"/>
                  <a:gd name="connsiteX26" fmla="*/ 1837467 w 2094642"/>
                  <a:gd name="connsiteY26" fmla="*/ 761387 h 1442426"/>
                  <a:gd name="connsiteX27" fmla="*/ 1732692 w 2094642"/>
                  <a:gd name="connsiteY27" fmla="*/ 766150 h 1442426"/>
                  <a:gd name="connsiteX28" fmla="*/ 1718405 w 2094642"/>
                  <a:gd name="connsiteY28" fmla="*/ 770912 h 1442426"/>
                  <a:gd name="connsiteX29" fmla="*/ 1606486 w 2094642"/>
                  <a:gd name="connsiteY29" fmla="*/ 773293 h 1442426"/>
                  <a:gd name="connsiteX30" fmla="*/ 1537430 w 2094642"/>
                  <a:gd name="connsiteY30" fmla="*/ 775675 h 1442426"/>
                  <a:gd name="connsiteX31" fmla="*/ 1465992 w 2094642"/>
                  <a:gd name="connsiteY31" fmla="*/ 773293 h 1442426"/>
                  <a:gd name="connsiteX32" fmla="*/ 1454086 w 2094642"/>
                  <a:gd name="connsiteY32" fmla="*/ 770912 h 1442426"/>
                  <a:gd name="connsiteX33" fmla="*/ 1437417 w 2094642"/>
                  <a:gd name="connsiteY33" fmla="*/ 768531 h 1442426"/>
                  <a:gd name="connsiteX34" fmla="*/ 1396936 w 2094642"/>
                  <a:gd name="connsiteY34" fmla="*/ 761387 h 1442426"/>
                  <a:gd name="connsiteX35" fmla="*/ 1382648 w 2094642"/>
                  <a:gd name="connsiteY35" fmla="*/ 766150 h 1442426"/>
                  <a:gd name="connsiteX36" fmla="*/ 1380267 w 2094642"/>
                  <a:gd name="connsiteY36" fmla="*/ 839968 h 1442426"/>
                  <a:gd name="connsiteX37" fmla="*/ 1377886 w 2094642"/>
                  <a:gd name="connsiteY37" fmla="*/ 887593 h 1442426"/>
                  <a:gd name="connsiteX38" fmla="*/ 1373123 w 2094642"/>
                  <a:gd name="connsiteY38" fmla="*/ 911406 h 1442426"/>
                  <a:gd name="connsiteX39" fmla="*/ 1368361 w 2094642"/>
                  <a:gd name="connsiteY39" fmla="*/ 935218 h 1442426"/>
                  <a:gd name="connsiteX40" fmla="*/ 1365980 w 2094642"/>
                  <a:gd name="connsiteY40" fmla="*/ 1028087 h 1442426"/>
                  <a:gd name="connsiteX41" fmla="*/ 1363598 w 2094642"/>
                  <a:gd name="connsiteY41" fmla="*/ 1039993 h 1442426"/>
                  <a:gd name="connsiteX42" fmla="*/ 1368361 w 2094642"/>
                  <a:gd name="connsiteY42" fmla="*/ 1144768 h 1442426"/>
                  <a:gd name="connsiteX43" fmla="*/ 1370742 w 2094642"/>
                  <a:gd name="connsiteY43" fmla="*/ 1180487 h 1442426"/>
                  <a:gd name="connsiteX44" fmla="*/ 1375505 w 2094642"/>
                  <a:gd name="connsiteY44" fmla="*/ 1194775 h 1442426"/>
                  <a:gd name="connsiteX45" fmla="*/ 1377886 w 2094642"/>
                  <a:gd name="connsiteY45" fmla="*/ 1204300 h 1442426"/>
                  <a:gd name="connsiteX46" fmla="*/ 1380267 w 2094642"/>
                  <a:gd name="connsiteY46" fmla="*/ 1228112 h 1442426"/>
                  <a:gd name="connsiteX47" fmla="*/ 1382648 w 2094642"/>
                  <a:gd name="connsiteY47" fmla="*/ 1237637 h 1442426"/>
                  <a:gd name="connsiteX48" fmla="*/ 1387411 w 2094642"/>
                  <a:gd name="connsiteY48" fmla="*/ 1256687 h 1442426"/>
                  <a:gd name="connsiteX49" fmla="*/ 1394555 w 2094642"/>
                  <a:gd name="connsiteY49" fmla="*/ 1273356 h 1442426"/>
                  <a:gd name="connsiteX50" fmla="*/ 1396936 w 2094642"/>
                  <a:gd name="connsiteY50" fmla="*/ 1292406 h 1442426"/>
                  <a:gd name="connsiteX51" fmla="*/ 1399317 w 2094642"/>
                  <a:gd name="connsiteY51" fmla="*/ 1301931 h 1442426"/>
                  <a:gd name="connsiteX52" fmla="*/ 1401698 w 2094642"/>
                  <a:gd name="connsiteY52" fmla="*/ 1385275 h 1442426"/>
                  <a:gd name="connsiteX53" fmla="*/ 1404080 w 2094642"/>
                  <a:gd name="connsiteY53" fmla="*/ 1394800 h 1442426"/>
                  <a:gd name="connsiteX54" fmla="*/ 1406461 w 2094642"/>
                  <a:gd name="connsiteY54" fmla="*/ 1406706 h 1442426"/>
                  <a:gd name="connsiteX55" fmla="*/ 1404080 w 2094642"/>
                  <a:gd name="connsiteY55" fmla="*/ 1440043 h 1442426"/>
                  <a:gd name="connsiteX56" fmla="*/ 1396936 w 2094642"/>
                  <a:gd name="connsiteY56" fmla="*/ 1442425 h 1442426"/>
                  <a:gd name="connsiteX57" fmla="*/ 925448 w 2094642"/>
                  <a:gd name="connsiteY57" fmla="*/ 1437662 h 1442426"/>
                  <a:gd name="connsiteX58" fmla="*/ 870680 w 2094642"/>
                  <a:gd name="connsiteY58" fmla="*/ 1435281 h 1442426"/>
                  <a:gd name="connsiteX59" fmla="*/ 849248 w 2094642"/>
                  <a:gd name="connsiteY59" fmla="*/ 1432900 h 1442426"/>
                  <a:gd name="connsiteX60" fmla="*/ 780192 w 2094642"/>
                  <a:gd name="connsiteY60" fmla="*/ 1425756 h 1442426"/>
                  <a:gd name="connsiteX61" fmla="*/ 689705 w 2094642"/>
                  <a:gd name="connsiteY61" fmla="*/ 1428137 h 1442426"/>
                  <a:gd name="connsiteX62" fmla="*/ 684942 w 2094642"/>
                  <a:gd name="connsiteY62" fmla="*/ 1418612 h 1442426"/>
                  <a:gd name="connsiteX63" fmla="*/ 680180 w 2094642"/>
                  <a:gd name="connsiteY63" fmla="*/ 1256687 h 1442426"/>
                  <a:gd name="connsiteX64" fmla="*/ 677798 w 2094642"/>
                  <a:gd name="connsiteY64" fmla="*/ 918550 h 1442426"/>
                  <a:gd name="connsiteX65" fmla="*/ 670655 w 2094642"/>
                  <a:gd name="connsiteY65" fmla="*/ 737575 h 1442426"/>
                  <a:gd name="connsiteX66" fmla="*/ 1523 w 2094642"/>
                  <a:gd name="connsiteY66" fmla="*/ 742337 h 1442426"/>
                  <a:gd name="connsiteX67" fmla="*/ 6286 w 2094642"/>
                  <a:gd name="connsiteY67" fmla="*/ 51775 h 1442426"/>
                  <a:gd name="connsiteX0" fmla="*/ 6286 w 2094642"/>
                  <a:gd name="connsiteY0" fmla="*/ 51686 h 1442337"/>
                  <a:gd name="connsiteX1" fmla="*/ 1065942 w 2094642"/>
                  <a:gd name="connsiteY1" fmla="*/ 49304 h 1442337"/>
                  <a:gd name="connsiteX2" fmla="*/ 1230248 w 2094642"/>
                  <a:gd name="connsiteY2" fmla="*/ 44542 h 1442337"/>
                  <a:gd name="connsiteX3" fmla="*/ 1856517 w 2094642"/>
                  <a:gd name="connsiteY3" fmla="*/ 42161 h 1442337"/>
                  <a:gd name="connsiteX4" fmla="*/ 1863661 w 2094642"/>
                  <a:gd name="connsiteY4" fmla="*/ 39779 h 1442337"/>
                  <a:gd name="connsiteX5" fmla="*/ 1927955 w 2094642"/>
                  <a:gd name="connsiteY5" fmla="*/ 35017 h 1442337"/>
                  <a:gd name="connsiteX6" fmla="*/ 1985105 w 2094642"/>
                  <a:gd name="connsiteY6" fmla="*/ 37398 h 1442337"/>
                  <a:gd name="connsiteX7" fmla="*/ 2001773 w 2094642"/>
                  <a:gd name="connsiteY7" fmla="*/ 39779 h 1442337"/>
                  <a:gd name="connsiteX8" fmla="*/ 2027967 w 2094642"/>
                  <a:gd name="connsiteY8" fmla="*/ 46923 h 1442337"/>
                  <a:gd name="connsiteX9" fmla="*/ 2063686 w 2094642"/>
                  <a:gd name="connsiteY9" fmla="*/ 49304 h 1442337"/>
                  <a:gd name="connsiteX10" fmla="*/ 2094642 w 2094642"/>
                  <a:gd name="connsiteY10" fmla="*/ 54067 h 1442337"/>
                  <a:gd name="connsiteX11" fmla="*/ 2092261 w 2094642"/>
                  <a:gd name="connsiteY11" fmla="*/ 225517 h 1442337"/>
                  <a:gd name="connsiteX12" fmla="*/ 2089880 w 2094642"/>
                  <a:gd name="connsiteY12" fmla="*/ 273142 h 1442337"/>
                  <a:gd name="connsiteX13" fmla="*/ 2082736 w 2094642"/>
                  <a:gd name="connsiteY13" fmla="*/ 394586 h 1442337"/>
                  <a:gd name="connsiteX14" fmla="*/ 2080355 w 2094642"/>
                  <a:gd name="connsiteY14" fmla="*/ 425542 h 1442337"/>
                  <a:gd name="connsiteX15" fmla="*/ 2075592 w 2094642"/>
                  <a:gd name="connsiteY15" fmla="*/ 508886 h 1442337"/>
                  <a:gd name="connsiteX16" fmla="*/ 2073211 w 2094642"/>
                  <a:gd name="connsiteY16" fmla="*/ 518411 h 1442337"/>
                  <a:gd name="connsiteX17" fmla="*/ 2070830 w 2094642"/>
                  <a:gd name="connsiteY17" fmla="*/ 535079 h 1442337"/>
                  <a:gd name="connsiteX18" fmla="*/ 2073211 w 2094642"/>
                  <a:gd name="connsiteY18" fmla="*/ 618423 h 1442337"/>
                  <a:gd name="connsiteX19" fmla="*/ 2075592 w 2094642"/>
                  <a:gd name="connsiteY19" fmla="*/ 630329 h 1442337"/>
                  <a:gd name="connsiteX20" fmla="*/ 2077973 w 2094642"/>
                  <a:gd name="connsiteY20" fmla="*/ 663667 h 1442337"/>
                  <a:gd name="connsiteX21" fmla="*/ 2080355 w 2094642"/>
                  <a:gd name="connsiteY21" fmla="*/ 673192 h 1442337"/>
                  <a:gd name="connsiteX22" fmla="*/ 2082736 w 2094642"/>
                  <a:gd name="connsiteY22" fmla="*/ 687479 h 1442337"/>
                  <a:gd name="connsiteX23" fmla="*/ 2089880 w 2094642"/>
                  <a:gd name="connsiteY23" fmla="*/ 713673 h 1442337"/>
                  <a:gd name="connsiteX24" fmla="*/ 2092261 w 2094642"/>
                  <a:gd name="connsiteY24" fmla="*/ 732723 h 1442337"/>
                  <a:gd name="connsiteX25" fmla="*/ 1837467 w 2094642"/>
                  <a:gd name="connsiteY25" fmla="*/ 761298 h 1442337"/>
                  <a:gd name="connsiteX26" fmla="*/ 1732692 w 2094642"/>
                  <a:gd name="connsiteY26" fmla="*/ 766061 h 1442337"/>
                  <a:gd name="connsiteX27" fmla="*/ 1718405 w 2094642"/>
                  <a:gd name="connsiteY27" fmla="*/ 770823 h 1442337"/>
                  <a:gd name="connsiteX28" fmla="*/ 1606486 w 2094642"/>
                  <a:gd name="connsiteY28" fmla="*/ 773204 h 1442337"/>
                  <a:gd name="connsiteX29" fmla="*/ 1537430 w 2094642"/>
                  <a:gd name="connsiteY29" fmla="*/ 775586 h 1442337"/>
                  <a:gd name="connsiteX30" fmla="*/ 1465992 w 2094642"/>
                  <a:gd name="connsiteY30" fmla="*/ 773204 h 1442337"/>
                  <a:gd name="connsiteX31" fmla="*/ 1454086 w 2094642"/>
                  <a:gd name="connsiteY31" fmla="*/ 770823 h 1442337"/>
                  <a:gd name="connsiteX32" fmla="*/ 1437417 w 2094642"/>
                  <a:gd name="connsiteY32" fmla="*/ 768442 h 1442337"/>
                  <a:gd name="connsiteX33" fmla="*/ 1396936 w 2094642"/>
                  <a:gd name="connsiteY33" fmla="*/ 761298 h 1442337"/>
                  <a:gd name="connsiteX34" fmla="*/ 1382648 w 2094642"/>
                  <a:gd name="connsiteY34" fmla="*/ 766061 h 1442337"/>
                  <a:gd name="connsiteX35" fmla="*/ 1380267 w 2094642"/>
                  <a:gd name="connsiteY35" fmla="*/ 839879 h 1442337"/>
                  <a:gd name="connsiteX36" fmla="*/ 1377886 w 2094642"/>
                  <a:gd name="connsiteY36" fmla="*/ 887504 h 1442337"/>
                  <a:gd name="connsiteX37" fmla="*/ 1373123 w 2094642"/>
                  <a:gd name="connsiteY37" fmla="*/ 911317 h 1442337"/>
                  <a:gd name="connsiteX38" fmla="*/ 1368361 w 2094642"/>
                  <a:gd name="connsiteY38" fmla="*/ 935129 h 1442337"/>
                  <a:gd name="connsiteX39" fmla="*/ 1365980 w 2094642"/>
                  <a:gd name="connsiteY39" fmla="*/ 1027998 h 1442337"/>
                  <a:gd name="connsiteX40" fmla="*/ 1363598 w 2094642"/>
                  <a:gd name="connsiteY40" fmla="*/ 1039904 h 1442337"/>
                  <a:gd name="connsiteX41" fmla="*/ 1368361 w 2094642"/>
                  <a:gd name="connsiteY41" fmla="*/ 1144679 h 1442337"/>
                  <a:gd name="connsiteX42" fmla="*/ 1370742 w 2094642"/>
                  <a:gd name="connsiteY42" fmla="*/ 1180398 h 1442337"/>
                  <a:gd name="connsiteX43" fmla="*/ 1375505 w 2094642"/>
                  <a:gd name="connsiteY43" fmla="*/ 1194686 h 1442337"/>
                  <a:gd name="connsiteX44" fmla="*/ 1377886 w 2094642"/>
                  <a:gd name="connsiteY44" fmla="*/ 1204211 h 1442337"/>
                  <a:gd name="connsiteX45" fmla="*/ 1380267 w 2094642"/>
                  <a:gd name="connsiteY45" fmla="*/ 1228023 h 1442337"/>
                  <a:gd name="connsiteX46" fmla="*/ 1382648 w 2094642"/>
                  <a:gd name="connsiteY46" fmla="*/ 1237548 h 1442337"/>
                  <a:gd name="connsiteX47" fmla="*/ 1387411 w 2094642"/>
                  <a:gd name="connsiteY47" fmla="*/ 1256598 h 1442337"/>
                  <a:gd name="connsiteX48" fmla="*/ 1394555 w 2094642"/>
                  <a:gd name="connsiteY48" fmla="*/ 1273267 h 1442337"/>
                  <a:gd name="connsiteX49" fmla="*/ 1396936 w 2094642"/>
                  <a:gd name="connsiteY49" fmla="*/ 1292317 h 1442337"/>
                  <a:gd name="connsiteX50" fmla="*/ 1399317 w 2094642"/>
                  <a:gd name="connsiteY50" fmla="*/ 1301842 h 1442337"/>
                  <a:gd name="connsiteX51" fmla="*/ 1401698 w 2094642"/>
                  <a:gd name="connsiteY51" fmla="*/ 1385186 h 1442337"/>
                  <a:gd name="connsiteX52" fmla="*/ 1404080 w 2094642"/>
                  <a:gd name="connsiteY52" fmla="*/ 1394711 h 1442337"/>
                  <a:gd name="connsiteX53" fmla="*/ 1406461 w 2094642"/>
                  <a:gd name="connsiteY53" fmla="*/ 1406617 h 1442337"/>
                  <a:gd name="connsiteX54" fmla="*/ 1404080 w 2094642"/>
                  <a:gd name="connsiteY54" fmla="*/ 1439954 h 1442337"/>
                  <a:gd name="connsiteX55" fmla="*/ 1396936 w 2094642"/>
                  <a:gd name="connsiteY55" fmla="*/ 1442336 h 1442337"/>
                  <a:gd name="connsiteX56" fmla="*/ 925448 w 2094642"/>
                  <a:gd name="connsiteY56" fmla="*/ 1437573 h 1442337"/>
                  <a:gd name="connsiteX57" fmla="*/ 870680 w 2094642"/>
                  <a:gd name="connsiteY57" fmla="*/ 1435192 h 1442337"/>
                  <a:gd name="connsiteX58" fmla="*/ 849248 w 2094642"/>
                  <a:gd name="connsiteY58" fmla="*/ 1432811 h 1442337"/>
                  <a:gd name="connsiteX59" fmla="*/ 780192 w 2094642"/>
                  <a:gd name="connsiteY59" fmla="*/ 1425667 h 1442337"/>
                  <a:gd name="connsiteX60" fmla="*/ 689705 w 2094642"/>
                  <a:gd name="connsiteY60" fmla="*/ 1428048 h 1442337"/>
                  <a:gd name="connsiteX61" fmla="*/ 684942 w 2094642"/>
                  <a:gd name="connsiteY61" fmla="*/ 1418523 h 1442337"/>
                  <a:gd name="connsiteX62" fmla="*/ 680180 w 2094642"/>
                  <a:gd name="connsiteY62" fmla="*/ 1256598 h 1442337"/>
                  <a:gd name="connsiteX63" fmla="*/ 677798 w 2094642"/>
                  <a:gd name="connsiteY63" fmla="*/ 918461 h 1442337"/>
                  <a:gd name="connsiteX64" fmla="*/ 670655 w 2094642"/>
                  <a:gd name="connsiteY64" fmla="*/ 737486 h 1442337"/>
                  <a:gd name="connsiteX65" fmla="*/ 1523 w 2094642"/>
                  <a:gd name="connsiteY65" fmla="*/ 742248 h 1442337"/>
                  <a:gd name="connsiteX66" fmla="*/ 6286 w 2094642"/>
                  <a:gd name="connsiteY66" fmla="*/ 51686 h 1442337"/>
                  <a:gd name="connsiteX0" fmla="*/ 6286 w 2094642"/>
                  <a:gd name="connsiteY0" fmla="*/ 53227 h 1443878"/>
                  <a:gd name="connsiteX1" fmla="*/ 1230248 w 2094642"/>
                  <a:gd name="connsiteY1" fmla="*/ 46083 h 1443878"/>
                  <a:gd name="connsiteX2" fmla="*/ 1856517 w 2094642"/>
                  <a:gd name="connsiteY2" fmla="*/ 43702 h 1443878"/>
                  <a:gd name="connsiteX3" fmla="*/ 1863661 w 2094642"/>
                  <a:gd name="connsiteY3" fmla="*/ 41320 h 1443878"/>
                  <a:gd name="connsiteX4" fmla="*/ 1927955 w 2094642"/>
                  <a:gd name="connsiteY4" fmla="*/ 36558 h 1443878"/>
                  <a:gd name="connsiteX5" fmla="*/ 1985105 w 2094642"/>
                  <a:gd name="connsiteY5" fmla="*/ 38939 h 1443878"/>
                  <a:gd name="connsiteX6" fmla="*/ 2001773 w 2094642"/>
                  <a:gd name="connsiteY6" fmla="*/ 41320 h 1443878"/>
                  <a:gd name="connsiteX7" fmla="*/ 2027967 w 2094642"/>
                  <a:gd name="connsiteY7" fmla="*/ 48464 h 1443878"/>
                  <a:gd name="connsiteX8" fmla="*/ 2063686 w 2094642"/>
                  <a:gd name="connsiteY8" fmla="*/ 50845 h 1443878"/>
                  <a:gd name="connsiteX9" fmla="*/ 2094642 w 2094642"/>
                  <a:gd name="connsiteY9" fmla="*/ 55608 h 1443878"/>
                  <a:gd name="connsiteX10" fmla="*/ 2092261 w 2094642"/>
                  <a:gd name="connsiteY10" fmla="*/ 227058 h 1443878"/>
                  <a:gd name="connsiteX11" fmla="*/ 2089880 w 2094642"/>
                  <a:gd name="connsiteY11" fmla="*/ 274683 h 1443878"/>
                  <a:gd name="connsiteX12" fmla="*/ 2082736 w 2094642"/>
                  <a:gd name="connsiteY12" fmla="*/ 396127 h 1443878"/>
                  <a:gd name="connsiteX13" fmla="*/ 2080355 w 2094642"/>
                  <a:gd name="connsiteY13" fmla="*/ 427083 h 1443878"/>
                  <a:gd name="connsiteX14" fmla="*/ 2075592 w 2094642"/>
                  <a:gd name="connsiteY14" fmla="*/ 510427 h 1443878"/>
                  <a:gd name="connsiteX15" fmla="*/ 2073211 w 2094642"/>
                  <a:gd name="connsiteY15" fmla="*/ 519952 h 1443878"/>
                  <a:gd name="connsiteX16" fmla="*/ 2070830 w 2094642"/>
                  <a:gd name="connsiteY16" fmla="*/ 536620 h 1443878"/>
                  <a:gd name="connsiteX17" fmla="*/ 2073211 w 2094642"/>
                  <a:gd name="connsiteY17" fmla="*/ 619964 h 1443878"/>
                  <a:gd name="connsiteX18" fmla="*/ 2075592 w 2094642"/>
                  <a:gd name="connsiteY18" fmla="*/ 631870 h 1443878"/>
                  <a:gd name="connsiteX19" fmla="*/ 2077973 w 2094642"/>
                  <a:gd name="connsiteY19" fmla="*/ 665208 h 1443878"/>
                  <a:gd name="connsiteX20" fmla="*/ 2080355 w 2094642"/>
                  <a:gd name="connsiteY20" fmla="*/ 674733 h 1443878"/>
                  <a:gd name="connsiteX21" fmla="*/ 2082736 w 2094642"/>
                  <a:gd name="connsiteY21" fmla="*/ 689020 h 1443878"/>
                  <a:gd name="connsiteX22" fmla="*/ 2089880 w 2094642"/>
                  <a:gd name="connsiteY22" fmla="*/ 715214 h 1443878"/>
                  <a:gd name="connsiteX23" fmla="*/ 2092261 w 2094642"/>
                  <a:gd name="connsiteY23" fmla="*/ 734264 h 1443878"/>
                  <a:gd name="connsiteX24" fmla="*/ 1837467 w 2094642"/>
                  <a:gd name="connsiteY24" fmla="*/ 762839 h 1443878"/>
                  <a:gd name="connsiteX25" fmla="*/ 1732692 w 2094642"/>
                  <a:gd name="connsiteY25" fmla="*/ 767602 h 1443878"/>
                  <a:gd name="connsiteX26" fmla="*/ 1718405 w 2094642"/>
                  <a:gd name="connsiteY26" fmla="*/ 772364 h 1443878"/>
                  <a:gd name="connsiteX27" fmla="*/ 1606486 w 2094642"/>
                  <a:gd name="connsiteY27" fmla="*/ 774745 h 1443878"/>
                  <a:gd name="connsiteX28" fmla="*/ 1537430 w 2094642"/>
                  <a:gd name="connsiteY28" fmla="*/ 777127 h 1443878"/>
                  <a:gd name="connsiteX29" fmla="*/ 1465992 w 2094642"/>
                  <a:gd name="connsiteY29" fmla="*/ 774745 h 1443878"/>
                  <a:gd name="connsiteX30" fmla="*/ 1454086 w 2094642"/>
                  <a:gd name="connsiteY30" fmla="*/ 772364 h 1443878"/>
                  <a:gd name="connsiteX31" fmla="*/ 1437417 w 2094642"/>
                  <a:gd name="connsiteY31" fmla="*/ 769983 h 1443878"/>
                  <a:gd name="connsiteX32" fmla="*/ 1396936 w 2094642"/>
                  <a:gd name="connsiteY32" fmla="*/ 762839 h 1443878"/>
                  <a:gd name="connsiteX33" fmla="*/ 1382648 w 2094642"/>
                  <a:gd name="connsiteY33" fmla="*/ 767602 h 1443878"/>
                  <a:gd name="connsiteX34" fmla="*/ 1380267 w 2094642"/>
                  <a:gd name="connsiteY34" fmla="*/ 841420 h 1443878"/>
                  <a:gd name="connsiteX35" fmla="*/ 1377886 w 2094642"/>
                  <a:gd name="connsiteY35" fmla="*/ 889045 h 1443878"/>
                  <a:gd name="connsiteX36" fmla="*/ 1373123 w 2094642"/>
                  <a:gd name="connsiteY36" fmla="*/ 912858 h 1443878"/>
                  <a:gd name="connsiteX37" fmla="*/ 1368361 w 2094642"/>
                  <a:gd name="connsiteY37" fmla="*/ 936670 h 1443878"/>
                  <a:gd name="connsiteX38" fmla="*/ 1365980 w 2094642"/>
                  <a:gd name="connsiteY38" fmla="*/ 1029539 h 1443878"/>
                  <a:gd name="connsiteX39" fmla="*/ 1363598 w 2094642"/>
                  <a:gd name="connsiteY39" fmla="*/ 1041445 h 1443878"/>
                  <a:gd name="connsiteX40" fmla="*/ 1368361 w 2094642"/>
                  <a:gd name="connsiteY40" fmla="*/ 1146220 h 1443878"/>
                  <a:gd name="connsiteX41" fmla="*/ 1370742 w 2094642"/>
                  <a:gd name="connsiteY41" fmla="*/ 1181939 h 1443878"/>
                  <a:gd name="connsiteX42" fmla="*/ 1375505 w 2094642"/>
                  <a:gd name="connsiteY42" fmla="*/ 1196227 h 1443878"/>
                  <a:gd name="connsiteX43" fmla="*/ 1377886 w 2094642"/>
                  <a:gd name="connsiteY43" fmla="*/ 1205752 h 1443878"/>
                  <a:gd name="connsiteX44" fmla="*/ 1380267 w 2094642"/>
                  <a:gd name="connsiteY44" fmla="*/ 1229564 h 1443878"/>
                  <a:gd name="connsiteX45" fmla="*/ 1382648 w 2094642"/>
                  <a:gd name="connsiteY45" fmla="*/ 1239089 h 1443878"/>
                  <a:gd name="connsiteX46" fmla="*/ 1387411 w 2094642"/>
                  <a:gd name="connsiteY46" fmla="*/ 1258139 h 1443878"/>
                  <a:gd name="connsiteX47" fmla="*/ 1394555 w 2094642"/>
                  <a:gd name="connsiteY47" fmla="*/ 1274808 h 1443878"/>
                  <a:gd name="connsiteX48" fmla="*/ 1396936 w 2094642"/>
                  <a:gd name="connsiteY48" fmla="*/ 1293858 h 1443878"/>
                  <a:gd name="connsiteX49" fmla="*/ 1399317 w 2094642"/>
                  <a:gd name="connsiteY49" fmla="*/ 1303383 h 1443878"/>
                  <a:gd name="connsiteX50" fmla="*/ 1401698 w 2094642"/>
                  <a:gd name="connsiteY50" fmla="*/ 1386727 h 1443878"/>
                  <a:gd name="connsiteX51" fmla="*/ 1404080 w 2094642"/>
                  <a:gd name="connsiteY51" fmla="*/ 1396252 h 1443878"/>
                  <a:gd name="connsiteX52" fmla="*/ 1406461 w 2094642"/>
                  <a:gd name="connsiteY52" fmla="*/ 1408158 h 1443878"/>
                  <a:gd name="connsiteX53" fmla="*/ 1404080 w 2094642"/>
                  <a:gd name="connsiteY53" fmla="*/ 1441495 h 1443878"/>
                  <a:gd name="connsiteX54" fmla="*/ 1396936 w 2094642"/>
                  <a:gd name="connsiteY54" fmla="*/ 1443877 h 1443878"/>
                  <a:gd name="connsiteX55" fmla="*/ 925448 w 2094642"/>
                  <a:gd name="connsiteY55" fmla="*/ 1439114 h 1443878"/>
                  <a:gd name="connsiteX56" fmla="*/ 870680 w 2094642"/>
                  <a:gd name="connsiteY56" fmla="*/ 1436733 h 1443878"/>
                  <a:gd name="connsiteX57" fmla="*/ 849248 w 2094642"/>
                  <a:gd name="connsiteY57" fmla="*/ 1434352 h 1443878"/>
                  <a:gd name="connsiteX58" fmla="*/ 780192 w 2094642"/>
                  <a:gd name="connsiteY58" fmla="*/ 1427208 h 1443878"/>
                  <a:gd name="connsiteX59" fmla="*/ 689705 w 2094642"/>
                  <a:gd name="connsiteY59" fmla="*/ 1429589 h 1443878"/>
                  <a:gd name="connsiteX60" fmla="*/ 684942 w 2094642"/>
                  <a:gd name="connsiteY60" fmla="*/ 1420064 h 1443878"/>
                  <a:gd name="connsiteX61" fmla="*/ 680180 w 2094642"/>
                  <a:gd name="connsiteY61" fmla="*/ 1258139 h 1443878"/>
                  <a:gd name="connsiteX62" fmla="*/ 677798 w 2094642"/>
                  <a:gd name="connsiteY62" fmla="*/ 920002 h 1443878"/>
                  <a:gd name="connsiteX63" fmla="*/ 670655 w 2094642"/>
                  <a:gd name="connsiteY63" fmla="*/ 739027 h 1443878"/>
                  <a:gd name="connsiteX64" fmla="*/ 1523 w 2094642"/>
                  <a:gd name="connsiteY64" fmla="*/ 743789 h 1443878"/>
                  <a:gd name="connsiteX65" fmla="*/ 6286 w 2094642"/>
                  <a:gd name="connsiteY65" fmla="*/ 53227 h 1443878"/>
                  <a:gd name="connsiteX0" fmla="*/ 6286 w 2094642"/>
                  <a:gd name="connsiteY0" fmla="*/ 53972 h 1444623"/>
                  <a:gd name="connsiteX1" fmla="*/ 1856517 w 2094642"/>
                  <a:gd name="connsiteY1" fmla="*/ 44447 h 1444623"/>
                  <a:gd name="connsiteX2" fmla="*/ 1863661 w 2094642"/>
                  <a:gd name="connsiteY2" fmla="*/ 42065 h 1444623"/>
                  <a:gd name="connsiteX3" fmla="*/ 1927955 w 2094642"/>
                  <a:gd name="connsiteY3" fmla="*/ 37303 h 1444623"/>
                  <a:gd name="connsiteX4" fmla="*/ 1985105 w 2094642"/>
                  <a:gd name="connsiteY4" fmla="*/ 39684 h 1444623"/>
                  <a:gd name="connsiteX5" fmla="*/ 2001773 w 2094642"/>
                  <a:gd name="connsiteY5" fmla="*/ 42065 h 1444623"/>
                  <a:gd name="connsiteX6" fmla="*/ 2027967 w 2094642"/>
                  <a:gd name="connsiteY6" fmla="*/ 49209 h 1444623"/>
                  <a:gd name="connsiteX7" fmla="*/ 2063686 w 2094642"/>
                  <a:gd name="connsiteY7" fmla="*/ 51590 h 1444623"/>
                  <a:gd name="connsiteX8" fmla="*/ 2094642 w 2094642"/>
                  <a:gd name="connsiteY8" fmla="*/ 56353 h 1444623"/>
                  <a:gd name="connsiteX9" fmla="*/ 2092261 w 2094642"/>
                  <a:gd name="connsiteY9" fmla="*/ 227803 h 1444623"/>
                  <a:gd name="connsiteX10" fmla="*/ 2089880 w 2094642"/>
                  <a:gd name="connsiteY10" fmla="*/ 275428 h 1444623"/>
                  <a:gd name="connsiteX11" fmla="*/ 2082736 w 2094642"/>
                  <a:gd name="connsiteY11" fmla="*/ 396872 h 1444623"/>
                  <a:gd name="connsiteX12" fmla="*/ 2080355 w 2094642"/>
                  <a:gd name="connsiteY12" fmla="*/ 427828 h 1444623"/>
                  <a:gd name="connsiteX13" fmla="*/ 2075592 w 2094642"/>
                  <a:gd name="connsiteY13" fmla="*/ 511172 h 1444623"/>
                  <a:gd name="connsiteX14" fmla="*/ 2073211 w 2094642"/>
                  <a:gd name="connsiteY14" fmla="*/ 520697 h 1444623"/>
                  <a:gd name="connsiteX15" fmla="*/ 2070830 w 2094642"/>
                  <a:gd name="connsiteY15" fmla="*/ 537365 h 1444623"/>
                  <a:gd name="connsiteX16" fmla="*/ 2073211 w 2094642"/>
                  <a:gd name="connsiteY16" fmla="*/ 620709 h 1444623"/>
                  <a:gd name="connsiteX17" fmla="*/ 2075592 w 2094642"/>
                  <a:gd name="connsiteY17" fmla="*/ 632615 h 1444623"/>
                  <a:gd name="connsiteX18" fmla="*/ 2077973 w 2094642"/>
                  <a:gd name="connsiteY18" fmla="*/ 665953 h 1444623"/>
                  <a:gd name="connsiteX19" fmla="*/ 2080355 w 2094642"/>
                  <a:gd name="connsiteY19" fmla="*/ 675478 h 1444623"/>
                  <a:gd name="connsiteX20" fmla="*/ 2082736 w 2094642"/>
                  <a:gd name="connsiteY20" fmla="*/ 689765 h 1444623"/>
                  <a:gd name="connsiteX21" fmla="*/ 2089880 w 2094642"/>
                  <a:gd name="connsiteY21" fmla="*/ 715959 h 1444623"/>
                  <a:gd name="connsiteX22" fmla="*/ 2092261 w 2094642"/>
                  <a:gd name="connsiteY22" fmla="*/ 735009 h 1444623"/>
                  <a:gd name="connsiteX23" fmla="*/ 1837467 w 2094642"/>
                  <a:gd name="connsiteY23" fmla="*/ 763584 h 1444623"/>
                  <a:gd name="connsiteX24" fmla="*/ 1732692 w 2094642"/>
                  <a:gd name="connsiteY24" fmla="*/ 768347 h 1444623"/>
                  <a:gd name="connsiteX25" fmla="*/ 1718405 w 2094642"/>
                  <a:gd name="connsiteY25" fmla="*/ 773109 h 1444623"/>
                  <a:gd name="connsiteX26" fmla="*/ 1606486 w 2094642"/>
                  <a:gd name="connsiteY26" fmla="*/ 775490 h 1444623"/>
                  <a:gd name="connsiteX27" fmla="*/ 1537430 w 2094642"/>
                  <a:gd name="connsiteY27" fmla="*/ 777872 h 1444623"/>
                  <a:gd name="connsiteX28" fmla="*/ 1465992 w 2094642"/>
                  <a:gd name="connsiteY28" fmla="*/ 775490 h 1444623"/>
                  <a:gd name="connsiteX29" fmla="*/ 1454086 w 2094642"/>
                  <a:gd name="connsiteY29" fmla="*/ 773109 h 1444623"/>
                  <a:gd name="connsiteX30" fmla="*/ 1437417 w 2094642"/>
                  <a:gd name="connsiteY30" fmla="*/ 770728 h 1444623"/>
                  <a:gd name="connsiteX31" fmla="*/ 1396936 w 2094642"/>
                  <a:gd name="connsiteY31" fmla="*/ 763584 h 1444623"/>
                  <a:gd name="connsiteX32" fmla="*/ 1382648 w 2094642"/>
                  <a:gd name="connsiteY32" fmla="*/ 768347 h 1444623"/>
                  <a:gd name="connsiteX33" fmla="*/ 1380267 w 2094642"/>
                  <a:gd name="connsiteY33" fmla="*/ 842165 h 1444623"/>
                  <a:gd name="connsiteX34" fmla="*/ 1377886 w 2094642"/>
                  <a:gd name="connsiteY34" fmla="*/ 889790 h 1444623"/>
                  <a:gd name="connsiteX35" fmla="*/ 1373123 w 2094642"/>
                  <a:gd name="connsiteY35" fmla="*/ 913603 h 1444623"/>
                  <a:gd name="connsiteX36" fmla="*/ 1368361 w 2094642"/>
                  <a:gd name="connsiteY36" fmla="*/ 937415 h 1444623"/>
                  <a:gd name="connsiteX37" fmla="*/ 1365980 w 2094642"/>
                  <a:gd name="connsiteY37" fmla="*/ 1030284 h 1444623"/>
                  <a:gd name="connsiteX38" fmla="*/ 1363598 w 2094642"/>
                  <a:gd name="connsiteY38" fmla="*/ 1042190 h 1444623"/>
                  <a:gd name="connsiteX39" fmla="*/ 1368361 w 2094642"/>
                  <a:gd name="connsiteY39" fmla="*/ 1146965 h 1444623"/>
                  <a:gd name="connsiteX40" fmla="*/ 1370742 w 2094642"/>
                  <a:gd name="connsiteY40" fmla="*/ 1182684 h 1444623"/>
                  <a:gd name="connsiteX41" fmla="*/ 1375505 w 2094642"/>
                  <a:gd name="connsiteY41" fmla="*/ 1196972 h 1444623"/>
                  <a:gd name="connsiteX42" fmla="*/ 1377886 w 2094642"/>
                  <a:gd name="connsiteY42" fmla="*/ 1206497 h 1444623"/>
                  <a:gd name="connsiteX43" fmla="*/ 1380267 w 2094642"/>
                  <a:gd name="connsiteY43" fmla="*/ 1230309 h 1444623"/>
                  <a:gd name="connsiteX44" fmla="*/ 1382648 w 2094642"/>
                  <a:gd name="connsiteY44" fmla="*/ 1239834 h 1444623"/>
                  <a:gd name="connsiteX45" fmla="*/ 1387411 w 2094642"/>
                  <a:gd name="connsiteY45" fmla="*/ 1258884 h 1444623"/>
                  <a:gd name="connsiteX46" fmla="*/ 1394555 w 2094642"/>
                  <a:gd name="connsiteY46" fmla="*/ 1275553 h 1444623"/>
                  <a:gd name="connsiteX47" fmla="*/ 1396936 w 2094642"/>
                  <a:gd name="connsiteY47" fmla="*/ 1294603 h 1444623"/>
                  <a:gd name="connsiteX48" fmla="*/ 1399317 w 2094642"/>
                  <a:gd name="connsiteY48" fmla="*/ 1304128 h 1444623"/>
                  <a:gd name="connsiteX49" fmla="*/ 1401698 w 2094642"/>
                  <a:gd name="connsiteY49" fmla="*/ 1387472 h 1444623"/>
                  <a:gd name="connsiteX50" fmla="*/ 1404080 w 2094642"/>
                  <a:gd name="connsiteY50" fmla="*/ 1396997 h 1444623"/>
                  <a:gd name="connsiteX51" fmla="*/ 1406461 w 2094642"/>
                  <a:gd name="connsiteY51" fmla="*/ 1408903 h 1444623"/>
                  <a:gd name="connsiteX52" fmla="*/ 1404080 w 2094642"/>
                  <a:gd name="connsiteY52" fmla="*/ 1442240 h 1444623"/>
                  <a:gd name="connsiteX53" fmla="*/ 1396936 w 2094642"/>
                  <a:gd name="connsiteY53" fmla="*/ 1444622 h 1444623"/>
                  <a:gd name="connsiteX54" fmla="*/ 925448 w 2094642"/>
                  <a:gd name="connsiteY54" fmla="*/ 1439859 h 1444623"/>
                  <a:gd name="connsiteX55" fmla="*/ 870680 w 2094642"/>
                  <a:gd name="connsiteY55" fmla="*/ 1437478 h 1444623"/>
                  <a:gd name="connsiteX56" fmla="*/ 849248 w 2094642"/>
                  <a:gd name="connsiteY56" fmla="*/ 1435097 h 1444623"/>
                  <a:gd name="connsiteX57" fmla="*/ 780192 w 2094642"/>
                  <a:gd name="connsiteY57" fmla="*/ 1427953 h 1444623"/>
                  <a:gd name="connsiteX58" fmla="*/ 689705 w 2094642"/>
                  <a:gd name="connsiteY58" fmla="*/ 1430334 h 1444623"/>
                  <a:gd name="connsiteX59" fmla="*/ 684942 w 2094642"/>
                  <a:gd name="connsiteY59" fmla="*/ 1420809 h 1444623"/>
                  <a:gd name="connsiteX60" fmla="*/ 680180 w 2094642"/>
                  <a:gd name="connsiteY60" fmla="*/ 1258884 h 1444623"/>
                  <a:gd name="connsiteX61" fmla="*/ 677798 w 2094642"/>
                  <a:gd name="connsiteY61" fmla="*/ 920747 h 1444623"/>
                  <a:gd name="connsiteX62" fmla="*/ 670655 w 2094642"/>
                  <a:gd name="connsiteY62" fmla="*/ 739772 h 1444623"/>
                  <a:gd name="connsiteX63" fmla="*/ 1523 w 2094642"/>
                  <a:gd name="connsiteY63" fmla="*/ 744534 h 1444623"/>
                  <a:gd name="connsiteX64" fmla="*/ 6286 w 2094642"/>
                  <a:gd name="connsiteY64" fmla="*/ 53972 h 1444623"/>
                  <a:gd name="connsiteX0" fmla="*/ 6286 w 2094642"/>
                  <a:gd name="connsiteY0" fmla="*/ 53972 h 1444623"/>
                  <a:gd name="connsiteX1" fmla="*/ 1856517 w 2094642"/>
                  <a:gd name="connsiteY1" fmla="*/ 44447 h 1444623"/>
                  <a:gd name="connsiteX2" fmla="*/ 1927955 w 2094642"/>
                  <a:gd name="connsiteY2" fmla="*/ 37303 h 1444623"/>
                  <a:gd name="connsiteX3" fmla="*/ 1985105 w 2094642"/>
                  <a:gd name="connsiteY3" fmla="*/ 39684 h 1444623"/>
                  <a:gd name="connsiteX4" fmla="*/ 2001773 w 2094642"/>
                  <a:gd name="connsiteY4" fmla="*/ 42065 h 1444623"/>
                  <a:gd name="connsiteX5" fmla="*/ 2027967 w 2094642"/>
                  <a:gd name="connsiteY5" fmla="*/ 49209 h 1444623"/>
                  <a:gd name="connsiteX6" fmla="*/ 2063686 w 2094642"/>
                  <a:gd name="connsiteY6" fmla="*/ 51590 h 1444623"/>
                  <a:gd name="connsiteX7" fmla="*/ 2094642 w 2094642"/>
                  <a:gd name="connsiteY7" fmla="*/ 56353 h 1444623"/>
                  <a:gd name="connsiteX8" fmla="*/ 2092261 w 2094642"/>
                  <a:gd name="connsiteY8" fmla="*/ 227803 h 1444623"/>
                  <a:gd name="connsiteX9" fmla="*/ 2089880 w 2094642"/>
                  <a:gd name="connsiteY9" fmla="*/ 275428 h 1444623"/>
                  <a:gd name="connsiteX10" fmla="*/ 2082736 w 2094642"/>
                  <a:gd name="connsiteY10" fmla="*/ 396872 h 1444623"/>
                  <a:gd name="connsiteX11" fmla="*/ 2080355 w 2094642"/>
                  <a:gd name="connsiteY11" fmla="*/ 427828 h 1444623"/>
                  <a:gd name="connsiteX12" fmla="*/ 2075592 w 2094642"/>
                  <a:gd name="connsiteY12" fmla="*/ 511172 h 1444623"/>
                  <a:gd name="connsiteX13" fmla="*/ 2073211 w 2094642"/>
                  <a:gd name="connsiteY13" fmla="*/ 520697 h 1444623"/>
                  <a:gd name="connsiteX14" fmla="*/ 2070830 w 2094642"/>
                  <a:gd name="connsiteY14" fmla="*/ 537365 h 1444623"/>
                  <a:gd name="connsiteX15" fmla="*/ 2073211 w 2094642"/>
                  <a:gd name="connsiteY15" fmla="*/ 620709 h 1444623"/>
                  <a:gd name="connsiteX16" fmla="*/ 2075592 w 2094642"/>
                  <a:gd name="connsiteY16" fmla="*/ 632615 h 1444623"/>
                  <a:gd name="connsiteX17" fmla="*/ 2077973 w 2094642"/>
                  <a:gd name="connsiteY17" fmla="*/ 665953 h 1444623"/>
                  <a:gd name="connsiteX18" fmla="*/ 2080355 w 2094642"/>
                  <a:gd name="connsiteY18" fmla="*/ 675478 h 1444623"/>
                  <a:gd name="connsiteX19" fmla="*/ 2082736 w 2094642"/>
                  <a:gd name="connsiteY19" fmla="*/ 689765 h 1444623"/>
                  <a:gd name="connsiteX20" fmla="*/ 2089880 w 2094642"/>
                  <a:gd name="connsiteY20" fmla="*/ 715959 h 1444623"/>
                  <a:gd name="connsiteX21" fmla="*/ 2092261 w 2094642"/>
                  <a:gd name="connsiteY21" fmla="*/ 735009 h 1444623"/>
                  <a:gd name="connsiteX22" fmla="*/ 1837467 w 2094642"/>
                  <a:gd name="connsiteY22" fmla="*/ 763584 h 1444623"/>
                  <a:gd name="connsiteX23" fmla="*/ 1732692 w 2094642"/>
                  <a:gd name="connsiteY23" fmla="*/ 768347 h 1444623"/>
                  <a:gd name="connsiteX24" fmla="*/ 1718405 w 2094642"/>
                  <a:gd name="connsiteY24" fmla="*/ 773109 h 1444623"/>
                  <a:gd name="connsiteX25" fmla="*/ 1606486 w 2094642"/>
                  <a:gd name="connsiteY25" fmla="*/ 775490 h 1444623"/>
                  <a:gd name="connsiteX26" fmla="*/ 1537430 w 2094642"/>
                  <a:gd name="connsiteY26" fmla="*/ 777872 h 1444623"/>
                  <a:gd name="connsiteX27" fmla="*/ 1465992 w 2094642"/>
                  <a:gd name="connsiteY27" fmla="*/ 775490 h 1444623"/>
                  <a:gd name="connsiteX28" fmla="*/ 1454086 w 2094642"/>
                  <a:gd name="connsiteY28" fmla="*/ 773109 h 1444623"/>
                  <a:gd name="connsiteX29" fmla="*/ 1437417 w 2094642"/>
                  <a:gd name="connsiteY29" fmla="*/ 770728 h 1444623"/>
                  <a:gd name="connsiteX30" fmla="*/ 1396936 w 2094642"/>
                  <a:gd name="connsiteY30" fmla="*/ 763584 h 1444623"/>
                  <a:gd name="connsiteX31" fmla="*/ 1382648 w 2094642"/>
                  <a:gd name="connsiteY31" fmla="*/ 768347 h 1444623"/>
                  <a:gd name="connsiteX32" fmla="*/ 1380267 w 2094642"/>
                  <a:gd name="connsiteY32" fmla="*/ 842165 h 1444623"/>
                  <a:gd name="connsiteX33" fmla="*/ 1377886 w 2094642"/>
                  <a:gd name="connsiteY33" fmla="*/ 889790 h 1444623"/>
                  <a:gd name="connsiteX34" fmla="*/ 1373123 w 2094642"/>
                  <a:gd name="connsiteY34" fmla="*/ 913603 h 1444623"/>
                  <a:gd name="connsiteX35" fmla="*/ 1368361 w 2094642"/>
                  <a:gd name="connsiteY35" fmla="*/ 937415 h 1444623"/>
                  <a:gd name="connsiteX36" fmla="*/ 1365980 w 2094642"/>
                  <a:gd name="connsiteY36" fmla="*/ 1030284 h 1444623"/>
                  <a:gd name="connsiteX37" fmla="*/ 1363598 w 2094642"/>
                  <a:gd name="connsiteY37" fmla="*/ 1042190 h 1444623"/>
                  <a:gd name="connsiteX38" fmla="*/ 1368361 w 2094642"/>
                  <a:gd name="connsiteY38" fmla="*/ 1146965 h 1444623"/>
                  <a:gd name="connsiteX39" fmla="*/ 1370742 w 2094642"/>
                  <a:gd name="connsiteY39" fmla="*/ 1182684 h 1444623"/>
                  <a:gd name="connsiteX40" fmla="*/ 1375505 w 2094642"/>
                  <a:gd name="connsiteY40" fmla="*/ 1196972 h 1444623"/>
                  <a:gd name="connsiteX41" fmla="*/ 1377886 w 2094642"/>
                  <a:gd name="connsiteY41" fmla="*/ 1206497 h 1444623"/>
                  <a:gd name="connsiteX42" fmla="*/ 1380267 w 2094642"/>
                  <a:gd name="connsiteY42" fmla="*/ 1230309 h 1444623"/>
                  <a:gd name="connsiteX43" fmla="*/ 1382648 w 2094642"/>
                  <a:gd name="connsiteY43" fmla="*/ 1239834 h 1444623"/>
                  <a:gd name="connsiteX44" fmla="*/ 1387411 w 2094642"/>
                  <a:gd name="connsiteY44" fmla="*/ 1258884 h 1444623"/>
                  <a:gd name="connsiteX45" fmla="*/ 1394555 w 2094642"/>
                  <a:gd name="connsiteY45" fmla="*/ 1275553 h 1444623"/>
                  <a:gd name="connsiteX46" fmla="*/ 1396936 w 2094642"/>
                  <a:gd name="connsiteY46" fmla="*/ 1294603 h 1444623"/>
                  <a:gd name="connsiteX47" fmla="*/ 1399317 w 2094642"/>
                  <a:gd name="connsiteY47" fmla="*/ 1304128 h 1444623"/>
                  <a:gd name="connsiteX48" fmla="*/ 1401698 w 2094642"/>
                  <a:gd name="connsiteY48" fmla="*/ 1387472 h 1444623"/>
                  <a:gd name="connsiteX49" fmla="*/ 1404080 w 2094642"/>
                  <a:gd name="connsiteY49" fmla="*/ 1396997 h 1444623"/>
                  <a:gd name="connsiteX50" fmla="*/ 1406461 w 2094642"/>
                  <a:gd name="connsiteY50" fmla="*/ 1408903 h 1444623"/>
                  <a:gd name="connsiteX51" fmla="*/ 1404080 w 2094642"/>
                  <a:gd name="connsiteY51" fmla="*/ 1442240 h 1444623"/>
                  <a:gd name="connsiteX52" fmla="*/ 1396936 w 2094642"/>
                  <a:gd name="connsiteY52" fmla="*/ 1444622 h 1444623"/>
                  <a:gd name="connsiteX53" fmla="*/ 925448 w 2094642"/>
                  <a:gd name="connsiteY53" fmla="*/ 1439859 h 1444623"/>
                  <a:gd name="connsiteX54" fmla="*/ 870680 w 2094642"/>
                  <a:gd name="connsiteY54" fmla="*/ 1437478 h 1444623"/>
                  <a:gd name="connsiteX55" fmla="*/ 849248 w 2094642"/>
                  <a:gd name="connsiteY55" fmla="*/ 1435097 h 1444623"/>
                  <a:gd name="connsiteX56" fmla="*/ 780192 w 2094642"/>
                  <a:gd name="connsiteY56" fmla="*/ 1427953 h 1444623"/>
                  <a:gd name="connsiteX57" fmla="*/ 689705 w 2094642"/>
                  <a:gd name="connsiteY57" fmla="*/ 1430334 h 1444623"/>
                  <a:gd name="connsiteX58" fmla="*/ 684942 w 2094642"/>
                  <a:gd name="connsiteY58" fmla="*/ 1420809 h 1444623"/>
                  <a:gd name="connsiteX59" fmla="*/ 680180 w 2094642"/>
                  <a:gd name="connsiteY59" fmla="*/ 1258884 h 1444623"/>
                  <a:gd name="connsiteX60" fmla="*/ 677798 w 2094642"/>
                  <a:gd name="connsiteY60" fmla="*/ 920747 h 1444623"/>
                  <a:gd name="connsiteX61" fmla="*/ 670655 w 2094642"/>
                  <a:gd name="connsiteY61" fmla="*/ 739772 h 1444623"/>
                  <a:gd name="connsiteX62" fmla="*/ 1523 w 2094642"/>
                  <a:gd name="connsiteY62" fmla="*/ 744534 h 1444623"/>
                  <a:gd name="connsiteX63" fmla="*/ 6286 w 2094642"/>
                  <a:gd name="connsiteY63" fmla="*/ 53972 h 1444623"/>
                  <a:gd name="connsiteX0" fmla="*/ 6286 w 2094642"/>
                  <a:gd name="connsiteY0" fmla="*/ 56481 h 1447132"/>
                  <a:gd name="connsiteX1" fmla="*/ 1927955 w 2094642"/>
                  <a:gd name="connsiteY1" fmla="*/ 39812 h 1447132"/>
                  <a:gd name="connsiteX2" fmla="*/ 1985105 w 2094642"/>
                  <a:gd name="connsiteY2" fmla="*/ 42193 h 1447132"/>
                  <a:gd name="connsiteX3" fmla="*/ 2001773 w 2094642"/>
                  <a:gd name="connsiteY3" fmla="*/ 44574 h 1447132"/>
                  <a:gd name="connsiteX4" fmla="*/ 2027967 w 2094642"/>
                  <a:gd name="connsiteY4" fmla="*/ 51718 h 1447132"/>
                  <a:gd name="connsiteX5" fmla="*/ 2063686 w 2094642"/>
                  <a:gd name="connsiteY5" fmla="*/ 54099 h 1447132"/>
                  <a:gd name="connsiteX6" fmla="*/ 2094642 w 2094642"/>
                  <a:gd name="connsiteY6" fmla="*/ 58862 h 1447132"/>
                  <a:gd name="connsiteX7" fmla="*/ 2092261 w 2094642"/>
                  <a:gd name="connsiteY7" fmla="*/ 230312 h 1447132"/>
                  <a:gd name="connsiteX8" fmla="*/ 2089880 w 2094642"/>
                  <a:gd name="connsiteY8" fmla="*/ 277937 h 1447132"/>
                  <a:gd name="connsiteX9" fmla="*/ 2082736 w 2094642"/>
                  <a:gd name="connsiteY9" fmla="*/ 399381 h 1447132"/>
                  <a:gd name="connsiteX10" fmla="*/ 2080355 w 2094642"/>
                  <a:gd name="connsiteY10" fmla="*/ 430337 h 1447132"/>
                  <a:gd name="connsiteX11" fmla="*/ 2075592 w 2094642"/>
                  <a:gd name="connsiteY11" fmla="*/ 513681 h 1447132"/>
                  <a:gd name="connsiteX12" fmla="*/ 2073211 w 2094642"/>
                  <a:gd name="connsiteY12" fmla="*/ 523206 h 1447132"/>
                  <a:gd name="connsiteX13" fmla="*/ 2070830 w 2094642"/>
                  <a:gd name="connsiteY13" fmla="*/ 539874 h 1447132"/>
                  <a:gd name="connsiteX14" fmla="*/ 2073211 w 2094642"/>
                  <a:gd name="connsiteY14" fmla="*/ 623218 h 1447132"/>
                  <a:gd name="connsiteX15" fmla="*/ 2075592 w 2094642"/>
                  <a:gd name="connsiteY15" fmla="*/ 635124 h 1447132"/>
                  <a:gd name="connsiteX16" fmla="*/ 2077973 w 2094642"/>
                  <a:gd name="connsiteY16" fmla="*/ 668462 h 1447132"/>
                  <a:gd name="connsiteX17" fmla="*/ 2080355 w 2094642"/>
                  <a:gd name="connsiteY17" fmla="*/ 677987 h 1447132"/>
                  <a:gd name="connsiteX18" fmla="*/ 2082736 w 2094642"/>
                  <a:gd name="connsiteY18" fmla="*/ 692274 h 1447132"/>
                  <a:gd name="connsiteX19" fmla="*/ 2089880 w 2094642"/>
                  <a:gd name="connsiteY19" fmla="*/ 718468 h 1447132"/>
                  <a:gd name="connsiteX20" fmla="*/ 2092261 w 2094642"/>
                  <a:gd name="connsiteY20" fmla="*/ 737518 h 1447132"/>
                  <a:gd name="connsiteX21" fmla="*/ 1837467 w 2094642"/>
                  <a:gd name="connsiteY21" fmla="*/ 766093 h 1447132"/>
                  <a:gd name="connsiteX22" fmla="*/ 1732692 w 2094642"/>
                  <a:gd name="connsiteY22" fmla="*/ 770856 h 1447132"/>
                  <a:gd name="connsiteX23" fmla="*/ 1718405 w 2094642"/>
                  <a:gd name="connsiteY23" fmla="*/ 775618 h 1447132"/>
                  <a:gd name="connsiteX24" fmla="*/ 1606486 w 2094642"/>
                  <a:gd name="connsiteY24" fmla="*/ 777999 h 1447132"/>
                  <a:gd name="connsiteX25" fmla="*/ 1537430 w 2094642"/>
                  <a:gd name="connsiteY25" fmla="*/ 780381 h 1447132"/>
                  <a:gd name="connsiteX26" fmla="*/ 1465992 w 2094642"/>
                  <a:gd name="connsiteY26" fmla="*/ 777999 h 1447132"/>
                  <a:gd name="connsiteX27" fmla="*/ 1454086 w 2094642"/>
                  <a:gd name="connsiteY27" fmla="*/ 775618 h 1447132"/>
                  <a:gd name="connsiteX28" fmla="*/ 1437417 w 2094642"/>
                  <a:gd name="connsiteY28" fmla="*/ 773237 h 1447132"/>
                  <a:gd name="connsiteX29" fmla="*/ 1396936 w 2094642"/>
                  <a:gd name="connsiteY29" fmla="*/ 766093 h 1447132"/>
                  <a:gd name="connsiteX30" fmla="*/ 1382648 w 2094642"/>
                  <a:gd name="connsiteY30" fmla="*/ 770856 h 1447132"/>
                  <a:gd name="connsiteX31" fmla="*/ 1380267 w 2094642"/>
                  <a:gd name="connsiteY31" fmla="*/ 844674 h 1447132"/>
                  <a:gd name="connsiteX32" fmla="*/ 1377886 w 2094642"/>
                  <a:gd name="connsiteY32" fmla="*/ 892299 h 1447132"/>
                  <a:gd name="connsiteX33" fmla="*/ 1373123 w 2094642"/>
                  <a:gd name="connsiteY33" fmla="*/ 916112 h 1447132"/>
                  <a:gd name="connsiteX34" fmla="*/ 1368361 w 2094642"/>
                  <a:gd name="connsiteY34" fmla="*/ 939924 h 1447132"/>
                  <a:gd name="connsiteX35" fmla="*/ 1365980 w 2094642"/>
                  <a:gd name="connsiteY35" fmla="*/ 1032793 h 1447132"/>
                  <a:gd name="connsiteX36" fmla="*/ 1363598 w 2094642"/>
                  <a:gd name="connsiteY36" fmla="*/ 1044699 h 1447132"/>
                  <a:gd name="connsiteX37" fmla="*/ 1368361 w 2094642"/>
                  <a:gd name="connsiteY37" fmla="*/ 1149474 h 1447132"/>
                  <a:gd name="connsiteX38" fmla="*/ 1370742 w 2094642"/>
                  <a:gd name="connsiteY38" fmla="*/ 1185193 h 1447132"/>
                  <a:gd name="connsiteX39" fmla="*/ 1375505 w 2094642"/>
                  <a:gd name="connsiteY39" fmla="*/ 1199481 h 1447132"/>
                  <a:gd name="connsiteX40" fmla="*/ 1377886 w 2094642"/>
                  <a:gd name="connsiteY40" fmla="*/ 1209006 h 1447132"/>
                  <a:gd name="connsiteX41" fmla="*/ 1380267 w 2094642"/>
                  <a:gd name="connsiteY41" fmla="*/ 1232818 h 1447132"/>
                  <a:gd name="connsiteX42" fmla="*/ 1382648 w 2094642"/>
                  <a:gd name="connsiteY42" fmla="*/ 1242343 h 1447132"/>
                  <a:gd name="connsiteX43" fmla="*/ 1387411 w 2094642"/>
                  <a:gd name="connsiteY43" fmla="*/ 1261393 h 1447132"/>
                  <a:gd name="connsiteX44" fmla="*/ 1394555 w 2094642"/>
                  <a:gd name="connsiteY44" fmla="*/ 1278062 h 1447132"/>
                  <a:gd name="connsiteX45" fmla="*/ 1396936 w 2094642"/>
                  <a:gd name="connsiteY45" fmla="*/ 1297112 h 1447132"/>
                  <a:gd name="connsiteX46" fmla="*/ 1399317 w 2094642"/>
                  <a:gd name="connsiteY46" fmla="*/ 1306637 h 1447132"/>
                  <a:gd name="connsiteX47" fmla="*/ 1401698 w 2094642"/>
                  <a:gd name="connsiteY47" fmla="*/ 1389981 h 1447132"/>
                  <a:gd name="connsiteX48" fmla="*/ 1404080 w 2094642"/>
                  <a:gd name="connsiteY48" fmla="*/ 1399506 h 1447132"/>
                  <a:gd name="connsiteX49" fmla="*/ 1406461 w 2094642"/>
                  <a:gd name="connsiteY49" fmla="*/ 1411412 h 1447132"/>
                  <a:gd name="connsiteX50" fmla="*/ 1404080 w 2094642"/>
                  <a:gd name="connsiteY50" fmla="*/ 1444749 h 1447132"/>
                  <a:gd name="connsiteX51" fmla="*/ 1396936 w 2094642"/>
                  <a:gd name="connsiteY51" fmla="*/ 1447131 h 1447132"/>
                  <a:gd name="connsiteX52" fmla="*/ 925448 w 2094642"/>
                  <a:gd name="connsiteY52" fmla="*/ 1442368 h 1447132"/>
                  <a:gd name="connsiteX53" fmla="*/ 870680 w 2094642"/>
                  <a:gd name="connsiteY53" fmla="*/ 1439987 h 1447132"/>
                  <a:gd name="connsiteX54" fmla="*/ 849248 w 2094642"/>
                  <a:gd name="connsiteY54" fmla="*/ 1437606 h 1447132"/>
                  <a:gd name="connsiteX55" fmla="*/ 780192 w 2094642"/>
                  <a:gd name="connsiteY55" fmla="*/ 1430462 h 1447132"/>
                  <a:gd name="connsiteX56" fmla="*/ 689705 w 2094642"/>
                  <a:gd name="connsiteY56" fmla="*/ 1432843 h 1447132"/>
                  <a:gd name="connsiteX57" fmla="*/ 684942 w 2094642"/>
                  <a:gd name="connsiteY57" fmla="*/ 1423318 h 1447132"/>
                  <a:gd name="connsiteX58" fmla="*/ 680180 w 2094642"/>
                  <a:gd name="connsiteY58" fmla="*/ 1261393 h 1447132"/>
                  <a:gd name="connsiteX59" fmla="*/ 677798 w 2094642"/>
                  <a:gd name="connsiteY59" fmla="*/ 923256 h 1447132"/>
                  <a:gd name="connsiteX60" fmla="*/ 670655 w 2094642"/>
                  <a:gd name="connsiteY60" fmla="*/ 742281 h 1447132"/>
                  <a:gd name="connsiteX61" fmla="*/ 1523 w 2094642"/>
                  <a:gd name="connsiteY61" fmla="*/ 747043 h 1447132"/>
                  <a:gd name="connsiteX62" fmla="*/ 6286 w 2094642"/>
                  <a:gd name="connsiteY62" fmla="*/ 56481 h 1447132"/>
                  <a:gd name="connsiteX0" fmla="*/ 6286 w 2136118"/>
                  <a:gd name="connsiteY0" fmla="*/ 55696 h 1446347"/>
                  <a:gd name="connsiteX1" fmla="*/ 1985105 w 2136118"/>
                  <a:gd name="connsiteY1" fmla="*/ 41408 h 1446347"/>
                  <a:gd name="connsiteX2" fmla="*/ 2001773 w 2136118"/>
                  <a:gd name="connsiteY2" fmla="*/ 43789 h 1446347"/>
                  <a:gd name="connsiteX3" fmla="*/ 2027967 w 2136118"/>
                  <a:gd name="connsiteY3" fmla="*/ 50933 h 1446347"/>
                  <a:gd name="connsiteX4" fmla="*/ 2063686 w 2136118"/>
                  <a:gd name="connsiteY4" fmla="*/ 53314 h 1446347"/>
                  <a:gd name="connsiteX5" fmla="*/ 2094642 w 2136118"/>
                  <a:gd name="connsiteY5" fmla="*/ 58077 h 1446347"/>
                  <a:gd name="connsiteX6" fmla="*/ 2092261 w 2136118"/>
                  <a:gd name="connsiteY6" fmla="*/ 229527 h 1446347"/>
                  <a:gd name="connsiteX7" fmla="*/ 2089880 w 2136118"/>
                  <a:gd name="connsiteY7" fmla="*/ 277152 h 1446347"/>
                  <a:gd name="connsiteX8" fmla="*/ 2082736 w 2136118"/>
                  <a:gd name="connsiteY8" fmla="*/ 398596 h 1446347"/>
                  <a:gd name="connsiteX9" fmla="*/ 2080355 w 2136118"/>
                  <a:gd name="connsiteY9" fmla="*/ 429552 h 1446347"/>
                  <a:gd name="connsiteX10" fmla="*/ 2075592 w 2136118"/>
                  <a:gd name="connsiteY10" fmla="*/ 512896 h 1446347"/>
                  <a:gd name="connsiteX11" fmla="*/ 2073211 w 2136118"/>
                  <a:gd name="connsiteY11" fmla="*/ 522421 h 1446347"/>
                  <a:gd name="connsiteX12" fmla="*/ 2070830 w 2136118"/>
                  <a:gd name="connsiteY12" fmla="*/ 539089 h 1446347"/>
                  <a:gd name="connsiteX13" fmla="*/ 2073211 w 2136118"/>
                  <a:gd name="connsiteY13" fmla="*/ 622433 h 1446347"/>
                  <a:gd name="connsiteX14" fmla="*/ 2075592 w 2136118"/>
                  <a:gd name="connsiteY14" fmla="*/ 634339 h 1446347"/>
                  <a:gd name="connsiteX15" fmla="*/ 2077973 w 2136118"/>
                  <a:gd name="connsiteY15" fmla="*/ 667677 h 1446347"/>
                  <a:gd name="connsiteX16" fmla="*/ 2080355 w 2136118"/>
                  <a:gd name="connsiteY16" fmla="*/ 677202 h 1446347"/>
                  <a:gd name="connsiteX17" fmla="*/ 2082736 w 2136118"/>
                  <a:gd name="connsiteY17" fmla="*/ 691489 h 1446347"/>
                  <a:gd name="connsiteX18" fmla="*/ 2089880 w 2136118"/>
                  <a:gd name="connsiteY18" fmla="*/ 717683 h 1446347"/>
                  <a:gd name="connsiteX19" fmla="*/ 2092261 w 2136118"/>
                  <a:gd name="connsiteY19" fmla="*/ 736733 h 1446347"/>
                  <a:gd name="connsiteX20" fmla="*/ 1837467 w 2136118"/>
                  <a:gd name="connsiteY20" fmla="*/ 765308 h 1446347"/>
                  <a:gd name="connsiteX21" fmla="*/ 1732692 w 2136118"/>
                  <a:gd name="connsiteY21" fmla="*/ 770071 h 1446347"/>
                  <a:gd name="connsiteX22" fmla="*/ 1718405 w 2136118"/>
                  <a:gd name="connsiteY22" fmla="*/ 774833 h 1446347"/>
                  <a:gd name="connsiteX23" fmla="*/ 1606486 w 2136118"/>
                  <a:gd name="connsiteY23" fmla="*/ 777214 h 1446347"/>
                  <a:gd name="connsiteX24" fmla="*/ 1537430 w 2136118"/>
                  <a:gd name="connsiteY24" fmla="*/ 779596 h 1446347"/>
                  <a:gd name="connsiteX25" fmla="*/ 1465992 w 2136118"/>
                  <a:gd name="connsiteY25" fmla="*/ 777214 h 1446347"/>
                  <a:gd name="connsiteX26" fmla="*/ 1454086 w 2136118"/>
                  <a:gd name="connsiteY26" fmla="*/ 774833 h 1446347"/>
                  <a:gd name="connsiteX27" fmla="*/ 1437417 w 2136118"/>
                  <a:gd name="connsiteY27" fmla="*/ 772452 h 1446347"/>
                  <a:gd name="connsiteX28" fmla="*/ 1396936 w 2136118"/>
                  <a:gd name="connsiteY28" fmla="*/ 765308 h 1446347"/>
                  <a:gd name="connsiteX29" fmla="*/ 1382648 w 2136118"/>
                  <a:gd name="connsiteY29" fmla="*/ 770071 h 1446347"/>
                  <a:gd name="connsiteX30" fmla="*/ 1380267 w 2136118"/>
                  <a:gd name="connsiteY30" fmla="*/ 843889 h 1446347"/>
                  <a:gd name="connsiteX31" fmla="*/ 1377886 w 2136118"/>
                  <a:gd name="connsiteY31" fmla="*/ 891514 h 1446347"/>
                  <a:gd name="connsiteX32" fmla="*/ 1373123 w 2136118"/>
                  <a:gd name="connsiteY32" fmla="*/ 915327 h 1446347"/>
                  <a:gd name="connsiteX33" fmla="*/ 1368361 w 2136118"/>
                  <a:gd name="connsiteY33" fmla="*/ 939139 h 1446347"/>
                  <a:gd name="connsiteX34" fmla="*/ 1365980 w 2136118"/>
                  <a:gd name="connsiteY34" fmla="*/ 1032008 h 1446347"/>
                  <a:gd name="connsiteX35" fmla="*/ 1363598 w 2136118"/>
                  <a:gd name="connsiteY35" fmla="*/ 1043914 h 1446347"/>
                  <a:gd name="connsiteX36" fmla="*/ 1368361 w 2136118"/>
                  <a:gd name="connsiteY36" fmla="*/ 1148689 h 1446347"/>
                  <a:gd name="connsiteX37" fmla="*/ 1370742 w 2136118"/>
                  <a:gd name="connsiteY37" fmla="*/ 1184408 h 1446347"/>
                  <a:gd name="connsiteX38" fmla="*/ 1375505 w 2136118"/>
                  <a:gd name="connsiteY38" fmla="*/ 1198696 h 1446347"/>
                  <a:gd name="connsiteX39" fmla="*/ 1377886 w 2136118"/>
                  <a:gd name="connsiteY39" fmla="*/ 1208221 h 1446347"/>
                  <a:gd name="connsiteX40" fmla="*/ 1380267 w 2136118"/>
                  <a:gd name="connsiteY40" fmla="*/ 1232033 h 1446347"/>
                  <a:gd name="connsiteX41" fmla="*/ 1382648 w 2136118"/>
                  <a:gd name="connsiteY41" fmla="*/ 1241558 h 1446347"/>
                  <a:gd name="connsiteX42" fmla="*/ 1387411 w 2136118"/>
                  <a:gd name="connsiteY42" fmla="*/ 1260608 h 1446347"/>
                  <a:gd name="connsiteX43" fmla="*/ 1394555 w 2136118"/>
                  <a:gd name="connsiteY43" fmla="*/ 1277277 h 1446347"/>
                  <a:gd name="connsiteX44" fmla="*/ 1396936 w 2136118"/>
                  <a:gd name="connsiteY44" fmla="*/ 1296327 h 1446347"/>
                  <a:gd name="connsiteX45" fmla="*/ 1399317 w 2136118"/>
                  <a:gd name="connsiteY45" fmla="*/ 1305852 h 1446347"/>
                  <a:gd name="connsiteX46" fmla="*/ 1401698 w 2136118"/>
                  <a:gd name="connsiteY46" fmla="*/ 1389196 h 1446347"/>
                  <a:gd name="connsiteX47" fmla="*/ 1404080 w 2136118"/>
                  <a:gd name="connsiteY47" fmla="*/ 1398721 h 1446347"/>
                  <a:gd name="connsiteX48" fmla="*/ 1406461 w 2136118"/>
                  <a:gd name="connsiteY48" fmla="*/ 1410627 h 1446347"/>
                  <a:gd name="connsiteX49" fmla="*/ 1404080 w 2136118"/>
                  <a:gd name="connsiteY49" fmla="*/ 1443964 h 1446347"/>
                  <a:gd name="connsiteX50" fmla="*/ 1396936 w 2136118"/>
                  <a:gd name="connsiteY50" fmla="*/ 1446346 h 1446347"/>
                  <a:gd name="connsiteX51" fmla="*/ 925448 w 2136118"/>
                  <a:gd name="connsiteY51" fmla="*/ 1441583 h 1446347"/>
                  <a:gd name="connsiteX52" fmla="*/ 870680 w 2136118"/>
                  <a:gd name="connsiteY52" fmla="*/ 1439202 h 1446347"/>
                  <a:gd name="connsiteX53" fmla="*/ 849248 w 2136118"/>
                  <a:gd name="connsiteY53" fmla="*/ 1436821 h 1446347"/>
                  <a:gd name="connsiteX54" fmla="*/ 780192 w 2136118"/>
                  <a:gd name="connsiteY54" fmla="*/ 1429677 h 1446347"/>
                  <a:gd name="connsiteX55" fmla="*/ 689705 w 2136118"/>
                  <a:gd name="connsiteY55" fmla="*/ 1432058 h 1446347"/>
                  <a:gd name="connsiteX56" fmla="*/ 684942 w 2136118"/>
                  <a:gd name="connsiteY56" fmla="*/ 1422533 h 1446347"/>
                  <a:gd name="connsiteX57" fmla="*/ 680180 w 2136118"/>
                  <a:gd name="connsiteY57" fmla="*/ 1260608 h 1446347"/>
                  <a:gd name="connsiteX58" fmla="*/ 677798 w 2136118"/>
                  <a:gd name="connsiteY58" fmla="*/ 922471 h 1446347"/>
                  <a:gd name="connsiteX59" fmla="*/ 670655 w 2136118"/>
                  <a:gd name="connsiteY59" fmla="*/ 741496 h 1446347"/>
                  <a:gd name="connsiteX60" fmla="*/ 1523 w 2136118"/>
                  <a:gd name="connsiteY60" fmla="*/ 746258 h 1446347"/>
                  <a:gd name="connsiteX61" fmla="*/ 6286 w 2136118"/>
                  <a:gd name="connsiteY61" fmla="*/ 55696 h 1446347"/>
                  <a:gd name="connsiteX0" fmla="*/ 6286 w 2143900"/>
                  <a:gd name="connsiteY0" fmla="*/ 55117 h 1445768"/>
                  <a:gd name="connsiteX1" fmla="*/ 2001773 w 2143900"/>
                  <a:gd name="connsiteY1" fmla="*/ 43210 h 1445768"/>
                  <a:gd name="connsiteX2" fmla="*/ 2027967 w 2143900"/>
                  <a:gd name="connsiteY2" fmla="*/ 50354 h 1445768"/>
                  <a:gd name="connsiteX3" fmla="*/ 2063686 w 2143900"/>
                  <a:gd name="connsiteY3" fmla="*/ 52735 h 1445768"/>
                  <a:gd name="connsiteX4" fmla="*/ 2094642 w 2143900"/>
                  <a:gd name="connsiteY4" fmla="*/ 57498 h 1445768"/>
                  <a:gd name="connsiteX5" fmla="*/ 2092261 w 2143900"/>
                  <a:gd name="connsiteY5" fmla="*/ 228948 h 1445768"/>
                  <a:gd name="connsiteX6" fmla="*/ 2089880 w 2143900"/>
                  <a:gd name="connsiteY6" fmla="*/ 276573 h 1445768"/>
                  <a:gd name="connsiteX7" fmla="*/ 2082736 w 2143900"/>
                  <a:gd name="connsiteY7" fmla="*/ 398017 h 1445768"/>
                  <a:gd name="connsiteX8" fmla="*/ 2080355 w 2143900"/>
                  <a:gd name="connsiteY8" fmla="*/ 428973 h 1445768"/>
                  <a:gd name="connsiteX9" fmla="*/ 2075592 w 2143900"/>
                  <a:gd name="connsiteY9" fmla="*/ 512317 h 1445768"/>
                  <a:gd name="connsiteX10" fmla="*/ 2073211 w 2143900"/>
                  <a:gd name="connsiteY10" fmla="*/ 521842 h 1445768"/>
                  <a:gd name="connsiteX11" fmla="*/ 2070830 w 2143900"/>
                  <a:gd name="connsiteY11" fmla="*/ 538510 h 1445768"/>
                  <a:gd name="connsiteX12" fmla="*/ 2073211 w 2143900"/>
                  <a:gd name="connsiteY12" fmla="*/ 621854 h 1445768"/>
                  <a:gd name="connsiteX13" fmla="*/ 2075592 w 2143900"/>
                  <a:gd name="connsiteY13" fmla="*/ 633760 h 1445768"/>
                  <a:gd name="connsiteX14" fmla="*/ 2077973 w 2143900"/>
                  <a:gd name="connsiteY14" fmla="*/ 667098 h 1445768"/>
                  <a:gd name="connsiteX15" fmla="*/ 2080355 w 2143900"/>
                  <a:gd name="connsiteY15" fmla="*/ 676623 h 1445768"/>
                  <a:gd name="connsiteX16" fmla="*/ 2082736 w 2143900"/>
                  <a:gd name="connsiteY16" fmla="*/ 690910 h 1445768"/>
                  <a:gd name="connsiteX17" fmla="*/ 2089880 w 2143900"/>
                  <a:gd name="connsiteY17" fmla="*/ 717104 h 1445768"/>
                  <a:gd name="connsiteX18" fmla="*/ 2092261 w 2143900"/>
                  <a:gd name="connsiteY18" fmla="*/ 736154 h 1445768"/>
                  <a:gd name="connsiteX19" fmla="*/ 1837467 w 2143900"/>
                  <a:gd name="connsiteY19" fmla="*/ 764729 h 1445768"/>
                  <a:gd name="connsiteX20" fmla="*/ 1732692 w 2143900"/>
                  <a:gd name="connsiteY20" fmla="*/ 769492 h 1445768"/>
                  <a:gd name="connsiteX21" fmla="*/ 1718405 w 2143900"/>
                  <a:gd name="connsiteY21" fmla="*/ 774254 h 1445768"/>
                  <a:gd name="connsiteX22" fmla="*/ 1606486 w 2143900"/>
                  <a:gd name="connsiteY22" fmla="*/ 776635 h 1445768"/>
                  <a:gd name="connsiteX23" fmla="*/ 1537430 w 2143900"/>
                  <a:gd name="connsiteY23" fmla="*/ 779017 h 1445768"/>
                  <a:gd name="connsiteX24" fmla="*/ 1465992 w 2143900"/>
                  <a:gd name="connsiteY24" fmla="*/ 776635 h 1445768"/>
                  <a:gd name="connsiteX25" fmla="*/ 1454086 w 2143900"/>
                  <a:gd name="connsiteY25" fmla="*/ 774254 h 1445768"/>
                  <a:gd name="connsiteX26" fmla="*/ 1437417 w 2143900"/>
                  <a:gd name="connsiteY26" fmla="*/ 771873 h 1445768"/>
                  <a:gd name="connsiteX27" fmla="*/ 1396936 w 2143900"/>
                  <a:gd name="connsiteY27" fmla="*/ 764729 h 1445768"/>
                  <a:gd name="connsiteX28" fmla="*/ 1382648 w 2143900"/>
                  <a:gd name="connsiteY28" fmla="*/ 769492 h 1445768"/>
                  <a:gd name="connsiteX29" fmla="*/ 1380267 w 2143900"/>
                  <a:gd name="connsiteY29" fmla="*/ 843310 h 1445768"/>
                  <a:gd name="connsiteX30" fmla="*/ 1377886 w 2143900"/>
                  <a:gd name="connsiteY30" fmla="*/ 890935 h 1445768"/>
                  <a:gd name="connsiteX31" fmla="*/ 1373123 w 2143900"/>
                  <a:gd name="connsiteY31" fmla="*/ 914748 h 1445768"/>
                  <a:gd name="connsiteX32" fmla="*/ 1368361 w 2143900"/>
                  <a:gd name="connsiteY32" fmla="*/ 938560 h 1445768"/>
                  <a:gd name="connsiteX33" fmla="*/ 1365980 w 2143900"/>
                  <a:gd name="connsiteY33" fmla="*/ 1031429 h 1445768"/>
                  <a:gd name="connsiteX34" fmla="*/ 1363598 w 2143900"/>
                  <a:gd name="connsiteY34" fmla="*/ 1043335 h 1445768"/>
                  <a:gd name="connsiteX35" fmla="*/ 1368361 w 2143900"/>
                  <a:gd name="connsiteY35" fmla="*/ 1148110 h 1445768"/>
                  <a:gd name="connsiteX36" fmla="*/ 1370742 w 2143900"/>
                  <a:gd name="connsiteY36" fmla="*/ 1183829 h 1445768"/>
                  <a:gd name="connsiteX37" fmla="*/ 1375505 w 2143900"/>
                  <a:gd name="connsiteY37" fmla="*/ 1198117 h 1445768"/>
                  <a:gd name="connsiteX38" fmla="*/ 1377886 w 2143900"/>
                  <a:gd name="connsiteY38" fmla="*/ 1207642 h 1445768"/>
                  <a:gd name="connsiteX39" fmla="*/ 1380267 w 2143900"/>
                  <a:gd name="connsiteY39" fmla="*/ 1231454 h 1445768"/>
                  <a:gd name="connsiteX40" fmla="*/ 1382648 w 2143900"/>
                  <a:gd name="connsiteY40" fmla="*/ 1240979 h 1445768"/>
                  <a:gd name="connsiteX41" fmla="*/ 1387411 w 2143900"/>
                  <a:gd name="connsiteY41" fmla="*/ 1260029 h 1445768"/>
                  <a:gd name="connsiteX42" fmla="*/ 1394555 w 2143900"/>
                  <a:gd name="connsiteY42" fmla="*/ 1276698 h 1445768"/>
                  <a:gd name="connsiteX43" fmla="*/ 1396936 w 2143900"/>
                  <a:gd name="connsiteY43" fmla="*/ 1295748 h 1445768"/>
                  <a:gd name="connsiteX44" fmla="*/ 1399317 w 2143900"/>
                  <a:gd name="connsiteY44" fmla="*/ 1305273 h 1445768"/>
                  <a:gd name="connsiteX45" fmla="*/ 1401698 w 2143900"/>
                  <a:gd name="connsiteY45" fmla="*/ 1388617 h 1445768"/>
                  <a:gd name="connsiteX46" fmla="*/ 1404080 w 2143900"/>
                  <a:gd name="connsiteY46" fmla="*/ 1398142 h 1445768"/>
                  <a:gd name="connsiteX47" fmla="*/ 1406461 w 2143900"/>
                  <a:gd name="connsiteY47" fmla="*/ 1410048 h 1445768"/>
                  <a:gd name="connsiteX48" fmla="*/ 1404080 w 2143900"/>
                  <a:gd name="connsiteY48" fmla="*/ 1443385 h 1445768"/>
                  <a:gd name="connsiteX49" fmla="*/ 1396936 w 2143900"/>
                  <a:gd name="connsiteY49" fmla="*/ 1445767 h 1445768"/>
                  <a:gd name="connsiteX50" fmla="*/ 925448 w 2143900"/>
                  <a:gd name="connsiteY50" fmla="*/ 1441004 h 1445768"/>
                  <a:gd name="connsiteX51" fmla="*/ 870680 w 2143900"/>
                  <a:gd name="connsiteY51" fmla="*/ 1438623 h 1445768"/>
                  <a:gd name="connsiteX52" fmla="*/ 849248 w 2143900"/>
                  <a:gd name="connsiteY52" fmla="*/ 1436242 h 1445768"/>
                  <a:gd name="connsiteX53" fmla="*/ 780192 w 2143900"/>
                  <a:gd name="connsiteY53" fmla="*/ 1429098 h 1445768"/>
                  <a:gd name="connsiteX54" fmla="*/ 689705 w 2143900"/>
                  <a:gd name="connsiteY54" fmla="*/ 1431479 h 1445768"/>
                  <a:gd name="connsiteX55" fmla="*/ 684942 w 2143900"/>
                  <a:gd name="connsiteY55" fmla="*/ 1421954 h 1445768"/>
                  <a:gd name="connsiteX56" fmla="*/ 680180 w 2143900"/>
                  <a:gd name="connsiteY56" fmla="*/ 1260029 h 1445768"/>
                  <a:gd name="connsiteX57" fmla="*/ 677798 w 2143900"/>
                  <a:gd name="connsiteY57" fmla="*/ 921892 h 1445768"/>
                  <a:gd name="connsiteX58" fmla="*/ 670655 w 2143900"/>
                  <a:gd name="connsiteY58" fmla="*/ 740917 h 1445768"/>
                  <a:gd name="connsiteX59" fmla="*/ 1523 w 2143900"/>
                  <a:gd name="connsiteY59" fmla="*/ 745679 h 1445768"/>
                  <a:gd name="connsiteX60" fmla="*/ 6286 w 2143900"/>
                  <a:gd name="connsiteY60" fmla="*/ 55117 h 1445768"/>
                  <a:gd name="connsiteX0" fmla="*/ 6286 w 2187313"/>
                  <a:gd name="connsiteY0" fmla="*/ 52679 h 1443330"/>
                  <a:gd name="connsiteX1" fmla="*/ 2027967 w 2187313"/>
                  <a:gd name="connsiteY1" fmla="*/ 47916 h 1443330"/>
                  <a:gd name="connsiteX2" fmla="*/ 2063686 w 2187313"/>
                  <a:gd name="connsiteY2" fmla="*/ 50297 h 1443330"/>
                  <a:gd name="connsiteX3" fmla="*/ 2094642 w 2187313"/>
                  <a:gd name="connsiteY3" fmla="*/ 55060 h 1443330"/>
                  <a:gd name="connsiteX4" fmla="*/ 2092261 w 2187313"/>
                  <a:gd name="connsiteY4" fmla="*/ 226510 h 1443330"/>
                  <a:gd name="connsiteX5" fmla="*/ 2089880 w 2187313"/>
                  <a:gd name="connsiteY5" fmla="*/ 274135 h 1443330"/>
                  <a:gd name="connsiteX6" fmla="*/ 2082736 w 2187313"/>
                  <a:gd name="connsiteY6" fmla="*/ 395579 h 1443330"/>
                  <a:gd name="connsiteX7" fmla="*/ 2080355 w 2187313"/>
                  <a:gd name="connsiteY7" fmla="*/ 426535 h 1443330"/>
                  <a:gd name="connsiteX8" fmla="*/ 2075592 w 2187313"/>
                  <a:gd name="connsiteY8" fmla="*/ 509879 h 1443330"/>
                  <a:gd name="connsiteX9" fmla="*/ 2073211 w 2187313"/>
                  <a:gd name="connsiteY9" fmla="*/ 519404 h 1443330"/>
                  <a:gd name="connsiteX10" fmla="*/ 2070830 w 2187313"/>
                  <a:gd name="connsiteY10" fmla="*/ 536072 h 1443330"/>
                  <a:gd name="connsiteX11" fmla="*/ 2073211 w 2187313"/>
                  <a:gd name="connsiteY11" fmla="*/ 619416 h 1443330"/>
                  <a:gd name="connsiteX12" fmla="*/ 2075592 w 2187313"/>
                  <a:gd name="connsiteY12" fmla="*/ 631322 h 1443330"/>
                  <a:gd name="connsiteX13" fmla="*/ 2077973 w 2187313"/>
                  <a:gd name="connsiteY13" fmla="*/ 664660 h 1443330"/>
                  <a:gd name="connsiteX14" fmla="*/ 2080355 w 2187313"/>
                  <a:gd name="connsiteY14" fmla="*/ 674185 h 1443330"/>
                  <a:gd name="connsiteX15" fmla="*/ 2082736 w 2187313"/>
                  <a:gd name="connsiteY15" fmla="*/ 688472 h 1443330"/>
                  <a:gd name="connsiteX16" fmla="*/ 2089880 w 2187313"/>
                  <a:gd name="connsiteY16" fmla="*/ 714666 h 1443330"/>
                  <a:gd name="connsiteX17" fmla="*/ 2092261 w 2187313"/>
                  <a:gd name="connsiteY17" fmla="*/ 733716 h 1443330"/>
                  <a:gd name="connsiteX18" fmla="*/ 1837467 w 2187313"/>
                  <a:gd name="connsiteY18" fmla="*/ 762291 h 1443330"/>
                  <a:gd name="connsiteX19" fmla="*/ 1732692 w 2187313"/>
                  <a:gd name="connsiteY19" fmla="*/ 767054 h 1443330"/>
                  <a:gd name="connsiteX20" fmla="*/ 1718405 w 2187313"/>
                  <a:gd name="connsiteY20" fmla="*/ 771816 h 1443330"/>
                  <a:gd name="connsiteX21" fmla="*/ 1606486 w 2187313"/>
                  <a:gd name="connsiteY21" fmla="*/ 774197 h 1443330"/>
                  <a:gd name="connsiteX22" fmla="*/ 1537430 w 2187313"/>
                  <a:gd name="connsiteY22" fmla="*/ 776579 h 1443330"/>
                  <a:gd name="connsiteX23" fmla="*/ 1465992 w 2187313"/>
                  <a:gd name="connsiteY23" fmla="*/ 774197 h 1443330"/>
                  <a:gd name="connsiteX24" fmla="*/ 1454086 w 2187313"/>
                  <a:gd name="connsiteY24" fmla="*/ 771816 h 1443330"/>
                  <a:gd name="connsiteX25" fmla="*/ 1437417 w 2187313"/>
                  <a:gd name="connsiteY25" fmla="*/ 769435 h 1443330"/>
                  <a:gd name="connsiteX26" fmla="*/ 1396936 w 2187313"/>
                  <a:gd name="connsiteY26" fmla="*/ 762291 h 1443330"/>
                  <a:gd name="connsiteX27" fmla="*/ 1382648 w 2187313"/>
                  <a:gd name="connsiteY27" fmla="*/ 767054 h 1443330"/>
                  <a:gd name="connsiteX28" fmla="*/ 1380267 w 2187313"/>
                  <a:gd name="connsiteY28" fmla="*/ 840872 h 1443330"/>
                  <a:gd name="connsiteX29" fmla="*/ 1377886 w 2187313"/>
                  <a:gd name="connsiteY29" fmla="*/ 888497 h 1443330"/>
                  <a:gd name="connsiteX30" fmla="*/ 1373123 w 2187313"/>
                  <a:gd name="connsiteY30" fmla="*/ 912310 h 1443330"/>
                  <a:gd name="connsiteX31" fmla="*/ 1368361 w 2187313"/>
                  <a:gd name="connsiteY31" fmla="*/ 936122 h 1443330"/>
                  <a:gd name="connsiteX32" fmla="*/ 1365980 w 2187313"/>
                  <a:gd name="connsiteY32" fmla="*/ 1028991 h 1443330"/>
                  <a:gd name="connsiteX33" fmla="*/ 1363598 w 2187313"/>
                  <a:gd name="connsiteY33" fmla="*/ 1040897 h 1443330"/>
                  <a:gd name="connsiteX34" fmla="*/ 1368361 w 2187313"/>
                  <a:gd name="connsiteY34" fmla="*/ 1145672 h 1443330"/>
                  <a:gd name="connsiteX35" fmla="*/ 1370742 w 2187313"/>
                  <a:gd name="connsiteY35" fmla="*/ 1181391 h 1443330"/>
                  <a:gd name="connsiteX36" fmla="*/ 1375505 w 2187313"/>
                  <a:gd name="connsiteY36" fmla="*/ 1195679 h 1443330"/>
                  <a:gd name="connsiteX37" fmla="*/ 1377886 w 2187313"/>
                  <a:gd name="connsiteY37" fmla="*/ 1205204 h 1443330"/>
                  <a:gd name="connsiteX38" fmla="*/ 1380267 w 2187313"/>
                  <a:gd name="connsiteY38" fmla="*/ 1229016 h 1443330"/>
                  <a:gd name="connsiteX39" fmla="*/ 1382648 w 2187313"/>
                  <a:gd name="connsiteY39" fmla="*/ 1238541 h 1443330"/>
                  <a:gd name="connsiteX40" fmla="*/ 1387411 w 2187313"/>
                  <a:gd name="connsiteY40" fmla="*/ 1257591 h 1443330"/>
                  <a:gd name="connsiteX41" fmla="*/ 1394555 w 2187313"/>
                  <a:gd name="connsiteY41" fmla="*/ 1274260 h 1443330"/>
                  <a:gd name="connsiteX42" fmla="*/ 1396936 w 2187313"/>
                  <a:gd name="connsiteY42" fmla="*/ 1293310 h 1443330"/>
                  <a:gd name="connsiteX43" fmla="*/ 1399317 w 2187313"/>
                  <a:gd name="connsiteY43" fmla="*/ 1302835 h 1443330"/>
                  <a:gd name="connsiteX44" fmla="*/ 1401698 w 2187313"/>
                  <a:gd name="connsiteY44" fmla="*/ 1386179 h 1443330"/>
                  <a:gd name="connsiteX45" fmla="*/ 1404080 w 2187313"/>
                  <a:gd name="connsiteY45" fmla="*/ 1395704 h 1443330"/>
                  <a:gd name="connsiteX46" fmla="*/ 1406461 w 2187313"/>
                  <a:gd name="connsiteY46" fmla="*/ 1407610 h 1443330"/>
                  <a:gd name="connsiteX47" fmla="*/ 1404080 w 2187313"/>
                  <a:gd name="connsiteY47" fmla="*/ 1440947 h 1443330"/>
                  <a:gd name="connsiteX48" fmla="*/ 1396936 w 2187313"/>
                  <a:gd name="connsiteY48" fmla="*/ 1443329 h 1443330"/>
                  <a:gd name="connsiteX49" fmla="*/ 925448 w 2187313"/>
                  <a:gd name="connsiteY49" fmla="*/ 1438566 h 1443330"/>
                  <a:gd name="connsiteX50" fmla="*/ 870680 w 2187313"/>
                  <a:gd name="connsiteY50" fmla="*/ 1436185 h 1443330"/>
                  <a:gd name="connsiteX51" fmla="*/ 849248 w 2187313"/>
                  <a:gd name="connsiteY51" fmla="*/ 1433804 h 1443330"/>
                  <a:gd name="connsiteX52" fmla="*/ 780192 w 2187313"/>
                  <a:gd name="connsiteY52" fmla="*/ 1426660 h 1443330"/>
                  <a:gd name="connsiteX53" fmla="*/ 689705 w 2187313"/>
                  <a:gd name="connsiteY53" fmla="*/ 1429041 h 1443330"/>
                  <a:gd name="connsiteX54" fmla="*/ 684942 w 2187313"/>
                  <a:gd name="connsiteY54" fmla="*/ 1419516 h 1443330"/>
                  <a:gd name="connsiteX55" fmla="*/ 680180 w 2187313"/>
                  <a:gd name="connsiteY55" fmla="*/ 1257591 h 1443330"/>
                  <a:gd name="connsiteX56" fmla="*/ 677798 w 2187313"/>
                  <a:gd name="connsiteY56" fmla="*/ 919454 h 1443330"/>
                  <a:gd name="connsiteX57" fmla="*/ 670655 w 2187313"/>
                  <a:gd name="connsiteY57" fmla="*/ 738479 h 1443330"/>
                  <a:gd name="connsiteX58" fmla="*/ 1523 w 2187313"/>
                  <a:gd name="connsiteY58" fmla="*/ 743241 h 1443330"/>
                  <a:gd name="connsiteX59" fmla="*/ 6286 w 2187313"/>
                  <a:gd name="connsiteY59" fmla="*/ 52679 h 1443330"/>
                  <a:gd name="connsiteX0" fmla="*/ 6286 w 2223652"/>
                  <a:gd name="connsiteY0" fmla="*/ 52045 h 1442696"/>
                  <a:gd name="connsiteX1" fmla="*/ 2063686 w 2223652"/>
                  <a:gd name="connsiteY1" fmla="*/ 49663 h 1442696"/>
                  <a:gd name="connsiteX2" fmla="*/ 2094642 w 2223652"/>
                  <a:gd name="connsiteY2" fmla="*/ 54426 h 1442696"/>
                  <a:gd name="connsiteX3" fmla="*/ 2092261 w 2223652"/>
                  <a:gd name="connsiteY3" fmla="*/ 225876 h 1442696"/>
                  <a:gd name="connsiteX4" fmla="*/ 2089880 w 2223652"/>
                  <a:gd name="connsiteY4" fmla="*/ 273501 h 1442696"/>
                  <a:gd name="connsiteX5" fmla="*/ 2082736 w 2223652"/>
                  <a:gd name="connsiteY5" fmla="*/ 394945 h 1442696"/>
                  <a:gd name="connsiteX6" fmla="*/ 2080355 w 2223652"/>
                  <a:gd name="connsiteY6" fmla="*/ 425901 h 1442696"/>
                  <a:gd name="connsiteX7" fmla="*/ 2075592 w 2223652"/>
                  <a:gd name="connsiteY7" fmla="*/ 509245 h 1442696"/>
                  <a:gd name="connsiteX8" fmla="*/ 2073211 w 2223652"/>
                  <a:gd name="connsiteY8" fmla="*/ 518770 h 1442696"/>
                  <a:gd name="connsiteX9" fmla="*/ 2070830 w 2223652"/>
                  <a:gd name="connsiteY9" fmla="*/ 535438 h 1442696"/>
                  <a:gd name="connsiteX10" fmla="*/ 2073211 w 2223652"/>
                  <a:gd name="connsiteY10" fmla="*/ 618782 h 1442696"/>
                  <a:gd name="connsiteX11" fmla="*/ 2075592 w 2223652"/>
                  <a:gd name="connsiteY11" fmla="*/ 630688 h 1442696"/>
                  <a:gd name="connsiteX12" fmla="*/ 2077973 w 2223652"/>
                  <a:gd name="connsiteY12" fmla="*/ 664026 h 1442696"/>
                  <a:gd name="connsiteX13" fmla="*/ 2080355 w 2223652"/>
                  <a:gd name="connsiteY13" fmla="*/ 673551 h 1442696"/>
                  <a:gd name="connsiteX14" fmla="*/ 2082736 w 2223652"/>
                  <a:gd name="connsiteY14" fmla="*/ 687838 h 1442696"/>
                  <a:gd name="connsiteX15" fmla="*/ 2089880 w 2223652"/>
                  <a:gd name="connsiteY15" fmla="*/ 714032 h 1442696"/>
                  <a:gd name="connsiteX16" fmla="*/ 2092261 w 2223652"/>
                  <a:gd name="connsiteY16" fmla="*/ 733082 h 1442696"/>
                  <a:gd name="connsiteX17" fmla="*/ 1837467 w 2223652"/>
                  <a:gd name="connsiteY17" fmla="*/ 761657 h 1442696"/>
                  <a:gd name="connsiteX18" fmla="*/ 1732692 w 2223652"/>
                  <a:gd name="connsiteY18" fmla="*/ 766420 h 1442696"/>
                  <a:gd name="connsiteX19" fmla="*/ 1718405 w 2223652"/>
                  <a:gd name="connsiteY19" fmla="*/ 771182 h 1442696"/>
                  <a:gd name="connsiteX20" fmla="*/ 1606486 w 2223652"/>
                  <a:gd name="connsiteY20" fmla="*/ 773563 h 1442696"/>
                  <a:gd name="connsiteX21" fmla="*/ 1537430 w 2223652"/>
                  <a:gd name="connsiteY21" fmla="*/ 775945 h 1442696"/>
                  <a:gd name="connsiteX22" fmla="*/ 1465992 w 2223652"/>
                  <a:gd name="connsiteY22" fmla="*/ 773563 h 1442696"/>
                  <a:gd name="connsiteX23" fmla="*/ 1454086 w 2223652"/>
                  <a:gd name="connsiteY23" fmla="*/ 771182 h 1442696"/>
                  <a:gd name="connsiteX24" fmla="*/ 1437417 w 2223652"/>
                  <a:gd name="connsiteY24" fmla="*/ 768801 h 1442696"/>
                  <a:gd name="connsiteX25" fmla="*/ 1396936 w 2223652"/>
                  <a:gd name="connsiteY25" fmla="*/ 761657 h 1442696"/>
                  <a:gd name="connsiteX26" fmla="*/ 1382648 w 2223652"/>
                  <a:gd name="connsiteY26" fmla="*/ 766420 h 1442696"/>
                  <a:gd name="connsiteX27" fmla="*/ 1380267 w 2223652"/>
                  <a:gd name="connsiteY27" fmla="*/ 840238 h 1442696"/>
                  <a:gd name="connsiteX28" fmla="*/ 1377886 w 2223652"/>
                  <a:gd name="connsiteY28" fmla="*/ 887863 h 1442696"/>
                  <a:gd name="connsiteX29" fmla="*/ 1373123 w 2223652"/>
                  <a:gd name="connsiteY29" fmla="*/ 911676 h 1442696"/>
                  <a:gd name="connsiteX30" fmla="*/ 1368361 w 2223652"/>
                  <a:gd name="connsiteY30" fmla="*/ 935488 h 1442696"/>
                  <a:gd name="connsiteX31" fmla="*/ 1365980 w 2223652"/>
                  <a:gd name="connsiteY31" fmla="*/ 1028357 h 1442696"/>
                  <a:gd name="connsiteX32" fmla="*/ 1363598 w 2223652"/>
                  <a:gd name="connsiteY32" fmla="*/ 1040263 h 1442696"/>
                  <a:gd name="connsiteX33" fmla="*/ 1368361 w 2223652"/>
                  <a:gd name="connsiteY33" fmla="*/ 1145038 h 1442696"/>
                  <a:gd name="connsiteX34" fmla="*/ 1370742 w 2223652"/>
                  <a:gd name="connsiteY34" fmla="*/ 1180757 h 1442696"/>
                  <a:gd name="connsiteX35" fmla="*/ 1375505 w 2223652"/>
                  <a:gd name="connsiteY35" fmla="*/ 1195045 h 1442696"/>
                  <a:gd name="connsiteX36" fmla="*/ 1377886 w 2223652"/>
                  <a:gd name="connsiteY36" fmla="*/ 1204570 h 1442696"/>
                  <a:gd name="connsiteX37" fmla="*/ 1380267 w 2223652"/>
                  <a:gd name="connsiteY37" fmla="*/ 1228382 h 1442696"/>
                  <a:gd name="connsiteX38" fmla="*/ 1382648 w 2223652"/>
                  <a:gd name="connsiteY38" fmla="*/ 1237907 h 1442696"/>
                  <a:gd name="connsiteX39" fmla="*/ 1387411 w 2223652"/>
                  <a:gd name="connsiteY39" fmla="*/ 1256957 h 1442696"/>
                  <a:gd name="connsiteX40" fmla="*/ 1394555 w 2223652"/>
                  <a:gd name="connsiteY40" fmla="*/ 1273626 h 1442696"/>
                  <a:gd name="connsiteX41" fmla="*/ 1396936 w 2223652"/>
                  <a:gd name="connsiteY41" fmla="*/ 1292676 h 1442696"/>
                  <a:gd name="connsiteX42" fmla="*/ 1399317 w 2223652"/>
                  <a:gd name="connsiteY42" fmla="*/ 1302201 h 1442696"/>
                  <a:gd name="connsiteX43" fmla="*/ 1401698 w 2223652"/>
                  <a:gd name="connsiteY43" fmla="*/ 1385545 h 1442696"/>
                  <a:gd name="connsiteX44" fmla="*/ 1404080 w 2223652"/>
                  <a:gd name="connsiteY44" fmla="*/ 1395070 h 1442696"/>
                  <a:gd name="connsiteX45" fmla="*/ 1406461 w 2223652"/>
                  <a:gd name="connsiteY45" fmla="*/ 1406976 h 1442696"/>
                  <a:gd name="connsiteX46" fmla="*/ 1404080 w 2223652"/>
                  <a:gd name="connsiteY46" fmla="*/ 1440313 h 1442696"/>
                  <a:gd name="connsiteX47" fmla="*/ 1396936 w 2223652"/>
                  <a:gd name="connsiteY47" fmla="*/ 1442695 h 1442696"/>
                  <a:gd name="connsiteX48" fmla="*/ 925448 w 2223652"/>
                  <a:gd name="connsiteY48" fmla="*/ 1437932 h 1442696"/>
                  <a:gd name="connsiteX49" fmla="*/ 870680 w 2223652"/>
                  <a:gd name="connsiteY49" fmla="*/ 1435551 h 1442696"/>
                  <a:gd name="connsiteX50" fmla="*/ 849248 w 2223652"/>
                  <a:gd name="connsiteY50" fmla="*/ 1433170 h 1442696"/>
                  <a:gd name="connsiteX51" fmla="*/ 780192 w 2223652"/>
                  <a:gd name="connsiteY51" fmla="*/ 1426026 h 1442696"/>
                  <a:gd name="connsiteX52" fmla="*/ 689705 w 2223652"/>
                  <a:gd name="connsiteY52" fmla="*/ 1428407 h 1442696"/>
                  <a:gd name="connsiteX53" fmla="*/ 684942 w 2223652"/>
                  <a:gd name="connsiteY53" fmla="*/ 1418882 h 1442696"/>
                  <a:gd name="connsiteX54" fmla="*/ 680180 w 2223652"/>
                  <a:gd name="connsiteY54" fmla="*/ 1256957 h 1442696"/>
                  <a:gd name="connsiteX55" fmla="*/ 677798 w 2223652"/>
                  <a:gd name="connsiteY55" fmla="*/ 918820 h 1442696"/>
                  <a:gd name="connsiteX56" fmla="*/ 670655 w 2223652"/>
                  <a:gd name="connsiteY56" fmla="*/ 737845 h 1442696"/>
                  <a:gd name="connsiteX57" fmla="*/ 1523 w 2223652"/>
                  <a:gd name="connsiteY57" fmla="*/ 742607 h 1442696"/>
                  <a:gd name="connsiteX58" fmla="*/ 6286 w 2223652"/>
                  <a:gd name="connsiteY58" fmla="*/ 52045 h 1442696"/>
                  <a:gd name="connsiteX0" fmla="*/ 6286 w 2094642"/>
                  <a:gd name="connsiteY0" fmla="*/ 57292 h 1447943"/>
                  <a:gd name="connsiteX1" fmla="*/ 2094642 w 2094642"/>
                  <a:gd name="connsiteY1" fmla="*/ 59673 h 1447943"/>
                  <a:gd name="connsiteX2" fmla="*/ 2092261 w 2094642"/>
                  <a:gd name="connsiteY2" fmla="*/ 231123 h 1447943"/>
                  <a:gd name="connsiteX3" fmla="*/ 2089880 w 2094642"/>
                  <a:gd name="connsiteY3" fmla="*/ 278748 h 1447943"/>
                  <a:gd name="connsiteX4" fmla="*/ 2082736 w 2094642"/>
                  <a:gd name="connsiteY4" fmla="*/ 400192 h 1447943"/>
                  <a:gd name="connsiteX5" fmla="*/ 2080355 w 2094642"/>
                  <a:gd name="connsiteY5" fmla="*/ 431148 h 1447943"/>
                  <a:gd name="connsiteX6" fmla="*/ 2075592 w 2094642"/>
                  <a:gd name="connsiteY6" fmla="*/ 514492 h 1447943"/>
                  <a:gd name="connsiteX7" fmla="*/ 2073211 w 2094642"/>
                  <a:gd name="connsiteY7" fmla="*/ 524017 h 1447943"/>
                  <a:gd name="connsiteX8" fmla="*/ 2070830 w 2094642"/>
                  <a:gd name="connsiteY8" fmla="*/ 540685 h 1447943"/>
                  <a:gd name="connsiteX9" fmla="*/ 2073211 w 2094642"/>
                  <a:gd name="connsiteY9" fmla="*/ 624029 h 1447943"/>
                  <a:gd name="connsiteX10" fmla="*/ 2075592 w 2094642"/>
                  <a:gd name="connsiteY10" fmla="*/ 635935 h 1447943"/>
                  <a:gd name="connsiteX11" fmla="*/ 2077973 w 2094642"/>
                  <a:gd name="connsiteY11" fmla="*/ 669273 h 1447943"/>
                  <a:gd name="connsiteX12" fmla="*/ 2080355 w 2094642"/>
                  <a:gd name="connsiteY12" fmla="*/ 678798 h 1447943"/>
                  <a:gd name="connsiteX13" fmla="*/ 2082736 w 2094642"/>
                  <a:gd name="connsiteY13" fmla="*/ 693085 h 1447943"/>
                  <a:gd name="connsiteX14" fmla="*/ 2089880 w 2094642"/>
                  <a:gd name="connsiteY14" fmla="*/ 719279 h 1447943"/>
                  <a:gd name="connsiteX15" fmla="*/ 2092261 w 2094642"/>
                  <a:gd name="connsiteY15" fmla="*/ 738329 h 1447943"/>
                  <a:gd name="connsiteX16" fmla="*/ 1837467 w 2094642"/>
                  <a:gd name="connsiteY16" fmla="*/ 766904 h 1447943"/>
                  <a:gd name="connsiteX17" fmla="*/ 1732692 w 2094642"/>
                  <a:gd name="connsiteY17" fmla="*/ 771667 h 1447943"/>
                  <a:gd name="connsiteX18" fmla="*/ 1718405 w 2094642"/>
                  <a:gd name="connsiteY18" fmla="*/ 776429 h 1447943"/>
                  <a:gd name="connsiteX19" fmla="*/ 1606486 w 2094642"/>
                  <a:gd name="connsiteY19" fmla="*/ 778810 h 1447943"/>
                  <a:gd name="connsiteX20" fmla="*/ 1537430 w 2094642"/>
                  <a:gd name="connsiteY20" fmla="*/ 781192 h 1447943"/>
                  <a:gd name="connsiteX21" fmla="*/ 1465992 w 2094642"/>
                  <a:gd name="connsiteY21" fmla="*/ 778810 h 1447943"/>
                  <a:gd name="connsiteX22" fmla="*/ 1454086 w 2094642"/>
                  <a:gd name="connsiteY22" fmla="*/ 776429 h 1447943"/>
                  <a:gd name="connsiteX23" fmla="*/ 1437417 w 2094642"/>
                  <a:gd name="connsiteY23" fmla="*/ 774048 h 1447943"/>
                  <a:gd name="connsiteX24" fmla="*/ 1396936 w 2094642"/>
                  <a:gd name="connsiteY24" fmla="*/ 766904 h 1447943"/>
                  <a:gd name="connsiteX25" fmla="*/ 1382648 w 2094642"/>
                  <a:gd name="connsiteY25" fmla="*/ 771667 h 1447943"/>
                  <a:gd name="connsiteX26" fmla="*/ 1380267 w 2094642"/>
                  <a:gd name="connsiteY26" fmla="*/ 845485 h 1447943"/>
                  <a:gd name="connsiteX27" fmla="*/ 1377886 w 2094642"/>
                  <a:gd name="connsiteY27" fmla="*/ 893110 h 1447943"/>
                  <a:gd name="connsiteX28" fmla="*/ 1373123 w 2094642"/>
                  <a:gd name="connsiteY28" fmla="*/ 916923 h 1447943"/>
                  <a:gd name="connsiteX29" fmla="*/ 1368361 w 2094642"/>
                  <a:gd name="connsiteY29" fmla="*/ 940735 h 1447943"/>
                  <a:gd name="connsiteX30" fmla="*/ 1365980 w 2094642"/>
                  <a:gd name="connsiteY30" fmla="*/ 1033604 h 1447943"/>
                  <a:gd name="connsiteX31" fmla="*/ 1363598 w 2094642"/>
                  <a:gd name="connsiteY31" fmla="*/ 1045510 h 1447943"/>
                  <a:gd name="connsiteX32" fmla="*/ 1368361 w 2094642"/>
                  <a:gd name="connsiteY32" fmla="*/ 1150285 h 1447943"/>
                  <a:gd name="connsiteX33" fmla="*/ 1370742 w 2094642"/>
                  <a:gd name="connsiteY33" fmla="*/ 1186004 h 1447943"/>
                  <a:gd name="connsiteX34" fmla="*/ 1375505 w 2094642"/>
                  <a:gd name="connsiteY34" fmla="*/ 1200292 h 1447943"/>
                  <a:gd name="connsiteX35" fmla="*/ 1377886 w 2094642"/>
                  <a:gd name="connsiteY35" fmla="*/ 1209817 h 1447943"/>
                  <a:gd name="connsiteX36" fmla="*/ 1380267 w 2094642"/>
                  <a:gd name="connsiteY36" fmla="*/ 1233629 h 1447943"/>
                  <a:gd name="connsiteX37" fmla="*/ 1382648 w 2094642"/>
                  <a:gd name="connsiteY37" fmla="*/ 1243154 h 1447943"/>
                  <a:gd name="connsiteX38" fmla="*/ 1387411 w 2094642"/>
                  <a:gd name="connsiteY38" fmla="*/ 1262204 h 1447943"/>
                  <a:gd name="connsiteX39" fmla="*/ 1394555 w 2094642"/>
                  <a:gd name="connsiteY39" fmla="*/ 1278873 h 1447943"/>
                  <a:gd name="connsiteX40" fmla="*/ 1396936 w 2094642"/>
                  <a:gd name="connsiteY40" fmla="*/ 1297923 h 1447943"/>
                  <a:gd name="connsiteX41" fmla="*/ 1399317 w 2094642"/>
                  <a:gd name="connsiteY41" fmla="*/ 1307448 h 1447943"/>
                  <a:gd name="connsiteX42" fmla="*/ 1401698 w 2094642"/>
                  <a:gd name="connsiteY42" fmla="*/ 1390792 h 1447943"/>
                  <a:gd name="connsiteX43" fmla="*/ 1404080 w 2094642"/>
                  <a:gd name="connsiteY43" fmla="*/ 1400317 h 1447943"/>
                  <a:gd name="connsiteX44" fmla="*/ 1406461 w 2094642"/>
                  <a:gd name="connsiteY44" fmla="*/ 1412223 h 1447943"/>
                  <a:gd name="connsiteX45" fmla="*/ 1404080 w 2094642"/>
                  <a:gd name="connsiteY45" fmla="*/ 1445560 h 1447943"/>
                  <a:gd name="connsiteX46" fmla="*/ 1396936 w 2094642"/>
                  <a:gd name="connsiteY46" fmla="*/ 1447942 h 1447943"/>
                  <a:gd name="connsiteX47" fmla="*/ 925448 w 2094642"/>
                  <a:gd name="connsiteY47" fmla="*/ 1443179 h 1447943"/>
                  <a:gd name="connsiteX48" fmla="*/ 870680 w 2094642"/>
                  <a:gd name="connsiteY48" fmla="*/ 1440798 h 1447943"/>
                  <a:gd name="connsiteX49" fmla="*/ 849248 w 2094642"/>
                  <a:gd name="connsiteY49" fmla="*/ 1438417 h 1447943"/>
                  <a:gd name="connsiteX50" fmla="*/ 780192 w 2094642"/>
                  <a:gd name="connsiteY50" fmla="*/ 1431273 h 1447943"/>
                  <a:gd name="connsiteX51" fmla="*/ 689705 w 2094642"/>
                  <a:gd name="connsiteY51" fmla="*/ 1433654 h 1447943"/>
                  <a:gd name="connsiteX52" fmla="*/ 684942 w 2094642"/>
                  <a:gd name="connsiteY52" fmla="*/ 1424129 h 1447943"/>
                  <a:gd name="connsiteX53" fmla="*/ 680180 w 2094642"/>
                  <a:gd name="connsiteY53" fmla="*/ 1262204 h 1447943"/>
                  <a:gd name="connsiteX54" fmla="*/ 677798 w 2094642"/>
                  <a:gd name="connsiteY54" fmla="*/ 924067 h 1447943"/>
                  <a:gd name="connsiteX55" fmla="*/ 670655 w 2094642"/>
                  <a:gd name="connsiteY55" fmla="*/ 743092 h 1447943"/>
                  <a:gd name="connsiteX56" fmla="*/ 1523 w 2094642"/>
                  <a:gd name="connsiteY56" fmla="*/ 747854 h 1447943"/>
                  <a:gd name="connsiteX57" fmla="*/ 6286 w 2094642"/>
                  <a:gd name="connsiteY57" fmla="*/ 57292 h 1447943"/>
                  <a:gd name="connsiteX0" fmla="*/ 6286 w 2248193"/>
                  <a:gd name="connsiteY0" fmla="*/ 57292 h 1447943"/>
                  <a:gd name="connsiteX1" fmla="*/ 2094642 w 2248193"/>
                  <a:gd name="connsiteY1" fmla="*/ 59673 h 1447943"/>
                  <a:gd name="connsiteX2" fmla="*/ 2089880 w 2248193"/>
                  <a:gd name="connsiteY2" fmla="*/ 278748 h 1447943"/>
                  <a:gd name="connsiteX3" fmla="*/ 2082736 w 2248193"/>
                  <a:gd name="connsiteY3" fmla="*/ 400192 h 1447943"/>
                  <a:gd name="connsiteX4" fmla="*/ 2080355 w 2248193"/>
                  <a:gd name="connsiteY4" fmla="*/ 431148 h 1447943"/>
                  <a:gd name="connsiteX5" fmla="*/ 2075592 w 2248193"/>
                  <a:gd name="connsiteY5" fmla="*/ 514492 h 1447943"/>
                  <a:gd name="connsiteX6" fmla="*/ 2073211 w 2248193"/>
                  <a:gd name="connsiteY6" fmla="*/ 524017 h 1447943"/>
                  <a:gd name="connsiteX7" fmla="*/ 2070830 w 2248193"/>
                  <a:gd name="connsiteY7" fmla="*/ 540685 h 1447943"/>
                  <a:gd name="connsiteX8" fmla="*/ 2073211 w 2248193"/>
                  <a:gd name="connsiteY8" fmla="*/ 624029 h 1447943"/>
                  <a:gd name="connsiteX9" fmla="*/ 2075592 w 2248193"/>
                  <a:gd name="connsiteY9" fmla="*/ 635935 h 1447943"/>
                  <a:gd name="connsiteX10" fmla="*/ 2077973 w 2248193"/>
                  <a:gd name="connsiteY10" fmla="*/ 669273 h 1447943"/>
                  <a:gd name="connsiteX11" fmla="*/ 2080355 w 2248193"/>
                  <a:gd name="connsiteY11" fmla="*/ 678798 h 1447943"/>
                  <a:gd name="connsiteX12" fmla="*/ 2082736 w 2248193"/>
                  <a:gd name="connsiteY12" fmla="*/ 693085 h 1447943"/>
                  <a:gd name="connsiteX13" fmla="*/ 2089880 w 2248193"/>
                  <a:gd name="connsiteY13" fmla="*/ 719279 h 1447943"/>
                  <a:gd name="connsiteX14" fmla="*/ 2092261 w 2248193"/>
                  <a:gd name="connsiteY14" fmla="*/ 738329 h 1447943"/>
                  <a:gd name="connsiteX15" fmla="*/ 1837467 w 2248193"/>
                  <a:gd name="connsiteY15" fmla="*/ 766904 h 1447943"/>
                  <a:gd name="connsiteX16" fmla="*/ 1732692 w 2248193"/>
                  <a:gd name="connsiteY16" fmla="*/ 771667 h 1447943"/>
                  <a:gd name="connsiteX17" fmla="*/ 1718405 w 2248193"/>
                  <a:gd name="connsiteY17" fmla="*/ 776429 h 1447943"/>
                  <a:gd name="connsiteX18" fmla="*/ 1606486 w 2248193"/>
                  <a:gd name="connsiteY18" fmla="*/ 778810 h 1447943"/>
                  <a:gd name="connsiteX19" fmla="*/ 1537430 w 2248193"/>
                  <a:gd name="connsiteY19" fmla="*/ 781192 h 1447943"/>
                  <a:gd name="connsiteX20" fmla="*/ 1465992 w 2248193"/>
                  <a:gd name="connsiteY20" fmla="*/ 778810 h 1447943"/>
                  <a:gd name="connsiteX21" fmla="*/ 1454086 w 2248193"/>
                  <a:gd name="connsiteY21" fmla="*/ 776429 h 1447943"/>
                  <a:gd name="connsiteX22" fmla="*/ 1437417 w 2248193"/>
                  <a:gd name="connsiteY22" fmla="*/ 774048 h 1447943"/>
                  <a:gd name="connsiteX23" fmla="*/ 1396936 w 2248193"/>
                  <a:gd name="connsiteY23" fmla="*/ 766904 h 1447943"/>
                  <a:gd name="connsiteX24" fmla="*/ 1382648 w 2248193"/>
                  <a:gd name="connsiteY24" fmla="*/ 771667 h 1447943"/>
                  <a:gd name="connsiteX25" fmla="*/ 1380267 w 2248193"/>
                  <a:gd name="connsiteY25" fmla="*/ 845485 h 1447943"/>
                  <a:gd name="connsiteX26" fmla="*/ 1377886 w 2248193"/>
                  <a:gd name="connsiteY26" fmla="*/ 893110 h 1447943"/>
                  <a:gd name="connsiteX27" fmla="*/ 1373123 w 2248193"/>
                  <a:gd name="connsiteY27" fmla="*/ 916923 h 1447943"/>
                  <a:gd name="connsiteX28" fmla="*/ 1368361 w 2248193"/>
                  <a:gd name="connsiteY28" fmla="*/ 940735 h 1447943"/>
                  <a:gd name="connsiteX29" fmla="*/ 1365980 w 2248193"/>
                  <a:gd name="connsiteY29" fmla="*/ 1033604 h 1447943"/>
                  <a:gd name="connsiteX30" fmla="*/ 1363598 w 2248193"/>
                  <a:gd name="connsiteY30" fmla="*/ 1045510 h 1447943"/>
                  <a:gd name="connsiteX31" fmla="*/ 1368361 w 2248193"/>
                  <a:gd name="connsiteY31" fmla="*/ 1150285 h 1447943"/>
                  <a:gd name="connsiteX32" fmla="*/ 1370742 w 2248193"/>
                  <a:gd name="connsiteY32" fmla="*/ 1186004 h 1447943"/>
                  <a:gd name="connsiteX33" fmla="*/ 1375505 w 2248193"/>
                  <a:gd name="connsiteY33" fmla="*/ 1200292 h 1447943"/>
                  <a:gd name="connsiteX34" fmla="*/ 1377886 w 2248193"/>
                  <a:gd name="connsiteY34" fmla="*/ 1209817 h 1447943"/>
                  <a:gd name="connsiteX35" fmla="*/ 1380267 w 2248193"/>
                  <a:gd name="connsiteY35" fmla="*/ 1233629 h 1447943"/>
                  <a:gd name="connsiteX36" fmla="*/ 1382648 w 2248193"/>
                  <a:gd name="connsiteY36" fmla="*/ 1243154 h 1447943"/>
                  <a:gd name="connsiteX37" fmla="*/ 1387411 w 2248193"/>
                  <a:gd name="connsiteY37" fmla="*/ 1262204 h 1447943"/>
                  <a:gd name="connsiteX38" fmla="*/ 1394555 w 2248193"/>
                  <a:gd name="connsiteY38" fmla="*/ 1278873 h 1447943"/>
                  <a:gd name="connsiteX39" fmla="*/ 1396936 w 2248193"/>
                  <a:gd name="connsiteY39" fmla="*/ 1297923 h 1447943"/>
                  <a:gd name="connsiteX40" fmla="*/ 1399317 w 2248193"/>
                  <a:gd name="connsiteY40" fmla="*/ 1307448 h 1447943"/>
                  <a:gd name="connsiteX41" fmla="*/ 1401698 w 2248193"/>
                  <a:gd name="connsiteY41" fmla="*/ 1390792 h 1447943"/>
                  <a:gd name="connsiteX42" fmla="*/ 1404080 w 2248193"/>
                  <a:gd name="connsiteY42" fmla="*/ 1400317 h 1447943"/>
                  <a:gd name="connsiteX43" fmla="*/ 1406461 w 2248193"/>
                  <a:gd name="connsiteY43" fmla="*/ 1412223 h 1447943"/>
                  <a:gd name="connsiteX44" fmla="*/ 1404080 w 2248193"/>
                  <a:gd name="connsiteY44" fmla="*/ 1445560 h 1447943"/>
                  <a:gd name="connsiteX45" fmla="*/ 1396936 w 2248193"/>
                  <a:gd name="connsiteY45" fmla="*/ 1447942 h 1447943"/>
                  <a:gd name="connsiteX46" fmla="*/ 925448 w 2248193"/>
                  <a:gd name="connsiteY46" fmla="*/ 1443179 h 1447943"/>
                  <a:gd name="connsiteX47" fmla="*/ 870680 w 2248193"/>
                  <a:gd name="connsiteY47" fmla="*/ 1440798 h 1447943"/>
                  <a:gd name="connsiteX48" fmla="*/ 849248 w 2248193"/>
                  <a:gd name="connsiteY48" fmla="*/ 1438417 h 1447943"/>
                  <a:gd name="connsiteX49" fmla="*/ 780192 w 2248193"/>
                  <a:gd name="connsiteY49" fmla="*/ 1431273 h 1447943"/>
                  <a:gd name="connsiteX50" fmla="*/ 689705 w 2248193"/>
                  <a:gd name="connsiteY50" fmla="*/ 1433654 h 1447943"/>
                  <a:gd name="connsiteX51" fmla="*/ 684942 w 2248193"/>
                  <a:gd name="connsiteY51" fmla="*/ 1424129 h 1447943"/>
                  <a:gd name="connsiteX52" fmla="*/ 680180 w 2248193"/>
                  <a:gd name="connsiteY52" fmla="*/ 1262204 h 1447943"/>
                  <a:gd name="connsiteX53" fmla="*/ 677798 w 2248193"/>
                  <a:gd name="connsiteY53" fmla="*/ 924067 h 1447943"/>
                  <a:gd name="connsiteX54" fmla="*/ 670655 w 2248193"/>
                  <a:gd name="connsiteY54" fmla="*/ 743092 h 1447943"/>
                  <a:gd name="connsiteX55" fmla="*/ 1523 w 2248193"/>
                  <a:gd name="connsiteY55" fmla="*/ 747854 h 1447943"/>
                  <a:gd name="connsiteX56" fmla="*/ 6286 w 2248193"/>
                  <a:gd name="connsiteY56" fmla="*/ 57292 h 1447943"/>
                  <a:gd name="connsiteX0" fmla="*/ 6286 w 2245938"/>
                  <a:gd name="connsiteY0" fmla="*/ 57292 h 1447943"/>
                  <a:gd name="connsiteX1" fmla="*/ 2094642 w 2245938"/>
                  <a:gd name="connsiteY1" fmla="*/ 59673 h 1447943"/>
                  <a:gd name="connsiteX2" fmla="*/ 2082736 w 2245938"/>
                  <a:gd name="connsiteY2" fmla="*/ 400192 h 1447943"/>
                  <a:gd name="connsiteX3" fmla="*/ 2080355 w 2245938"/>
                  <a:gd name="connsiteY3" fmla="*/ 431148 h 1447943"/>
                  <a:gd name="connsiteX4" fmla="*/ 2075592 w 2245938"/>
                  <a:gd name="connsiteY4" fmla="*/ 514492 h 1447943"/>
                  <a:gd name="connsiteX5" fmla="*/ 2073211 w 2245938"/>
                  <a:gd name="connsiteY5" fmla="*/ 524017 h 1447943"/>
                  <a:gd name="connsiteX6" fmla="*/ 2070830 w 2245938"/>
                  <a:gd name="connsiteY6" fmla="*/ 540685 h 1447943"/>
                  <a:gd name="connsiteX7" fmla="*/ 2073211 w 2245938"/>
                  <a:gd name="connsiteY7" fmla="*/ 624029 h 1447943"/>
                  <a:gd name="connsiteX8" fmla="*/ 2075592 w 2245938"/>
                  <a:gd name="connsiteY8" fmla="*/ 635935 h 1447943"/>
                  <a:gd name="connsiteX9" fmla="*/ 2077973 w 2245938"/>
                  <a:gd name="connsiteY9" fmla="*/ 669273 h 1447943"/>
                  <a:gd name="connsiteX10" fmla="*/ 2080355 w 2245938"/>
                  <a:gd name="connsiteY10" fmla="*/ 678798 h 1447943"/>
                  <a:gd name="connsiteX11" fmla="*/ 2082736 w 2245938"/>
                  <a:gd name="connsiteY11" fmla="*/ 693085 h 1447943"/>
                  <a:gd name="connsiteX12" fmla="*/ 2089880 w 2245938"/>
                  <a:gd name="connsiteY12" fmla="*/ 719279 h 1447943"/>
                  <a:gd name="connsiteX13" fmla="*/ 2092261 w 2245938"/>
                  <a:gd name="connsiteY13" fmla="*/ 738329 h 1447943"/>
                  <a:gd name="connsiteX14" fmla="*/ 1837467 w 2245938"/>
                  <a:gd name="connsiteY14" fmla="*/ 766904 h 1447943"/>
                  <a:gd name="connsiteX15" fmla="*/ 1732692 w 2245938"/>
                  <a:gd name="connsiteY15" fmla="*/ 771667 h 1447943"/>
                  <a:gd name="connsiteX16" fmla="*/ 1718405 w 2245938"/>
                  <a:gd name="connsiteY16" fmla="*/ 776429 h 1447943"/>
                  <a:gd name="connsiteX17" fmla="*/ 1606486 w 2245938"/>
                  <a:gd name="connsiteY17" fmla="*/ 778810 h 1447943"/>
                  <a:gd name="connsiteX18" fmla="*/ 1537430 w 2245938"/>
                  <a:gd name="connsiteY18" fmla="*/ 781192 h 1447943"/>
                  <a:gd name="connsiteX19" fmla="*/ 1465992 w 2245938"/>
                  <a:gd name="connsiteY19" fmla="*/ 778810 h 1447943"/>
                  <a:gd name="connsiteX20" fmla="*/ 1454086 w 2245938"/>
                  <a:gd name="connsiteY20" fmla="*/ 776429 h 1447943"/>
                  <a:gd name="connsiteX21" fmla="*/ 1437417 w 2245938"/>
                  <a:gd name="connsiteY21" fmla="*/ 774048 h 1447943"/>
                  <a:gd name="connsiteX22" fmla="*/ 1396936 w 2245938"/>
                  <a:gd name="connsiteY22" fmla="*/ 766904 h 1447943"/>
                  <a:gd name="connsiteX23" fmla="*/ 1382648 w 2245938"/>
                  <a:gd name="connsiteY23" fmla="*/ 771667 h 1447943"/>
                  <a:gd name="connsiteX24" fmla="*/ 1380267 w 2245938"/>
                  <a:gd name="connsiteY24" fmla="*/ 845485 h 1447943"/>
                  <a:gd name="connsiteX25" fmla="*/ 1377886 w 2245938"/>
                  <a:gd name="connsiteY25" fmla="*/ 893110 h 1447943"/>
                  <a:gd name="connsiteX26" fmla="*/ 1373123 w 2245938"/>
                  <a:gd name="connsiteY26" fmla="*/ 916923 h 1447943"/>
                  <a:gd name="connsiteX27" fmla="*/ 1368361 w 2245938"/>
                  <a:gd name="connsiteY27" fmla="*/ 940735 h 1447943"/>
                  <a:gd name="connsiteX28" fmla="*/ 1365980 w 2245938"/>
                  <a:gd name="connsiteY28" fmla="*/ 1033604 h 1447943"/>
                  <a:gd name="connsiteX29" fmla="*/ 1363598 w 2245938"/>
                  <a:gd name="connsiteY29" fmla="*/ 1045510 h 1447943"/>
                  <a:gd name="connsiteX30" fmla="*/ 1368361 w 2245938"/>
                  <a:gd name="connsiteY30" fmla="*/ 1150285 h 1447943"/>
                  <a:gd name="connsiteX31" fmla="*/ 1370742 w 2245938"/>
                  <a:gd name="connsiteY31" fmla="*/ 1186004 h 1447943"/>
                  <a:gd name="connsiteX32" fmla="*/ 1375505 w 2245938"/>
                  <a:gd name="connsiteY32" fmla="*/ 1200292 h 1447943"/>
                  <a:gd name="connsiteX33" fmla="*/ 1377886 w 2245938"/>
                  <a:gd name="connsiteY33" fmla="*/ 1209817 h 1447943"/>
                  <a:gd name="connsiteX34" fmla="*/ 1380267 w 2245938"/>
                  <a:gd name="connsiteY34" fmla="*/ 1233629 h 1447943"/>
                  <a:gd name="connsiteX35" fmla="*/ 1382648 w 2245938"/>
                  <a:gd name="connsiteY35" fmla="*/ 1243154 h 1447943"/>
                  <a:gd name="connsiteX36" fmla="*/ 1387411 w 2245938"/>
                  <a:gd name="connsiteY36" fmla="*/ 1262204 h 1447943"/>
                  <a:gd name="connsiteX37" fmla="*/ 1394555 w 2245938"/>
                  <a:gd name="connsiteY37" fmla="*/ 1278873 h 1447943"/>
                  <a:gd name="connsiteX38" fmla="*/ 1396936 w 2245938"/>
                  <a:gd name="connsiteY38" fmla="*/ 1297923 h 1447943"/>
                  <a:gd name="connsiteX39" fmla="*/ 1399317 w 2245938"/>
                  <a:gd name="connsiteY39" fmla="*/ 1307448 h 1447943"/>
                  <a:gd name="connsiteX40" fmla="*/ 1401698 w 2245938"/>
                  <a:gd name="connsiteY40" fmla="*/ 1390792 h 1447943"/>
                  <a:gd name="connsiteX41" fmla="*/ 1404080 w 2245938"/>
                  <a:gd name="connsiteY41" fmla="*/ 1400317 h 1447943"/>
                  <a:gd name="connsiteX42" fmla="*/ 1406461 w 2245938"/>
                  <a:gd name="connsiteY42" fmla="*/ 1412223 h 1447943"/>
                  <a:gd name="connsiteX43" fmla="*/ 1404080 w 2245938"/>
                  <a:gd name="connsiteY43" fmla="*/ 1445560 h 1447943"/>
                  <a:gd name="connsiteX44" fmla="*/ 1396936 w 2245938"/>
                  <a:gd name="connsiteY44" fmla="*/ 1447942 h 1447943"/>
                  <a:gd name="connsiteX45" fmla="*/ 925448 w 2245938"/>
                  <a:gd name="connsiteY45" fmla="*/ 1443179 h 1447943"/>
                  <a:gd name="connsiteX46" fmla="*/ 870680 w 2245938"/>
                  <a:gd name="connsiteY46" fmla="*/ 1440798 h 1447943"/>
                  <a:gd name="connsiteX47" fmla="*/ 849248 w 2245938"/>
                  <a:gd name="connsiteY47" fmla="*/ 1438417 h 1447943"/>
                  <a:gd name="connsiteX48" fmla="*/ 780192 w 2245938"/>
                  <a:gd name="connsiteY48" fmla="*/ 1431273 h 1447943"/>
                  <a:gd name="connsiteX49" fmla="*/ 689705 w 2245938"/>
                  <a:gd name="connsiteY49" fmla="*/ 1433654 h 1447943"/>
                  <a:gd name="connsiteX50" fmla="*/ 684942 w 2245938"/>
                  <a:gd name="connsiteY50" fmla="*/ 1424129 h 1447943"/>
                  <a:gd name="connsiteX51" fmla="*/ 680180 w 2245938"/>
                  <a:gd name="connsiteY51" fmla="*/ 1262204 h 1447943"/>
                  <a:gd name="connsiteX52" fmla="*/ 677798 w 2245938"/>
                  <a:gd name="connsiteY52" fmla="*/ 924067 h 1447943"/>
                  <a:gd name="connsiteX53" fmla="*/ 670655 w 2245938"/>
                  <a:gd name="connsiteY53" fmla="*/ 743092 h 1447943"/>
                  <a:gd name="connsiteX54" fmla="*/ 1523 w 2245938"/>
                  <a:gd name="connsiteY54" fmla="*/ 747854 h 1447943"/>
                  <a:gd name="connsiteX55" fmla="*/ 6286 w 2245938"/>
                  <a:gd name="connsiteY55" fmla="*/ 57292 h 1447943"/>
                  <a:gd name="connsiteX0" fmla="*/ 6286 w 2245337"/>
                  <a:gd name="connsiteY0" fmla="*/ 57292 h 1447943"/>
                  <a:gd name="connsiteX1" fmla="*/ 2094642 w 2245337"/>
                  <a:gd name="connsiteY1" fmla="*/ 59673 h 1447943"/>
                  <a:gd name="connsiteX2" fmla="*/ 2080355 w 2245337"/>
                  <a:gd name="connsiteY2" fmla="*/ 431148 h 1447943"/>
                  <a:gd name="connsiteX3" fmla="*/ 2075592 w 2245337"/>
                  <a:gd name="connsiteY3" fmla="*/ 514492 h 1447943"/>
                  <a:gd name="connsiteX4" fmla="*/ 2073211 w 2245337"/>
                  <a:gd name="connsiteY4" fmla="*/ 524017 h 1447943"/>
                  <a:gd name="connsiteX5" fmla="*/ 2070830 w 2245337"/>
                  <a:gd name="connsiteY5" fmla="*/ 540685 h 1447943"/>
                  <a:gd name="connsiteX6" fmla="*/ 2073211 w 2245337"/>
                  <a:gd name="connsiteY6" fmla="*/ 624029 h 1447943"/>
                  <a:gd name="connsiteX7" fmla="*/ 2075592 w 2245337"/>
                  <a:gd name="connsiteY7" fmla="*/ 635935 h 1447943"/>
                  <a:gd name="connsiteX8" fmla="*/ 2077973 w 2245337"/>
                  <a:gd name="connsiteY8" fmla="*/ 669273 h 1447943"/>
                  <a:gd name="connsiteX9" fmla="*/ 2080355 w 2245337"/>
                  <a:gd name="connsiteY9" fmla="*/ 678798 h 1447943"/>
                  <a:gd name="connsiteX10" fmla="*/ 2082736 w 2245337"/>
                  <a:gd name="connsiteY10" fmla="*/ 693085 h 1447943"/>
                  <a:gd name="connsiteX11" fmla="*/ 2089880 w 2245337"/>
                  <a:gd name="connsiteY11" fmla="*/ 719279 h 1447943"/>
                  <a:gd name="connsiteX12" fmla="*/ 2092261 w 2245337"/>
                  <a:gd name="connsiteY12" fmla="*/ 738329 h 1447943"/>
                  <a:gd name="connsiteX13" fmla="*/ 1837467 w 2245337"/>
                  <a:gd name="connsiteY13" fmla="*/ 766904 h 1447943"/>
                  <a:gd name="connsiteX14" fmla="*/ 1732692 w 2245337"/>
                  <a:gd name="connsiteY14" fmla="*/ 771667 h 1447943"/>
                  <a:gd name="connsiteX15" fmla="*/ 1718405 w 2245337"/>
                  <a:gd name="connsiteY15" fmla="*/ 776429 h 1447943"/>
                  <a:gd name="connsiteX16" fmla="*/ 1606486 w 2245337"/>
                  <a:gd name="connsiteY16" fmla="*/ 778810 h 1447943"/>
                  <a:gd name="connsiteX17" fmla="*/ 1537430 w 2245337"/>
                  <a:gd name="connsiteY17" fmla="*/ 781192 h 1447943"/>
                  <a:gd name="connsiteX18" fmla="*/ 1465992 w 2245337"/>
                  <a:gd name="connsiteY18" fmla="*/ 778810 h 1447943"/>
                  <a:gd name="connsiteX19" fmla="*/ 1454086 w 2245337"/>
                  <a:gd name="connsiteY19" fmla="*/ 776429 h 1447943"/>
                  <a:gd name="connsiteX20" fmla="*/ 1437417 w 2245337"/>
                  <a:gd name="connsiteY20" fmla="*/ 774048 h 1447943"/>
                  <a:gd name="connsiteX21" fmla="*/ 1396936 w 2245337"/>
                  <a:gd name="connsiteY21" fmla="*/ 766904 h 1447943"/>
                  <a:gd name="connsiteX22" fmla="*/ 1382648 w 2245337"/>
                  <a:gd name="connsiteY22" fmla="*/ 771667 h 1447943"/>
                  <a:gd name="connsiteX23" fmla="*/ 1380267 w 2245337"/>
                  <a:gd name="connsiteY23" fmla="*/ 845485 h 1447943"/>
                  <a:gd name="connsiteX24" fmla="*/ 1377886 w 2245337"/>
                  <a:gd name="connsiteY24" fmla="*/ 893110 h 1447943"/>
                  <a:gd name="connsiteX25" fmla="*/ 1373123 w 2245337"/>
                  <a:gd name="connsiteY25" fmla="*/ 916923 h 1447943"/>
                  <a:gd name="connsiteX26" fmla="*/ 1368361 w 2245337"/>
                  <a:gd name="connsiteY26" fmla="*/ 940735 h 1447943"/>
                  <a:gd name="connsiteX27" fmla="*/ 1365980 w 2245337"/>
                  <a:gd name="connsiteY27" fmla="*/ 1033604 h 1447943"/>
                  <a:gd name="connsiteX28" fmla="*/ 1363598 w 2245337"/>
                  <a:gd name="connsiteY28" fmla="*/ 1045510 h 1447943"/>
                  <a:gd name="connsiteX29" fmla="*/ 1368361 w 2245337"/>
                  <a:gd name="connsiteY29" fmla="*/ 1150285 h 1447943"/>
                  <a:gd name="connsiteX30" fmla="*/ 1370742 w 2245337"/>
                  <a:gd name="connsiteY30" fmla="*/ 1186004 h 1447943"/>
                  <a:gd name="connsiteX31" fmla="*/ 1375505 w 2245337"/>
                  <a:gd name="connsiteY31" fmla="*/ 1200292 h 1447943"/>
                  <a:gd name="connsiteX32" fmla="*/ 1377886 w 2245337"/>
                  <a:gd name="connsiteY32" fmla="*/ 1209817 h 1447943"/>
                  <a:gd name="connsiteX33" fmla="*/ 1380267 w 2245337"/>
                  <a:gd name="connsiteY33" fmla="*/ 1233629 h 1447943"/>
                  <a:gd name="connsiteX34" fmla="*/ 1382648 w 2245337"/>
                  <a:gd name="connsiteY34" fmla="*/ 1243154 h 1447943"/>
                  <a:gd name="connsiteX35" fmla="*/ 1387411 w 2245337"/>
                  <a:gd name="connsiteY35" fmla="*/ 1262204 h 1447943"/>
                  <a:gd name="connsiteX36" fmla="*/ 1394555 w 2245337"/>
                  <a:gd name="connsiteY36" fmla="*/ 1278873 h 1447943"/>
                  <a:gd name="connsiteX37" fmla="*/ 1396936 w 2245337"/>
                  <a:gd name="connsiteY37" fmla="*/ 1297923 h 1447943"/>
                  <a:gd name="connsiteX38" fmla="*/ 1399317 w 2245337"/>
                  <a:gd name="connsiteY38" fmla="*/ 1307448 h 1447943"/>
                  <a:gd name="connsiteX39" fmla="*/ 1401698 w 2245337"/>
                  <a:gd name="connsiteY39" fmla="*/ 1390792 h 1447943"/>
                  <a:gd name="connsiteX40" fmla="*/ 1404080 w 2245337"/>
                  <a:gd name="connsiteY40" fmla="*/ 1400317 h 1447943"/>
                  <a:gd name="connsiteX41" fmla="*/ 1406461 w 2245337"/>
                  <a:gd name="connsiteY41" fmla="*/ 1412223 h 1447943"/>
                  <a:gd name="connsiteX42" fmla="*/ 1404080 w 2245337"/>
                  <a:gd name="connsiteY42" fmla="*/ 1445560 h 1447943"/>
                  <a:gd name="connsiteX43" fmla="*/ 1396936 w 2245337"/>
                  <a:gd name="connsiteY43" fmla="*/ 1447942 h 1447943"/>
                  <a:gd name="connsiteX44" fmla="*/ 925448 w 2245337"/>
                  <a:gd name="connsiteY44" fmla="*/ 1443179 h 1447943"/>
                  <a:gd name="connsiteX45" fmla="*/ 870680 w 2245337"/>
                  <a:gd name="connsiteY45" fmla="*/ 1440798 h 1447943"/>
                  <a:gd name="connsiteX46" fmla="*/ 849248 w 2245337"/>
                  <a:gd name="connsiteY46" fmla="*/ 1438417 h 1447943"/>
                  <a:gd name="connsiteX47" fmla="*/ 780192 w 2245337"/>
                  <a:gd name="connsiteY47" fmla="*/ 1431273 h 1447943"/>
                  <a:gd name="connsiteX48" fmla="*/ 689705 w 2245337"/>
                  <a:gd name="connsiteY48" fmla="*/ 1433654 h 1447943"/>
                  <a:gd name="connsiteX49" fmla="*/ 684942 w 2245337"/>
                  <a:gd name="connsiteY49" fmla="*/ 1424129 h 1447943"/>
                  <a:gd name="connsiteX50" fmla="*/ 680180 w 2245337"/>
                  <a:gd name="connsiteY50" fmla="*/ 1262204 h 1447943"/>
                  <a:gd name="connsiteX51" fmla="*/ 677798 w 2245337"/>
                  <a:gd name="connsiteY51" fmla="*/ 924067 h 1447943"/>
                  <a:gd name="connsiteX52" fmla="*/ 670655 w 2245337"/>
                  <a:gd name="connsiteY52" fmla="*/ 743092 h 1447943"/>
                  <a:gd name="connsiteX53" fmla="*/ 1523 w 2245337"/>
                  <a:gd name="connsiteY53" fmla="*/ 747854 h 1447943"/>
                  <a:gd name="connsiteX54" fmla="*/ 6286 w 2245337"/>
                  <a:gd name="connsiteY54" fmla="*/ 57292 h 1447943"/>
                  <a:gd name="connsiteX0" fmla="*/ 6286 w 2243890"/>
                  <a:gd name="connsiteY0" fmla="*/ 57292 h 1447943"/>
                  <a:gd name="connsiteX1" fmla="*/ 2094642 w 2243890"/>
                  <a:gd name="connsiteY1" fmla="*/ 59673 h 1447943"/>
                  <a:gd name="connsiteX2" fmla="*/ 2075592 w 2243890"/>
                  <a:gd name="connsiteY2" fmla="*/ 514492 h 1447943"/>
                  <a:gd name="connsiteX3" fmla="*/ 2073211 w 2243890"/>
                  <a:gd name="connsiteY3" fmla="*/ 524017 h 1447943"/>
                  <a:gd name="connsiteX4" fmla="*/ 2070830 w 2243890"/>
                  <a:gd name="connsiteY4" fmla="*/ 540685 h 1447943"/>
                  <a:gd name="connsiteX5" fmla="*/ 2073211 w 2243890"/>
                  <a:gd name="connsiteY5" fmla="*/ 624029 h 1447943"/>
                  <a:gd name="connsiteX6" fmla="*/ 2075592 w 2243890"/>
                  <a:gd name="connsiteY6" fmla="*/ 635935 h 1447943"/>
                  <a:gd name="connsiteX7" fmla="*/ 2077973 w 2243890"/>
                  <a:gd name="connsiteY7" fmla="*/ 669273 h 1447943"/>
                  <a:gd name="connsiteX8" fmla="*/ 2080355 w 2243890"/>
                  <a:gd name="connsiteY8" fmla="*/ 678798 h 1447943"/>
                  <a:gd name="connsiteX9" fmla="*/ 2082736 w 2243890"/>
                  <a:gd name="connsiteY9" fmla="*/ 693085 h 1447943"/>
                  <a:gd name="connsiteX10" fmla="*/ 2089880 w 2243890"/>
                  <a:gd name="connsiteY10" fmla="*/ 719279 h 1447943"/>
                  <a:gd name="connsiteX11" fmla="*/ 2092261 w 2243890"/>
                  <a:gd name="connsiteY11" fmla="*/ 738329 h 1447943"/>
                  <a:gd name="connsiteX12" fmla="*/ 1837467 w 2243890"/>
                  <a:gd name="connsiteY12" fmla="*/ 766904 h 1447943"/>
                  <a:gd name="connsiteX13" fmla="*/ 1732692 w 2243890"/>
                  <a:gd name="connsiteY13" fmla="*/ 771667 h 1447943"/>
                  <a:gd name="connsiteX14" fmla="*/ 1718405 w 2243890"/>
                  <a:gd name="connsiteY14" fmla="*/ 776429 h 1447943"/>
                  <a:gd name="connsiteX15" fmla="*/ 1606486 w 2243890"/>
                  <a:gd name="connsiteY15" fmla="*/ 778810 h 1447943"/>
                  <a:gd name="connsiteX16" fmla="*/ 1537430 w 2243890"/>
                  <a:gd name="connsiteY16" fmla="*/ 781192 h 1447943"/>
                  <a:gd name="connsiteX17" fmla="*/ 1465992 w 2243890"/>
                  <a:gd name="connsiteY17" fmla="*/ 778810 h 1447943"/>
                  <a:gd name="connsiteX18" fmla="*/ 1454086 w 2243890"/>
                  <a:gd name="connsiteY18" fmla="*/ 776429 h 1447943"/>
                  <a:gd name="connsiteX19" fmla="*/ 1437417 w 2243890"/>
                  <a:gd name="connsiteY19" fmla="*/ 774048 h 1447943"/>
                  <a:gd name="connsiteX20" fmla="*/ 1396936 w 2243890"/>
                  <a:gd name="connsiteY20" fmla="*/ 766904 h 1447943"/>
                  <a:gd name="connsiteX21" fmla="*/ 1382648 w 2243890"/>
                  <a:gd name="connsiteY21" fmla="*/ 771667 h 1447943"/>
                  <a:gd name="connsiteX22" fmla="*/ 1380267 w 2243890"/>
                  <a:gd name="connsiteY22" fmla="*/ 845485 h 1447943"/>
                  <a:gd name="connsiteX23" fmla="*/ 1377886 w 2243890"/>
                  <a:gd name="connsiteY23" fmla="*/ 893110 h 1447943"/>
                  <a:gd name="connsiteX24" fmla="*/ 1373123 w 2243890"/>
                  <a:gd name="connsiteY24" fmla="*/ 916923 h 1447943"/>
                  <a:gd name="connsiteX25" fmla="*/ 1368361 w 2243890"/>
                  <a:gd name="connsiteY25" fmla="*/ 940735 h 1447943"/>
                  <a:gd name="connsiteX26" fmla="*/ 1365980 w 2243890"/>
                  <a:gd name="connsiteY26" fmla="*/ 1033604 h 1447943"/>
                  <a:gd name="connsiteX27" fmla="*/ 1363598 w 2243890"/>
                  <a:gd name="connsiteY27" fmla="*/ 1045510 h 1447943"/>
                  <a:gd name="connsiteX28" fmla="*/ 1368361 w 2243890"/>
                  <a:gd name="connsiteY28" fmla="*/ 1150285 h 1447943"/>
                  <a:gd name="connsiteX29" fmla="*/ 1370742 w 2243890"/>
                  <a:gd name="connsiteY29" fmla="*/ 1186004 h 1447943"/>
                  <a:gd name="connsiteX30" fmla="*/ 1375505 w 2243890"/>
                  <a:gd name="connsiteY30" fmla="*/ 1200292 h 1447943"/>
                  <a:gd name="connsiteX31" fmla="*/ 1377886 w 2243890"/>
                  <a:gd name="connsiteY31" fmla="*/ 1209817 h 1447943"/>
                  <a:gd name="connsiteX32" fmla="*/ 1380267 w 2243890"/>
                  <a:gd name="connsiteY32" fmla="*/ 1233629 h 1447943"/>
                  <a:gd name="connsiteX33" fmla="*/ 1382648 w 2243890"/>
                  <a:gd name="connsiteY33" fmla="*/ 1243154 h 1447943"/>
                  <a:gd name="connsiteX34" fmla="*/ 1387411 w 2243890"/>
                  <a:gd name="connsiteY34" fmla="*/ 1262204 h 1447943"/>
                  <a:gd name="connsiteX35" fmla="*/ 1394555 w 2243890"/>
                  <a:gd name="connsiteY35" fmla="*/ 1278873 h 1447943"/>
                  <a:gd name="connsiteX36" fmla="*/ 1396936 w 2243890"/>
                  <a:gd name="connsiteY36" fmla="*/ 1297923 h 1447943"/>
                  <a:gd name="connsiteX37" fmla="*/ 1399317 w 2243890"/>
                  <a:gd name="connsiteY37" fmla="*/ 1307448 h 1447943"/>
                  <a:gd name="connsiteX38" fmla="*/ 1401698 w 2243890"/>
                  <a:gd name="connsiteY38" fmla="*/ 1390792 h 1447943"/>
                  <a:gd name="connsiteX39" fmla="*/ 1404080 w 2243890"/>
                  <a:gd name="connsiteY39" fmla="*/ 1400317 h 1447943"/>
                  <a:gd name="connsiteX40" fmla="*/ 1406461 w 2243890"/>
                  <a:gd name="connsiteY40" fmla="*/ 1412223 h 1447943"/>
                  <a:gd name="connsiteX41" fmla="*/ 1404080 w 2243890"/>
                  <a:gd name="connsiteY41" fmla="*/ 1445560 h 1447943"/>
                  <a:gd name="connsiteX42" fmla="*/ 1396936 w 2243890"/>
                  <a:gd name="connsiteY42" fmla="*/ 1447942 h 1447943"/>
                  <a:gd name="connsiteX43" fmla="*/ 925448 w 2243890"/>
                  <a:gd name="connsiteY43" fmla="*/ 1443179 h 1447943"/>
                  <a:gd name="connsiteX44" fmla="*/ 870680 w 2243890"/>
                  <a:gd name="connsiteY44" fmla="*/ 1440798 h 1447943"/>
                  <a:gd name="connsiteX45" fmla="*/ 849248 w 2243890"/>
                  <a:gd name="connsiteY45" fmla="*/ 1438417 h 1447943"/>
                  <a:gd name="connsiteX46" fmla="*/ 780192 w 2243890"/>
                  <a:gd name="connsiteY46" fmla="*/ 1431273 h 1447943"/>
                  <a:gd name="connsiteX47" fmla="*/ 689705 w 2243890"/>
                  <a:gd name="connsiteY47" fmla="*/ 1433654 h 1447943"/>
                  <a:gd name="connsiteX48" fmla="*/ 684942 w 2243890"/>
                  <a:gd name="connsiteY48" fmla="*/ 1424129 h 1447943"/>
                  <a:gd name="connsiteX49" fmla="*/ 680180 w 2243890"/>
                  <a:gd name="connsiteY49" fmla="*/ 1262204 h 1447943"/>
                  <a:gd name="connsiteX50" fmla="*/ 677798 w 2243890"/>
                  <a:gd name="connsiteY50" fmla="*/ 924067 h 1447943"/>
                  <a:gd name="connsiteX51" fmla="*/ 670655 w 2243890"/>
                  <a:gd name="connsiteY51" fmla="*/ 743092 h 1447943"/>
                  <a:gd name="connsiteX52" fmla="*/ 1523 w 2243890"/>
                  <a:gd name="connsiteY52" fmla="*/ 747854 h 1447943"/>
                  <a:gd name="connsiteX53" fmla="*/ 6286 w 2243890"/>
                  <a:gd name="connsiteY53" fmla="*/ 57292 h 1447943"/>
                  <a:gd name="connsiteX0" fmla="*/ 6286 w 2243215"/>
                  <a:gd name="connsiteY0" fmla="*/ 57292 h 1447943"/>
                  <a:gd name="connsiteX1" fmla="*/ 2094642 w 2243215"/>
                  <a:gd name="connsiteY1" fmla="*/ 59673 h 1447943"/>
                  <a:gd name="connsiteX2" fmla="*/ 2073211 w 2243215"/>
                  <a:gd name="connsiteY2" fmla="*/ 524017 h 1447943"/>
                  <a:gd name="connsiteX3" fmla="*/ 2070830 w 2243215"/>
                  <a:gd name="connsiteY3" fmla="*/ 540685 h 1447943"/>
                  <a:gd name="connsiteX4" fmla="*/ 2073211 w 2243215"/>
                  <a:gd name="connsiteY4" fmla="*/ 624029 h 1447943"/>
                  <a:gd name="connsiteX5" fmla="*/ 2075592 w 2243215"/>
                  <a:gd name="connsiteY5" fmla="*/ 635935 h 1447943"/>
                  <a:gd name="connsiteX6" fmla="*/ 2077973 w 2243215"/>
                  <a:gd name="connsiteY6" fmla="*/ 669273 h 1447943"/>
                  <a:gd name="connsiteX7" fmla="*/ 2080355 w 2243215"/>
                  <a:gd name="connsiteY7" fmla="*/ 678798 h 1447943"/>
                  <a:gd name="connsiteX8" fmla="*/ 2082736 w 2243215"/>
                  <a:gd name="connsiteY8" fmla="*/ 693085 h 1447943"/>
                  <a:gd name="connsiteX9" fmla="*/ 2089880 w 2243215"/>
                  <a:gd name="connsiteY9" fmla="*/ 719279 h 1447943"/>
                  <a:gd name="connsiteX10" fmla="*/ 2092261 w 2243215"/>
                  <a:gd name="connsiteY10" fmla="*/ 738329 h 1447943"/>
                  <a:gd name="connsiteX11" fmla="*/ 1837467 w 2243215"/>
                  <a:gd name="connsiteY11" fmla="*/ 766904 h 1447943"/>
                  <a:gd name="connsiteX12" fmla="*/ 1732692 w 2243215"/>
                  <a:gd name="connsiteY12" fmla="*/ 771667 h 1447943"/>
                  <a:gd name="connsiteX13" fmla="*/ 1718405 w 2243215"/>
                  <a:gd name="connsiteY13" fmla="*/ 776429 h 1447943"/>
                  <a:gd name="connsiteX14" fmla="*/ 1606486 w 2243215"/>
                  <a:gd name="connsiteY14" fmla="*/ 778810 h 1447943"/>
                  <a:gd name="connsiteX15" fmla="*/ 1537430 w 2243215"/>
                  <a:gd name="connsiteY15" fmla="*/ 781192 h 1447943"/>
                  <a:gd name="connsiteX16" fmla="*/ 1465992 w 2243215"/>
                  <a:gd name="connsiteY16" fmla="*/ 778810 h 1447943"/>
                  <a:gd name="connsiteX17" fmla="*/ 1454086 w 2243215"/>
                  <a:gd name="connsiteY17" fmla="*/ 776429 h 1447943"/>
                  <a:gd name="connsiteX18" fmla="*/ 1437417 w 2243215"/>
                  <a:gd name="connsiteY18" fmla="*/ 774048 h 1447943"/>
                  <a:gd name="connsiteX19" fmla="*/ 1396936 w 2243215"/>
                  <a:gd name="connsiteY19" fmla="*/ 766904 h 1447943"/>
                  <a:gd name="connsiteX20" fmla="*/ 1382648 w 2243215"/>
                  <a:gd name="connsiteY20" fmla="*/ 771667 h 1447943"/>
                  <a:gd name="connsiteX21" fmla="*/ 1380267 w 2243215"/>
                  <a:gd name="connsiteY21" fmla="*/ 845485 h 1447943"/>
                  <a:gd name="connsiteX22" fmla="*/ 1377886 w 2243215"/>
                  <a:gd name="connsiteY22" fmla="*/ 893110 h 1447943"/>
                  <a:gd name="connsiteX23" fmla="*/ 1373123 w 2243215"/>
                  <a:gd name="connsiteY23" fmla="*/ 916923 h 1447943"/>
                  <a:gd name="connsiteX24" fmla="*/ 1368361 w 2243215"/>
                  <a:gd name="connsiteY24" fmla="*/ 940735 h 1447943"/>
                  <a:gd name="connsiteX25" fmla="*/ 1365980 w 2243215"/>
                  <a:gd name="connsiteY25" fmla="*/ 1033604 h 1447943"/>
                  <a:gd name="connsiteX26" fmla="*/ 1363598 w 2243215"/>
                  <a:gd name="connsiteY26" fmla="*/ 1045510 h 1447943"/>
                  <a:gd name="connsiteX27" fmla="*/ 1368361 w 2243215"/>
                  <a:gd name="connsiteY27" fmla="*/ 1150285 h 1447943"/>
                  <a:gd name="connsiteX28" fmla="*/ 1370742 w 2243215"/>
                  <a:gd name="connsiteY28" fmla="*/ 1186004 h 1447943"/>
                  <a:gd name="connsiteX29" fmla="*/ 1375505 w 2243215"/>
                  <a:gd name="connsiteY29" fmla="*/ 1200292 h 1447943"/>
                  <a:gd name="connsiteX30" fmla="*/ 1377886 w 2243215"/>
                  <a:gd name="connsiteY30" fmla="*/ 1209817 h 1447943"/>
                  <a:gd name="connsiteX31" fmla="*/ 1380267 w 2243215"/>
                  <a:gd name="connsiteY31" fmla="*/ 1233629 h 1447943"/>
                  <a:gd name="connsiteX32" fmla="*/ 1382648 w 2243215"/>
                  <a:gd name="connsiteY32" fmla="*/ 1243154 h 1447943"/>
                  <a:gd name="connsiteX33" fmla="*/ 1387411 w 2243215"/>
                  <a:gd name="connsiteY33" fmla="*/ 1262204 h 1447943"/>
                  <a:gd name="connsiteX34" fmla="*/ 1394555 w 2243215"/>
                  <a:gd name="connsiteY34" fmla="*/ 1278873 h 1447943"/>
                  <a:gd name="connsiteX35" fmla="*/ 1396936 w 2243215"/>
                  <a:gd name="connsiteY35" fmla="*/ 1297923 h 1447943"/>
                  <a:gd name="connsiteX36" fmla="*/ 1399317 w 2243215"/>
                  <a:gd name="connsiteY36" fmla="*/ 1307448 h 1447943"/>
                  <a:gd name="connsiteX37" fmla="*/ 1401698 w 2243215"/>
                  <a:gd name="connsiteY37" fmla="*/ 1390792 h 1447943"/>
                  <a:gd name="connsiteX38" fmla="*/ 1404080 w 2243215"/>
                  <a:gd name="connsiteY38" fmla="*/ 1400317 h 1447943"/>
                  <a:gd name="connsiteX39" fmla="*/ 1406461 w 2243215"/>
                  <a:gd name="connsiteY39" fmla="*/ 1412223 h 1447943"/>
                  <a:gd name="connsiteX40" fmla="*/ 1404080 w 2243215"/>
                  <a:gd name="connsiteY40" fmla="*/ 1445560 h 1447943"/>
                  <a:gd name="connsiteX41" fmla="*/ 1396936 w 2243215"/>
                  <a:gd name="connsiteY41" fmla="*/ 1447942 h 1447943"/>
                  <a:gd name="connsiteX42" fmla="*/ 925448 w 2243215"/>
                  <a:gd name="connsiteY42" fmla="*/ 1443179 h 1447943"/>
                  <a:gd name="connsiteX43" fmla="*/ 870680 w 2243215"/>
                  <a:gd name="connsiteY43" fmla="*/ 1440798 h 1447943"/>
                  <a:gd name="connsiteX44" fmla="*/ 849248 w 2243215"/>
                  <a:gd name="connsiteY44" fmla="*/ 1438417 h 1447943"/>
                  <a:gd name="connsiteX45" fmla="*/ 780192 w 2243215"/>
                  <a:gd name="connsiteY45" fmla="*/ 1431273 h 1447943"/>
                  <a:gd name="connsiteX46" fmla="*/ 689705 w 2243215"/>
                  <a:gd name="connsiteY46" fmla="*/ 1433654 h 1447943"/>
                  <a:gd name="connsiteX47" fmla="*/ 684942 w 2243215"/>
                  <a:gd name="connsiteY47" fmla="*/ 1424129 h 1447943"/>
                  <a:gd name="connsiteX48" fmla="*/ 680180 w 2243215"/>
                  <a:gd name="connsiteY48" fmla="*/ 1262204 h 1447943"/>
                  <a:gd name="connsiteX49" fmla="*/ 677798 w 2243215"/>
                  <a:gd name="connsiteY49" fmla="*/ 924067 h 1447943"/>
                  <a:gd name="connsiteX50" fmla="*/ 670655 w 2243215"/>
                  <a:gd name="connsiteY50" fmla="*/ 743092 h 1447943"/>
                  <a:gd name="connsiteX51" fmla="*/ 1523 w 2243215"/>
                  <a:gd name="connsiteY51" fmla="*/ 747854 h 1447943"/>
                  <a:gd name="connsiteX52" fmla="*/ 6286 w 2243215"/>
                  <a:gd name="connsiteY52" fmla="*/ 57292 h 1447943"/>
                  <a:gd name="connsiteX0" fmla="*/ 6286 w 2242377"/>
                  <a:gd name="connsiteY0" fmla="*/ 57292 h 1447943"/>
                  <a:gd name="connsiteX1" fmla="*/ 2094642 w 2242377"/>
                  <a:gd name="connsiteY1" fmla="*/ 59673 h 1447943"/>
                  <a:gd name="connsiteX2" fmla="*/ 2070830 w 2242377"/>
                  <a:gd name="connsiteY2" fmla="*/ 540685 h 1447943"/>
                  <a:gd name="connsiteX3" fmla="*/ 2073211 w 2242377"/>
                  <a:gd name="connsiteY3" fmla="*/ 624029 h 1447943"/>
                  <a:gd name="connsiteX4" fmla="*/ 2075592 w 2242377"/>
                  <a:gd name="connsiteY4" fmla="*/ 635935 h 1447943"/>
                  <a:gd name="connsiteX5" fmla="*/ 2077973 w 2242377"/>
                  <a:gd name="connsiteY5" fmla="*/ 669273 h 1447943"/>
                  <a:gd name="connsiteX6" fmla="*/ 2080355 w 2242377"/>
                  <a:gd name="connsiteY6" fmla="*/ 678798 h 1447943"/>
                  <a:gd name="connsiteX7" fmla="*/ 2082736 w 2242377"/>
                  <a:gd name="connsiteY7" fmla="*/ 693085 h 1447943"/>
                  <a:gd name="connsiteX8" fmla="*/ 2089880 w 2242377"/>
                  <a:gd name="connsiteY8" fmla="*/ 719279 h 1447943"/>
                  <a:gd name="connsiteX9" fmla="*/ 2092261 w 2242377"/>
                  <a:gd name="connsiteY9" fmla="*/ 738329 h 1447943"/>
                  <a:gd name="connsiteX10" fmla="*/ 1837467 w 2242377"/>
                  <a:gd name="connsiteY10" fmla="*/ 766904 h 1447943"/>
                  <a:gd name="connsiteX11" fmla="*/ 1732692 w 2242377"/>
                  <a:gd name="connsiteY11" fmla="*/ 771667 h 1447943"/>
                  <a:gd name="connsiteX12" fmla="*/ 1718405 w 2242377"/>
                  <a:gd name="connsiteY12" fmla="*/ 776429 h 1447943"/>
                  <a:gd name="connsiteX13" fmla="*/ 1606486 w 2242377"/>
                  <a:gd name="connsiteY13" fmla="*/ 778810 h 1447943"/>
                  <a:gd name="connsiteX14" fmla="*/ 1537430 w 2242377"/>
                  <a:gd name="connsiteY14" fmla="*/ 781192 h 1447943"/>
                  <a:gd name="connsiteX15" fmla="*/ 1465992 w 2242377"/>
                  <a:gd name="connsiteY15" fmla="*/ 778810 h 1447943"/>
                  <a:gd name="connsiteX16" fmla="*/ 1454086 w 2242377"/>
                  <a:gd name="connsiteY16" fmla="*/ 776429 h 1447943"/>
                  <a:gd name="connsiteX17" fmla="*/ 1437417 w 2242377"/>
                  <a:gd name="connsiteY17" fmla="*/ 774048 h 1447943"/>
                  <a:gd name="connsiteX18" fmla="*/ 1396936 w 2242377"/>
                  <a:gd name="connsiteY18" fmla="*/ 766904 h 1447943"/>
                  <a:gd name="connsiteX19" fmla="*/ 1382648 w 2242377"/>
                  <a:gd name="connsiteY19" fmla="*/ 771667 h 1447943"/>
                  <a:gd name="connsiteX20" fmla="*/ 1380267 w 2242377"/>
                  <a:gd name="connsiteY20" fmla="*/ 845485 h 1447943"/>
                  <a:gd name="connsiteX21" fmla="*/ 1377886 w 2242377"/>
                  <a:gd name="connsiteY21" fmla="*/ 893110 h 1447943"/>
                  <a:gd name="connsiteX22" fmla="*/ 1373123 w 2242377"/>
                  <a:gd name="connsiteY22" fmla="*/ 916923 h 1447943"/>
                  <a:gd name="connsiteX23" fmla="*/ 1368361 w 2242377"/>
                  <a:gd name="connsiteY23" fmla="*/ 940735 h 1447943"/>
                  <a:gd name="connsiteX24" fmla="*/ 1365980 w 2242377"/>
                  <a:gd name="connsiteY24" fmla="*/ 1033604 h 1447943"/>
                  <a:gd name="connsiteX25" fmla="*/ 1363598 w 2242377"/>
                  <a:gd name="connsiteY25" fmla="*/ 1045510 h 1447943"/>
                  <a:gd name="connsiteX26" fmla="*/ 1368361 w 2242377"/>
                  <a:gd name="connsiteY26" fmla="*/ 1150285 h 1447943"/>
                  <a:gd name="connsiteX27" fmla="*/ 1370742 w 2242377"/>
                  <a:gd name="connsiteY27" fmla="*/ 1186004 h 1447943"/>
                  <a:gd name="connsiteX28" fmla="*/ 1375505 w 2242377"/>
                  <a:gd name="connsiteY28" fmla="*/ 1200292 h 1447943"/>
                  <a:gd name="connsiteX29" fmla="*/ 1377886 w 2242377"/>
                  <a:gd name="connsiteY29" fmla="*/ 1209817 h 1447943"/>
                  <a:gd name="connsiteX30" fmla="*/ 1380267 w 2242377"/>
                  <a:gd name="connsiteY30" fmla="*/ 1233629 h 1447943"/>
                  <a:gd name="connsiteX31" fmla="*/ 1382648 w 2242377"/>
                  <a:gd name="connsiteY31" fmla="*/ 1243154 h 1447943"/>
                  <a:gd name="connsiteX32" fmla="*/ 1387411 w 2242377"/>
                  <a:gd name="connsiteY32" fmla="*/ 1262204 h 1447943"/>
                  <a:gd name="connsiteX33" fmla="*/ 1394555 w 2242377"/>
                  <a:gd name="connsiteY33" fmla="*/ 1278873 h 1447943"/>
                  <a:gd name="connsiteX34" fmla="*/ 1396936 w 2242377"/>
                  <a:gd name="connsiteY34" fmla="*/ 1297923 h 1447943"/>
                  <a:gd name="connsiteX35" fmla="*/ 1399317 w 2242377"/>
                  <a:gd name="connsiteY35" fmla="*/ 1307448 h 1447943"/>
                  <a:gd name="connsiteX36" fmla="*/ 1401698 w 2242377"/>
                  <a:gd name="connsiteY36" fmla="*/ 1390792 h 1447943"/>
                  <a:gd name="connsiteX37" fmla="*/ 1404080 w 2242377"/>
                  <a:gd name="connsiteY37" fmla="*/ 1400317 h 1447943"/>
                  <a:gd name="connsiteX38" fmla="*/ 1406461 w 2242377"/>
                  <a:gd name="connsiteY38" fmla="*/ 1412223 h 1447943"/>
                  <a:gd name="connsiteX39" fmla="*/ 1404080 w 2242377"/>
                  <a:gd name="connsiteY39" fmla="*/ 1445560 h 1447943"/>
                  <a:gd name="connsiteX40" fmla="*/ 1396936 w 2242377"/>
                  <a:gd name="connsiteY40" fmla="*/ 1447942 h 1447943"/>
                  <a:gd name="connsiteX41" fmla="*/ 925448 w 2242377"/>
                  <a:gd name="connsiteY41" fmla="*/ 1443179 h 1447943"/>
                  <a:gd name="connsiteX42" fmla="*/ 870680 w 2242377"/>
                  <a:gd name="connsiteY42" fmla="*/ 1440798 h 1447943"/>
                  <a:gd name="connsiteX43" fmla="*/ 849248 w 2242377"/>
                  <a:gd name="connsiteY43" fmla="*/ 1438417 h 1447943"/>
                  <a:gd name="connsiteX44" fmla="*/ 780192 w 2242377"/>
                  <a:gd name="connsiteY44" fmla="*/ 1431273 h 1447943"/>
                  <a:gd name="connsiteX45" fmla="*/ 689705 w 2242377"/>
                  <a:gd name="connsiteY45" fmla="*/ 1433654 h 1447943"/>
                  <a:gd name="connsiteX46" fmla="*/ 684942 w 2242377"/>
                  <a:gd name="connsiteY46" fmla="*/ 1424129 h 1447943"/>
                  <a:gd name="connsiteX47" fmla="*/ 680180 w 2242377"/>
                  <a:gd name="connsiteY47" fmla="*/ 1262204 h 1447943"/>
                  <a:gd name="connsiteX48" fmla="*/ 677798 w 2242377"/>
                  <a:gd name="connsiteY48" fmla="*/ 924067 h 1447943"/>
                  <a:gd name="connsiteX49" fmla="*/ 670655 w 2242377"/>
                  <a:gd name="connsiteY49" fmla="*/ 743092 h 1447943"/>
                  <a:gd name="connsiteX50" fmla="*/ 1523 w 2242377"/>
                  <a:gd name="connsiteY50" fmla="*/ 747854 h 1447943"/>
                  <a:gd name="connsiteX51" fmla="*/ 6286 w 2242377"/>
                  <a:gd name="connsiteY51" fmla="*/ 57292 h 1447943"/>
                  <a:gd name="connsiteX0" fmla="*/ 6286 w 2243048"/>
                  <a:gd name="connsiteY0" fmla="*/ 57292 h 1447943"/>
                  <a:gd name="connsiteX1" fmla="*/ 2094642 w 2243048"/>
                  <a:gd name="connsiteY1" fmla="*/ 59673 h 1447943"/>
                  <a:gd name="connsiteX2" fmla="*/ 2073211 w 2243048"/>
                  <a:gd name="connsiteY2" fmla="*/ 624029 h 1447943"/>
                  <a:gd name="connsiteX3" fmla="*/ 2075592 w 2243048"/>
                  <a:gd name="connsiteY3" fmla="*/ 635935 h 1447943"/>
                  <a:gd name="connsiteX4" fmla="*/ 2077973 w 2243048"/>
                  <a:gd name="connsiteY4" fmla="*/ 669273 h 1447943"/>
                  <a:gd name="connsiteX5" fmla="*/ 2080355 w 2243048"/>
                  <a:gd name="connsiteY5" fmla="*/ 678798 h 1447943"/>
                  <a:gd name="connsiteX6" fmla="*/ 2082736 w 2243048"/>
                  <a:gd name="connsiteY6" fmla="*/ 693085 h 1447943"/>
                  <a:gd name="connsiteX7" fmla="*/ 2089880 w 2243048"/>
                  <a:gd name="connsiteY7" fmla="*/ 719279 h 1447943"/>
                  <a:gd name="connsiteX8" fmla="*/ 2092261 w 2243048"/>
                  <a:gd name="connsiteY8" fmla="*/ 738329 h 1447943"/>
                  <a:gd name="connsiteX9" fmla="*/ 1837467 w 2243048"/>
                  <a:gd name="connsiteY9" fmla="*/ 766904 h 1447943"/>
                  <a:gd name="connsiteX10" fmla="*/ 1732692 w 2243048"/>
                  <a:gd name="connsiteY10" fmla="*/ 771667 h 1447943"/>
                  <a:gd name="connsiteX11" fmla="*/ 1718405 w 2243048"/>
                  <a:gd name="connsiteY11" fmla="*/ 776429 h 1447943"/>
                  <a:gd name="connsiteX12" fmla="*/ 1606486 w 2243048"/>
                  <a:gd name="connsiteY12" fmla="*/ 778810 h 1447943"/>
                  <a:gd name="connsiteX13" fmla="*/ 1537430 w 2243048"/>
                  <a:gd name="connsiteY13" fmla="*/ 781192 h 1447943"/>
                  <a:gd name="connsiteX14" fmla="*/ 1465992 w 2243048"/>
                  <a:gd name="connsiteY14" fmla="*/ 778810 h 1447943"/>
                  <a:gd name="connsiteX15" fmla="*/ 1454086 w 2243048"/>
                  <a:gd name="connsiteY15" fmla="*/ 776429 h 1447943"/>
                  <a:gd name="connsiteX16" fmla="*/ 1437417 w 2243048"/>
                  <a:gd name="connsiteY16" fmla="*/ 774048 h 1447943"/>
                  <a:gd name="connsiteX17" fmla="*/ 1396936 w 2243048"/>
                  <a:gd name="connsiteY17" fmla="*/ 766904 h 1447943"/>
                  <a:gd name="connsiteX18" fmla="*/ 1382648 w 2243048"/>
                  <a:gd name="connsiteY18" fmla="*/ 771667 h 1447943"/>
                  <a:gd name="connsiteX19" fmla="*/ 1380267 w 2243048"/>
                  <a:gd name="connsiteY19" fmla="*/ 845485 h 1447943"/>
                  <a:gd name="connsiteX20" fmla="*/ 1377886 w 2243048"/>
                  <a:gd name="connsiteY20" fmla="*/ 893110 h 1447943"/>
                  <a:gd name="connsiteX21" fmla="*/ 1373123 w 2243048"/>
                  <a:gd name="connsiteY21" fmla="*/ 916923 h 1447943"/>
                  <a:gd name="connsiteX22" fmla="*/ 1368361 w 2243048"/>
                  <a:gd name="connsiteY22" fmla="*/ 940735 h 1447943"/>
                  <a:gd name="connsiteX23" fmla="*/ 1365980 w 2243048"/>
                  <a:gd name="connsiteY23" fmla="*/ 1033604 h 1447943"/>
                  <a:gd name="connsiteX24" fmla="*/ 1363598 w 2243048"/>
                  <a:gd name="connsiteY24" fmla="*/ 1045510 h 1447943"/>
                  <a:gd name="connsiteX25" fmla="*/ 1368361 w 2243048"/>
                  <a:gd name="connsiteY25" fmla="*/ 1150285 h 1447943"/>
                  <a:gd name="connsiteX26" fmla="*/ 1370742 w 2243048"/>
                  <a:gd name="connsiteY26" fmla="*/ 1186004 h 1447943"/>
                  <a:gd name="connsiteX27" fmla="*/ 1375505 w 2243048"/>
                  <a:gd name="connsiteY27" fmla="*/ 1200292 h 1447943"/>
                  <a:gd name="connsiteX28" fmla="*/ 1377886 w 2243048"/>
                  <a:gd name="connsiteY28" fmla="*/ 1209817 h 1447943"/>
                  <a:gd name="connsiteX29" fmla="*/ 1380267 w 2243048"/>
                  <a:gd name="connsiteY29" fmla="*/ 1233629 h 1447943"/>
                  <a:gd name="connsiteX30" fmla="*/ 1382648 w 2243048"/>
                  <a:gd name="connsiteY30" fmla="*/ 1243154 h 1447943"/>
                  <a:gd name="connsiteX31" fmla="*/ 1387411 w 2243048"/>
                  <a:gd name="connsiteY31" fmla="*/ 1262204 h 1447943"/>
                  <a:gd name="connsiteX32" fmla="*/ 1394555 w 2243048"/>
                  <a:gd name="connsiteY32" fmla="*/ 1278873 h 1447943"/>
                  <a:gd name="connsiteX33" fmla="*/ 1396936 w 2243048"/>
                  <a:gd name="connsiteY33" fmla="*/ 1297923 h 1447943"/>
                  <a:gd name="connsiteX34" fmla="*/ 1399317 w 2243048"/>
                  <a:gd name="connsiteY34" fmla="*/ 1307448 h 1447943"/>
                  <a:gd name="connsiteX35" fmla="*/ 1401698 w 2243048"/>
                  <a:gd name="connsiteY35" fmla="*/ 1390792 h 1447943"/>
                  <a:gd name="connsiteX36" fmla="*/ 1404080 w 2243048"/>
                  <a:gd name="connsiteY36" fmla="*/ 1400317 h 1447943"/>
                  <a:gd name="connsiteX37" fmla="*/ 1406461 w 2243048"/>
                  <a:gd name="connsiteY37" fmla="*/ 1412223 h 1447943"/>
                  <a:gd name="connsiteX38" fmla="*/ 1404080 w 2243048"/>
                  <a:gd name="connsiteY38" fmla="*/ 1445560 h 1447943"/>
                  <a:gd name="connsiteX39" fmla="*/ 1396936 w 2243048"/>
                  <a:gd name="connsiteY39" fmla="*/ 1447942 h 1447943"/>
                  <a:gd name="connsiteX40" fmla="*/ 925448 w 2243048"/>
                  <a:gd name="connsiteY40" fmla="*/ 1443179 h 1447943"/>
                  <a:gd name="connsiteX41" fmla="*/ 870680 w 2243048"/>
                  <a:gd name="connsiteY41" fmla="*/ 1440798 h 1447943"/>
                  <a:gd name="connsiteX42" fmla="*/ 849248 w 2243048"/>
                  <a:gd name="connsiteY42" fmla="*/ 1438417 h 1447943"/>
                  <a:gd name="connsiteX43" fmla="*/ 780192 w 2243048"/>
                  <a:gd name="connsiteY43" fmla="*/ 1431273 h 1447943"/>
                  <a:gd name="connsiteX44" fmla="*/ 689705 w 2243048"/>
                  <a:gd name="connsiteY44" fmla="*/ 1433654 h 1447943"/>
                  <a:gd name="connsiteX45" fmla="*/ 684942 w 2243048"/>
                  <a:gd name="connsiteY45" fmla="*/ 1424129 h 1447943"/>
                  <a:gd name="connsiteX46" fmla="*/ 680180 w 2243048"/>
                  <a:gd name="connsiteY46" fmla="*/ 1262204 h 1447943"/>
                  <a:gd name="connsiteX47" fmla="*/ 677798 w 2243048"/>
                  <a:gd name="connsiteY47" fmla="*/ 924067 h 1447943"/>
                  <a:gd name="connsiteX48" fmla="*/ 670655 w 2243048"/>
                  <a:gd name="connsiteY48" fmla="*/ 743092 h 1447943"/>
                  <a:gd name="connsiteX49" fmla="*/ 1523 w 2243048"/>
                  <a:gd name="connsiteY49" fmla="*/ 747854 h 1447943"/>
                  <a:gd name="connsiteX50" fmla="*/ 6286 w 2243048"/>
                  <a:gd name="connsiteY50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65992 w 2243722"/>
                  <a:gd name="connsiteY13" fmla="*/ 778810 h 1447943"/>
                  <a:gd name="connsiteX14" fmla="*/ 1454086 w 2243722"/>
                  <a:gd name="connsiteY14" fmla="*/ 776429 h 1447943"/>
                  <a:gd name="connsiteX15" fmla="*/ 1437417 w 2243722"/>
                  <a:gd name="connsiteY15" fmla="*/ 774048 h 1447943"/>
                  <a:gd name="connsiteX16" fmla="*/ 1396936 w 2243722"/>
                  <a:gd name="connsiteY16" fmla="*/ 766904 h 1447943"/>
                  <a:gd name="connsiteX17" fmla="*/ 1382648 w 2243722"/>
                  <a:gd name="connsiteY17" fmla="*/ 771667 h 1447943"/>
                  <a:gd name="connsiteX18" fmla="*/ 1380267 w 2243722"/>
                  <a:gd name="connsiteY18" fmla="*/ 845485 h 1447943"/>
                  <a:gd name="connsiteX19" fmla="*/ 1377886 w 2243722"/>
                  <a:gd name="connsiteY19" fmla="*/ 893110 h 1447943"/>
                  <a:gd name="connsiteX20" fmla="*/ 1373123 w 2243722"/>
                  <a:gd name="connsiteY20" fmla="*/ 916923 h 1447943"/>
                  <a:gd name="connsiteX21" fmla="*/ 1368361 w 2243722"/>
                  <a:gd name="connsiteY21" fmla="*/ 940735 h 1447943"/>
                  <a:gd name="connsiteX22" fmla="*/ 1365980 w 2243722"/>
                  <a:gd name="connsiteY22" fmla="*/ 1033604 h 1447943"/>
                  <a:gd name="connsiteX23" fmla="*/ 1363598 w 2243722"/>
                  <a:gd name="connsiteY23" fmla="*/ 1045510 h 1447943"/>
                  <a:gd name="connsiteX24" fmla="*/ 1368361 w 2243722"/>
                  <a:gd name="connsiteY24" fmla="*/ 1150285 h 1447943"/>
                  <a:gd name="connsiteX25" fmla="*/ 1370742 w 2243722"/>
                  <a:gd name="connsiteY25" fmla="*/ 1186004 h 1447943"/>
                  <a:gd name="connsiteX26" fmla="*/ 1375505 w 2243722"/>
                  <a:gd name="connsiteY26" fmla="*/ 1200292 h 1447943"/>
                  <a:gd name="connsiteX27" fmla="*/ 1377886 w 2243722"/>
                  <a:gd name="connsiteY27" fmla="*/ 1209817 h 1447943"/>
                  <a:gd name="connsiteX28" fmla="*/ 1380267 w 2243722"/>
                  <a:gd name="connsiteY28" fmla="*/ 1233629 h 1447943"/>
                  <a:gd name="connsiteX29" fmla="*/ 1382648 w 2243722"/>
                  <a:gd name="connsiteY29" fmla="*/ 1243154 h 1447943"/>
                  <a:gd name="connsiteX30" fmla="*/ 1387411 w 2243722"/>
                  <a:gd name="connsiteY30" fmla="*/ 1262204 h 1447943"/>
                  <a:gd name="connsiteX31" fmla="*/ 1394555 w 2243722"/>
                  <a:gd name="connsiteY31" fmla="*/ 1278873 h 1447943"/>
                  <a:gd name="connsiteX32" fmla="*/ 1396936 w 2243722"/>
                  <a:gd name="connsiteY32" fmla="*/ 1297923 h 1447943"/>
                  <a:gd name="connsiteX33" fmla="*/ 1399317 w 2243722"/>
                  <a:gd name="connsiteY33" fmla="*/ 1307448 h 1447943"/>
                  <a:gd name="connsiteX34" fmla="*/ 1401698 w 2243722"/>
                  <a:gd name="connsiteY34" fmla="*/ 1390792 h 1447943"/>
                  <a:gd name="connsiteX35" fmla="*/ 1404080 w 2243722"/>
                  <a:gd name="connsiteY35" fmla="*/ 1400317 h 1447943"/>
                  <a:gd name="connsiteX36" fmla="*/ 1406461 w 2243722"/>
                  <a:gd name="connsiteY36" fmla="*/ 1412223 h 1447943"/>
                  <a:gd name="connsiteX37" fmla="*/ 1404080 w 2243722"/>
                  <a:gd name="connsiteY37" fmla="*/ 1445560 h 1447943"/>
                  <a:gd name="connsiteX38" fmla="*/ 1396936 w 2243722"/>
                  <a:gd name="connsiteY38" fmla="*/ 1447942 h 1447943"/>
                  <a:gd name="connsiteX39" fmla="*/ 925448 w 2243722"/>
                  <a:gd name="connsiteY39" fmla="*/ 1443179 h 1447943"/>
                  <a:gd name="connsiteX40" fmla="*/ 870680 w 2243722"/>
                  <a:gd name="connsiteY40" fmla="*/ 1440798 h 1447943"/>
                  <a:gd name="connsiteX41" fmla="*/ 849248 w 2243722"/>
                  <a:gd name="connsiteY41" fmla="*/ 1438417 h 1447943"/>
                  <a:gd name="connsiteX42" fmla="*/ 780192 w 2243722"/>
                  <a:gd name="connsiteY42" fmla="*/ 1431273 h 1447943"/>
                  <a:gd name="connsiteX43" fmla="*/ 689705 w 2243722"/>
                  <a:gd name="connsiteY43" fmla="*/ 1433654 h 1447943"/>
                  <a:gd name="connsiteX44" fmla="*/ 684942 w 2243722"/>
                  <a:gd name="connsiteY44" fmla="*/ 1424129 h 1447943"/>
                  <a:gd name="connsiteX45" fmla="*/ 680180 w 2243722"/>
                  <a:gd name="connsiteY45" fmla="*/ 1262204 h 1447943"/>
                  <a:gd name="connsiteX46" fmla="*/ 677798 w 2243722"/>
                  <a:gd name="connsiteY46" fmla="*/ 924067 h 1447943"/>
                  <a:gd name="connsiteX47" fmla="*/ 670655 w 2243722"/>
                  <a:gd name="connsiteY47" fmla="*/ 743092 h 1447943"/>
                  <a:gd name="connsiteX48" fmla="*/ 1523 w 2243722"/>
                  <a:gd name="connsiteY48" fmla="*/ 747854 h 1447943"/>
                  <a:gd name="connsiteX49" fmla="*/ 6286 w 2243722"/>
                  <a:gd name="connsiteY49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54086 w 2243722"/>
                  <a:gd name="connsiteY13" fmla="*/ 776429 h 1447943"/>
                  <a:gd name="connsiteX14" fmla="*/ 1437417 w 2243722"/>
                  <a:gd name="connsiteY14" fmla="*/ 774048 h 1447943"/>
                  <a:gd name="connsiteX15" fmla="*/ 1396936 w 2243722"/>
                  <a:gd name="connsiteY15" fmla="*/ 766904 h 1447943"/>
                  <a:gd name="connsiteX16" fmla="*/ 1382648 w 2243722"/>
                  <a:gd name="connsiteY16" fmla="*/ 771667 h 1447943"/>
                  <a:gd name="connsiteX17" fmla="*/ 1380267 w 2243722"/>
                  <a:gd name="connsiteY17" fmla="*/ 845485 h 1447943"/>
                  <a:gd name="connsiteX18" fmla="*/ 1377886 w 2243722"/>
                  <a:gd name="connsiteY18" fmla="*/ 893110 h 1447943"/>
                  <a:gd name="connsiteX19" fmla="*/ 1373123 w 2243722"/>
                  <a:gd name="connsiteY19" fmla="*/ 916923 h 1447943"/>
                  <a:gd name="connsiteX20" fmla="*/ 1368361 w 2243722"/>
                  <a:gd name="connsiteY20" fmla="*/ 940735 h 1447943"/>
                  <a:gd name="connsiteX21" fmla="*/ 1365980 w 2243722"/>
                  <a:gd name="connsiteY21" fmla="*/ 1033604 h 1447943"/>
                  <a:gd name="connsiteX22" fmla="*/ 1363598 w 2243722"/>
                  <a:gd name="connsiteY22" fmla="*/ 1045510 h 1447943"/>
                  <a:gd name="connsiteX23" fmla="*/ 1368361 w 2243722"/>
                  <a:gd name="connsiteY23" fmla="*/ 1150285 h 1447943"/>
                  <a:gd name="connsiteX24" fmla="*/ 1370742 w 2243722"/>
                  <a:gd name="connsiteY24" fmla="*/ 1186004 h 1447943"/>
                  <a:gd name="connsiteX25" fmla="*/ 1375505 w 2243722"/>
                  <a:gd name="connsiteY25" fmla="*/ 1200292 h 1447943"/>
                  <a:gd name="connsiteX26" fmla="*/ 1377886 w 2243722"/>
                  <a:gd name="connsiteY26" fmla="*/ 1209817 h 1447943"/>
                  <a:gd name="connsiteX27" fmla="*/ 1380267 w 2243722"/>
                  <a:gd name="connsiteY27" fmla="*/ 1233629 h 1447943"/>
                  <a:gd name="connsiteX28" fmla="*/ 1382648 w 2243722"/>
                  <a:gd name="connsiteY28" fmla="*/ 1243154 h 1447943"/>
                  <a:gd name="connsiteX29" fmla="*/ 1387411 w 2243722"/>
                  <a:gd name="connsiteY29" fmla="*/ 1262204 h 1447943"/>
                  <a:gd name="connsiteX30" fmla="*/ 1394555 w 2243722"/>
                  <a:gd name="connsiteY30" fmla="*/ 1278873 h 1447943"/>
                  <a:gd name="connsiteX31" fmla="*/ 1396936 w 2243722"/>
                  <a:gd name="connsiteY31" fmla="*/ 1297923 h 1447943"/>
                  <a:gd name="connsiteX32" fmla="*/ 1399317 w 2243722"/>
                  <a:gd name="connsiteY32" fmla="*/ 1307448 h 1447943"/>
                  <a:gd name="connsiteX33" fmla="*/ 1401698 w 2243722"/>
                  <a:gd name="connsiteY33" fmla="*/ 1390792 h 1447943"/>
                  <a:gd name="connsiteX34" fmla="*/ 1404080 w 2243722"/>
                  <a:gd name="connsiteY34" fmla="*/ 1400317 h 1447943"/>
                  <a:gd name="connsiteX35" fmla="*/ 1406461 w 2243722"/>
                  <a:gd name="connsiteY35" fmla="*/ 1412223 h 1447943"/>
                  <a:gd name="connsiteX36" fmla="*/ 1404080 w 2243722"/>
                  <a:gd name="connsiteY36" fmla="*/ 1445560 h 1447943"/>
                  <a:gd name="connsiteX37" fmla="*/ 1396936 w 2243722"/>
                  <a:gd name="connsiteY37" fmla="*/ 1447942 h 1447943"/>
                  <a:gd name="connsiteX38" fmla="*/ 925448 w 2243722"/>
                  <a:gd name="connsiteY38" fmla="*/ 1443179 h 1447943"/>
                  <a:gd name="connsiteX39" fmla="*/ 870680 w 2243722"/>
                  <a:gd name="connsiteY39" fmla="*/ 1440798 h 1447943"/>
                  <a:gd name="connsiteX40" fmla="*/ 849248 w 2243722"/>
                  <a:gd name="connsiteY40" fmla="*/ 1438417 h 1447943"/>
                  <a:gd name="connsiteX41" fmla="*/ 780192 w 2243722"/>
                  <a:gd name="connsiteY41" fmla="*/ 1431273 h 1447943"/>
                  <a:gd name="connsiteX42" fmla="*/ 689705 w 2243722"/>
                  <a:gd name="connsiteY42" fmla="*/ 1433654 h 1447943"/>
                  <a:gd name="connsiteX43" fmla="*/ 684942 w 2243722"/>
                  <a:gd name="connsiteY43" fmla="*/ 1424129 h 1447943"/>
                  <a:gd name="connsiteX44" fmla="*/ 680180 w 2243722"/>
                  <a:gd name="connsiteY44" fmla="*/ 1262204 h 1447943"/>
                  <a:gd name="connsiteX45" fmla="*/ 677798 w 2243722"/>
                  <a:gd name="connsiteY45" fmla="*/ 924067 h 1447943"/>
                  <a:gd name="connsiteX46" fmla="*/ 670655 w 2243722"/>
                  <a:gd name="connsiteY46" fmla="*/ 743092 h 1447943"/>
                  <a:gd name="connsiteX47" fmla="*/ 1523 w 2243722"/>
                  <a:gd name="connsiteY47" fmla="*/ 747854 h 1447943"/>
                  <a:gd name="connsiteX48" fmla="*/ 6286 w 2243722"/>
                  <a:gd name="connsiteY48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37417 w 2243722"/>
                  <a:gd name="connsiteY13" fmla="*/ 774048 h 1447943"/>
                  <a:gd name="connsiteX14" fmla="*/ 1396936 w 2243722"/>
                  <a:gd name="connsiteY14" fmla="*/ 766904 h 1447943"/>
                  <a:gd name="connsiteX15" fmla="*/ 1382648 w 2243722"/>
                  <a:gd name="connsiteY15" fmla="*/ 771667 h 1447943"/>
                  <a:gd name="connsiteX16" fmla="*/ 1380267 w 2243722"/>
                  <a:gd name="connsiteY16" fmla="*/ 845485 h 1447943"/>
                  <a:gd name="connsiteX17" fmla="*/ 1377886 w 2243722"/>
                  <a:gd name="connsiteY17" fmla="*/ 893110 h 1447943"/>
                  <a:gd name="connsiteX18" fmla="*/ 1373123 w 2243722"/>
                  <a:gd name="connsiteY18" fmla="*/ 916923 h 1447943"/>
                  <a:gd name="connsiteX19" fmla="*/ 1368361 w 2243722"/>
                  <a:gd name="connsiteY19" fmla="*/ 940735 h 1447943"/>
                  <a:gd name="connsiteX20" fmla="*/ 1365980 w 2243722"/>
                  <a:gd name="connsiteY20" fmla="*/ 1033604 h 1447943"/>
                  <a:gd name="connsiteX21" fmla="*/ 1363598 w 2243722"/>
                  <a:gd name="connsiteY21" fmla="*/ 1045510 h 1447943"/>
                  <a:gd name="connsiteX22" fmla="*/ 1368361 w 2243722"/>
                  <a:gd name="connsiteY22" fmla="*/ 1150285 h 1447943"/>
                  <a:gd name="connsiteX23" fmla="*/ 1370742 w 2243722"/>
                  <a:gd name="connsiteY23" fmla="*/ 1186004 h 1447943"/>
                  <a:gd name="connsiteX24" fmla="*/ 1375505 w 2243722"/>
                  <a:gd name="connsiteY24" fmla="*/ 1200292 h 1447943"/>
                  <a:gd name="connsiteX25" fmla="*/ 1377886 w 2243722"/>
                  <a:gd name="connsiteY25" fmla="*/ 1209817 h 1447943"/>
                  <a:gd name="connsiteX26" fmla="*/ 1380267 w 2243722"/>
                  <a:gd name="connsiteY26" fmla="*/ 1233629 h 1447943"/>
                  <a:gd name="connsiteX27" fmla="*/ 1382648 w 2243722"/>
                  <a:gd name="connsiteY27" fmla="*/ 1243154 h 1447943"/>
                  <a:gd name="connsiteX28" fmla="*/ 1387411 w 2243722"/>
                  <a:gd name="connsiteY28" fmla="*/ 1262204 h 1447943"/>
                  <a:gd name="connsiteX29" fmla="*/ 1394555 w 2243722"/>
                  <a:gd name="connsiteY29" fmla="*/ 1278873 h 1447943"/>
                  <a:gd name="connsiteX30" fmla="*/ 1396936 w 2243722"/>
                  <a:gd name="connsiteY30" fmla="*/ 1297923 h 1447943"/>
                  <a:gd name="connsiteX31" fmla="*/ 1399317 w 2243722"/>
                  <a:gd name="connsiteY31" fmla="*/ 1307448 h 1447943"/>
                  <a:gd name="connsiteX32" fmla="*/ 1401698 w 2243722"/>
                  <a:gd name="connsiteY32" fmla="*/ 1390792 h 1447943"/>
                  <a:gd name="connsiteX33" fmla="*/ 1404080 w 2243722"/>
                  <a:gd name="connsiteY33" fmla="*/ 1400317 h 1447943"/>
                  <a:gd name="connsiteX34" fmla="*/ 1406461 w 2243722"/>
                  <a:gd name="connsiteY34" fmla="*/ 1412223 h 1447943"/>
                  <a:gd name="connsiteX35" fmla="*/ 1404080 w 2243722"/>
                  <a:gd name="connsiteY35" fmla="*/ 1445560 h 1447943"/>
                  <a:gd name="connsiteX36" fmla="*/ 1396936 w 2243722"/>
                  <a:gd name="connsiteY36" fmla="*/ 1447942 h 1447943"/>
                  <a:gd name="connsiteX37" fmla="*/ 925448 w 2243722"/>
                  <a:gd name="connsiteY37" fmla="*/ 1443179 h 1447943"/>
                  <a:gd name="connsiteX38" fmla="*/ 870680 w 2243722"/>
                  <a:gd name="connsiteY38" fmla="*/ 1440798 h 1447943"/>
                  <a:gd name="connsiteX39" fmla="*/ 849248 w 2243722"/>
                  <a:gd name="connsiteY39" fmla="*/ 1438417 h 1447943"/>
                  <a:gd name="connsiteX40" fmla="*/ 780192 w 2243722"/>
                  <a:gd name="connsiteY40" fmla="*/ 1431273 h 1447943"/>
                  <a:gd name="connsiteX41" fmla="*/ 689705 w 2243722"/>
                  <a:gd name="connsiteY41" fmla="*/ 1433654 h 1447943"/>
                  <a:gd name="connsiteX42" fmla="*/ 684942 w 2243722"/>
                  <a:gd name="connsiteY42" fmla="*/ 1424129 h 1447943"/>
                  <a:gd name="connsiteX43" fmla="*/ 680180 w 2243722"/>
                  <a:gd name="connsiteY43" fmla="*/ 1262204 h 1447943"/>
                  <a:gd name="connsiteX44" fmla="*/ 677798 w 2243722"/>
                  <a:gd name="connsiteY44" fmla="*/ 924067 h 1447943"/>
                  <a:gd name="connsiteX45" fmla="*/ 670655 w 2243722"/>
                  <a:gd name="connsiteY45" fmla="*/ 743092 h 1447943"/>
                  <a:gd name="connsiteX46" fmla="*/ 1523 w 2243722"/>
                  <a:gd name="connsiteY46" fmla="*/ 747854 h 1447943"/>
                  <a:gd name="connsiteX47" fmla="*/ 6286 w 2243722"/>
                  <a:gd name="connsiteY47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82648 w 2243722"/>
                  <a:gd name="connsiteY14" fmla="*/ 771667 h 1447943"/>
                  <a:gd name="connsiteX15" fmla="*/ 1380267 w 2243722"/>
                  <a:gd name="connsiteY15" fmla="*/ 845485 h 1447943"/>
                  <a:gd name="connsiteX16" fmla="*/ 1377886 w 2243722"/>
                  <a:gd name="connsiteY16" fmla="*/ 893110 h 1447943"/>
                  <a:gd name="connsiteX17" fmla="*/ 1373123 w 2243722"/>
                  <a:gd name="connsiteY17" fmla="*/ 916923 h 1447943"/>
                  <a:gd name="connsiteX18" fmla="*/ 1368361 w 2243722"/>
                  <a:gd name="connsiteY18" fmla="*/ 940735 h 1447943"/>
                  <a:gd name="connsiteX19" fmla="*/ 1365980 w 2243722"/>
                  <a:gd name="connsiteY19" fmla="*/ 1033604 h 1447943"/>
                  <a:gd name="connsiteX20" fmla="*/ 1363598 w 2243722"/>
                  <a:gd name="connsiteY20" fmla="*/ 1045510 h 1447943"/>
                  <a:gd name="connsiteX21" fmla="*/ 1368361 w 2243722"/>
                  <a:gd name="connsiteY21" fmla="*/ 1150285 h 1447943"/>
                  <a:gd name="connsiteX22" fmla="*/ 1370742 w 2243722"/>
                  <a:gd name="connsiteY22" fmla="*/ 1186004 h 1447943"/>
                  <a:gd name="connsiteX23" fmla="*/ 1375505 w 2243722"/>
                  <a:gd name="connsiteY23" fmla="*/ 1200292 h 1447943"/>
                  <a:gd name="connsiteX24" fmla="*/ 1377886 w 2243722"/>
                  <a:gd name="connsiteY24" fmla="*/ 1209817 h 1447943"/>
                  <a:gd name="connsiteX25" fmla="*/ 1380267 w 2243722"/>
                  <a:gd name="connsiteY25" fmla="*/ 1233629 h 1447943"/>
                  <a:gd name="connsiteX26" fmla="*/ 1382648 w 2243722"/>
                  <a:gd name="connsiteY26" fmla="*/ 1243154 h 1447943"/>
                  <a:gd name="connsiteX27" fmla="*/ 1387411 w 2243722"/>
                  <a:gd name="connsiteY27" fmla="*/ 1262204 h 1447943"/>
                  <a:gd name="connsiteX28" fmla="*/ 1394555 w 2243722"/>
                  <a:gd name="connsiteY28" fmla="*/ 1278873 h 1447943"/>
                  <a:gd name="connsiteX29" fmla="*/ 1396936 w 2243722"/>
                  <a:gd name="connsiteY29" fmla="*/ 1297923 h 1447943"/>
                  <a:gd name="connsiteX30" fmla="*/ 1399317 w 2243722"/>
                  <a:gd name="connsiteY30" fmla="*/ 1307448 h 1447943"/>
                  <a:gd name="connsiteX31" fmla="*/ 1401698 w 2243722"/>
                  <a:gd name="connsiteY31" fmla="*/ 1390792 h 1447943"/>
                  <a:gd name="connsiteX32" fmla="*/ 1404080 w 2243722"/>
                  <a:gd name="connsiteY32" fmla="*/ 1400317 h 1447943"/>
                  <a:gd name="connsiteX33" fmla="*/ 1406461 w 2243722"/>
                  <a:gd name="connsiteY33" fmla="*/ 1412223 h 1447943"/>
                  <a:gd name="connsiteX34" fmla="*/ 1404080 w 2243722"/>
                  <a:gd name="connsiteY34" fmla="*/ 1445560 h 1447943"/>
                  <a:gd name="connsiteX35" fmla="*/ 1396936 w 2243722"/>
                  <a:gd name="connsiteY35" fmla="*/ 1447942 h 1447943"/>
                  <a:gd name="connsiteX36" fmla="*/ 925448 w 2243722"/>
                  <a:gd name="connsiteY36" fmla="*/ 1443179 h 1447943"/>
                  <a:gd name="connsiteX37" fmla="*/ 870680 w 2243722"/>
                  <a:gd name="connsiteY37" fmla="*/ 1440798 h 1447943"/>
                  <a:gd name="connsiteX38" fmla="*/ 849248 w 2243722"/>
                  <a:gd name="connsiteY38" fmla="*/ 1438417 h 1447943"/>
                  <a:gd name="connsiteX39" fmla="*/ 780192 w 2243722"/>
                  <a:gd name="connsiteY39" fmla="*/ 1431273 h 1447943"/>
                  <a:gd name="connsiteX40" fmla="*/ 689705 w 2243722"/>
                  <a:gd name="connsiteY40" fmla="*/ 1433654 h 1447943"/>
                  <a:gd name="connsiteX41" fmla="*/ 684942 w 2243722"/>
                  <a:gd name="connsiteY41" fmla="*/ 1424129 h 1447943"/>
                  <a:gd name="connsiteX42" fmla="*/ 680180 w 2243722"/>
                  <a:gd name="connsiteY42" fmla="*/ 1262204 h 1447943"/>
                  <a:gd name="connsiteX43" fmla="*/ 677798 w 2243722"/>
                  <a:gd name="connsiteY43" fmla="*/ 924067 h 1447943"/>
                  <a:gd name="connsiteX44" fmla="*/ 670655 w 2243722"/>
                  <a:gd name="connsiteY44" fmla="*/ 743092 h 1447943"/>
                  <a:gd name="connsiteX45" fmla="*/ 1523 w 2243722"/>
                  <a:gd name="connsiteY45" fmla="*/ 747854 h 1447943"/>
                  <a:gd name="connsiteX46" fmla="*/ 6286 w 2243722"/>
                  <a:gd name="connsiteY46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80267 w 2243722"/>
                  <a:gd name="connsiteY14" fmla="*/ 845485 h 1447943"/>
                  <a:gd name="connsiteX15" fmla="*/ 1377886 w 2243722"/>
                  <a:gd name="connsiteY15" fmla="*/ 893110 h 1447943"/>
                  <a:gd name="connsiteX16" fmla="*/ 1373123 w 2243722"/>
                  <a:gd name="connsiteY16" fmla="*/ 916923 h 1447943"/>
                  <a:gd name="connsiteX17" fmla="*/ 1368361 w 2243722"/>
                  <a:gd name="connsiteY17" fmla="*/ 940735 h 1447943"/>
                  <a:gd name="connsiteX18" fmla="*/ 1365980 w 2243722"/>
                  <a:gd name="connsiteY18" fmla="*/ 1033604 h 1447943"/>
                  <a:gd name="connsiteX19" fmla="*/ 1363598 w 2243722"/>
                  <a:gd name="connsiteY19" fmla="*/ 1045510 h 1447943"/>
                  <a:gd name="connsiteX20" fmla="*/ 1368361 w 2243722"/>
                  <a:gd name="connsiteY20" fmla="*/ 1150285 h 1447943"/>
                  <a:gd name="connsiteX21" fmla="*/ 1370742 w 2243722"/>
                  <a:gd name="connsiteY21" fmla="*/ 1186004 h 1447943"/>
                  <a:gd name="connsiteX22" fmla="*/ 1375505 w 2243722"/>
                  <a:gd name="connsiteY22" fmla="*/ 1200292 h 1447943"/>
                  <a:gd name="connsiteX23" fmla="*/ 1377886 w 2243722"/>
                  <a:gd name="connsiteY23" fmla="*/ 1209817 h 1447943"/>
                  <a:gd name="connsiteX24" fmla="*/ 1380267 w 2243722"/>
                  <a:gd name="connsiteY24" fmla="*/ 1233629 h 1447943"/>
                  <a:gd name="connsiteX25" fmla="*/ 1382648 w 2243722"/>
                  <a:gd name="connsiteY25" fmla="*/ 1243154 h 1447943"/>
                  <a:gd name="connsiteX26" fmla="*/ 1387411 w 2243722"/>
                  <a:gd name="connsiteY26" fmla="*/ 1262204 h 1447943"/>
                  <a:gd name="connsiteX27" fmla="*/ 1394555 w 2243722"/>
                  <a:gd name="connsiteY27" fmla="*/ 1278873 h 1447943"/>
                  <a:gd name="connsiteX28" fmla="*/ 1396936 w 2243722"/>
                  <a:gd name="connsiteY28" fmla="*/ 1297923 h 1447943"/>
                  <a:gd name="connsiteX29" fmla="*/ 1399317 w 2243722"/>
                  <a:gd name="connsiteY29" fmla="*/ 1307448 h 1447943"/>
                  <a:gd name="connsiteX30" fmla="*/ 1401698 w 2243722"/>
                  <a:gd name="connsiteY30" fmla="*/ 1390792 h 1447943"/>
                  <a:gd name="connsiteX31" fmla="*/ 1404080 w 2243722"/>
                  <a:gd name="connsiteY31" fmla="*/ 1400317 h 1447943"/>
                  <a:gd name="connsiteX32" fmla="*/ 1406461 w 2243722"/>
                  <a:gd name="connsiteY32" fmla="*/ 1412223 h 1447943"/>
                  <a:gd name="connsiteX33" fmla="*/ 1404080 w 2243722"/>
                  <a:gd name="connsiteY33" fmla="*/ 1445560 h 1447943"/>
                  <a:gd name="connsiteX34" fmla="*/ 1396936 w 2243722"/>
                  <a:gd name="connsiteY34" fmla="*/ 1447942 h 1447943"/>
                  <a:gd name="connsiteX35" fmla="*/ 925448 w 2243722"/>
                  <a:gd name="connsiteY35" fmla="*/ 1443179 h 1447943"/>
                  <a:gd name="connsiteX36" fmla="*/ 870680 w 2243722"/>
                  <a:gd name="connsiteY36" fmla="*/ 1440798 h 1447943"/>
                  <a:gd name="connsiteX37" fmla="*/ 849248 w 2243722"/>
                  <a:gd name="connsiteY37" fmla="*/ 1438417 h 1447943"/>
                  <a:gd name="connsiteX38" fmla="*/ 780192 w 2243722"/>
                  <a:gd name="connsiteY38" fmla="*/ 1431273 h 1447943"/>
                  <a:gd name="connsiteX39" fmla="*/ 689705 w 2243722"/>
                  <a:gd name="connsiteY39" fmla="*/ 1433654 h 1447943"/>
                  <a:gd name="connsiteX40" fmla="*/ 684942 w 2243722"/>
                  <a:gd name="connsiteY40" fmla="*/ 1424129 h 1447943"/>
                  <a:gd name="connsiteX41" fmla="*/ 680180 w 2243722"/>
                  <a:gd name="connsiteY41" fmla="*/ 1262204 h 1447943"/>
                  <a:gd name="connsiteX42" fmla="*/ 677798 w 2243722"/>
                  <a:gd name="connsiteY42" fmla="*/ 924067 h 1447943"/>
                  <a:gd name="connsiteX43" fmla="*/ 670655 w 2243722"/>
                  <a:gd name="connsiteY43" fmla="*/ 743092 h 1447943"/>
                  <a:gd name="connsiteX44" fmla="*/ 1523 w 2243722"/>
                  <a:gd name="connsiteY44" fmla="*/ 747854 h 1447943"/>
                  <a:gd name="connsiteX45" fmla="*/ 6286 w 2243722"/>
                  <a:gd name="connsiteY45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7886 w 2243722"/>
                  <a:gd name="connsiteY14" fmla="*/ 893110 h 1447943"/>
                  <a:gd name="connsiteX15" fmla="*/ 1373123 w 2243722"/>
                  <a:gd name="connsiteY15" fmla="*/ 916923 h 1447943"/>
                  <a:gd name="connsiteX16" fmla="*/ 1368361 w 2243722"/>
                  <a:gd name="connsiteY16" fmla="*/ 940735 h 1447943"/>
                  <a:gd name="connsiteX17" fmla="*/ 1365980 w 2243722"/>
                  <a:gd name="connsiteY17" fmla="*/ 1033604 h 1447943"/>
                  <a:gd name="connsiteX18" fmla="*/ 1363598 w 2243722"/>
                  <a:gd name="connsiteY18" fmla="*/ 1045510 h 1447943"/>
                  <a:gd name="connsiteX19" fmla="*/ 1368361 w 2243722"/>
                  <a:gd name="connsiteY19" fmla="*/ 1150285 h 1447943"/>
                  <a:gd name="connsiteX20" fmla="*/ 1370742 w 2243722"/>
                  <a:gd name="connsiteY20" fmla="*/ 1186004 h 1447943"/>
                  <a:gd name="connsiteX21" fmla="*/ 1375505 w 2243722"/>
                  <a:gd name="connsiteY21" fmla="*/ 1200292 h 1447943"/>
                  <a:gd name="connsiteX22" fmla="*/ 1377886 w 2243722"/>
                  <a:gd name="connsiteY22" fmla="*/ 1209817 h 1447943"/>
                  <a:gd name="connsiteX23" fmla="*/ 1380267 w 2243722"/>
                  <a:gd name="connsiteY23" fmla="*/ 1233629 h 1447943"/>
                  <a:gd name="connsiteX24" fmla="*/ 1382648 w 2243722"/>
                  <a:gd name="connsiteY24" fmla="*/ 1243154 h 1447943"/>
                  <a:gd name="connsiteX25" fmla="*/ 1387411 w 2243722"/>
                  <a:gd name="connsiteY25" fmla="*/ 1262204 h 1447943"/>
                  <a:gd name="connsiteX26" fmla="*/ 1394555 w 2243722"/>
                  <a:gd name="connsiteY26" fmla="*/ 1278873 h 1447943"/>
                  <a:gd name="connsiteX27" fmla="*/ 1396936 w 2243722"/>
                  <a:gd name="connsiteY27" fmla="*/ 1297923 h 1447943"/>
                  <a:gd name="connsiteX28" fmla="*/ 1399317 w 2243722"/>
                  <a:gd name="connsiteY28" fmla="*/ 1307448 h 1447943"/>
                  <a:gd name="connsiteX29" fmla="*/ 1401698 w 2243722"/>
                  <a:gd name="connsiteY29" fmla="*/ 1390792 h 1447943"/>
                  <a:gd name="connsiteX30" fmla="*/ 1404080 w 2243722"/>
                  <a:gd name="connsiteY30" fmla="*/ 1400317 h 1447943"/>
                  <a:gd name="connsiteX31" fmla="*/ 1406461 w 2243722"/>
                  <a:gd name="connsiteY31" fmla="*/ 1412223 h 1447943"/>
                  <a:gd name="connsiteX32" fmla="*/ 1404080 w 2243722"/>
                  <a:gd name="connsiteY32" fmla="*/ 1445560 h 1447943"/>
                  <a:gd name="connsiteX33" fmla="*/ 1396936 w 2243722"/>
                  <a:gd name="connsiteY33" fmla="*/ 1447942 h 1447943"/>
                  <a:gd name="connsiteX34" fmla="*/ 925448 w 2243722"/>
                  <a:gd name="connsiteY34" fmla="*/ 1443179 h 1447943"/>
                  <a:gd name="connsiteX35" fmla="*/ 870680 w 2243722"/>
                  <a:gd name="connsiteY35" fmla="*/ 1440798 h 1447943"/>
                  <a:gd name="connsiteX36" fmla="*/ 849248 w 2243722"/>
                  <a:gd name="connsiteY36" fmla="*/ 1438417 h 1447943"/>
                  <a:gd name="connsiteX37" fmla="*/ 780192 w 2243722"/>
                  <a:gd name="connsiteY37" fmla="*/ 1431273 h 1447943"/>
                  <a:gd name="connsiteX38" fmla="*/ 689705 w 2243722"/>
                  <a:gd name="connsiteY38" fmla="*/ 1433654 h 1447943"/>
                  <a:gd name="connsiteX39" fmla="*/ 684942 w 2243722"/>
                  <a:gd name="connsiteY39" fmla="*/ 1424129 h 1447943"/>
                  <a:gd name="connsiteX40" fmla="*/ 680180 w 2243722"/>
                  <a:gd name="connsiteY40" fmla="*/ 1262204 h 1447943"/>
                  <a:gd name="connsiteX41" fmla="*/ 677798 w 2243722"/>
                  <a:gd name="connsiteY41" fmla="*/ 924067 h 1447943"/>
                  <a:gd name="connsiteX42" fmla="*/ 670655 w 2243722"/>
                  <a:gd name="connsiteY42" fmla="*/ 743092 h 1447943"/>
                  <a:gd name="connsiteX43" fmla="*/ 1523 w 2243722"/>
                  <a:gd name="connsiteY43" fmla="*/ 747854 h 1447943"/>
                  <a:gd name="connsiteX44" fmla="*/ 6286 w 2243722"/>
                  <a:gd name="connsiteY44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7798 w 2243722"/>
                  <a:gd name="connsiteY40" fmla="*/ 924067 h 1447943"/>
                  <a:gd name="connsiteX41" fmla="*/ 670655 w 2243722"/>
                  <a:gd name="connsiteY41" fmla="*/ 743092 h 1447943"/>
                  <a:gd name="connsiteX42" fmla="*/ 1523 w 2243722"/>
                  <a:gd name="connsiteY42" fmla="*/ 747854 h 1447943"/>
                  <a:gd name="connsiteX43" fmla="*/ 6286 w 2243722"/>
                  <a:gd name="connsiteY43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0655 w 2243722"/>
                  <a:gd name="connsiteY40" fmla="*/ 743092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0655 w 2243722"/>
                  <a:gd name="connsiteY40" fmla="*/ 743092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11839 h 1402490"/>
                  <a:gd name="connsiteX1" fmla="*/ 2094642 w 2243722"/>
                  <a:gd name="connsiteY1" fmla="*/ 14220 h 1402490"/>
                  <a:gd name="connsiteX2" fmla="*/ 2075592 w 2243722"/>
                  <a:gd name="connsiteY2" fmla="*/ 590482 h 1402490"/>
                  <a:gd name="connsiteX3" fmla="*/ 2077973 w 2243722"/>
                  <a:gd name="connsiteY3" fmla="*/ 623820 h 1402490"/>
                  <a:gd name="connsiteX4" fmla="*/ 2080355 w 2243722"/>
                  <a:gd name="connsiteY4" fmla="*/ 633345 h 1402490"/>
                  <a:gd name="connsiteX5" fmla="*/ 2082736 w 2243722"/>
                  <a:gd name="connsiteY5" fmla="*/ 647632 h 1402490"/>
                  <a:gd name="connsiteX6" fmla="*/ 2089880 w 2243722"/>
                  <a:gd name="connsiteY6" fmla="*/ 673826 h 1402490"/>
                  <a:gd name="connsiteX7" fmla="*/ 2092261 w 2243722"/>
                  <a:gd name="connsiteY7" fmla="*/ 692876 h 1402490"/>
                  <a:gd name="connsiteX8" fmla="*/ 1837467 w 2243722"/>
                  <a:gd name="connsiteY8" fmla="*/ 721451 h 1402490"/>
                  <a:gd name="connsiteX9" fmla="*/ 1732692 w 2243722"/>
                  <a:gd name="connsiteY9" fmla="*/ 726214 h 1402490"/>
                  <a:gd name="connsiteX10" fmla="*/ 1718405 w 2243722"/>
                  <a:gd name="connsiteY10" fmla="*/ 730976 h 1402490"/>
                  <a:gd name="connsiteX11" fmla="*/ 1606486 w 2243722"/>
                  <a:gd name="connsiteY11" fmla="*/ 733357 h 1402490"/>
                  <a:gd name="connsiteX12" fmla="*/ 1537430 w 2243722"/>
                  <a:gd name="connsiteY12" fmla="*/ 735739 h 1402490"/>
                  <a:gd name="connsiteX13" fmla="*/ 1396936 w 2243722"/>
                  <a:gd name="connsiteY13" fmla="*/ 721451 h 1402490"/>
                  <a:gd name="connsiteX14" fmla="*/ 1373123 w 2243722"/>
                  <a:gd name="connsiteY14" fmla="*/ 871470 h 1402490"/>
                  <a:gd name="connsiteX15" fmla="*/ 1368361 w 2243722"/>
                  <a:gd name="connsiteY15" fmla="*/ 895282 h 1402490"/>
                  <a:gd name="connsiteX16" fmla="*/ 1365980 w 2243722"/>
                  <a:gd name="connsiteY16" fmla="*/ 988151 h 1402490"/>
                  <a:gd name="connsiteX17" fmla="*/ 1363598 w 2243722"/>
                  <a:gd name="connsiteY17" fmla="*/ 1000057 h 1402490"/>
                  <a:gd name="connsiteX18" fmla="*/ 1368361 w 2243722"/>
                  <a:gd name="connsiteY18" fmla="*/ 1104832 h 1402490"/>
                  <a:gd name="connsiteX19" fmla="*/ 1370742 w 2243722"/>
                  <a:gd name="connsiteY19" fmla="*/ 1140551 h 1402490"/>
                  <a:gd name="connsiteX20" fmla="*/ 1375505 w 2243722"/>
                  <a:gd name="connsiteY20" fmla="*/ 1154839 h 1402490"/>
                  <a:gd name="connsiteX21" fmla="*/ 1377886 w 2243722"/>
                  <a:gd name="connsiteY21" fmla="*/ 1164364 h 1402490"/>
                  <a:gd name="connsiteX22" fmla="*/ 1380267 w 2243722"/>
                  <a:gd name="connsiteY22" fmla="*/ 1188176 h 1402490"/>
                  <a:gd name="connsiteX23" fmla="*/ 1382648 w 2243722"/>
                  <a:gd name="connsiteY23" fmla="*/ 1197701 h 1402490"/>
                  <a:gd name="connsiteX24" fmla="*/ 1387411 w 2243722"/>
                  <a:gd name="connsiteY24" fmla="*/ 1216751 h 1402490"/>
                  <a:gd name="connsiteX25" fmla="*/ 1394555 w 2243722"/>
                  <a:gd name="connsiteY25" fmla="*/ 1233420 h 1402490"/>
                  <a:gd name="connsiteX26" fmla="*/ 1396936 w 2243722"/>
                  <a:gd name="connsiteY26" fmla="*/ 1252470 h 1402490"/>
                  <a:gd name="connsiteX27" fmla="*/ 1399317 w 2243722"/>
                  <a:gd name="connsiteY27" fmla="*/ 1261995 h 1402490"/>
                  <a:gd name="connsiteX28" fmla="*/ 1401698 w 2243722"/>
                  <a:gd name="connsiteY28" fmla="*/ 1345339 h 1402490"/>
                  <a:gd name="connsiteX29" fmla="*/ 1404080 w 2243722"/>
                  <a:gd name="connsiteY29" fmla="*/ 1354864 h 1402490"/>
                  <a:gd name="connsiteX30" fmla="*/ 1406461 w 2243722"/>
                  <a:gd name="connsiteY30" fmla="*/ 1366770 h 1402490"/>
                  <a:gd name="connsiteX31" fmla="*/ 1404080 w 2243722"/>
                  <a:gd name="connsiteY31" fmla="*/ 1400107 h 1402490"/>
                  <a:gd name="connsiteX32" fmla="*/ 1396936 w 2243722"/>
                  <a:gd name="connsiteY32" fmla="*/ 1402489 h 1402490"/>
                  <a:gd name="connsiteX33" fmla="*/ 925448 w 2243722"/>
                  <a:gd name="connsiteY33" fmla="*/ 1397726 h 1402490"/>
                  <a:gd name="connsiteX34" fmla="*/ 870680 w 2243722"/>
                  <a:gd name="connsiteY34" fmla="*/ 1395345 h 1402490"/>
                  <a:gd name="connsiteX35" fmla="*/ 849248 w 2243722"/>
                  <a:gd name="connsiteY35" fmla="*/ 1392964 h 1402490"/>
                  <a:gd name="connsiteX36" fmla="*/ 780192 w 2243722"/>
                  <a:gd name="connsiteY36" fmla="*/ 1385820 h 1402490"/>
                  <a:gd name="connsiteX37" fmla="*/ 689705 w 2243722"/>
                  <a:gd name="connsiteY37" fmla="*/ 1388201 h 1402490"/>
                  <a:gd name="connsiteX38" fmla="*/ 684942 w 2243722"/>
                  <a:gd name="connsiteY38" fmla="*/ 1378676 h 1402490"/>
                  <a:gd name="connsiteX39" fmla="*/ 680180 w 2243722"/>
                  <a:gd name="connsiteY39" fmla="*/ 1216751 h 1402490"/>
                  <a:gd name="connsiteX40" fmla="*/ 701611 w 2243722"/>
                  <a:gd name="connsiteY40" fmla="*/ 702402 h 1402490"/>
                  <a:gd name="connsiteX41" fmla="*/ 1523 w 2243722"/>
                  <a:gd name="connsiteY41" fmla="*/ 702401 h 1402490"/>
                  <a:gd name="connsiteX42" fmla="*/ 6286 w 2243722"/>
                  <a:gd name="connsiteY42" fmla="*/ 11839 h 1402490"/>
                  <a:gd name="connsiteX0" fmla="*/ 7944 w 2245380"/>
                  <a:gd name="connsiteY0" fmla="*/ 11839 h 1402490"/>
                  <a:gd name="connsiteX1" fmla="*/ 2096300 w 2245380"/>
                  <a:gd name="connsiteY1" fmla="*/ 14220 h 1402490"/>
                  <a:gd name="connsiteX2" fmla="*/ 2077250 w 2245380"/>
                  <a:gd name="connsiteY2" fmla="*/ 590482 h 1402490"/>
                  <a:gd name="connsiteX3" fmla="*/ 2079631 w 2245380"/>
                  <a:gd name="connsiteY3" fmla="*/ 623820 h 1402490"/>
                  <a:gd name="connsiteX4" fmla="*/ 2082013 w 2245380"/>
                  <a:gd name="connsiteY4" fmla="*/ 633345 h 1402490"/>
                  <a:gd name="connsiteX5" fmla="*/ 2084394 w 2245380"/>
                  <a:gd name="connsiteY5" fmla="*/ 647632 h 1402490"/>
                  <a:gd name="connsiteX6" fmla="*/ 2091538 w 2245380"/>
                  <a:gd name="connsiteY6" fmla="*/ 673826 h 1402490"/>
                  <a:gd name="connsiteX7" fmla="*/ 2093919 w 2245380"/>
                  <a:gd name="connsiteY7" fmla="*/ 692876 h 1402490"/>
                  <a:gd name="connsiteX8" fmla="*/ 1839125 w 2245380"/>
                  <a:gd name="connsiteY8" fmla="*/ 721451 h 1402490"/>
                  <a:gd name="connsiteX9" fmla="*/ 1734350 w 2245380"/>
                  <a:gd name="connsiteY9" fmla="*/ 726214 h 1402490"/>
                  <a:gd name="connsiteX10" fmla="*/ 1720063 w 2245380"/>
                  <a:gd name="connsiteY10" fmla="*/ 730976 h 1402490"/>
                  <a:gd name="connsiteX11" fmla="*/ 1608144 w 2245380"/>
                  <a:gd name="connsiteY11" fmla="*/ 733357 h 1402490"/>
                  <a:gd name="connsiteX12" fmla="*/ 1539088 w 2245380"/>
                  <a:gd name="connsiteY12" fmla="*/ 735739 h 1402490"/>
                  <a:gd name="connsiteX13" fmla="*/ 1398594 w 2245380"/>
                  <a:gd name="connsiteY13" fmla="*/ 721451 h 1402490"/>
                  <a:gd name="connsiteX14" fmla="*/ 1374781 w 2245380"/>
                  <a:gd name="connsiteY14" fmla="*/ 871470 h 1402490"/>
                  <a:gd name="connsiteX15" fmla="*/ 1370019 w 2245380"/>
                  <a:gd name="connsiteY15" fmla="*/ 895282 h 1402490"/>
                  <a:gd name="connsiteX16" fmla="*/ 1367638 w 2245380"/>
                  <a:gd name="connsiteY16" fmla="*/ 988151 h 1402490"/>
                  <a:gd name="connsiteX17" fmla="*/ 1365256 w 2245380"/>
                  <a:gd name="connsiteY17" fmla="*/ 1000057 h 1402490"/>
                  <a:gd name="connsiteX18" fmla="*/ 1370019 w 2245380"/>
                  <a:gd name="connsiteY18" fmla="*/ 1104832 h 1402490"/>
                  <a:gd name="connsiteX19" fmla="*/ 1372400 w 2245380"/>
                  <a:gd name="connsiteY19" fmla="*/ 1140551 h 1402490"/>
                  <a:gd name="connsiteX20" fmla="*/ 1377163 w 2245380"/>
                  <a:gd name="connsiteY20" fmla="*/ 1154839 h 1402490"/>
                  <a:gd name="connsiteX21" fmla="*/ 1379544 w 2245380"/>
                  <a:gd name="connsiteY21" fmla="*/ 1164364 h 1402490"/>
                  <a:gd name="connsiteX22" fmla="*/ 1381925 w 2245380"/>
                  <a:gd name="connsiteY22" fmla="*/ 1188176 h 1402490"/>
                  <a:gd name="connsiteX23" fmla="*/ 1384306 w 2245380"/>
                  <a:gd name="connsiteY23" fmla="*/ 1197701 h 1402490"/>
                  <a:gd name="connsiteX24" fmla="*/ 1389069 w 2245380"/>
                  <a:gd name="connsiteY24" fmla="*/ 1216751 h 1402490"/>
                  <a:gd name="connsiteX25" fmla="*/ 1396213 w 2245380"/>
                  <a:gd name="connsiteY25" fmla="*/ 1233420 h 1402490"/>
                  <a:gd name="connsiteX26" fmla="*/ 1398594 w 2245380"/>
                  <a:gd name="connsiteY26" fmla="*/ 1252470 h 1402490"/>
                  <a:gd name="connsiteX27" fmla="*/ 1400975 w 2245380"/>
                  <a:gd name="connsiteY27" fmla="*/ 1261995 h 1402490"/>
                  <a:gd name="connsiteX28" fmla="*/ 1403356 w 2245380"/>
                  <a:gd name="connsiteY28" fmla="*/ 1345339 h 1402490"/>
                  <a:gd name="connsiteX29" fmla="*/ 1405738 w 2245380"/>
                  <a:gd name="connsiteY29" fmla="*/ 1354864 h 1402490"/>
                  <a:gd name="connsiteX30" fmla="*/ 1408119 w 2245380"/>
                  <a:gd name="connsiteY30" fmla="*/ 1366770 h 1402490"/>
                  <a:gd name="connsiteX31" fmla="*/ 1405738 w 2245380"/>
                  <a:gd name="connsiteY31" fmla="*/ 1400107 h 1402490"/>
                  <a:gd name="connsiteX32" fmla="*/ 1398594 w 2245380"/>
                  <a:gd name="connsiteY32" fmla="*/ 1402489 h 1402490"/>
                  <a:gd name="connsiteX33" fmla="*/ 927106 w 2245380"/>
                  <a:gd name="connsiteY33" fmla="*/ 1397726 h 1402490"/>
                  <a:gd name="connsiteX34" fmla="*/ 872338 w 2245380"/>
                  <a:gd name="connsiteY34" fmla="*/ 1395345 h 1402490"/>
                  <a:gd name="connsiteX35" fmla="*/ 850906 w 2245380"/>
                  <a:gd name="connsiteY35" fmla="*/ 1392964 h 1402490"/>
                  <a:gd name="connsiteX36" fmla="*/ 781850 w 2245380"/>
                  <a:gd name="connsiteY36" fmla="*/ 1385820 h 1402490"/>
                  <a:gd name="connsiteX37" fmla="*/ 691363 w 2245380"/>
                  <a:gd name="connsiteY37" fmla="*/ 1388201 h 1402490"/>
                  <a:gd name="connsiteX38" fmla="*/ 686600 w 2245380"/>
                  <a:gd name="connsiteY38" fmla="*/ 1378676 h 1402490"/>
                  <a:gd name="connsiteX39" fmla="*/ 681838 w 2245380"/>
                  <a:gd name="connsiteY39" fmla="*/ 1216751 h 1402490"/>
                  <a:gd name="connsiteX40" fmla="*/ 703269 w 2245380"/>
                  <a:gd name="connsiteY40" fmla="*/ 702402 h 1402490"/>
                  <a:gd name="connsiteX41" fmla="*/ 3181 w 2245380"/>
                  <a:gd name="connsiteY41" fmla="*/ 702401 h 1402490"/>
                  <a:gd name="connsiteX42" fmla="*/ 7944 w 2245380"/>
                  <a:gd name="connsiteY42" fmla="*/ 11839 h 1402490"/>
                  <a:gd name="connsiteX0" fmla="*/ 109806 w 2242467"/>
                  <a:gd name="connsiteY0" fmla="*/ 49949 h 1395356"/>
                  <a:gd name="connsiteX1" fmla="*/ 2093387 w 2242467"/>
                  <a:gd name="connsiteY1" fmla="*/ 7086 h 1395356"/>
                  <a:gd name="connsiteX2" fmla="*/ 2074337 w 2242467"/>
                  <a:gd name="connsiteY2" fmla="*/ 583348 h 1395356"/>
                  <a:gd name="connsiteX3" fmla="*/ 2076718 w 2242467"/>
                  <a:gd name="connsiteY3" fmla="*/ 616686 h 1395356"/>
                  <a:gd name="connsiteX4" fmla="*/ 2079100 w 2242467"/>
                  <a:gd name="connsiteY4" fmla="*/ 626211 h 1395356"/>
                  <a:gd name="connsiteX5" fmla="*/ 2081481 w 2242467"/>
                  <a:gd name="connsiteY5" fmla="*/ 640498 h 1395356"/>
                  <a:gd name="connsiteX6" fmla="*/ 2088625 w 2242467"/>
                  <a:gd name="connsiteY6" fmla="*/ 666692 h 1395356"/>
                  <a:gd name="connsiteX7" fmla="*/ 2091006 w 2242467"/>
                  <a:gd name="connsiteY7" fmla="*/ 685742 h 1395356"/>
                  <a:gd name="connsiteX8" fmla="*/ 1836212 w 2242467"/>
                  <a:gd name="connsiteY8" fmla="*/ 714317 h 1395356"/>
                  <a:gd name="connsiteX9" fmla="*/ 1731437 w 2242467"/>
                  <a:gd name="connsiteY9" fmla="*/ 719080 h 1395356"/>
                  <a:gd name="connsiteX10" fmla="*/ 1717150 w 2242467"/>
                  <a:gd name="connsiteY10" fmla="*/ 723842 h 1395356"/>
                  <a:gd name="connsiteX11" fmla="*/ 1605231 w 2242467"/>
                  <a:gd name="connsiteY11" fmla="*/ 726223 h 1395356"/>
                  <a:gd name="connsiteX12" fmla="*/ 1536175 w 2242467"/>
                  <a:gd name="connsiteY12" fmla="*/ 728605 h 1395356"/>
                  <a:gd name="connsiteX13" fmla="*/ 1395681 w 2242467"/>
                  <a:gd name="connsiteY13" fmla="*/ 714317 h 1395356"/>
                  <a:gd name="connsiteX14" fmla="*/ 1371868 w 2242467"/>
                  <a:gd name="connsiteY14" fmla="*/ 864336 h 1395356"/>
                  <a:gd name="connsiteX15" fmla="*/ 1367106 w 2242467"/>
                  <a:gd name="connsiteY15" fmla="*/ 888148 h 1395356"/>
                  <a:gd name="connsiteX16" fmla="*/ 1364725 w 2242467"/>
                  <a:gd name="connsiteY16" fmla="*/ 981017 h 1395356"/>
                  <a:gd name="connsiteX17" fmla="*/ 1362343 w 2242467"/>
                  <a:gd name="connsiteY17" fmla="*/ 992923 h 1395356"/>
                  <a:gd name="connsiteX18" fmla="*/ 1367106 w 2242467"/>
                  <a:gd name="connsiteY18" fmla="*/ 1097698 h 1395356"/>
                  <a:gd name="connsiteX19" fmla="*/ 1369487 w 2242467"/>
                  <a:gd name="connsiteY19" fmla="*/ 1133417 h 1395356"/>
                  <a:gd name="connsiteX20" fmla="*/ 1374250 w 2242467"/>
                  <a:gd name="connsiteY20" fmla="*/ 1147705 h 1395356"/>
                  <a:gd name="connsiteX21" fmla="*/ 1376631 w 2242467"/>
                  <a:gd name="connsiteY21" fmla="*/ 1157230 h 1395356"/>
                  <a:gd name="connsiteX22" fmla="*/ 1379012 w 2242467"/>
                  <a:gd name="connsiteY22" fmla="*/ 1181042 h 1395356"/>
                  <a:gd name="connsiteX23" fmla="*/ 1381393 w 2242467"/>
                  <a:gd name="connsiteY23" fmla="*/ 1190567 h 1395356"/>
                  <a:gd name="connsiteX24" fmla="*/ 1386156 w 2242467"/>
                  <a:gd name="connsiteY24" fmla="*/ 1209617 h 1395356"/>
                  <a:gd name="connsiteX25" fmla="*/ 1393300 w 2242467"/>
                  <a:gd name="connsiteY25" fmla="*/ 1226286 h 1395356"/>
                  <a:gd name="connsiteX26" fmla="*/ 1395681 w 2242467"/>
                  <a:gd name="connsiteY26" fmla="*/ 1245336 h 1395356"/>
                  <a:gd name="connsiteX27" fmla="*/ 1398062 w 2242467"/>
                  <a:gd name="connsiteY27" fmla="*/ 1254861 h 1395356"/>
                  <a:gd name="connsiteX28" fmla="*/ 1400443 w 2242467"/>
                  <a:gd name="connsiteY28" fmla="*/ 1338205 h 1395356"/>
                  <a:gd name="connsiteX29" fmla="*/ 1402825 w 2242467"/>
                  <a:gd name="connsiteY29" fmla="*/ 1347730 h 1395356"/>
                  <a:gd name="connsiteX30" fmla="*/ 1405206 w 2242467"/>
                  <a:gd name="connsiteY30" fmla="*/ 1359636 h 1395356"/>
                  <a:gd name="connsiteX31" fmla="*/ 1402825 w 2242467"/>
                  <a:gd name="connsiteY31" fmla="*/ 1392973 h 1395356"/>
                  <a:gd name="connsiteX32" fmla="*/ 1395681 w 2242467"/>
                  <a:gd name="connsiteY32" fmla="*/ 1395355 h 1395356"/>
                  <a:gd name="connsiteX33" fmla="*/ 924193 w 2242467"/>
                  <a:gd name="connsiteY33" fmla="*/ 1390592 h 1395356"/>
                  <a:gd name="connsiteX34" fmla="*/ 869425 w 2242467"/>
                  <a:gd name="connsiteY34" fmla="*/ 1388211 h 1395356"/>
                  <a:gd name="connsiteX35" fmla="*/ 847993 w 2242467"/>
                  <a:gd name="connsiteY35" fmla="*/ 1385830 h 1395356"/>
                  <a:gd name="connsiteX36" fmla="*/ 778937 w 2242467"/>
                  <a:gd name="connsiteY36" fmla="*/ 1378686 h 1395356"/>
                  <a:gd name="connsiteX37" fmla="*/ 688450 w 2242467"/>
                  <a:gd name="connsiteY37" fmla="*/ 1381067 h 1395356"/>
                  <a:gd name="connsiteX38" fmla="*/ 683687 w 2242467"/>
                  <a:gd name="connsiteY38" fmla="*/ 1371542 h 1395356"/>
                  <a:gd name="connsiteX39" fmla="*/ 678925 w 2242467"/>
                  <a:gd name="connsiteY39" fmla="*/ 1209617 h 1395356"/>
                  <a:gd name="connsiteX40" fmla="*/ 700356 w 2242467"/>
                  <a:gd name="connsiteY40" fmla="*/ 695268 h 1395356"/>
                  <a:gd name="connsiteX41" fmla="*/ 268 w 2242467"/>
                  <a:gd name="connsiteY41" fmla="*/ 695267 h 1395356"/>
                  <a:gd name="connsiteX42" fmla="*/ 109806 w 2242467"/>
                  <a:gd name="connsiteY42" fmla="*/ 49949 h 1395356"/>
                  <a:gd name="connsiteX0" fmla="*/ 6360 w 2246177"/>
                  <a:gd name="connsiteY0" fmla="*/ 10233 h 1403265"/>
                  <a:gd name="connsiteX1" fmla="*/ 2097097 w 2246177"/>
                  <a:gd name="connsiteY1" fmla="*/ 14995 h 1403265"/>
                  <a:gd name="connsiteX2" fmla="*/ 2078047 w 2246177"/>
                  <a:gd name="connsiteY2" fmla="*/ 591257 h 1403265"/>
                  <a:gd name="connsiteX3" fmla="*/ 2080428 w 2246177"/>
                  <a:gd name="connsiteY3" fmla="*/ 624595 h 1403265"/>
                  <a:gd name="connsiteX4" fmla="*/ 2082810 w 2246177"/>
                  <a:gd name="connsiteY4" fmla="*/ 634120 h 1403265"/>
                  <a:gd name="connsiteX5" fmla="*/ 2085191 w 2246177"/>
                  <a:gd name="connsiteY5" fmla="*/ 648407 h 1403265"/>
                  <a:gd name="connsiteX6" fmla="*/ 2092335 w 2246177"/>
                  <a:gd name="connsiteY6" fmla="*/ 674601 h 1403265"/>
                  <a:gd name="connsiteX7" fmla="*/ 2094716 w 2246177"/>
                  <a:gd name="connsiteY7" fmla="*/ 693651 h 1403265"/>
                  <a:gd name="connsiteX8" fmla="*/ 1839922 w 2246177"/>
                  <a:gd name="connsiteY8" fmla="*/ 722226 h 1403265"/>
                  <a:gd name="connsiteX9" fmla="*/ 1735147 w 2246177"/>
                  <a:gd name="connsiteY9" fmla="*/ 726989 h 1403265"/>
                  <a:gd name="connsiteX10" fmla="*/ 1720860 w 2246177"/>
                  <a:gd name="connsiteY10" fmla="*/ 731751 h 1403265"/>
                  <a:gd name="connsiteX11" fmla="*/ 1608941 w 2246177"/>
                  <a:gd name="connsiteY11" fmla="*/ 734132 h 1403265"/>
                  <a:gd name="connsiteX12" fmla="*/ 1539885 w 2246177"/>
                  <a:gd name="connsiteY12" fmla="*/ 736514 h 1403265"/>
                  <a:gd name="connsiteX13" fmla="*/ 1399391 w 2246177"/>
                  <a:gd name="connsiteY13" fmla="*/ 722226 h 1403265"/>
                  <a:gd name="connsiteX14" fmla="*/ 1375578 w 2246177"/>
                  <a:gd name="connsiteY14" fmla="*/ 872245 h 1403265"/>
                  <a:gd name="connsiteX15" fmla="*/ 1370816 w 2246177"/>
                  <a:gd name="connsiteY15" fmla="*/ 896057 h 1403265"/>
                  <a:gd name="connsiteX16" fmla="*/ 1368435 w 2246177"/>
                  <a:gd name="connsiteY16" fmla="*/ 988926 h 1403265"/>
                  <a:gd name="connsiteX17" fmla="*/ 1366053 w 2246177"/>
                  <a:gd name="connsiteY17" fmla="*/ 1000832 h 1403265"/>
                  <a:gd name="connsiteX18" fmla="*/ 1370816 w 2246177"/>
                  <a:gd name="connsiteY18" fmla="*/ 1105607 h 1403265"/>
                  <a:gd name="connsiteX19" fmla="*/ 1373197 w 2246177"/>
                  <a:gd name="connsiteY19" fmla="*/ 1141326 h 1403265"/>
                  <a:gd name="connsiteX20" fmla="*/ 1377960 w 2246177"/>
                  <a:gd name="connsiteY20" fmla="*/ 1155614 h 1403265"/>
                  <a:gd name="connsiteX21" fmla="*/ 1380341 w 2246177"/>
                  <a:gd name="connsiteY21" fmla="*/ 1165139 h 1403265"/>
                  <a:gd name="connsiteX22" fmla="*/ 1382722 w 2246177"/>
                  <a:gd name="connsiteY22" fmla="*/ 1188951 h 1403265"/>
                  <a:gd name="connsiteX23" fmla="*/ 1385103 w 2246177"/>
                  <a:gd name="connsiteY23" fmla="*/ 1198476 h 1403265"/>
                  <a:gd name="connsiteX24" fmla="*/ 1389866 w 2246177"/>
                  <a:gd name="connsiteY24" fmla="*/ 1217526 h 1403265"/>
                  <a:gd name="connsiteX25" fmla="*/ 1397010 w 2246177"/>
                  <a:gd name="connsiteY25" fmla="*/ 1234195 h 1403265"/>
                  <a:gd name="connsiteX26" fmla="*/ 1399391 w 2246177"/>
                  <a:gd name="connsiteY26" fmla="*/ 1253245 h 1403265"/>
                  <a:gd name="connsiteX27" fmla="*/ 1401772 w 2246177"/>
                  <a:gd name="connsiteY27" fmla="*/ 1262770 h 1403265"/>
                  <a:gd name="connsiteX28" fmla="*/ 1404153 w 2246177"/>
                  <a:gd name="connsiteY28" fmla="*/ 1346114 h 1403265"/>
                  <a:gd name="connsiteX29" fmla="*/ 1406535 w 2246177"/>
                  <a:gd name="connsiteY29" fmla="*/ 1355639 h 1403265"/>
                  <a:gd name="connsiteX30" fmla="*/ 1408916 w 2246177"/>
                  <a:gd name="connsiteY30" fmla="*/ 1367545 h 1403265"/>
                  <a:gd name="connsiteX31" fmla="*/ 1406535 w 2246177"/>
                  <a:gd name="connsiteY31" fmla="*/ 1400882 h 1403265"/>
                  <a:gd name="connsiteX32" fmla="*/ 1399391 w 2246177"/>
                  <a:gd name="connsiteY32" fmla="*/ 1403264 h 1403265"/>
                  <a:gd name="connsiteX33" fmla="*/ 927903 w 2246177"/>
                  <a:gd name="connsiteY33" fmla="*/ 1398501 h 1403265"/>
                  <a:gd name="connsiteX34" fmla="*/ 873135 w 2246177"/>
                  <a:gd name="connsiteY34" fmla="*/ 1396120 h 1403265"/>
                  <a:gd name="connsiteX35" fmla="*/ 851703 w 2246177"/>
                  <a:gd name="connsiteY35" fmla="*/ 1393739 h 1403265"/>
                  <a:gd name="connsiteX36" fmla="*/ 782647 w 2246177"/>
                  <a:gd name="connsiteY36" fmla="*/ 1386595 h 1403265"/>
                  <a:gd name="connsiteX37" fmla="*/ 692160 w 2246177"/>
                  <a:gd name="connsiteY37" fmla="*/ 1388976 h 1403265"/>
                  <a:gd name="connsiteX38" fmla="*/ 687397 w 2246177"/>
                  <a:gd name="connsiteY38" fmla="*/ 1379451 h 1403265"/>
                  <a:gd name="connsiteX39" fmla="*/ 682635 w 2246177"/>
                  <a:gd name="connsiteY39" fmla="*/ 1217526 h 1403265"/>
                  <a:gd name="connsiteX40" fmla="*/ 704066 w 2246177"/>
                  <a:gd name="connsiteY40" fmla="*/ 703177 h 1403265"/>
                  <a:gd name="connsiteX41" fmla="*/ 3978 w 2246177"/>
                  <a:gd name="connsiteY41" fmla="*/ 703176 h 1403265"/>
                  <a:gd name="connsiteX42" fmla="*/ 6360 w 2246177"/>
                  <a:gd name="connsiteY42" fmla="*/ 10233 h 1403265"/>
                  <a:gd name="connsiteX0" fmla="*/ 4697 w 2244514"/>
                  <a:gd name="connsiteY0" fmla="*/ 10233 h 1403265"/>
                  <a:gd name="connsiteX1" fmla="*/ 2095434 w 2244514"/>
                  <a:gd name="connsiteY1" fmla="*/ 14995 h 1403265"/>
                  <a:gd name="connsiteX2" fmla="*/ 2076384 w 2244514"/>
                  <a:gd name="connsiteY2" fmla="*/ 591257 h 1403265"/>
                  <a:gd name="connsiteX3" fmla="*/ 2078765 w 2244514"/>
                  <a:gd name="connsiteY3" fmla="*/ 624595 h 1403265"/>
                  <a:gd name="connsiteX4" fmla="*/ 2081147 w 2244514"/>
                  <a:gd name="connsiteY4" fmla="*/ 634120 h 1403265"/>
                  <a:gd name="connsiteX5" fmla="*/ 2083528 w 2244514"/>
                  <a:gd name="connsiteY5" fmla="*/ 648407 h 1403265"/>
                  <a:gd name="connsiteX6" fmla="*/ 2090672 w 2244514"/>
                  <a:gd name="connsiteY6" fmla="*/ 674601 h 1403265"/>
                  <a:gd name="connsiteX7" fmla="*/ 2093053 w 2244514"/>
                  <a:gd name="connsiteY7" fmla="*/ 693651 h 1403265"/>
                  <a:gd name="connsiteX8" fmla="*/ 1838259 w 2244514"/>
                  <a:gd name="connsiteY8" fmla="*/ 722226 h 1403265"/>
                  <a:gd name="connsiteX9" fmla="*/ 1733484 w 2244514"/>
                  <a:gd name="connsiteY9" fmla="*/ 726989 h 1403265"/>
                  <a:gd name="connsiteX10" fmla="*/ 1719197 w 2244514"/>
                  <a:gd name="connsiteY10" fmla="*/ 731751 h 1403265"/>
                  <a:gd name="connsiteX11" fmla="*/ 1607278 w 2244514"/>
                  <a:gd name="connsiteY11" fmla="*/ 734132 h 1403265"/>
                  <a:gd name="connsiteX12" fmla="*/ 1538222 w 2244514"/>
                  <a:gd name="connsiteY12" fmla="*/ 736514 h 1403265"/>
                  <a:gd name="connsiteX13" fmla="*/ 1397728 w 2244514"/>
                  <a:gd name="connsiteY13" fmla="*/ 722226 h 1403265"/>
                  <a:gd name="connsiteX14" fmla="*/ 1373915 w 2244514"/>
                  <a:gd name="connsiteY14" fmla="*/ 872245 h 1403265"/>
                  <a:gd name="connsiteX15" fmla="*/ 1369153 w 2244514"/>
                  <a:gd name="connsiteY15" fmla="*/ 896057 h 1403265"/>
                  <a:gd name="connsiteX16" fmla="*/ 1366772 w 2244514"/>
                  <a:gd name="connsiteY16" fmla="*/ 988926 h 1403265"/>
                  <a:gd name="connsiteX17" fmla="*/ 1364390 w 2244514"/>
                  <a:gd name="connsiteY17" fmla="*/ 1000832 h 1403265"/>
                  <a:gd name="connsiteX18" fmla="*/ 1369153 w 2244514"/>
                  <a:gd name="connsiteY18" fmla="*/ 1105607 h 1403265"/>
                  <a:gd name="connsiteX19" fmla="*/ 1371534 w 2244514"/>
                  <a:gd name="connsiteY19" fmla="*/ 1141326 h 1403265"/>
                  <a:gd name="connsiteX20" fmla="*/ 1376297 w 2244514"/>
                  <a:gd name="connsiteY20" fmla="*/ 1155614 h 1403265"/>
                  <a:gd name="connsiteX21" fmla="*/ 1378678 w 2244514"/>
                  <a:gd name="connsiteY21" fmla="*/ 1165139 h 1403265"/>
                  <a:gd name="connsiteX22" fmla="*/ 1381059 w 2244514"/>
                  <a:gd name="connsiteY22" fmla="*/ 1188951 h 1403265"/>
                  <a:gd name="connsiteX23" fmla="*/ 1383440 w 2244514"/>
                  <a:gd name="connsiteY23" fmla="*/ 1198476 h 1403265"/>
                  <a:gd name="connsiteX24" fmla="*/ 1388203 w 2244514"/>
                  <a:gd name="connsiteY24" fmla="*/ 1217526 h 1403265"/>
                  <a:gd name="connsiteX25" fmla="*/ 1395347 w 2244514"/>
                  <a:gd name="connsiteY25" fmla="*/ 1234195 h 1403265"/>
                  <a:gd name="connsiteX26" fmla="*/ 1397728 w 2244514"/>
                  <a:gd name="connsiteY26" fmla="*/ 1253245 h 1403265"/>
                  <a:gd name="connsiteX27" fmla="*/ 1400109 w 2244514"/>
                  <a:gd name="connsiteY27" fmla="*/ 1262770 h 1403265"/>
                  <a:gd name="connsiteX28" fmla="*/ 1402490 w 2244514"/>
                  <a:gd name="connsiteY28" fmla="*/ 1346114 h 1403265"/>
                  <a:gd name="connsiteX29" fmla="*/ 1404872 w 2244514"/>
                  <a:gd name="connsiteY29" fmla="*/ 1355639 h 1403265"/>
                  <a:gd name="connsiteX30" fmla="*/ 1407253 w 2244514"/>
                  <a:gd name="connsiteY30" fmla="*/ 1367545 h 1403265"/>
                  <a:gd name="connsiteX31" fmla="*/ 1404872 w 2244514"/>
                  <a:gd name="connsiteY31" fmla="*/ 1400882 h 1403265"/>
                  <a:gd name="connsiteX32" fmla="*/ 1397728 w 2244514"/>
                  <a:gd name="connsiteY32" fmla="*/ 1403264 h 1403265"/>
                  <a:gd name="connsiteX33" fmla="*/ 926240 w 2244514"/>
                  <a:gd name="connsiteY33" fmla="*/ 1398501 h 1403265"/>
                  <a:gd name="connsiteX34" fmla="*/ 871472 w 2244514"/>
                  <a:gd name="connsiteY34" fmla="*/ 1396120 h 1403265"/>
                  <a:gd name="connsiteX35" fmla="*/ 850040 w 2244514"/>
                  <a:gd name="connsiteY35" fmla="*/ 1393739 h 1403265"/>
                  <a:gd name="connsiteX36" fmla="*/ 780984 w 2244514"/>
                  <a:gd name="connsiteY36" fmla="*/ 1386595 h 1403265"/>
                  <a:gd name="connsiteX37" fmla="*/ 690497 w 2244514"/>
                  <a:gd name="connsiteY37" fmla="*/ 1388976 h 1403265"/>
                  <a:gd name="connsiteX38" fmla="*/ 685734 w 2244514"/>
                  <a:gd name="connsiteY38" fmla="*/ 1379451 h 1403265"/>
                  <a:gd name="connsiteX39" fmla="*/ 680972 w 2244514"/>
                  <a:gd name="connsiteY39" fmla="*/ 1217526 h 1403265"/>
                  <a:gd name="connsiteX40" fmla="*/ 702403 w 2244514"/>
                  <a:gd name="connsiteY40" fmla="*/ 703177 h 1403265"/>
                  <a:gd name="connsiteX41" fmla="*/ 2315 w 2244514"/>
                  <a:gd name="connsiteY41" fmla="*/ 703176 h 1403265"/>
                  <a:gd name="connsiteX42" fmla="*/ 4697 w 2244514"/>
                  <a:gd name="connsiteY42" fmla="*/ 10233 h 1403265"/>
                  <a:gd name="connsiteX0" fmla="*/ 1 w 2239818"/>
                  <a:gd name="connsiteY0" fmla="*/ 10233 h 1403265"/>
                  <a:gd name="connsiteX1" fmla="*/ 2090738 w 2239818"/>
                  <a:gd name="connsiteY1" fmla="*/ 14995 h 1403265"/>
                  <a:gd name="connsiteX2" fmla="*/ 2071688 w 2239818"/>
                  <a:gd name="connsiteY2" fmla="*/ 591257 h 1403265"/>
                  <a:gd name="connsiteX3" fmla="*/ 2074069 w 2239818"/>
                  <a:gd name="connsiteY3" fmla="*/ 624595 h 1403265"/>
                  <a:gd name="connsiteX4" fmla="*/ 2076451 w 2239818"/>
                  <a:gd name="connsiteY4" fmla="*/ 634120 h 1403265"/>
                  <a:gd name="connsiteX5" fmla="*/ 2078832 w 2239818"/>
                  <a:gd name="connsiteY5" fmla="*/ 648407 h 1403265"/>
                  <a:gd name="connsiteX6" fmla="*/ 2085976 w 2239818"/>
                  <a:gd name="connsiteY6" fmla="*/ 674601 h 1403265"/>
                  <a:gd name="connsiteX7" fmla="*/ 2088357 w 2239818"/>
                  <a:gd name="connsiteY7" fmla="*/ 693651 h 1403265"/>
                  <a:gd name="connsiteX8" fmla="*/ 1833563 w 2239818"/>
                  <a:gd name="connsiteY8" fmla="*/ 722226 h 1403265"/>
                  <a:gd name="connsiteX9" fmla="*/ 1728788 w 2239818"/>
                  <a:gd name="connsiteY9" fmla="*/ 726989 h 1403265"/>
                  <a:gd name="connsiteX10" fmla="*/ 1714501 w 2239818"/>
                  <a:gd name="connsiteY10" fmla="*/ 731751 h 1403265"/>
                  <a:gd name="connsiteX11" fmla="*/ 1602582 w 2239818"/>
                  <a:gd name="connsiteY11" fmla="*/ 734132 h 1403265"/>
                  <a:gd name="connsiteX12" fmla="*/ 1533526 w 2239818"/>
                  <a:gd name="connsiteY12" fmla="*/ 736514 h 1403265"/>
                  <a:gd name="connsiteX13" fmla="*/ 1393032 w 2239818"/>
                  <a:gd name="connsiteY13" fmla="*/ 722226 h 1403265"/>
                  <a:gd name="connsiteX14" fmla="*/ 1369219 w 2239818"/>
                  <a:gd name="connsiteY14" fmla="*/ 872245 h 1403265"/>
                  <a:gd name="connsiteX15" fmla="*/ 1364457 w 2239818"/>
                  <a:gd name="connsiteY15" fmla="*/ 896057 h 1403265"/>
                  <a:gd name="connsiteX16" fmla="*/ 1362076 w 2239818"/>
                  <a:gd name="connsiteY16" fmla="*/ 988926 h 1403265"/>
                  <a:gd name="connsiteX17" fmla="*/ 1359694 w 2239818"/>
                  <a:gd name="connsiteY17" fmla="*/ 1000832 h 1403265"/>
                  <a:gd name="connsiteX18" fmla="*/ 1364457 w 2239818"/>
                  <a:gd name="connsiteY18" fmla="*/ 1105607 h 1403265"/>
                  <a:gd name="connsiteX19" fmla="*/ 1366838 w 2239818"/>
                  <a:gd name="connsiteY19" fmla="*/ 1141326 h 1403265"/>
                  <a:gd name="connsiteX20" fmla="*/ 1371601 w 2239818"/>
                  <a:gd name="connsiteY20" fmla="*/ 1155614 h 1403265"/>
                  <a:gd name="connsiteX21" fmla="*/ 1373982 w 2239818"/>
                  <a:gd name="connsiteY21" fmla="*/ 1165139 h 1403265"/>
                  <a:gd name="connsiteX22" fmla="*/ 1376363 w 2239818"/>
                  <a:gd name="connsiteY22" fmla="*/ 1188951 h 1403265"/>
                  <a:gd name="connsiteX23" fmla="*/ 1378744 w 2239818"/>
                  <a:gd name="connsiteY23" fmla="*/ 1198476 h 1403265"/>
                  <a:gd name="connsiteX24" fmla="*/ 1383507 w 2239818"/>
                  <a:gd name="connsiteY24" fmla="*/ 1217526 h 1403265"/>
                  <a:gd name="connsiteX25" fmla="*/ 1390651 w 2239818"/>
                  <a:gd name="connsiteY25" fmla="*/ 1234195 h 1403265"/>
                  <a:gd name="connsiteX26" fmla="*/ 1393032 w 2239818"/>
                  <a:gd name="connsiteY26" fmla="*/ 1253245 h 1403265"/>
                  <a:gd name="connsiteX27" fmla="*/ 1395413 w 2239818"/>
                  <a:gd name="connsiteY27" fmla="*/ 1262770 h 1403265"/>
                  <a:gd name="connsiteX28" fmla="*/ 1397794 w 2239818"/>
                  <a:gd name="connsiteY28" fmla="*/ 1346114 h 1403265"/>
                  <a:gd name="connsiteX29" fmla="*/ 1400176 w 2239818"/>
                  <a:gd name="connsiteY29" fmla="*/ 1355639 h 1403265"/>
                  <a:gd name="connsiteX30" fmla="*/ 1402557 w 2239818"/>
                  <a:gd name="connsiteY30" fmla="*/ 1367545 h 1403265"/>
                  <a:gd name="connsiteX31" fmla="*/ 1400176 w 2239818"/>
                  <a:gd name="connsiteY31" fmla="*/ 1400882 h 1403265"/>
                  <a:gd name="connsiteX32" fmla="*/ 1393032 w 2239818"/>
                  <a:gd name="connsiteY32" fmla="*/ 1403264 h 1403265"/>
                  <a:gd name="connsiteX33" fmla="*/ 921544 w 2239818"/>
                  <a:gd name="connsiteY33" fmla="*/ 1398501 h 1403265"/>
                  <a:gd name="connsiteX34" fmla="*/ 866776 w 2239818"/>
                  <a:gd name="connsiteY34" fmla="*/ 1396120 h 1403265"/>
                  <a:gd name="connsiteX35" fmla="*/ 845344 w 2239818"/>
                  <a:gd name="connsiteY35" fmla="*/ 1393739 h 1403265"/>
                  <a:gd name="connsiteX36" fmla="*/ 776288 w 2239818"/>
                  <a:gd name="connsiteY36" fmla="*/ 1386595 h 1403265"/>
                  <a:gd name="connsiteX37" fmla="*/ 685801 w 2239818"/>
                  <a:gd name="connsiteY37" fmla="*/ 1388976 h 1403265"/>
                  <a:gd name="connsiteX38" fmla="*/ 681038 w 2239818"/>
                  <a:gd name="connsiteY38" fmla="*/ 1379451 h 1403265"/>
                  <a:gd name="connsiteX39" fmla="*/ 676276 w 2239818"/>
                  <a:gd name="connsiteY39" fmla="*/ 1217526 h 1403265"/>
                  <a:gd name="connsiteX40" fmla="*/ 697707 w 2239818"/>
                  <a:gd name="connsiteY40" fmla="*/ 703177 h 1403265"/>
                  <a:gd name="connsiteX41" fmla="*/ 52388 w 2239818"/>
                  <a:gd name="connsiteY41" fmla="*/ 684126 h 1403265"/>
                  <a:gd name="connsiteX42" fmla="*/ 1 w 2239818"/>
                  <a:gd name="connsiteY42" fmla="*/ 10233 h 1403265"/>
                  <a:gd name="connsiteX0" fmla="*/ 1225 w 2241042"/>
                  <a:gd name="connsiteY0" fmla="*/ 10233 h 1403265"/>
                  <a:gd name="connsiteX1" fmla="*/ 2091962 w 2241042"/>
                  <a:gd name="connsiteY1" fmla="*/ 14995 h 1403265"/>
                  <a:gd name="connsiteX2" fmla="*/ 2072912 w 2241042"/>
                  <a:gd name="connsiteY2" fmla="*/ 591257 h 1403265"/>
                  <a:gd name="connsiteX3" fmla="*/ 2075293 w 2241042"/>
                  <a:gd name="connsiteY3" fmla="*/ 624595 h 1403265"/>
                  <a:gd name="connsiteX4" fmla="*/ 2077675 w 2241042"/>
                  <a:gd name="connsiteY4" fmla="*/ 634120 h 1403265"/>
                  <a:gd name="connsiteX5" fmla="*/ 2080056 w 2241042"/>
                  <a:gd name="connsiteY5" fmla="*/ 648407 h 1403265"/>
                  <a:gd name="connsiteX6" fmla="*/ 2087200 w 2241042"/>
                  <a:gd name="connsiteY6" fmla="*/ 674601 h 1403265"/>
                  <a:gd name="connsiteX7" fmla="*/ 2089581 w 2241042"/>
                  <a:gd name="connsiteY7" fmla="*/ 693651 h 1403265"/>
                  <a:gd name="connsiteX8" fmla="*/ 1834787 w 2241042"/>
                  <a:gd name="connsiteY8" fmla="*/ 722226 h 1403265"/>
                  <a:gd name="connsiteX9" fmla="*/ 1730012 w 2241042"/>
                  <a:gd name="connsiteY9" fmla="*/ 726989 h 1403265"/>
                  <a:gd name="connsiteX10" fmla="*/ 1715725 w 2241042"/>
                  <a:gd name="connsiteY10" fmla="*/ 731751 h 1403265"/>
                  <a:gd name="connsiteX11" fmla="*/ 1603806 w 2241042"/>
                  <a:gd name="connsiteY11" fmla="*/ 734132 h 1403265"/>
                  <a:gd name="connsiteX12" fmla="*/ 1534750 w 2241042"/>
                  <a:gd name="connsiteY12" fmla="*/ 736514 h 1403265"/>
                  <a:gd name="connsiteX13" fmla="*/ 1394256 w 2241042"/>
                  <a:gd name="connsiteY13" fmla="*/ 722226 h 1403265"/>
                  <a:gd name="connsiteX14" fmla="*/ 1370443 w 2241042"/>
                  <a:gd name="connsiteY14" fmla="*/ 872245 h 1403265"/>
                  <a:gd name="connsiteX15" fmla="*/ 1365681 w 2241042"/>
                  <a:gd name="connsiteY15" fmla="*/ 896057 h 1403265"/>
                  <a:gd name="connsiteX16" fmla="*/ 1363300 w 2241042"/>
                  <a:gd name="connsiteY16" fmla="*/ 988926 h 1403265"/>
                  <a:gd name="connsiteX17" fmla="*/ 1360918 w 2241042"/>
                  <a:gd name="connsiteY17" fmla="*/ 1000832 h 1403265"/>
                  <a:gd name="connsiteX18" fmla="*/ 1365681 w 2241042"/>
                  <a:gd name="connsiteY18" fmla="*/ 1105607 h 1403265"/>
                  <a:gd name="connsiteX19" fmla="*/ 1368062 w 2241042"/>
                  <a:gd name="connsiteY19" fmla="*/ 1141326 h 1403265"/>
                  <a:gd name="connsiteX20" fmla="*/ 1372825 w 2241042"/>
                  <a:gd name="connsiteY20" fmla="*/ 1155614 h 1403265"/>
                  <a:gd name="connsiteX21" fmla="*/ 1375206 w 2241042"/>
                  <a:gd name="connsiteY21" fmla="*/ 1165139 h 1403265"/>
                  <a:gd name="connsiteX22" fmla="*/ 1377587 w 2241042"/>
                  <a:gd name="connsiteY22" fmla="*/ 1188951 h 1403265"/>
                  <a:gd name="connsiteX23" fmla="*/ 1379968 w 2241042"/>
                  <a:gd name="connsiteY23" fmla="*/ 1198476 h 1403265"/>
                  <a:gd name="connsiteX24" fmla="*/ 1384731 w 2241042"/>
                  <a:gd name="connsiteY24" fmla="*/ 1217526 h 1403265"/>
                  <a:gd name="connsiteX25" fmla="*/ 1391875 w 2241042"/>
                  <a:gd name="connsiteY25" fmla="*/ 1234195 h 1403265"/>
                  <a:gd name="connsiteX26" fmla="*/ 1394256 w 2241042"/>
                  <a:gd name="connsiteY26" fmla="*/ 1253245 h 1403265"/>
                  <a:gd name="connsiteX27" fmla="*/ 1396637 w 2241042"/>
                  <a:gd name="connsiteY27" fmla="*/ 1262770 h 1403265"/>
                  <a:gd name="connsiteX28" fmla="*/ 1399018 w 2241042"/>
                  <a:gd name="connsiteY28" fmla="*/ 1346114 h 1403265"/>
                  <a:gd name="connsiteX29" fmla="*/ 1401400 w 2241042"/>
                  <a:gd name="connsiteY29" fmla="*/ 1355639 h 1403265"/>
                  <a:gd name="connsiteX30" fmla="*/ 1403781 w 2241042"/>
                  <a:gd name="connsiteY30" fmla="*/ 1367545 h 1403265"/>
                  <a:gd name="connsiteX31" fmla="*/ 1401400 w 2241042"/>
                  <a:gd name="connsiteY31" fmla="*/ 1400882 h 1403265"/>
                  <a:gd name="connsiteX32" fmla="*/ 1394256 w 2241042"/>
                  <a:gd name="connsiteY32" fmla="*/ 1403264 h 1403265"/>
                  <a:gd name="connsiteX33" fmla="*/ 922768 w 2241042"/>
                  <a:gd name="connsiteY33" fmla="*/ 1398501 h 1403265"/>
                  <a:gd name="connsiteX34" fmla="*/ 868000 w 2241042"/>
                  <a:gd name="connsiteY34" fmla="*/ 1396120 h 1403265"/>
                  <a:gd name="connsiteX35" fmla="*/ 846568 w 2241042"/>
                  <a:gd name="connsiteY35" fmla="*/ 1393739 h 1403265"/>
                  <a:gd name="connsiteX36" fmla="*/ 777512 w 2241042"/>
                  <a:gd name="connsiteY36" fmla="*/ 1386595 h 1403265"/>
                  <a:gd name="connsiteX37" fmla="*/ 687025 w 2241042"/>
                  <a:gd name="connsiteY37" fmla="*/ 1388976 h 1403265"/>
                  <a:gd name="connsiteX38" fmla="*/ 682262 w 2241042"/>
                  <a:gd name="connsiteY38" fmla="*/ 1379451 h 1403265"/>
                  <a:gd name="connsiteX39" fmla="*/ 677500 w 2241042"/>
                  <a:gd name="connsiteY39" fmla="*/ 1217526 h 1403265"/>
                  <a:gd name="connsiteX40" fmla="*/ 698931 w 2241042"/>
                  <a:gd name="connsiteY40" fmla="*/ 703177 h 1403265"/>
                  <a:gd name="connsiteX41" fmla="*/ 3606 w 2241042"/>
                  <a:gd name="connsiteY41" fmla="*/ 703176 h 1403265"/>
                  <a:gd name="connsiteX42" fmla="*/ 1225 w 2241042"/>
                  <a:gd name="connsiteY42" fmla="*/ 10233 h 1403265"/>
                  <a:gd name="connsiteX0" fmla="*/ 1 w 2239818"/>
                  <a:gd name="connsiteY0" fmla="*/ 10233 h 1403265"/>
                  <a:gd name="connsiteX1" fmla="*/ 2090738 w 2239818"/>
                  <a:gd name="connsiteY1" fmla="*/ 14995 h 1403265"/>
                  <a:gd name="connsiteX2" fmla="*/ 2071688 w 2239818"/>
                  <a:gd name="connsiteY2" fmla="*/ 591257 h 1403265"/>
                  <a:gd name="connsiteX3" fmla="*/ 2074069 w 2239818"/>
                  <a:gd name="connsiteY3" fmla="*/ 624595 h 1403265"/>
                  <a:gd name="connsiteX4" fmla="*/ 2076451 w 2239818"/>
                  <a:gd name="connsiteY4" fmla="*/ 634120 h 1403265"/>
                  <a:gd name="connsiteX5" fmla="*/ 2078832 w 2239818"/>
                  <a:gd name="connsiteY5" fmla="*/ 648407 h 1403265"/>
                  <a:gd name="connsiteX6" fmla="*/ 2085976 w 2239818"/>
                  <a:gd name="connsiteY6" fmla="*/ 674601 h 1403265"/>
                  <a:gd name="connsiteX7" fmla="*/ 2088357 w 2239818"/>
                  <a:gd name="connsiteY7" fmla="*/ 693651 h 1403265"/>
                  <a:gd name="connsiteX8" fmla="*/ 1833563 w 2239818"/>
                  <a:gd name="connsiteY8" fmla="*/ 722226 h 1403265"/>
                  <a:gd name="connsiteX9" fmla="*/ 1728788 w 2239818"/>
                  <a:gd name="connsiteY9" fmla="*/ 726989 h 1403265"/>
                  <a:gd name="connsiteX10" fmla="*/ 1714501 w 2239818"/>
                  <a:gd name="connsiteY10" fmla="*/ 731751 h 1403265"/>
                  <a:gd name="connsiteX11" fmla="*/ 1602582 w 2239818"/>
                  <a:gd name="connsiteY11" fmla="*/ 734132 h 1403265"/>
                  <a:gd name="connsiteX12" fmla="*/ 1533526 w 2239818"/>
                  <a:gd name="connsiteY12" fmla="*/ 736514 h 1403265"/>
                  <a:gd name="connsiteX13" fmla="*/ 1393032 w 2239818"/>
                  <a:gd name="connsiteY13" fmla="*/ 722226 h 1403265"/>
                  <a:gd name="connsiteX14" fmla="*/ 1369219 w 2239818"/>
                  <a:gd name="connsiteY14" fmla="*/ 872245 h 1403265"/>
                  <a:gd name="connsiteX15" fmla="*/ 1364457 w 2239818"/>
                  <a:gd name="connsiteY15" fmla="*/ 896057 h 1403265"/>
                  <a:gd name="connsiteX16" fmla="*/ 1362076 w 2239818"/>
                  <a:gd name="connsiteY16" fmla="*/ 988926 h 1403265"/>
                  <a:gd name="connsiteX17" fmla="*/ 1359694 w 2239818"/>
                  <a:gd name="connsiteY17" fmla="*/ 1000832 h 1403265"/>
                  <a:gd name="connsiteX18" fmla="*/ 1364457 w 2239818"/>
                  <a:gd name="connsiteY18" fmla="*/ 1105607 h 1403265"/>
                  <a:gd name="connsiteX19" fmla="*/ 1366838 w 2239818"/>
                  <a:gd name="connsiteY19" fmla="*/ 1141326 h 1403265"/>
                  <a:gd name="connsiteX20" fmla="*/ 1371601 w 2239818"/>
                  <a:gd name="connsiteY20" fmla="*/ 1155614 h 1403265"/>
                  <a:gd name="connsiteX21" fmla="*/ 1373982 w 2239818"/>
                  <a:gd name="connsiteY21" fmla="*/ 1165139 h 1403265"/>
                  <a:gd name="connsiteX22" fmla="*/ 1376363 w 2239818"/>
                  <a:gd name="connsiteY22" fmla="*/ 1188951 h 1403265"/>
                  <a:gd name="connsiteX23" fmla="*/ 1378744 w 2239818"/>
                  <a:gd name="connsiteY23" fmla="*/ 1198476 h 1403265"/>
                  <a:gd name="connsiteX24" fmla="*/ 1383507 w 2239818"/>
                  <a:gd name="connsiteY24" fmla="*/ 1217526 h 1403265"/>
                  <a:gd name="connsiteX25" fmla="*/ 1390651 w 2239818"/>
                  <a:gd name="connsiteY25" fmla="*/ 1234195 h 1403265"/>
                  <a:gd name="connsiteX26" fmla="*/ 1393032 w 2239818"/>
                  <a:gd name="connsiteY26" fmla="*/ 1253245 h 1403265"/>
                  <a:gd name="connsiteX27" fmla="*/ 1395413 w 2239818"/>
                  <a:gd name="connsiteY27" fmla="*/ 1262770 h 1403265"/>
                  <a:gd name="connsiteX28" fmla="*/ 1397794 w 2239818"/>
                  <a:gd name="connsiteY28" fmla="*/ 1346114 h 1403265"/>
                  <a:gd name="connsiteX29" fmla="*/ 1400176 w 2239818"/>
                  <a:gd name="connsiteY29" fmla="*/ 1355639 h 1403265"/>
                  <a:gd name="connsiteX30" fmla="*/ 1402557 w 2239818"/>
                  <a:gd name="connsiteY30" fmla="*/ 1367545 h 1403265"/>
                  <a:gd name="connsiteX31" fmla="*/ 1400176 w 2239818"/>
                  <a:gd name="connsiteY31" fmla="*/ 1400882 h 1403265"/>
                  <a:gd name="connsiteX32" fmla="*/ 1393032 w 2239818"/>
                  <a:gd name="connsiteY32" fmla="*/ 1403264 h 1403265"/>
                  <a:gd name="connsiteX33" fmla="*/ 921544 w 2239818"/>
                  <a:gd name="connsiteY33" fmla="*/ 1398501 h 1403265"/>
                  <a:gd name="connsiteX34" fmla="*/ 866776 w 2239818"/>
                  <a:gd name="connsiteY34" fmla="*/ 1396120 h 1403265"/>
                  <a:gd name="connsiteX35" fmla="*/ 845344 w 2239818"/>
                  <a:gd name="connsiteY35" fmla="*/ 1393739 h 1403265"/>
                  <a:gd name="connsiteX36" fmla="*/ 776288 w 2239818"/>
                  <a:gd name="connsiteY36" fmla="*/ 1386595 h 1403265"/>
                  <a:gd name="connsiteX37" fmla="*/ 685801 w 2239818"/>
                  <a:gd name="connsiteY37" fmla="*/ 1388976 h 1403265"/>
                  <a:gd name="connsiteX38" fmla="*/ 681038 w 2239818"/>
                  <a:gd name="connsiteY38" fmla="*/ 1379451 h 1403265"/>
                  <a:gd name="connsiteX39" fmla="*/ 676276 w 2239818"/>
                  <a:gd name="connsiteY39" fmla="*/ 1217526 h 1403265"/>
                  <a:gd name="connsiteX40" fmla="*/ 697707 w 2239818"/>
                  <a:gd name="connsiteY40" fmla="*/ 703177 h 1403265"/>
                  <a:gd name="connsiteX41" fmla="*/ 2382 w 2239818"/>
                  <a:gd name="connsiteY41" fmla="*/ 703176 h 1403265"/>
                  <a:gd name="connsiteX42" fmla="*/ 1 w 2239818"/>
                  <a:gd name="connsiteY42" fmla="*/ 10233 h 1403265"/>
                  <a:gd name="connsiteX0" fmla="*/ 1 w 2166053"/>
                  <a:gd name="connsiteY0" fmla="*/ 461 h 1393493"/>
                  <a:gd name="connsiteX1" fmla="*/ 1993107 w 2166053"/>
                  <a:gd name="connsiteY1" fmla="*/ 36179 h 1393493"/>
                  <a:gd name="connsiteX2" fmla="*/ 2071688 w 2166053"/>
                  <a:gd name="connsiteY2" fmla="*/ 581485 h 1393493"/>
                  <a:gd name="connsiteX3" fmla="*/ 2074069 w 2166053"/>
                  <a:gd name="connsiteY3" fmla="*/ 614823 h 1393493"/>
                  <a:gd name="connsiteX4" fmla="*/ 2076451 w 2166053"/>
                  <a:gd name="connsiteY4" fmla="*/ 624348 h 1393493"/>
                  <a:gd name="connsiteX5" fmla="*/ 2078832 w 2166053"/>
                  <a:gd name="connsiteY5" fmla="*/ 638635 h 1393493"/>
                  <a:gd name="connsiteX6" fmla="*/ 2085976 w 2166053"/>
                  <a:gd name="connsiteY6" fmla="*/ 664829 h 1393493"/>
                  <a:gd name="connsiteX7" fmla="*/ 2088357 w 2166053"/>
                  <a:gd name="connsiteY7" fmla="*/ 683879 h 1393493"/>
                  <a:gd name="connsiteX8" fmla="*/ 1833563 w 2166053"/>
                  <a:gd name="connsiteY8" fmla="*/ 712454 h 1393493"/>
                  <a:gd name="connsiteX9" fmla="*/ 1728788 w 2166053"/>
                  <a:gd name="connsiteY9" fmla="*/ 717217 h 1393493"/>
                  <a:gd name="connsiteX10" fmla="*/ 1714501 w 2166053"/>
                  <a:gd name="connsiteY10" fmla="*/ 721979 h 1393493"/>
                  <a:gd name="connsiteX11" fmla="*/ 1602582 w 2166053"/>
                  <a:gd name="connsiteY11" fmla="*/ 724360 h 1393493"/>
                  <a:gd name="connsiteX12" fmla="*/ 1533526 w 2166053"/>
                  <a:gd name="connsiteY12" fmla="*/ 726742 h 1393493"/>
                  <a:gd name="connsiteX13" fmla="*/ 1393032 w 2166053"/>
                  <a:gd name="connsiteY13" fmla="*/ 712454 h 1393493"/>
                  <a:gd name="connsiteX14" fmla="*/ 1369219 w 2166053"/>
                  <a:gd name="connsiteY14" fmla="*/ 862473 h 1393493"/>
                  <a:gd name="connsiteX15" fmla="*/ 1364457 w 2166053"/>
                  <a:gd name="connsiteY15" fmla="*/ 886285 h 1393493"/>
                  <a:gd name="connsiteX16" fmla="*/ 1362076 w 2166053"/>
                  <a:gd name="connsiteY16" fmla="*/ 979154 h 1393493"/>
                  <a:gd name="connsiteX17" fmla="*/ 1359694 w 2166053"/>
                  <a:gd name="connsiteY17" fmla="*/ 991060 h 1393493"/>
                  <a:gd name="connsiteX18" fmla="*/ 1364457 w 2166053"/>
                  <a:gd name="connsiteY18" fmla="*/ 1095835 h 1393493"/>
                  <a:gd name="connsiteX19" fmla="*/ 1366838 w 2166053"/>
                  <a:gd name="connsiteY19" fmla="*/ 1131554 h 1393493"/>
                  <a:gd name="connsiteX20" fmla="*/ 1371601 w 2166053"/>
                  <a:gd name="connsiteY20" fmla="*/ 1145842 h 1393493"/>
                  <a:gd name="connsiteX21" fmla="*/ 1373982 w 2166053"/>
                  <a:gd name="connsiteY21" fmla="*/ 1155367 h 1393493"/>
                  <a:gd name="connsiteX22" fmla="*/ 1376363 w 2166053"/>
                  <a:gd name="connsiteY22" fmla="*/ 1179179 h 1393493"/>
                  <a:gd name="connsiteX23" fmla="*/ 1378744 w 2166053"/>
                  <a:gd name="connsiteY23" fmla="*/ 1188704 h 1393493"/>
                  <a:gd name="connsiteX24" fmla="*/ 1383507 w 2166053"/>
                  <a:gd name="connsiteY24" fmla="*/ 1207754 h 1393493"/>
                  <a:gd name="connsiteX25" fmla="*/ 1390651 w 2166053"/>
                  <a:gd name="connsiteY25" fmla="*/ 1224423 h 1393493"/>
                  <a:gd name="connsiteX26" fmla="*/ 1393032 w 2166053"/>
                  <a:gd name="connsiteY26" fmla="*/ 1243473 h 1393493"/>
                  <a:gd name="connsiteX27" fmla="*/ 1395413 w 2166053"/>
                  <a:gd name="connsiteY27" fmla="*/ 1252998 h 1393493"/>
                  <a:gd name="connsiteX28" fmla="*/ 1397794 w 2166053"/>
                  <a:gd name="connsiteY28" fmla="*/ 1336342 h 1393493"/>
                  <a:gd name="connsiteX29" fmla="*/ 1400176 w 2166053"/>
                  <a:gd name="connsiteY29" fmla="*/ 1345867 h 1393493"/>
                  <a:gd name="connsiteX30" fmla="*/ 1402557 w 2166053"/>
                  <a:gd name="connsiteY30" fmla="*/ 1357773 h 1393493"/>
                  <a:gd name="connsiteX31" fmla="*/ 1400176 w 2166053"/>
                  <a:gd name="connsiteY31" fmla="*/ 1391110 h 1393493"/>
                  <a:gd name="connsiteX32" fmla="*/ 1393032 w 2166053"/>
                  <a:gd name="connsiteY32" fmla="*/ 1393492 h 1393493"/>
                  <a:gd name="connsiteX33" fmla="*/ 921544 w 2166053"/>
                  <a:gd name="connsiteY33" fmla="*/ 1388729 h 1393493"/>
                  <a:gd name="connsiteX34" fmla="*/ 866776 w 2166053"/>
                  <a:gd name="connsiteY34" fmla="*/ 1386348 h 1393493"/>
                  <a:gd name="connsiteX35" fmla="*/ 845344 w 2166053"/>
                  <a:gd name="connsiteY35" fmla="*/ 1383967 h 1393493"/>
                  <a:gd name="connsiteX36" fmla="*/ 776288 w 2166053"/>
                  <a:gd name="connsiteY36" fmla="*/ 1376823 h 1393493"/>
                  <a:gd name="connsiteX37" fmla="*/ 685801 w 2166053"/>
                  <a:gd name="connsiteY37" fmla="*/ 1379204 h 1393493"/>
                  <a:gd name="connsiteX38" fmla="*/ 681038 w 2166053"/>
                  <a:gd name="connsiteY38" fmla="*/ 1369679 h 1393493"/>
                  <a:gd name="connsiteX39" fmla="*/ 676276 w 2166053"/>
                  <a:gd name="connsiteY39" fmla="*/ 1207754 h 1393493"/>
                  <a:gd name="connsiteX40" fmla="*/ 697707 w 2166053"/>
                  <a:gd name="connsiteY40" fmla="*/ 693405 h 1393493"/>
                  <a:gd name="connsiteX41" fmla="*/ 2382 w 2166053"/>
                  <a:gd name="connsiteY41" fmla="*/ 693404 h 1393493"/>
                  <a:gd name="connsiteX42" fmla="*/ 1 w 2166053"/>
                  <a:gd name="connsiteY42" fmla="*/ 461 h 1393493"/>
                  <a:gd name="connsiteX0" fmla="*/ 1 w 2237939"/>
                  <a:gd name="connsiteY0" fmla="*/ 13517 h 1406549"/>
                  <a:gd name="connsiteX1" fmla="*/ 2088357 w 2237939"/>
                  <a:gd name="connsiteY1" fmla="*/ 13516 h 1406549"/>
                  <a:gd name="connsiteX2" fmla="*/ 2071688 w 2237939"/>
                  <a:gd name="connsiteY2" fmla="*/ 594541 h 1406549"/>
                  <a:gd name="connsiteX3" fmla="*/ 2074069 w 2237939"/>
                  <a:gd name="connsiteY3" fmla="*/ 627879 h 1406549"/>
                  <a:gd name="connsiteX4" fmla="*/ 2076451 w 2237939"/>
                  <a:gd name="connsiteY4" fmla="*/ 637404 h 1406549"/>
                  <a:gd name="connsiteX5" fmla="*/ 2078832 w 2237939"/>
                  <a:gd name="connsiteY5" fmla="*/ 651691 h 1406549"/>
                  <a:gd name="connsiteX6" fmla="*/ 2085976 w 2237939"/>
                  <a:gd name="connsiteY6" fmla="*/ 677885 h 1406549"/>
                  <a:gd name="connsiteX7" fmla="*/ 2088357 w 2237939"/>
                  <a:gd name="connsiteY7" fmla="*/ 696935 h 1406549"/>
                  <a:gd name="connsiteX8" fmla="*/ 1833563 w 2237939"/>
                  <a:gd name="connsiteY8" fmla="*/ 725510 h 1406549"/>
                  <a:gd name="connsiteX9" fmla="*/ 1728788 w 2237939"/>
                  <a:gd name="connsiteY9" fmla="*/ 730273 h 1406549"/>
                  <a:gd name="connsiteX10" fmla="*/ 1714501 w 2237939"/>
                  <a:gd name="connsiteY10" fmla="*/ 735035 h 1406549"/>
                  <a:gd name="connsiteX11" fmla="*/ 1602582 w 2237939"/>
                  <a:gd name="connsiteY11" fmla="*/ 737416 h 1406549"/>
                  <a:gd name="connsiteX12" fmla="*/ 1533526 w 2237939"/>
                  <a:gd name="connsiteY12" fmla="*/ 739798 h 1406549"/>
                  <a:gd name="connsiteX13" fmla="*/ 1393032 w 2237939"/>
                  <a:gd name="connsiteY13" fmla="*/ 725510 h 1406549"/>
                  <a:gd name="connsiteX14" fmla="*/ 1369219 w 2237939"/>
                  <a:gd name="connsiteY14" fmla="*/ 875529 h 1406549"/>
                  <a:gd name="connsiteX15" fmla="*/ 1364457 w 2237939"/>
                  <a:gd name="connsiteY15" fmla="*/ 899341 h 1406549"/>
                  <a:gd name="connsiteX16" fmla="*/ 1362076 w 2237939"/>
                  <a:gd name="connsiteY16" fmla="*/ 992210 h 1406549"/>
                  <a:gd name="connsiteX17" fmla="*/ 1359694 w 2237939"/>
                  <a:gd name="connsiteY17" fmla="*/ 1004116 h 1406549"/>
                  <a:gd name="connsiteX18" fmla="*/ 1364457 w 2237939"/>
                  <a:gd name="connsiteY18" fmla="*/ 1108891 h 1406549"/>
                  <a:gd name="connsiteX19" fmla="*/ 1366838 w 2237939"/>
                  <a:gd name="connsiteY19" fmla="*/ 1144610 h 1406549"/>
                  <a:gd name="connsiteX20" fmla="*/ 1371601 w 2237939"/>
                  <a:gd name="connsiteY20" fmla="*/ 1158898 h 1406549"/>
                  <a:gd name="connsiteX21" fmla="*/ 1373982 w 2237939"/>
                  <a:gd name="connsiteY21" fmla="*/ 1168423 h 1406549"/>
                  <a:gd name="connsiteX22" fmla="*/ 1376363 w 2237939"/>
                  <a:gd name="connsiteY22" fmla="*/ 1192235 h 1406549"/>
                  <a:gd name="connsiteX23" fmla="*/ 1378744 w 2237939"/>
                  <a:gd name="connsiteY23" fmla="*/ 1201760 h 1406549"/>
                  <a:gd name="connsiteX24" fmla="*/ 1383507 w 2237939"/>
                  <a:gd name="connsiteY24" fmla="*/ 1220810 h 1406549"/>
                  <a:gd name="connsiteX25" fmla="*/ 1390651 w 2237939"/>
                  <a:gd name="connsiteY25" fmla="*/ 1237479 h 1406549"/>
                  <a:gd name="connsiteX26" fmla="*/ 1393032 w 2237939"/>
                  <a:gd name="connsiteY26" fmla="*/ 1256529 h 1406549"/>
                  <a:gd name="connsiteX27" fmla="*/ 1395413 w 2237939"/>
                  <a:gd name="connsiteY27" fmla="*/ 1266054 h 1406549"/>
                  <a:gd name="connsiteX28" fmla="*/ 1397794 w 2237939"/>
                  <a:gd name="connsiteY28" fmla="*/ 1349398 h 1406549"/>
                  <a:gd name="connsiteX29" fmla="*/ 1400176 w 2237939"/>
                  <a:gd name="connsiteY29" fmla="*/ 1358923 h 1406549"/>
                  <a:gd name="connsiteX30" fmla="*/ 1402557 w 2237939"/>
                  <a:gd name="connsiteY30" fmla="*/ 1370829 h 1406549"/>
                  <a:gd name="connsiteX31" fmla="*/ 1400176 w 2237939"/>
                  <a:gd name="connsiteY31" fmla="*/ 1404166 h 1406549"/>
                  <a:gd name="connsiteX32" fmla="*/ 1393032 w 2237939"/>
                  <a:gd name="connsiteY32" fmla="*/ 1406548 h 1406549"/>
                  <a:gd name="connsiteX33" fmla="*/ 921544 w 2237939"/>
                  <a:gd name="connsiteY33" fmla="*/ 1401785 h 1406549"/>
                  <a:gd name="connsiteX34" fmla="*/ 866776 w 2237939"/>
                  <a:gd name="connsiteY34" fmla="*/ 1399404 h 1406549"/>
                  <a:gd name="connsiteX35" fmla="*/ 845344 w 2237939"/>
                  <a:gd name="connsiteY35" fmla="*/ 1397023 h 1406549"/>
                  <a:gd name="connsiteX36" fmla="*/ 776288 w 2237939"/>
                  <a:gd name="connsiteY36" fmla="*/ 1389879 h 1406549"/>
                  <a:gd name="connsiteX37" fmla="*/ 685801 w 2237939"/>
                  <a:gd name="connsiteY37" fmla="*/ 1392260 h 1406549"/>
                  <a:gd name="connsiteX38" fmla="*/ 681038 w 2237939"/>
                  <a:gd name="connsiteY38" fmla="*/ 1382735 h 1406549"/>
                  <a:gd name="connsiteX39" fmla="*/ 676276 w 2237939"/>
                  <a:gd name="connsiteY39" fmla="*/ 1220810 h 1406549"/>
                  <a:gd name="connsiteX40" fmla="*/ 697707 w 2237939"/>
                  <a:gd name="connsiteY40" fmla="*/ 706461 h 1406549"/>
                  <a:gd name="connsiteX41" fmla="*/ 2382 w 2237939"/>
                  <a:gd name="connsiteY41" fmla="*/ 706460 h 1406549"/>
                  <a:gd name="connsiteX42" fmla="*/ 1 w 2237939"/>
                  <a:gd name="connsiteY42" fmla="*/ 13517 h 1406549"/>
                  <a:gd name="connsiteX0" fmla="*/ 1 w 2237939"/>
                  <a:gd name="connsiteY0" fmla="*/ 1 h 1393033"/>
                  <a:gd name="connsiteX1" fmla="*/ 2088357 w 2237939"/>
                  <a:gd name="connsiteY1" fmla="*/ 0 h 1393033"/>
                  <a:gd name="connsiteX2" fmla="*/ 2071688 w 2237939"/>
                  <a:gd name="connsiteY2" fmla="*/ 581025 h 1393033"/>
                  <a:gd name="connsiteX3" fmla="*/ 2074069 w 2237939"/>
                  <a:gd name="connsiteY3" fmla="*/ 614363 h 1393033"/>
                  <a:gd name="connsiteX4" fmla="*/ 2076451 w 2237939"/>
                  <a:gd name="connsiteY4" fmla="*/ 623888 h 1393033"/>
                  <a:gd name="connsiteX5" fmla="*/ 2078832 w 2237939"/>
                  <a:gd name="connsiteY5" fmla="*/ 638175 h 1393033"/>
                  <a:gd name="connsiteX6" fmla="*/ 2085976 w 2237939"/>
                  <a:gd name="connsiteY6" fmla="*/ 664369 h 1393033"/>
                  <a:gd name="connsiteX7" fmla="*/ 2088357 w 2237939"/>
                  <a:gd name="connsiteY7" fmla="*/ 683419 h 1393033"/>
                  <a:gd name="connsiteX8" fmla="*/ 1833563 w 2237939"/>
                  <a:gd name="connsiteY8" fmla="*/ 711994 h 1393033"/>
                  <a:gd name="connsiteX9" fmla="*/ 1728788 w 2237939"/>
                  <a:gd name="connsiteY9" fmla="*/ 716757 h 1393033"/>
                  <a:gd name="connsiteX10" fmla="*/ 1714501 w 2237939"/>
                  <a:gd name="connsiteY10" fmla="*/ 721519 h 1393033"/>
                  <a:gd name="connsiteX11" fmla="*/ 1602582 w 2237939"/>
                  <a:gd name="connsiteY11" fmla="*/ 723900 h 1393033"/>
                  <a:gd name="connsiteX12" fmla="*/ 1533526 w 2237939"/>
                  <a:gd name="connsiteY12" fmla="*/ 726282 h 1393033"/>
                  <a:gd name="connsiteX13" fmla="*/ 1393032 w 2237939"/>
                  <a:gd name="connsiteY13" fmla="*/ 711994 h 1393033"/>
                  <a:gd name="connsiteX14" fmla="*/ 1369219 w 2237939"/>
                  <a:gd name="connsiteY14" fmla="*/ 862013 h 1393033"/>
                  <a:gd name="connsiteX15" fmla="*/ 1364457 w 2237939"/>
                  <a:gd name="connsiteY15" fmla="*/ 885825 h 1393033"/>
                  <a:gd name="connsiteX16" fmla="*/ 1362076 w 2237939"/>
                  <a:gd name="connsiteY16" fmla="*/ 978694 h 1393033"/>
                  <a:gd name="connsiteX17" fmla="*/ 1359694 w 2237939"/>
                  <a:gd name="connsiteY17" fmla="*/ 990600 h 1393033"/>
                  <a:gd name="connsiteX18" fmla="*/ 1364457 w 2237939"/>
                  <a:gd name="connsiteY18" fmla="*/ 1095375 h 1393033"/>
                  <a:gd name="connsiteX19" fmla="*/ 1366838 w 2237939"/>
                  <a:gd name="connsiteY19" fmla="*/ 1131094 h 1393033"/>
                  <a:gd name="connsiteX20" fmla="*/ 1371601 w 2237939"/>
                  <a:gd name="connsiteY20" fmla="*/ 1145382 h 1393033"/>
                  <a:gd name="connsiteX21" fmla="*/ 1373982 w 2237939"/>
                  <a:gd name="connsiteY21" fmla="*/ 1154907 h 1393033"/>
                  <a:gd name="connsiteX22" fmla="*/ 1376363 w 2237939"/>
                  <a:gd name="connsiteY22" fmla="*/ 1178719 h 1393033"/>
                  <a:gd name="connsiteX23" fmla="*/ 1378744 w 2237939"/>
                  <a:gd name="connsiteY23" fmla="*/ 1188244 h 1393033"/>
                  <a:gd name="connsiteX24" fmla="*/ 1383507 w 2237939"/>
                  <a:gd name="connsiteY24" fmla="*/ 1207294 h 1393033"/>
                  <a:gd name="connsiteX25" fmla="*/ 1390651 w 2237939"/>
                  <a:gd name="connsiteY25" fmla="*/ 1223963 h 1393033"/>
                  <a:gd name="connsiteX26" fmla="*/ 1393032 w 2237939"/>
                  <a:gd name="connsiteY26" fmla="*/ 1243013 h 1393033"/>
                  <a:gd name="connsiteX27" fmla="*/ 1395413 w 2237939"/>
                  <a:gd name="connsiteY27" fmla="*/ 1252538 h 1393033"/>
                  <a:gd name="connsiteX28" fmla="*/ 1397794 w 2237939"/>
                  <a:gd name="connsiteY28" fmla="*/ 1335882 h 1393033"/>
                  <a:gd name="connsiteX29" fmla="*/ 1400176 w 2237939"/>
                  <a:gd name="connsiteY29" fmla="*/ 1345407 h 1393033"/>
                  <a:gd name="connsiteX30" fmla="*/ 1402557 w 2237939"/>
                  <a:gd name="connsiteY30" fmla="*/ 1357313 h 1393033"/>
                  <a:gd name="connsiteX31" fmla="*/ 1400176 w 2237939"/>
                  <a:gd name="connsiteY31" fmla="*/ 1390650 h 1393033"/>
                  <a:gd name="connsiteX32" fmla="*/ 1393032 w 2237939"/>
                  <a:gd name="connsiteY32" fmla="*/ 1393032 h 1393033"/>
                  <a:gd name="connsiteX33" fmla="*/ 921544 w 2237939"/>
                  <a:gd name="connsiteY33" fmla="*/ 1388269 h 1393033"/>
                  <a:gd name="connsiteX34" fmla="*/ 866776 w 2237939"/>
                  <a:gd name="connsiteY34" fmla="*/ 1385888 h 1393033"/>
                  <a:gd name="connsiteX35" fmla="*/ 845344 w 2237939"/>
                  <a:gd name="connsiteY35" fmla="*/ 1383507 h 1393033"/>
                  <a:gd name="connsiteX36" fmla="*/ 776288 w 2237939"/>
                  <a:gd name="connsiteY36" fmla="*/ 1376363 h 1393033"/>
                  <a:gd name="connsiteX37" fmla="*/ 685801 w 2237939"/>
                  <a:gd name="connsiteY37" fmla="*/ 1378744 h 1393033"/>
                  <a:gd name="connsiteX38" fmla="*/ 681038 w 2237939"/>
                  <a:gd name="connsiteY38" fmla="*/ 1369219 h 1393033"/>
                  <a:gd name="connsiteX39" fmla="*/ 676276 w 2237939"/>
                  <a:gd name="connsiteY39" fmla="*/ 1207294 h 1393033"/>
                  <a:gd name="connsiteX40" fmla="*/ 697707 w 2237939"/>
                  <a:gd name="connsiteY40" fmla="*/ 692945 h 1393033"/>
                  <a:gd name="connsiteX41" fmla="*/ 2382 w 2237939"/>
                  <a:gd name="connsiteY41" fmla="*/ 692944 h 1393033"/>
                  <a:gd name="connsiteX42" fmla="*/ 1 w 2237939"/>
                  <a:gd name="connsiteY42" fmla="*/ 1 h 1393033"/>
                  <a:gd name="connsiteX0" fmla="*/ 1 w 2088357"/>
                  <a:gd name="connsiteY0" fmla="*/ 1 h 1393033"/>
                  <a:gd name="connsiteX1" fmla="*/ 2088357 w 2088357"/>
                  <a:gd name="connsiteY1" fmla="*/ 0 h 1393033"/>
                  <a:gd name="connsiteX2" fmla="*/ 2071688 w 2088357"/>
                  <a:gd name="connsiteY2" fmla="*/ 581025 h 1393033"/>
                  <a:gd name="connsiteX3" fmla="*/ 2074069 w 2088357"/>
                  <a:gd name="connsiteY3" fmla="*/ 614363 h 1393033"/>
                  <a:gd name="connsiteX4" fmla="*/ 2076451 w 2088357"/>
                  <a:gd name="connsiteY4" fmla="*/ 623888 h 1393033"/>
                  <a:gd name="connsiteX5" fmla="*/ 2078832 w 2088357"/>
                  <a:gd name="connsiteY5" fmla="*/ 638175 h 1393033"/>
                  <a:gd name="connsiteX6" fmla="*/ 2085976 w 2088357"/>
                  <a:gd name="connsiteY6" fmla="*/ 664369 h 1393033"/>
                  <a:gd name="connsiteX7" fmla="*/ 2088357 w 2088357"/>
                  <a:gd name="connsiteY7" fmla="*/ 683419 h 1393033"/>
                  <a:gd name="connsiteX8" fmla="*/ 1833563 w 2088357"/>
                  <a:gd name="connsiteY8" fmla="*/ 711994 h 1393033"/>
                  <a:gd name="connsiteX9" fmla="*/ 1728788 w 2088357"/>
                  <a:gd name="connsiteY9" fmla="*/ 716757 h 1393033"/>
                  <a:gd name="connsiteX10" fmla="*/ 1714501 w 2088357"/>
                  <a:gd name="connsiteY10" fmla="*/ 721519 h 1393033"/>
                  <a:gd name="connsiteX11" fmla="*/ 1602582 w 2088357"/>
                  <a:gd name="connsiteY11" fmla="*/ 723900 h 1393033"/>
                  <a:gd name="connsiteX12" fmla="*/ 1533526 w 2088357"/>
                  <a:gd name="connsiteY12" fmla="*/ 726282 h 1393033"/>
                  <a:gd name="connsiteX13" fmla="*/ 1393032 w 2088357"/>
                  <a:gd name="connsiteY13" fmla="*/ 711994 h 1393033"/>
                  <a:gd name="connsiteX14" fmla="*/ 1369219 w 2088357"/>
                  <a:gd name="connsiteY14" fmla="*/ 862013 h 1393033"/>
                  <a:gd name="connsiteX15" fmla="*/ 1364457 w 2088357"/>
                  <a:gd name="connsiteY15" fmla="*/ 885825 h 1393033"/>
                  <a:gd name="connsiteX16" fmla="*/ 1362076 w 2088357"/>
                  <a:gd name="connsiteY16" fmla="*/ 978694 h 1393033"/>
                  <a:gd name="connsiteX17" fmla="*/ 1359694 w 2088357"/>
                  <a:gd name="connsiteY17" fmla="*/ 990600 h 1393033"/>
                  <a:gd name="connsiteX18" fmla="*/ 1364457 w 2088357"/>
                  <a:gd name="connsiteY18" fmla="*/ 1095375 h 1393033"/>
                  <a:gd name="connsiteX19" fmla="*/ 1366838 w 2088357"/>
                  <a:gd name="connsiteY19" fmla="*/ 1131094 h 1393033"/>
                  <a:gd name="connsiteX20" fmla="*/ 1371601 w 2088357"/>
                  <a:gd name="connsiteY20" fmla="*/ 1145382 h 1393033"/>
                  <a:gd name="connsiteX21" fmla="*/ 1373982 w 2088357"/>
                  <a:gd name="connsiteY21" fmla="*/ 1154907 h 1393033"/>
                  <a:gd name="connsiteX22" fmla="*/ 1376363 w 2088357"/>
                  <a:gd name="connsiteY22" fmla="*/ 1178719 h 1393033"/>
                  <a:gd name="connsiteX23" fmla="*/ 1378744 w 2088357"/>
                  <a:gd name="connsiteY23" fmla="*/ 1188244 h 1393033"/>
                  <a:gd name="connsiteX24" fmla="*/ 1383507 w 2088357"/>
                  <a:gd name="connsiteY24" fmla="*/ 1207294 h 1393033"/>
                  <a:gd name="connsiteX25" fmla="*/ 1390651 w 2088357"/>
                  <a:gd name="connsiteY25" fmla="*/ 1223963 h 1393033"/>
                  <a:gd name="connsiteX26" fmla="*/ 1393032 w 2088357"/>
                  <a:gd name="connsiteY26" fmla="*/ 1243013 h 1393033"/>
                  <a:gd name="connsiteX27" fmla="*/ 1395413 w 2088357"/>
                  <a:gd name="connsiteY27" fmla="*/ 1252538 h 1393033"/>
                  <a:gd name="connsiteX28" fmla="*/ 1397794 w 2088357"/>
                  <a:gd name="connsiteY28" fmla="*/ 1335882 h 1393033"/>
                  <a:gd name="connsiteX29" fmla="*/ 1400176 w 2088357"/>
                  <a:gd name="connsiteY29" fmla="*/ 1345407 h 1393033"/>
                  <a:gd name="connsiteX30" fmla="*/ 1402557 w 2088357"/>
                  <a:gd name="connsiteY30" fmla="*/ 1357313 h 1393033"/>
                  <a:gd name="connsiteX31" fmla="*/ 1400176 w 2088357"/>
                  <a:gd name="connsiteY31" fmla="*/ 1390650 h 1393033"/>
                  <a:gd name="connsiteX32" fmla="*/ 1393032 w 2088357"/>
                  <a:gd name="connsiteY32" fmla="*/ 1393032 h 1393033"/>
                  <a:gd name="connsiteX33" fmla="*/ 921544 w 2088357"/>
                  <a:gd name="connsiteY33" fmla="*/ 1388269 h 1393033"/>
                  <a:gd name="connsiteX34" fmla="*/ 866776 w 2088357"/>
                  <a:gd name="connsiteY34" fmla="*/ 1385888 h 1393033"/>
                  <a:gd name="connsiteX35" fmla="*/ 845344 w 2088357"/>
                  <a:gd name="connsiteY35" fmla="*/ 1383507 h 1393033"/>
                  <a:gd name="connsiteX36" fmla="*/ 776288 w 2088357"/>
                  <a:gd name="connsiteY36" fmla="*/ 1376363 h 1393033"/>
                  <a:gd name="connsiteX37" fmla="*/ 685801 w 2088357"/>
                  <a:gd name="connsiteY37" fmla="*/ 1378744 h 1393033"/>
                  <a:gd name="connsiteX38" fmla="*/ 681038 w 2088357"/>
                  <a:gd name="connsiteY38" fmla="*/ 1369219 h 1393033"/>
                  <a:gd name="connsiteX39" fmla="*/ 676276 w 2088357"/>
                  <a:gd name="connsiteY39" fmla="*/ 1207294 h 1393033"/>
                  <a:gd name="connsiteX40" fmla="*/ 697707 w 2088357"/>
                  <a:gd name="connsiteY40" fmla="*/ 692945 h 1393033"/>
                  <a:gd name="connsiteX41" fmla="*/ 2382 w 2088357"/>
                  <a:gd name="connsiteY41" fmla="*/ 692944 h 1393033"/>
                  <a:gd name="connsiteX42" fmla="*/ 1 w 2088357"/>
                  <a:gd name="connsiteY42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81038 w 2238796"/>
                  <a:gd name="connsiteY37" fmla="*/ 1369219 h 1393033"/>
                  <a:gd name="connsiteX38" fmla="*/ 676276 w 2238796"/>
                  <a:gd name="connsiteY38" fmla="*/ 1207294 h 1393033"/>
                  <a:gd name="connsiteX39" fmla="*/ 697707 w 2238796"/>
                  <a:gd name="connsiteY39" fmla="*/ 692945 h 1393033"/>
                  <a:gd name="connsiteX40" fmla="*/ 2382 w 2238796"/>
                  <a:gd name="connsiteY40" fmla="*/ 692944 h 1393033"/>
                  <a:gd name="connsiteX41" fmla="*/ 1 w 2238796"/>
                  <a:gd name="connsiteY41" fmla="*/ 1 h 1393033"/>
                  <a:gd name="connsiteX0" fmla="*/ 1 w 2238796"/>
                  <a:gd name="connsiteY0" fmla="*/ 1 h 1422547"/>
                  <a:gd name="connsiteX1" fmla="*/ 2088357 w 2238796"/>
                  <a:gd name="connsiteY1" fmla="*/ 0 h 1422547"/>
                  <a:gd name="connsiteX2" fmla="*/ 2074069 w 2238796"/>
                  <a:gd name="connsiteY2" fmla="*/ 614363 h 1422547"/>
                  <a:gd name="connsiteX3" fmla="*/ 2076451 w 2238796"/>
                  <a:gd name="connsiteY3" fmla="*/ 623888 h 1422547"/>
                  <a:gd name="connsiteX4" fmla="*/ 2078832 w 2238796"/>
                  <a:gd name="connsiteY4" fmla="*/ 638175 h 1422547"/>
                  <a:gd name="connsiteX5" fmla="*/ 2085976 w 2238796"/>
                  <a:gd name="connsiteY5" fmla="*/ 664369 h 1422547"/>
                  <a:gd name="connsiteX6" fmla="*/ 2088357 w 2238796"/>
                  <a:gd name="connsiteY6" fmla="*/ 683419 h 1422547"/>
                  <a:gd name="connsiteX7" fmla="*/ 1833563 w 2238796"/>
                  <a:gd name="connsiteY7" fmla="*/ 711994 h 1422547"/>
                  <a:gd name="connsiteX8" fmla="*/ 1728788 w 2238796"/>
                  <a:gd name="connsiteY8" fmla="*/ 716757 h 1422547"/>
                  <a:gd name="connsiteX9" fmla="*/ 1714501 w 2238796"/>
                  <a:gd name="connsiteY9" fmla="*/ 721519 h 1422547"/>
                  <a:gd name="connsiteX10" fmla="*/ 1602582 w 2238796"/>
                  <a:gd name="connsiteY10" fmla="*/ 723900 h 1422547"/>
                  <a:gd name="connsiteX11" fmla="*/ 1533526 w 2238796"/>
                  <a:gd name="connsiteY11" fmla="*/ 726282 h 1422547"/>
                  <a:gd name="connsiteX12" fmla="*/ 1393032 w 2238796"/>
                  <a:gd name="connsiteY12" fmla="*/ 711994 h 1422547"/>
                  <a:gd name="connsiteX13" fmla="*/ 1369219 w 2238796"/>
                  <a:gd name="connsiteY13" fmla="*/ 862013 h 1422547"/>
                  <a:gd name="connsiteX14" fmla="*/ 1364457 w 2238796"/>
                  <a:gd name="connsiteY14" fmla="*/ 885825 h 1422547"/>
                  <a:gd name="connsiteX15" fmla="*/ 1362076 w 2238796"/>
                  <a:gd name="connsiteY15" fmla="*/ 978694 h 1422547"/>
                  <a:gd name="connsiteX16" fmla="*/ 1359694 w 2238796"/>
                  <a:gd name="connsiteY16" fmla="*/ 990600 h 1422547"/>
                  <a:gd name="connsiteX17" fmla="*/ 1364457 w 2238796"/>
                  <a:gd name="connsiteY17" fmla="*/ 1095375 h 1422547"/>
                  <a:gd name="connsiteX18" fmla="*/ 1366838 w 2238796"/>
                  <a:gd name="connsiteY18" fmla="*/ 1131094 h 1422547"/>
                  <a:gd name="connsiteX19" fmla="*/ 1371601 w 2238796"/>
                  <a:gd name="connsiteY19" fmla="*/ 1145382 h 1422547"/>
                  <a:gd name="connsiteX20" fmla="*/ 1373982 w 2238796"/>
                  <a:gd name="connsiteY20" fmla="*/ 1154907 h 1422547"/>
                  <a:gd name="connsiteX21" fmla="*/ 1376363 w 2238796"/>
                  <a:gd name="connsiteY21" fmla="*/ 1178719 h 1422547"/>
                  <a:gd name="connsiteX22" fmla="*/ 1378744 w 2238796"/>
                  <a:gd name="connsiteY22" fmla="*/ 1188244 h 1422547"/>
                  <a:gd name="connsiteX23" fmla="*/ 1383507 w 2238796"/>
                  <a:gd name="connsiteY23" fmla="*/ 1207294 h 1422547"/>
                  <a:gd name="connsiteX24" fmla="*/ 1390651 w 2238796"/>
                  <a:gd name="connsiteY24" fmla="*/ 1223963 h 1422547"/>
                  <a:gd name="connsiteX25" fmla="*/ 1393032 w 2238796"/>
                  <a:gd name="connsiteY25" fmla="*/ 1243013 h 1422547"/>
                  <a:gd name="connsiteX26" fmla="*/ 1395413 w 2238796"/>
                  <a:gd name="connsiteY26" fmla="*/ 1252538 h 1422547"/>
                  <a:gd name="connsiteX27" fmla="*/ 1397794 w 2238796"/>
                  <a:gd name="connsiteY27" fmla="*/ 1335882 h 1422547"/>
                  <a:gd name="connsiteX28" fmla="*/ 1400176 w 2238796"/>
                  <a:gd name="connsiteY28" fmla="*/ 1345407 h 1422547"/>
                  <a:gd name="connsiteX29" fmla="*/ 1402557 w 2238796"/>
                  <a:gd name="connsiteY29" fmla="*/ 1357313 h 1422547"/>
                  <a:gd name="connsiteX30" fmla="*/ 1400176 w 2238796"/>
                  <a:gd name="connsiteY30" fmla="*/ 1390650 h 1422547"/>
                  <a:gd name="connsiteX31" fmla="*/ 1393032 w 2238796"/>
                  <a:gd name="connsiteY31" fmla="*/ 1393032 h 1422547"/>
                  <a:gd name="connsiteX32" fmla="*/ 921544 w 2238796"/>
                  <a:gd name="connsiteY32" fmla="*/ 1388269 h 1422547"/>
                  <a:gd name="connsiteX33" fmla="*/ 866776 w 2238796"/>
                  <a:gd name="connsiteY33" fmla="*/ 1385888 h 1422547"/>
                  <a:gd name="connsiteX34" fmla="*/ 845344 w 2238796"/>
                  <a:gd name="connsiteY34" fmla="*/ 1383507 h 1422547"/>
                  <a:gd name="connsiteX35" fmla="*/ 776288 w 2238796"/>
                  <a:gd name="connsiteY35" fmla="*/ 1376363 h 1422547"/>
                  <a:gd name="connsiteX36" fmla="*/ 685801 w 2238796"/>
                  <a:gd name="connsiteY36" fmla="*/ 1378744 h 1422547"/>
                  <a:gd name="connsiteX37" fmla="*/ 681038 w 2238796"/>
                  <a:gd name="connsiteY37" fmla="*/ 1369219 h 1422547"/>
                  <a:gd name="connsiteX38" fmla="*/ 697707 w 2238796"/>
                  <a:gd name="connsiteY38" fmla="*/ 692945 h 1422547"/>
                  <a:gd name="connsiteX39" fmla="*/ 2382 w 2238796"/>
                  <a:gd name="connsiteY39" fmla="*/ 692944 h 1422547"/>
                  <a:gd name="connsiteX40" fmla="*/ 1 w 2238796"/>
                  <a:gd name="connsiteY40" fmla="*/ 1 h 1422547"/>
                  <a:gd name="connsiteX0" fmla="*/ 1 w 2238796"/>
                  <a:gd name="connsiteY0" fmla="*/ 1 h 1428930"/>
                  <a:gd name="connsiteX1" fmla="*/ 2088357 w 2238796"/>
                  <a:gd name="connsiteY1" fmla="*/ 0 h 1428930"/>
                  <a:gd name="connsiteX2" fmla="*/ 2074069 w 2238796"/>
                  <a:gd name="connsiteY2" fmla="*/ 614363 h 1428930"/>
                  <a:gd name="connsiteX3" fmla="*/ 2076451 w 2238796"/>
                  <a:gd name="connsiteY3" fmla="*/ 623888 h 1428930"/>
                  <a:gd name="connsiteX4" fmla="*/ 2078832 w 2238796"/>
                  <a:gd name="connsiteY4" fmla="*/ 638175 h 1428930"/>
                  <a:gd name="connsiteX5" fmla="*/ 2085976 w 2238796"/>
                  <a:gd name="connsiteY5" fmla="*/ 664369 h 1428930"/>
                  <a:gd name="connsiteX6" fmla="*/ 2088357 w 2238796"/>
                  <a:gd name="connsiteY6" fmla="*/ 683419 h 1428930"/>
                  <a:gd name="connsiteX7" fmla="*/ 1833563 w 2238796"/>
                  <a:gd name="connsiteY7" fmla="*/ 711994 h 1428930"/>
                  <a:gd name="connsiteX8" fmla="*/ 1728788 w 2238796"/>
                  <a:gd name="connsiteY8" fmla="*/ 716757 h 1428930"/>
                  <a:gd name="connsiteX9" fmla="*/ 1714501 w 2238796"/>
                  <a:gd name="connsiteY9" fmla="*/ 721519 h 1428930"/>
                  <a:gd name="connsiteX10" fmla="*/ 1602582 w 2238796"/>
                  <a:gd name="connsiteY10" fmla="*/ 723900 h 1428930"/>
                  <a:gd name="connsiteX11" fmla="*/ 1533526 w 2238796"/>
                  <a:gd name="connsiteY11" fmla="*/ 726282 h 1428930"/>
                  <a:gd name="connsiteX12" fmla="*/ 1393032 w 2238796"/>
                  <a:gd name="connsiteY12" fmla="*/ 711994 h 1428930"/>
                  <a:gd name="connsiteX13" fmla="*/ 1369219 w 2238796"/>
                  <a:gd name="connsiteY13" fmla="*/ 862013 h 1428930"/>
                  <a:gd name="connsiteX14" fmla="*/ 1364457 w 2238796"/>
                  <a:gd name="connsiteY14" fmla="*/ 885825 h 1428930"/>
                  <a:gd name="connsiteX15" fmla="*/ 1362076 w 2238796"/>
                  <a:gd name="connsiteY15" fmla="*/ 978694 h 1428930"/>
                  <a:gd name="connsiteX16" fmla="*/ 1359694 w 2238796"/>
                  <a:gd name="connsiteY16" fmla="*/ 990600 h 1428930"/>
                  <a:gd name="connsiteX17" fmla="*/ 1364457 w 2238796"/>
                  <a:gd name="connsiteY17" fmla="*/ 1095375 h 1428930"/>
                  <a:gd name="connsiteX18" fmla="*/ 1366838 w 2238796"/>
                  <a:gd name="connsiteY18" fmla="*/ 1131094 h 1428930"/>
                  <a:gd name="connsiteX19" fmla="*/ 1371601 w 2238796"/>
                  <a:gd name="connsiteY19" fmla="*/ 1145382 h 1428930"/>
                  <a:gd name="connsiteX20" fmla="*/ 1373982 w 2238796"/>
                  <a:gd name="connsiteY20" fmla="*/ 1154907 h 1428930"/>
                  <a:gd name="connsiteX21" fmla="*/ 1376363 w 2238796"/>
                  <a:gd name="connsiteY21" fmla="*/ 1178719 h 1428930"/>
                  <a:gd name="connsiteX22" fmla="*/ 1378744 w 2238796"/>
                  <a:gd name="connsiteY22" fmla="*/ 1188244 h 1428930"/>
                  <a:gd name="connsiteX23" fmla="*/ 1383507 w 2238796"/>
                  <a:gd name="connsiteY23" fmla="*/ 1207294 h 1428930"/>
                  <a:gd name="connsiteX24" fmla="*/ 1390651 w 2238796"/>
                  <a:gd name="connsiteY24" fmla="*/ 1223963 h 1428930"/>
                  <a:gd name="connsiteX25" fmla="*/ 1393032 w 2238796"/>
                  <a:gd name="connsiteY25" fmla="*/ 1243013 h 1428930"/>
                  <a:gd name="connsiteX26" fmla="*/ 1395413 w 2238796"/>
                  <a:gd name="connsiteY26" fmla="*/ 1252538 h 1428930"/>
                  <a:gd name="connsiteX27" fmla="*/ 1397794 w 2238796"/>
                  <a:gd name="connsiteY27" fmla="*/ 1335882 h 1428930"/>
                  <a:gd name="connsiteX28" fmla="*/ 1400176 w 2238796"/>
                  <a:gd name="connsiteY28" fmla="*/ 1345407 h 1428930"/>
                  <a:gd name="connsiteX29" fmla="*/ 1402557 w 2238796"/>
                  <a:gd name="connsiteY29" fmla="*/ 1357313 h 1428930"/>
                  <a:gd name="connsiteX30" fmla="*/ 1400176 w 2238796"/>
                  <a:gd name="connsiteY30" fmla="*/ 1390650 h 1428930"/>
                  <a:gd name="connsiteX31" fmla="*/ 1393032 w 2238796"/>
                  <a:gd name="connsiteY31" fmla="*/ 1393032 h 1428930"/>
                  <a:gd name="connsiteX32" fmla="*/ 921544 w 2238796"/>
                  <a:gd name="connsiteY32" fmla="*/ 1388269 h 1428930"/>
                  <a:gd name="connsiteX33" fmla="*/ 866776 w 2238796"/>
                  <a:gd name="connsiteY33" fmla="*/ 1385888 h 1428930"/>
                  <a:gd name="connsiteX34" fmla="*/ 845344 w 2238796"/>
                  <a:gd name="connsiteY34" fmla="*/ 1383507 h 1428930"/>
                  <a:gd name="connsiteX35" fmla="*/ 776288 w 2238796"/>
                  <a:gd name="connsiteY35" fmla="*/ 1376363 h 1428930"/>
                  <a:gd name="connsiteX36" fmla="*/ 685801 w 2238796"/>
                  <a:gd name="connsiteY36" fmla="*/ 1378744 h 1428930"/>
                  <a:gd name="connsiteX37" fmla="*/ 697707 w 2238796"/>
                  <a:gd name="connsiteY37" fmla="*/ 692945 h 1428930"/>
                  <a:gd name="connsiteX38" fmla="*/ 2382 w 2238796"/>
                  <a:gd name="connsiteY38" fmla="*/ 692944 h 1428930"/>
                  <a:gd name="connsiteX39" fmla="*/ 1 w 2238796"/>
                  <a:gd name="connsiteY39" fmla="*/ 1 h 1428930"/>
                  <a:gd name="connsiteX0" fmla="*/ 1 w 2238796"/>
                  <a:gd name="connsiteY0" fmla="*/ 1 h 1428930"/>
                  <a:gd name="connsiteX1" fmla="*/ 2088357 w 2238796"/>
                  <a:gd name="connsiteY1" fmla="*/ 0 h 1428930"/>
                  <a:gd name="connsiteX2" fmla="*/ 2074069 w 2238796"/>
                  <a:gd name="connsiteY2" fmla="*/ 614363 h 1428930"/>
                  <a:gd name="connsiteX3" fmla="*/ 2076451 w 2238796"/>
                  <a:gd name="connsiteY3" fmla="*/ 623888 h 1428930"/>
                  <a:gd name="connsiteX4" fmla="*/ 2078832 w 2238796"/>
                  <a:gd name="connsiteY4" fmla="*/ 638175 h 1428930"/>
                  <a:gd name="connsiteX5" fmla="*/ 2085976 w 2238796"/>
                  <a:gd name="connsiteY5" fmla="*/ 664369 h 1428930"/>
                  <a:gd name="connsiteX6" fmla="*/ 2088357 w 2238796"/>
                  <a:gd name="connsiteY6" fmla="*/ 683419 h 1428930"/>
                  <a:gd name="connsiteX7" fmla="*/ 1833563 w 2238796"/>
                  <a:gd name="connsiteY7" fmla="*/ 711994 h 1428930"/>
                  <a:gd name="connsiteX8" fmla="*/ 1728788 w 2238796"/>
                  <a:gd name="connsiteY8" fmla="*/ 716757 h 1428930"/>
                  <a:gd name="connsiteX9" fmla="*/ 1714501 w 2238796"/>
                  <a:gd name="connsiteY9" fmla="*/ 721519 h 1428930"/>
                  <a:gd name="connsiteX10" fmla="*/ 1602582 w 2238796"/>
                  <a:gd name="connsiteY10" fmla="*/ 723900 h 1428930"/>
                  <a:gd name="connsiteX11" fmla="*/ 1533526 w 2238796"/>
                  <a:gd name="connsiteY11" fmla="*/ 726282 h 1428930"/>
                  <a:gd name="connsiteX12" fmla="*/ 1393032 w 2238796"/>
                  <a:gd name="connsiteY12" fmla="*/ 711994 h 1428930"/>
                  <a:gd name="connsiteX13" fmla="*/ 1369219 w 2238796"/>
                  <a:gd name="connsiteY13" fmla="*/ 862013 h 1428930"/>
                  <a:gd name="connsiteX14" fmla="*/ 1364457 w 2238796"/>
                  <a:gd name="connsiteY14" fmla="*/ 885825 h 1428930"/>
                  <a:gd name="connsiteX15" fmla="*/ 1362076 w 2238796"/>
                  <a:gd name="connsiteY15" fmla="*/ 978694 h 1428930"/>
                  <a:gd name="connsiteX16" fmla="*/ 1359694 w 2238796"/>
                  <a:gd name="connsiteY16" fmla="*/ 990600 h 1428930"/>
                  <a:gd name="connsiteX17" fmla="*/ 1364457 w 2238796"/>
                  <a:gd name="connsiteY17" fmla="*/ 1095375 h 1428930"/>
                  <a:gd name="connsiteX18" fmla="*/ 1366838 w 2238796"/>
                  <a:gd name="connsiteY18" fmla="*/ 1131094 h 1428930"/>
                  <a:gd name="connsiteX19" fmla="*/ 1371601 w 2238796"/>
                  <a:gd name="connsiteY19" fmla="*/ 1145382 h 1428930"/>
                  <a:gd name="connsiteX20" fmla="*/ 1373982 w 2238796"/>
                  <a:gd name="connsiteY20" fmla="*/ 1154907 h 1428930"/>
                  <a:gd name="connsiteX21" fmla="*/ 1376363 w 2238796"/>
                  <a:gd name="connsiteY21" fmla="*/ 1178719 h 1428930"/>
                  <a:gd name="connsiteX22" fmla="*/ 1378744 w 2238796"/>
                  <a:gd name="connsiteY22" fmla="*/ 1188244 h 1428930"/>
                  <a:gd name="connsiteX23" fmla="*/ 1383507 w 2238796"/>
                  <a:gd name="connsiteY23" fmla="*/ 1207294 h 1428930"/>
                  <a:gd name="connsiteX24" fmla="*/ 1390651 w 2238796"/>
                  <a:gd name="connsiteY24" fmla="*/ 1223963 h 1428930"/>
                  <a:gd name="connsiteX25" fmla="*/ 1393032 w 2238796"/>
                  <a:gd name="connsiteY25" fmla="*/ 1243013 h 1428930"/>
                  <a:gd name="connsiteX26" fmla="*/ 1395413 w 2238796"/>
                  <a:gd name="connsiteY26" fmla="*/ 1252538 h 1428930"/>
                  <a:gd name="connsiteX27" fmla="*/ 1397794 w 2238796"/>
                  <a:gd name="connsiteY27" fmla="*/ 1335882 h 1428930"/>
                  <a:gd name="connsiteX28" fmla="*/ 1400176 w 2238796"/>
                  <a:gd name="connsiteY28" fmla="*/ 1345407 h 1428930"/>
                  <a:gd name="connsiteX29" fmla="*/ 1402557 w 2238796"/>
                  <a:gd name="connsiteY29" fmla="*/ 1357313 h 1428930"/>
                  <a:gd name="connsiteX30" fmla="*/ 1400176 w 2238796"/>
                  <a:gd name="connsiteY30" fmla="*/ 1390650 h 1428930"/>
                  <a:gd name="connsiteX31" fmla="*/ 1393032 w 2238796"/>
                  <a:gd name="connsiteY31" fmla="*/ 1393032 h 1428930"/>
                  <a:gd name="connsiteX32" fmla="*/ 921544 w 2238796"/>
                  <a:gd name="connsiteY32" fmla="*/ 1388269 h 1428930"/>
                  <a:gd name="connsiteX33" fmla="*/ 866776 w 2238796"/>
                  <a:gd name="connsiteY33" fmla="*/ 1385888 h 1428930"/>
                  <a:gd name="connsiteX34" fmla="*/ 845344 w 2238796"/>
                  <a:gd name="connsiteY34" fmla="*/ 1383507 h 1428930"/>
                  <a:gd name="connsiteX35" fmla="*/ 776288 w 2238796"/>
                  <a:gd name="connsiteY35" fmla="*/ 1376363 h 1428930"/>
                  <a:gd name="connsiteX36" fmla="*/ 685801 w 2238796"/>
                  <a:gd name="connsiteY36" fmla="*/ 1378744 h 1428930"/>
                  <a:gd name="connsiteX37" fmla="*/ 697707 w 2238796"/>
                  <a:gd name="connsiteY37" fmla="*/ 692945 h 1428930"/>
                  <a:gd name="connsiteX38" fmla="*/ 2382 w 2238796"/>
                  <a:gd name="connsiteY38" fmla="*/ 692944 h 1428930"/>
                  <a:gd name="connsiteX39" fmla="*/ 1 w 2238796"/>
                  <a:gd name="connsiteY39" fmla="*/ 1 h 1428930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707232 w 2238796"/>
                  <a:gd name="connsiteY36" fmla="*/ 1369219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97707 w 2238796"/>
                  <a:gd name="connsiteY36" fmla="*/ 1383506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97707 w 2238796"/>
                  <a:gd name="connsiteY36" fmla="*/ 1383506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434571"/>
                  <a:gd name="connsiteX1" fmla="*/ 2088357 w 2238796"/>
                  <a:gd name="connsiteY1" fmla="*/ 0 h 1434571"/>
                  <a:gd name="connsiteX2" fmla="*/ 2074069 w 2238796"/>
                  <a:gd name="connsiteY2" fmla="*/ 614363 h 1434571"/>
                  <a:gd name="connsiteX3" fmla="*/ 2076451 w 2238796"/>
                  <a:gd name="connsiteY3" fmla="*/ 623888 h 1434571"/>
                  <a:gd name="connsiteX4" fmla="*/ 2078832 w 2238796"/>
                  <a:gd name="connsiteY4" fmla="*/ 638175 h 1434571"/>
                  <a:gd name="connsiteX5" fmla="*/ 2085976 w 2238796"/>
                  <a:gd name="connsiteY5" fmla="*/ 664369 h 1434571"/>
                  <a:gd name="connsiteX6" fmla="*/ 2088357 w 2238796"/>
                  <a:gd name="connsiteY6" fmla="*/ 683419 h 1434571"/>
                  <a:gd name="connsiteX7" fmla="*/ 1833563 w 2238796"/>
                  <a:gd name="connsiteY7" fmla="*/ 711994 h 1434571"/>
                  <a:gd name="connsiteX8" fmla="*/ 1728788 w 2238796"/>
                  <a:gd name="connsiteY8" fmla="*/ 716757 h 1434571"/>
                  <a:gd name="connsiteX9" fmla="*/ 1714501 w 2238796"/>
                  <a:gd name="connsiteY9" fmla="*/ 721519 h 1434571"/>
                  <a:gd name="connsiteX10" fmla="*/ 1602582 w 2238796"/>
                  <a:gd name="connsiteY10" fmla="*/ 723900 h 1434571"/>
                  <a:gd name="connsiteX11" fmla="*/ 1533526 w 2238796"/>
                  <a:gd name="connsiteY11" fmla="*/ 726282 h 1434571"/>
                  <a:gd name="connsiteX12" fmla="*/ 1393032 w 2238796"/>
                  <a:gd name="connsiteY12" fmla="*/ 711994 h 1434571"/>
                  <a:gd name="connsiteX13" fmla="*/ 1369219 w 2238796"/>
                  <a:gd name="connsiteY13" fmla="*/ 862013 h 1434571"/>
                  <a:gd name="connsiteX14" fmla="*/ 1364457 w 2238796"/>
                  <a:gd name="connsiteY14" fmla="*/ 885825 h 1434571"/>
                  <a:gd name="connsiteX15" fmla="*/ 1362076 w 2238796"/>
                  <a:gd name="connsiteY15" fmla="*/ 978694 h 1434571"/>
                  <a:gd name="connsiteX16" fmla="*/ 1359694 w 2238796"/>
                  <a:gd name="connsiteY16" fmla="*/ 990600 h 1434571"/>
                  <a:gd name="connsiteX17" fmla="*/ 1364457 w 2238796"/>
                  <a:gd name="connsiteY17" fmla="*/ 1095375 h 1434571"/>
                  <a:gd name="connsiteX18" fmla="*/ 1366838 w 2238796"/>
                  <a:gd name="connsiteY18" fmla="*/ 1131094 h 1434571"/>
                  <a:gd name="connsiteX19" fmla="*/ 1371601 w 2238796"/>
                  <a:gd name="connsiteY19" fmla="*/ 1145382 h 1434571"/>
                  <a:gd name="connsiteX20" fmla="*/ 1373982 w 2238796"/>
                  <a:gd name="connsiteY20" fmla="*/ 1154907 h 1434571"/>
                  <a:gd name="connsiteX21" fmla="*/ 1376363 w 2238796"/>
                  <a:gd name="connsiteY21" fmla="*/ 1178719 h 1434571"/>
                  <a:gd name="connsiteX22" fmla="*/ 1378744 w 2238796"/>
                  <a:gd name="connsiteY22" fmla="*/ 1188244 h 1434571"/>
                  <a:gd name="connsiteX23" fmla="*/ 1383507 w 2238796"/>
                  <a:gd name="connsiteY23" fmla="*/ 1207294 h 1434571"/>
                  <a:gd name="connsiteX24" fmla="*/ 1390651 w 2238796"/>
                  <a:gd name="connsiteY24" fmla="*/ 1223963 h 1434571"/>
                  <a:gd name="connsiteX25" fmla="*/ 1393032 w 2238796"/>
                  <a:gd name="connsiteY25" fmla="*/ 1243013 h 1434571"/>
                  <a:gd name="connsiteX26" fmla="*/ 1395413 w 2238796"/>
                  <a:gd name="connsiteY26" fmla="*/ 1252538 h 1434571"/>
                  <a:gd name="connsiteX27" fmla="*/ 1397794 w 2238796"/>
                  <a:gd name="connsiteY27" fmla="*/ 1335882 h 1434571"/>
                  <a:gd name="connsiteX28" fmla="*/ 1400176 w 2238796"/>
                  <a:gd name="connsiteY28" fmla="*/ 1345407 h 1434571"/>
                  <a:gd name="connsiteX29" fmla="*/ 1402557 w 2238796"/>
                  <a:gd name="connsiteY29" fmla="*/ 1357313 h 1434571"/>
                  <a:gd name="connsiteX30" fmla="*/ 1400176 w 2238796"/>
                  <a:gd name="connsiteY30" fmla="*/ 1390650 h 1434571"/>
                  <a:gd name="connsiteX31" fmla="*/ 1393032 w 2238796"/>
                  <a:gd name="connsiteY31" fmla="*/ 1393032 h 1434571"/>
                  <a:gd name="connsiteX32" fmla="*/ 921544 w 2238796"/>
                  <a:gd name="connsiteY32" fmla="*/ 1388269 h 1434571"/>
                  <a:gd name="connsiteX33" fmla="*/ 866776 w 2238796"/>
                  <a:gd name="connsiteY33" fmla="*/ 1385888 h 1434571"/>
                  <a:gd name="connsiteX34" fmla="*/ 845344 w 2238796"/>
                  <a:gd name="connsiteY34" fmla="*/ 1383507 h 1434571"/>
                  <a:gd name="connsiteX35" fmla="*/ 697707 w 2238796"/>
                  <a:gd name="connsiteY35" fmla="*/ 1383506 h 1434571"/>
                  <a:gd name="connsiteX36" fmla="*/ 697707 w 2238796"/>
                  <a:gd name="connsiteY36" fmla="*/ 692945 h 1434571"/>
                  <a:gd name="connsiteX37" fmla="*/ 2382 w 2238796"/>
                  <a:gd name="connsiteY37" fmla="*/ 692944 h 1434571"/>
                  <a:gd name="connsiteX38" fmla="*/ 1 w 2238796"/>
                  <a:gd name="connsiteY38" fmla="*/ 1 h 1434571"/>
                  <a:gd name="connsiteX0" fmla="*/ 1 w 2238796"/>
                  <a:gd name="connsiteY0" fmla="*/ 1 h 1435280"/>
                  <a:gd name="connsiteX1" fmla="*/ 2088357 w 2238796"/>
                  <a:gd name="connsiteY1" fmla="*/ 0 h 1435280"/>
                  <a:gd name="connsiteX2" fmla="*/ 2074069 w 2238796"/>
                  <a:gd name="connsiteY2" fmla="*/ 614363 h 1435280"/>
                  <a:gd name="connsiteX3" fmla="*/ 2076451 w 2238796"/>
                  <a:gd name="connsiteY3" fmla="*/ 623888 h 1435280"/>
                  <a:gd name="connsiteX4" fmla="*/ 2078832 w 2238796"/>
                  <a:gd name="connsiteY4" fmla="*/ 638175 h 1435280"/>
                  <a:gd name="connsiteX5" fmla="*/ 2085976 w 2238796"/>
                  <a:gd name="connsiteY5" fmla="*/ 664369 h 1435280"/>
                  <a:gd name="connsiteX6" fmla="*/ 2088357 w 2238796"/>
                  <a:gd name="connsiteY6" fmla="*/ 683419 h 1435280"/>
                  <a:gd name="connsiteX7" fmla="*/ 1833563 w 2238796"/>
                  <a:gd name="connsiteY7" fmla="*/ 711994 h 1435280"/>
                  <a:gd name="connsiteX8" fmla="*/ 1728788 w 2238796"/>
                  <a:gd name="connsiteY8" fmla="*/ 716757 h 1435280"/>
                  <a:gd name="connsiteX9" fmla="*/ 1714501 w 2238796"/>
                  <a:gd name="connsiteY9" fmla="*/ 721519 h 1435280"/>
                  <a:gd name="connsiteX10" fmla="*/ 1602582 w 2238796"/>
                  <a:gd name="connsiteY10" fmla="*/ 723900 h 1435280"/>
                  <a:gd name="connsiteX11" fmla="*/ 1533526 w 2238796"/>
                  <a:gd name="connsiteY11" fmla="*/ 726282 h 1435280"/>
                  <a:gd name="connsiteX12" fmla="*/ 1393032 w 2238796"/>
                  <a:gd name="connsiteY12" fmla="*/ 711994 h 1435280"/>
                  <a:gd name="connsiteX13" fmla="*/ 1369219 w 2238796"/>
                  <a:gd name="connsiteY13" fmla="*/ 862013 h 1435280"/>
                  <a:gd name="connsiteX14" fmla="*/ 1364457 w 2238796"/>
                  <a:gd name="connsiteY14" fmla="*/ 885825 h 1435280"/>
                  <a:gd name="connsiteX15" fmla="*/ 1362076 w 2238796"/>
                  <a:gd name="connsiteY15" fmla="*/ 978694 h 1435280"/>
                  <a:gd name="connsiteX16" fmla="*/ 1359694 w 2238796"/>
                  <a:gd name="connsiteY16" fmla="*/ 990600 h 1435280"/>
                  <a:gd name="connsiteX17" fmla="*/ 1364457 w 2238796"/>
                  <a:gd name="connsiteY17" fmla="*/ 1095375 h 1435280"/>
                  <a:gd name="connsiteX18" fmla="*/ 1366838 w 2238796"/>
                  <a:gd name="connsiteY18" fmla="*/ 1131094 h 1435280"/>
                  <a:gd name="connsiteX19" fmla="*/ 1371601 w 2238796"/>
                  <a:gd name="connsiteY19" fmla="*/ 1145382 h 1435280"/>
                  <a:gd name="connsiteX20" fmla="*/ 1373982 w 2238796"/>
                  <a:gd name="connsiteY20" fmla="*/ 1154907 h 1435280"/>
                  <a:gd name="connsiteX21" fmla="*/ 1376363 w 2238796"/>
                  <a:gd name="connsiteY21" fmla="*/ 1178719 h 1435280"/>
                  <a:gd name="connsiteX22" fmla="*/ 1378744 w 2238796"/>
                  <a:gd name="connsiteY22" fmla="*/ 1188244 h 1435280"/>
                  <a:gd name="connsiteX23" fmla="*/ 1383507 w 2238796"/>
                  <a:gd name="connsiteY23" fmla="*/ 1207294 h 1435280"/>
                  <a:gd name="connsiteX24" fmla="*/ 1390651 w 2238796"/>
                  <a:gd name="connsiteY24" fmla="*/ 1223963 h 1435280"/>
                  <a:gd name="connsiteX25" fmla="*/ 1393032 w 2238796"/>
                  <a:gd name="connsiteY25" fmla="*/ 1243013 h 1435280"/>
                  <a:gd name="connsiteX26" fmla="*/ 1395413 w 2238796"/>
                  <a:gd name="connsiteY26" fmla="*/ 1252538 h 1435280"/>
                  <a:gd name="connsiteX27" fmla="*/ 1397794 w 2238796"/>
                  <a:gd name="connsiteY27" fmla="*/ 1335882 h 1435280"/>
                  <a:gd name="connsiteX28" fmla="*/ 1400176 w 2238796"/>
                  <a:gd name="connsiteY28" fmla="*/ 1345407 h 1435280"/>
                  <a:gd name="connsiteX29" fmla="*/ 1402557 w 2238796"/>
                  <a:gd name="connsiteY29" fmla="*/ 1357313 h 1435280"/>
                  <a:gd name="connsiteX30" fmla="*/ 1400176 w 2238796"/>
                  <a:gd name="connsiteY30" fmla="*/ 1390650 h 1435280"/>
                  <a:gd name="connsiteX31" fmla="*/ 1393032 w 2238796"/>
                  <a:gd name="connsiteY31" fmla="*/ 1393032 h 1435280"/>
                  <a:gd name="connsiteX32" fmla="*/ 921544 w 2238796"/>
                  <a:gd name="connsiteY32" fmla="*/ 1388269 h 1435280"/>
                  <a:gd name="connsiteX33" fmla="*/ 866776 w 2238796"/>
                  <a:gd name="connsiteY33" fmla="*/ 1385888 h 1435280"/>
                  <a:gd name="connsiteX34" fmla="*/ 697707 w 2238796"/>
                  <a:gd name="connsiteY34" fmla="*/ 1383506 h 1435280"/>
                  <a:gd name="connsiteX35" fmla="*/ 697707 w 2238796"/>
                  <a:gd name="connsiteY35" fmla="*/ 692945 h 1435280"/>
                  <a:gd name="connsiteX36" fmla="*/ 2382 w 2238796"/>
                  <a:gd name="connsiteY36" fmla="*/ 692944 h 1435280"/>
                  <a:gd name="connsiteX37" fmla="*/ 1 w 2238796"/>
                  <a:gd name="connsiteY37" fmla="*/ 1 h 1435280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697707 w 2238796"/>
                  <a:gd name="connsiteY34" fmla="*/ 1383506 h 1393033"/>
                  <a:gd name="connsiteX35" fmla="*/ 697707 w 2238796"/>
                  <a:gd name="connsiteY35" fmla="*/ 692945 h 1393033"/>
                  <a:gd name="connsiteX36" fmla="*/ 2382 w 2238796"/>
                  <a:gd name="connsiteY36" fmla="*/ 692944 h 1393033"/>
                  <a:gd name="connsiteX37" fmla="*/ 1 w 2238796"/>
                  <a:gd name="connsiteY37" fmla="*/ 1 h 1393033"/>
                  <a:gd name="connsiteX0" fmla="*/ 1 w 2238796"/>
                  <a:gd name="connsiteY0" fmla="*/ 1 h 1435909"/>
                  <a:gd name="connsiteX1" fmla="*/ 2088357 w 2238796"/>
                  <a:gd name="connsiteY1" fmla="*/ 0 h 1435909"/>
                  <a:gd name="connsiteX2" fmla="*/ 2074069 w 2238796"/>
                  <a:gd name="connsiteY2" fmla="*/ 614363 h 1435909"/>
                  <a:gd name="connsiteX3" fmla="*/ 2076451 w 2238796"/>
                  <a:gd name="connsiteY3" fmla="*/ 623888 h 1435909"/>
                  <a:gd name="connsiteX4" fmla="*/ 2078832 w 2238796"/>
                  <a:gd name="connsiteY4" fmla="*/ 638175 h 1435909"/>
                  <a:gd name="connsiteX5" fmla="*/ 2085976 w 2238796"/>
                  <a:gd name="connsiteY5" fmla="*/ 664369 h 1435909"/>
                  <a:gd name="connsiteX6" fmla="*/ 2088357 w 2238796"/>
                  <a:gd name="connsiteY6" fmla="*/ 683419 h 1435909"/>
                  <a:gd name="connsiteX7" fmla="*/ 1833563 w 2238796"/>
                  <a:gd name="connsiteY7" fmla="*/ 711994 h 1435909"/>
                  <a:gd name="connsiteX8" fmla="*/ 1728788 w 2238796"/>
                  <a:gd name="connsiteY8" fmla="*/ 716757 h 1435909"/>
                  <a:gd name="connsiteX9" fmla="*/ 1714501 w 2238796"/>
                  <a:gd name="connsiteY9" fmla="*/ 721519 h 1435909"/>
                  <a:gd name="connsiteX10" fmla="*/ 1602582 w 2238796"/>
                  <a:gd name="connsiteY10" fmla="*/ 723900 h 1435909"/>
                  <a:gd name="connsiteX11" fmla="*/ 1533526 w 2238796"/>
                  <a:gd name="connsiteY11" fmla="*/ 726282 h 1435909"/>
                  <a:gd name="connsiteX12" fmla="*/ 1393032 w 2238796"/>
                  <a:gd name="connsiteY12" fmla="*/ 711994 h 1435909"/>
                  <a:gd name="connsiteX13" fmla="*/ 1369219 w 2238796"/>
                  <a:gd name="connsiteY13" fmla="*/ 862013 h 1435909"/>
                  <a:gd name="connsiteX14" fmla="*/ 1364457 w 2238796"/>
                  <a:gd name="connsiteY14" fmla="*/ 885825 h 1435909"/>
                  <a:gd name="connsiteX15" fmla="*/ 1362076 w 2238796"/>
                  <a:gd name="connsiteY15" fmla="*/ 978694 h 1435909"/>
                  <a:gd name="connsiteX16" fmla="*/ 1359694 w 2238796"/>
                  <a:gd name="connsiteY16" fmla="*/ 990600 h 1435909"/>
                  <a:gd name="connsiteX17" fmla="*/ 1364457 w 2238796"/>
                  <a:gd name="connsiteY17" fmla="*/ 1095375 h 1435909"/>
                  <a:gd name="connsiteX18" fmla="*/ 1366838 w 2238796"/>
                  <a:gd name="connsiteY18" fmla="*/ 1131094 h 1435909"/>
                  <a:gd name="connsiteX19" fmla="*/ 1371601 w 2238796"/>
                  <a:gd name="connsiteY19" fmla="*/ 1145382 h 1435909"/>
                  <a:gd name="connsiteX20" fmla="*/ 1373982 w 2238796"/>
                  <a:gd name="connsiteY20" fmla="*/ 1154907 h 1435909"/>
                  <a:gd name="connsiteX21" fmla="*/ 1376363 w 2238796"/>
                  <a:gd name="connsiteY21" fmla="*/ 1178719 h 1435909"/>
                  <a:gd name="connsiteX22" fmla="*/ 1378744 w 2238796"/>
                  <a:gd name="connsiteY22" fmla="*/ 1188244 h 1435909"/>
                  <a:gd name="connsiteX23" fmla="*/ 1383507 w 2238796"/>
                  <a:gd name="connsiteY23" fmla="*/ 1207294 h 1435909"/>
                  <a:gd name="connsiteX24" fmla="*/ 1390651 w 2238796"/>
                  <a:gd name="connsiteY24" fmla="*/ 1223963 h 1435909"/>
                  <a:gd name="connsiteX25" fmla="*/ 1393032 w 2238796"/>
                  <a:gd name="connsiteY25" fmla="*/ 1243013 h 1435909"/>
                  <a:gd name="connsiteX26" fmla="*/ 1395413 w 2238796"/>
                  <a:gd name="connsiteY26" fmla="*/ 1252538 h 1435909"/>
                  <a:gd name="connsiteX27" fmla="*/ 1397794 w 2238796"/>
                  <a:gd name="connsiteY27" fmla="*/ 1335882 h 1435909"/>
                  <a:gd name="connsiteX28" fmla="*/ 1400176 w 2238796"/>
                  <a:gd name="connsiteY28" fmla="*/ 1345407 h 1435909"/>
                  <a:gd name="connsiteX29" fmla="*/ 1402557 w 2238796"/>
                  <a:gd name="connsiteY29" fmla="*/ 1357313 h 1435909"/>
                  <a:gd name="connsiteX30" fmla="*/ 1400176 w 2238796"/>
                  <a:gd name="connsiteY30" fmla="*/ 1390650 h 1435909"/>
                  <a:gd name="connsiteX31" fmla="*/ 1393032 w 2238796"/>
                  <a:gd name="connsiteY31" fmla="*/ 1393032 h 1435909"/>
                  <a:gd name="connsiteX32" fmla="*/ 921544 w 2238796"/>
                  <a:gd name="connsiteY32" fmla="*/ 1388269 h 1435909"/>
                  <a:gd name="connsiteX33" fmla="*/ 697707 w 2238796"/>
                  <a:gd name="connsiteY33" fmla="*/ 1383506 h 1435909"/>
                  <a:gd name="connsiteX34" fmla="*/ 697707 w 2238796"/>
                  <a:gd name="connsiteY34" fmla="*/ 692945 h 1435909"/>
                  <a:gd name="connsiteX35" fmla="*/ 2382 w 2238796"/>
                  <a:gd name="connsiteY35" fmla="*/ 692944 h 1435909"/>
                  <a:gd name="connsiteX36" fmla="*/ 1 w 2238796"/>
                  <a:gd name="connsiteY36" fmla="*/ 1 h 1435909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697707 w 2238796"/>
                  <a:gd name="connsiteY32" fmla="*/ 1383506 h 1393033"/>
                  <a:gd name="connsiteX33" fmla="*/ 697707 w 2238796"/>
                  <a:gd name="connsiteY33" fmla="*/ 692945 h 1393033"/>
                  <a:gd name="connsiteX34" fmla="*/ 2382 w 2238796"/>
                  <a:gd name="connsiteY34" fmla="*/ 692944 h 1393033"/>
                  <a:gd name="connsiteX35" fmla="*/ 1 w 2238796"/>
                  <a:gd name="connsiteY35" fmla="*/ 1 h 1393033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83507 w 2238796"/>
                  <a:gd name="connsiteY23" fmla="*/ 1207294 h 1394926"/>
                  <a:gd name="connsiteX24" fmla="*/ 1390651 w 2238796"/>
                  <a:gd name="connsiteY24" fmla="*/ 1223963 h 1394926"/>
                  <a:gd name="connsiteX25" fmla="*/ 1393032 w 2238796"/>
                  <a:gd name="connsiteY25" fmla="*/ 1243013 h 1394926"/>
                  <a:gd name="connsiteX26" fmla="*/ 1395413 w 2238796"/>
                  <a:gd name="connsiteY26" fmla="*/ 1252538 h 1394926"/>
                  <a:gd name="connsiteX27" fmla="*/ 1397794 w 2238796"/>
                  <a:gd name="connsiteY27" fmla="*/ 1335882 h 1394926"/>
                  <a:gd name="connsiteX28" fmla="*/ 1400176 w 2238796"/>
                  <a:gd name="connsiteY28" fmla="*/ 1345407 h 1394926"/>
                  <a:gd name="connsiteX29" fmla="*/ 1400176 w 2238796"/>
                  <a:gd name="connsiteY29" fmla="*/ 1390650 h 1394926"/>
                  <a:gd name="connsiteX30" fmla="*/ 1393032 w 2238796"/>
                  <a:gd name="connsiteY30" fmla="*/ 1393032 h 1394926"/>
                  <a:gd name="connsiteX31" fmla="*/ 697707 w 2238796"/>
                  <a:gd name="connsiteY31" fmla="*/ 1383506 h 1394926"/>
                  <a:gd name="connsiteX32" fmla="*/ 697707 w 2238796"/>
                  <a:gd name="connsiteY32" fmla="*/ 692945 h 1394926"/>
                  <a:gd name="connsiteX33" fmla="*/ 2382 w 2238796"/>
                  <a:gd name="connsiteY33" fmla="*/ 692944 h 1394926"/>
                  <a:gd name="connsiteX34" fmla="*/ 1 w 2238796"/>
                  <a:gd name="connsiteY34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83507 w 2238796"/>
                  <a:gd name="connsiteY23" fmla="*/ 1207294 h 1394926"/>
                  <a:gd name="connsiteX24" fmla="*/ 1390651 w 2238796"/>
                  <a:gd name="connsiteY24" fmla="*/ 1223963 h 1394926"/>
                  <a:gd name="connsiteX25" fmla="*/ 1393032 w 2238796"/>
                  <a:gd name="connsiteY25" fmla="*/ 1243013 h 1394926"/>
                  <a:gd name="connsiteX26" fmla="*/ 1397794 w 2238796"/>
                  <a:gd name="connsiteY26" fmla="*/ 1335882 h 1394926"/>
                  <a:gd name="connsiteX27" fmla="*/ 1400176 w 2238796"/>
                  <a:gd name="connsiteY27" fmla="*/ 1345407 h 1394926"/>
                  <a:gd name="connsiteX28" fmla="*/ 1400176 w 2238796"/>
                  <a:gd name="connsiteY28" fmla="*/ 1390650 h 1394926"/>
                  <a:gd name="connsiteX29" fmla="*/ 1393032 w 2238796"/>
                  <a:gd name="connsiteY29" fmla="*/ 1393032 h 1394926"/>
                  <a:gd name="connsiteX30" fmla="*/ 697707 w 2238796"/>
                  <a:gd name="connsiteY30" fmla="*/ 1383506 h 1394926"/>
                  <a:gd name="connsiteX31" fmla="*/ 697707 w 2238796"/>
                  <a:gd name="connsiteY31" fmla="*/ 692945 h 1394926"/>
                  <a:gd name="connsiteX32" fmla="*/ 2382 w 2238796"/>
                  <a:gd name="connsiteY32" fmla="*/ 692944 h 1394926"/>
                  <a:gd name="connsiteX33" fmla="*/ 1 w 2238796"/>
                  <a:gd name="connsiteY33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90651 w 2238796"/>
                  <a:gd name="connsiteY23" fmla="*/ 1223963 h 1394926"/>
                  <a:gd name="connsiteX24" fmla="*/ 1393032 w 2238796"/>
                  <a:gd name="connsiteY24" fmla="*/ 1243013 h 1394926"/>
                  <a:gd name="connsiteX25" fmla="*/ 1397794 w 2238796"/>
                  <a:gd name="connsiteY25" fmla="*/ 1335882 h 1394926"/>
                  <a:gd name="connsiteX26" fmla="*/ 1400176 w 2238796"/>
                  <a:gd name="connsiteY26" fmla="*/ 1345407 h 1394926"/>
                  <a:gd name="connsiteX27" fmla="*/ 1400176 w 2238796"/>
                  <a:gd name="connsiteY27" fmla="*/ 1390650 h 1394926"/>
                  <a:gd name="connsiteX28" fmla="*/ 1393032 w 2238796"/>
                  <a:gd name="connsiteY28" fmla="*/ 1393032 h 1394926"/>
                  <a:gd name="connsiteX29" fmla="*/ 697707 w 2238796"/>
                  <a:gd name="connsiteY29" fmla="*/ 1383506 h 1394926"/>
                  <a:gd name="connsiteX30" fmla="*/ 697707 w 2238796"/>
                  <a:gd name="connsiteY30" fmla="*/ 692945 h 1394926"/>
                  <a:gd name="connsiteX31" fmla="*/ 2382 w 2238796"/>
                  <a:gd name="connsiteY31" fmla="*/ 692944 h 1394926"/>
                  <a:gd name="connsiteX32" fmla="*/ 1 w 2238796"/>
                  <a:gd name="connsiteY32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90651 w 2238796"/>
                  <a:gd name="connsiteY22" fmla="*/ 1223963 h 1394926"/>
                  <a:gd name="connsiteX23" fmla="*/ 1393032 w 2238796"/>
                  <a:gd name="connsiteY23" fmla="*/ 1243013 h 1394926"/>
                  <a:gd name="connsiteX24" fmla="*/ 1397794 w 2238796"/>
                  <a:gd name="connsiteY24" fmla="*/ 1335882 h 1394926"/>
                  <a:gd name="connsiteX25" fmla="*/ 1400176 w 2238796"/>
                  <a:gd name="connsiteY25" fmla="*/ 1345407 h 1394926"/>
                  <a:gd name="connsiteX26" fmla="*/ 1400176 w 2238796"/>
                  <a:gd name="connsiteY26" fmla="*/ 1390650 h 1394926"/>
                  <a:gd name="connsiteX27" fmla="*/ 1393032 w 2238796"/>
                  <a:gd name="connsiteY27" fmla="*/ 1393032 h 1394926"/>
                  <a:gd name="connsiteX28" fmla="*/ 697707 w 2238796"/>
                  <a:gd name="connsiteY28" fmla="*/ 1383506 h 1394926"/>
                  <a:gd name="connsiteX29" fmla="*/ 697707 w 2238796"/>
                  <a:gd name="connsiteY29" fmla="*/ 692945 h 1394926"/>
                  <a:gd name="connsiteX30" fmla="*/ 2382 w 2238796"/>
                  <a:gd name="connsiteY30" fmla="*/ 692944 h 1394926"/>
                  <a:gd name="connsiteX31" fmla="*/ 1 w 2238796"/>
                  <a:gd name="connsiteY31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90651 w 2238796"/>
                  <a:gd name="connsiteY21" fmla="*/ 1223963 h 1394926"/>
                  <a:gd name="connsiteX22" fmla="*/ 1393032 w 2238796"/>
                  <a:gd name="connsiteY22" fmla="*/ 1243013 h 1394926"/>
                  <a:gd name="connsiteX23" fmla="*/ 1397794 w 2238796"/>
                  <a:gd name="connsiteY23" fmla="*/ 1335882 h 1394926"/>
                  <a:gd name="connsiteX24" fmla="*/ 1400176 w 2238796"/>
                  <a:gd name="connsiteY24" fmla="*/ 1345407 h 1394926"/>
                  <a:gd name="connsiteX25" fmla="*/ 1400176 w 2238796"/>
                  <a:gd name="connsiteY25" fmla="*/ 1390650 h 1394926"/>
                  <a:gd name="connsiteX26" fmla="*/ 1393032 w 2238796"/>
                  <a:gd name="connsiteY26" fmla="*/ 1393032 h 1394926"/>
                  <a:gd name="connsiteX27" fmla="*/ 697707 w 2238796"/>
                  <a:gd name="connsiteY27" fmla="*/ 1383506 h 1394926"/>
                  <a:gd name="connsiteX28" fmla="*/ 697707 w 2238796"/>
                  <a:gd name="connsiteY28" fmla="*/ 692945 h 1394926"/>
                  <a:gd name="connsiteX29" fmla="*/ 2382 w 2238796"/>
                  <a:gd name="connsiteY29" fmla="*/ 692944 h 1394926"/>
                  <a:gd name="connsiteX30" fmla="*/ 1 w 2238796"/>
                  <a:gd name="connsiteY30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90651 w 2238796"/>
                  <a:gd name="connsiteY20" fmla="*/ 1223963 h 1394926"/>
                  <a:gd name="connsiteX21" fmla="*/ 1393032 w 2238796"/>
                  <a:gd name="connsiteY21" fmla="*/ 1243013 h 1394926"/>
                  <a:gd name="connsiteX22" fmla="*/ 1397794 w 2238796"/>
                  <a:gd name="connsiteY22" fmla="*/ 1335882 h 1394926"/>
                  <a:gd name="connsiteX23" fmla="*/ 1400176 w 2238796"/>
                  <a:gd name="connsiteY23" fmla="*/ 1345407 h 1394926"/>
                  <a:gd name="connsiteX24" fmla="*/ 1400176 w 2238796"/>
                  <a:gd name="connsiteY24" fmla="*/ 1390650 h 1394926"/>
                  <a:gd name="connsiteX25" fmla="*/ 1393032 w 2238796"/>
                  <a:gd name="connsiteY25" fmla="*/ 1393032 h 1394926"/>
                  <a:gd name="connsiteX26" fmla="*/ 697707 w 2238796"/>
                  <a:gd name="connsiteY26" fmla="*/ 1383506 h 1394926"/>
                  <a:gd name="connsiteX27" fmla="*/ 697707 w 2238796"/>
                  <a:gd name="connsiteY27" fmla="*/ 692945 h 1394926"/>
                  <a:gd name="connsiteX28" fmla="*/ 2382 w 2238796"/>
                  <a:gd name="connsiteY28" fmla="*/ 692944 h 1394926"/>
                  <a:gd name="connsiteX29" fmla="*/ 1 w 2238796"/>
                  <a:gd name="connsiteY29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71601 w 2238796"/>
                  <a:gd name="connsiteY18" fmla="*/ 1145382 h 1394926"/>
                  <a:gd name="connsiteX19" fmla="*/ 1390651 w 2238796"/>
                  <a:gd name="connsiteY19" fmla="*/ 1223963 h 1394926"/>
                  <a:gd name="connsiteX20" fmla="*/ 1393032 w 2238796"/>
                  <a:gd name="connsiteY20" fmla="*/ 1243013 h 1394926"/>
                  <a:gd name="connsiteX21" fmla="*/ 1397794 w 2238796"/>
                  <a:gd name="connsiteY21" fmla="*/ 1335882 h 1394926"/>
                  <a:gd name="connsiteX22" fmla="*/ 1400176 w 2238796"/>
                  <a:gd name="connsiteY22" fmla="*/ 1345407 h 1394926"/>
                  <a:gd name="connsiteX23" fmla="*/ 1400176 w 2238796"/>
                  <a:gd name="connsiteY23" fmla="*/ 1390650 h 1394926"/>
                  <a:gd name="connsiteX24" fmla="*/ 1393032 w 2238796"/>
                  <a:gd name="connsiteY24" fmla="*/ 1393032 h 1394926"/>
                  <a:gd name="connsiteX25" fmla="*/ 697707 w 2238796"/>
                  <a:gd name="connsiteY25" fmla="*/ 1383506 h 1394926"/>
                  <a:gd name="connsiteX26" fmla="*/ 697707 w 2238796"/>
                  <a:gd name="connsiteY26" fmla="*/ 692945 h 1394926"/>
                  <a:gd name="connsiteX27" fmla="*/ 2382 w 2238796"/>
                  <a:gd name="connsiteY27" fmla="*/ 692944 h 1394926"/>
                  <a:gd name="connsiteX28" fmla="*/ 1 w 2238796"/>
                  <a:gd name="connsiteY28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71601 w 2238796"/>
                  <a:gd name="connsiteY17" fmla="*/ 1145382 h 1394926"/>
                  <a:gd name="connsiteX18" fmla="*/ 1390651 w 2238796"/>
                  <a:gd name="connsiteY18" fmla="*/ 1223963 h 1394926"/>
                  <a:gd name="connsiteX19" fmla="*/ 1393032 w 2238796"/>
                  <a:gd name="connsiteY19" fmla="*/ 1243013 h 1394926"/>
                  <a:gd name="connsiteX20" fmla="*/ 1397794 w 2238796"/>
                  <a:gd name="connsiteY20" fmla="*/ 1335882 h 1394926"/>
                  <a:gd name="connsiteX21" fmla="*/ 1400176 w 2238796"/>
                  <a:gd name="connsiteY21" fmla="*/ 1345407 h 1394926"/>
                  <a:gd name="connsiteX22" fmla="*/ 1400176 w 2238796"/>
                  <a:gd name="connsiteY22" fmla="*/ 1390650 h 1394926"/>
                  <a:gd name="connsiteX23" fmla="*/ 1393032 w 2238796"/>
                  <a:gd name="connsiteY23" fmla="*/ 1393032 h 1394926"/>
                  <a:gd name="connsiteX24" fmla="*/ 697707 w 2238796"/>
                  <a:gd name="connsiteY24" fmla="*/ 1383506 h 1394926"/>
                  <a:gd name="connsiteX25" fmla="*/ 697707 w 2238796"/>
                  <a:gd name="connsiteY25" fmla="*/ 692945 h 1394926"/>
                  <a:gd name="connsiteX26" fmla="*/ 2382 w 2238796"/>
                  <a:gd name="connsiteY26" fmla="*/ 692944 h 1394926"/>
                  <a:gd name="connsiteX27" fmla="*/ 1 w 2238796"/>
                  <a:gd name="connsiteY27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71601 w 2238796"/>
                  <a:gd name="connsiteY16" fmla="*/ 1145382 h 1394926"/>
                  <a:gd name="connsiteX17" fmla="*/ 1390651 w 2238796"/>
                  <a:gd name="connsiteY17" fmla="*/ 1223963 h 1394926"/>
                  <a:gd name="connsiteX18" fmla="*/ 1393032 w 2238796"/>
                  <a:gd name="connsiteY18" fmla="*/ 1243013 h 1394926"/>
                  <a:gd name="connsiteX19" fmla="*/ 1397794 w 2238796"/>
                  <a:gd name="connsiteY19" fmla="*/ 1335882 h 1394926"/>
                  <a:gd name="connsiteX20" fmla="*/ 1400176 w 2238796"/>
                  <a:gd name="connsiteY20" fmla="*/ 1345407 h 1394926"/>
                  <a:gd name="connsiteX21" fmla="*/ 1400176 w 2238796"/>
                  <a:gd name="connsiteY21" fmla="*/ 1390650 h 1394926"/>
                  <a:gd name="connsiteX22" fmla="*/ 1393032 w 2238796"/>
                  <a:gd name="connsiteY22" fmla="*/ 1393032 h 1394926"/>
                  <a:gd name="connsiteX23" fmla="*/ 697707 w 2238796"/>
                  <a:gd name="connsiteY23" fmla="*/ 1383506 h 1394926"/>
                  <a:gd name="connsiteX24" fmla="*/ 697707 w 2238796"/>
                  <a:gd name="connsiteY24" fmla="*/ 692945 h 1394926"/>
                  <a:gd name="connsiteX25" fmla="*/ 2382 w 2238796"/>
                  <a:gd name="connsiteY25" fmla="*/ 692944 h 1394926"/>
                  <a:gd name="connsiteX26" fmla="*/ 1 w 2238796"/>
                  <a:gd name="connsiteY26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71601 w 2238796"/>
                  <a:gd name="connsiteY15" fmla="*/ 1145382 h 1394926"/>
                  <a:gd name="connsiteX16" fmla="*/ 1390651 w 2238796"/>
                  <a:gd name="connsiteY16" fmla="*/ 1223963 h 1394926"/>
                  <a:gd name="connsiteX17" fmla="*/ 1393032 w 2238796"/>
                  <a:gd name="connsiteY17" fmla="*/ 1243013 h 1394926"/>
                  <a:gd name="connsiteX18" fmla="*/ 1397794 w 2238796"/>
                  <a:gd name="connsiteY18" fmla="*/ 1335882 h 1394926"/>
                  <a:gd name="connsiteX19" fmla="*/ 1400176 w 2238796"/>
                  <a:gd name="connsiteY19" fmla="*/ 1345407 h 1394926"/>
                  <a:gd name="connsiteX20" fmla="*/ 1400176 w 2238796"/>
                  <a:gd name="connsiteY20" fmla="*/ 1390650 h 1394926"/>
                  <a:gd name="connsiteX21" fmla="*/ 1393032 w 2238796"/>
                  <a:gd name="connsiteY21" fmla="*/ 1393032 h 1394926"/>
                  <a:gd name="connsiteX22" fmla="*/ 697707 w 2238796"/>
                  <a:gd name="connsiteY22" fmla="*/ 1383506 h 1394926"/>
                  <a:gd name="connsiteX23" fmla="*/ 697707 w 2238796"/>
                  <a:gd name="connsiteY23" fmla="*/ 692945 h 1394926"/>
                  <a:gd name="connsiteX24" fmla="*/ 2382 w 2238796"/>
                  <a:gd name="connsiteY24" fmla="*/ 692944 h 1394926"/>
                  <a:gd name="connsiteX25" fmla="*/ 1 w 2238796"/>
                  <a:gd name="connsiteY25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71601 w 2238796"/>
                  <a:gd name="connsiteY14" fmla="*/ 1145382 h 1394926"/>
                  <a:gd name="connsiteX15" fmla="*/ 1390651 w 2238796"/>
                  <a:gd name="connsiteY15" fmla="*/ 1223963 h 1394926"/>
                  <a:gd name="connsiteX16" fmla="*/ 1393032 w 2238796"/>
                  <a:gd name="connsiteY16" fmla="*/ 1243013 h 1394926"/>
                  <a:gd name="connsiteX17" fmla="*/ 1397794 w 2238796"/>
                  <a:gd name="connsiteY17" fmla="*/ 1335882 h 1394926"/>
                  <a:gd name="connsiteX18" fmla="*/ 1400176 w 2238796"/>
                  <a:gd name="connsiteY18" fmla="*/ 1345407 h 1394926"/>
                  <a:gd name="connsiteX19" fmla="*/ 1400176 w 2238796"/>
                  <a:gd name="connsiteY19" fmla="*/ 1390650 h 1394926"/>
                  <a:gd name="connsiteX20" fmla="*/ 1393032 w 2238796"/>
                  <a:gd name="connsiteY20" fmla="*/ 1393032 h 1394926"/>
                  <a:gd name="connsiteX21" fmla="*/ 697707 w 2238796"/>
                  <a:gd name="connsiteY21" fmla="*/ 1383506 h 1394926"/>
                  <a:gd name="connsiteX22" fmla="*/ 697707 w 2238796"/>
                  <a:gd name="connsiteY22" fmla="*/ 692945 h 1394926"/>
                  <a:gd name="connsiteX23" fmla="*/ 2382 w 2238796"/>
                  <a:gd name="connsiteY23" fmla="*/ 692944 h 1394926"/>
                  <a:gd name="connsiteX24" fmla="*/ 1 w 2238796"/>
                  <a:gd name="connsiteY24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71601 w 2238796"/>
                  <a:gd name="connsiteY13" fmla="*/ 1145382 h 1394926"/>
                  <a:gd name="connsiteX14" fmla="*/ 1390651 w 2238796"/>
                  <a:gd name="connsiteY14" fmla="*/ 1223963 h 1394926"/>
                  <a:gd name="connsiteX15" fmla="*/ 1393032 w 2238796"/>
                  <a:gd name="connsiteY15" fmla="*/ 1243013 h 1394926"/>
                  <a:gd name="connsiteX16" fmla="*/ 1397794 w 2238796"/>
                  <a:gd name="connsiteY16" fmla="*/ 1335882 h 1394926"/>
                  <a:gd name="connsiteX17" fmla="*/ 1400176 w 2238796"/>
                  <a:gd name="connsiteY17" fmla="*/ 1345407 h 1394926"/>
                  <a:gd name="connsiteX18" fmla="*/ 1400176 w 2238796"/>
                  <a:gd name="connsiteY18" fmla="*/ 1390650 h 1394926"/>
                  <a:gd name="connsiteX19" fmla="*/ 1393032 w 2238796"/>
                  <a:gd name="connsiteY19" fmla="*/ 1393032 h 1394926"/>
                  <a:gd name="connsiteX20" fmla="*/ 697707 w 2238796"/>
                  <a:gd name="connsiteY20" fmla="*/ 1383506 h 1394926"/>
                  <a:gd name="connsiteX21" fmla="*/ 697707 w 2238796"/>
                  <a:gd name="connsiteY21" fmla="*/ 692945 h 1394926"/>
                  <a:gd name="connsiteX22" fmla="*/ 2382 w 2238796"/>
                  <a:gd name="connsiteY22" fmla="*/ 692944 h 1394926"/>
                  <a:gd name="connsiteX23" fmla="*/ 1 w 2238796"/>
                  <a:gd name="connsiteY23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393032 w 2238796"/>
                  <a:gd name="connsiteY11" fmla="*/ 711994 h 1394926"/>
                  <a:gd name="connsiteX12" fmla="*/ 1371601 w 2238796"/>
                  <a:gd name="connsiteY12" fmla="*/ 1145382 h 1394926"/>
                  <a:gd name="connsiteX13" fmla="*/ 1390651 w 2238796"/>
                  <a:gd name="connsiteY13" fmla="*/ 1223963 h 1394926"/>
                  <a:gd name="connsiteX14" fmla="*/ 1393032 w 2238796"/>
                  <a:gd name="connsiteY14" fmla="*/ 1243013 h 1394926"/>
                  <a:gd name="connsiteX15" fmla="*/ 1397794 w 2238796"/>
                  <a:gd name="connsiteY15" fmla="*/ 1335882 h 1394926"/>
                  <a:gd name="connsiteX16" fmla="*/ 1400176 w 2238796"/>
                  <a:gd name="connsiteY16" fmla="*/ 1345407 h 1394926"/>
                  <a:gd name="connsiteX17" fmla="*/ 1400176 w 2238796"/>
                  <a:gd name="connsiteY17" fmla="*/ 1390650 h 1394926"/>
                  <a:gd name="connsiteX18" fmla="*/ 1393032 w 2238796"/>
                  <a:gd name="connsiteY18" fmla="*/ 1393032 h 1394926"/>
                  <a:gd name="connsiteX19" fmla="*/ 697707 w 2238796"/>
                  <a:gd name="connsiteY19" fmla="*/ 1383506 h 1394926"/>
                  <a:gd name="connsiteX20" fmla="*/ 697707 w 2238796"/>
                  <a:gd name="connsiteY20" fmla="*/ 692945 h 1394926"/>
                  <a:gd name="connsiteX21" fmla="*/ 2382 w 2238796"/>
                  <a:gd name="connsiteY21" fmla="*/ 692944 h 1394926"/>
                  <a:gd name="connsiteX22" fmla="*/ 1 w 2238796"/>
                  <a:gd name="connsiteY22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393032 w 2238796"/>
                  <a:gd name="connsiteY10" fmla="*/ 711994 h 1394926"/>
                  <a:gd name="connsiteX11" fmla="*/ 1371601 w 2238796"/>
                  <a:gd name="connsiteY11" fmla="*/ 1145382 h 1394926"/>
                  <a:gd name="connsiteX12" fmla="*/ 1390651 w 2238796"/>
                  <a:gd name="connsiteY12" fmla="*/ 1223963 h 1394926"/>
                  <a:gd name="connsiteX13" fmla="*/ 1393032 w 2238796"/>
                  <a:gd name="connsiteY13" fmla="*/ 1243013 h 1394926"/>
                  <a:gd name="connsiteX14" fmla="*/ 1397794 w 2238796"/>
                  <a:gd name="connsiteY14" fmla="*/ 1335882 h 1394926"/>
                  <a:gd name="connsiteX15" fmla="*/ 1400176 w 2238796"/>
                  <a:gd name="connsiteY15" fmla="*/ 1345407 h 1394926"/>
                  <a:gd name="connsiteX16" fmla="*/ 1400176 w 2238796"/>
                  <a:gd name="connsiteY16" fmla="*/ 1390650 h 1394926"/>
                  <a:gd name="connsiteX17" fmla="*/ 1393032 w 2238796"/>
                  <a:gd name="connsiteY17" fmla="*/ 1393032 h 1394926"/>
                  <a:gd name="connsiteX18" fmla="*/ 697707 w 2238796"/>
                  <a:gd name="connsiteY18" fmla="*/ 1383506 h 1394926"/>
                  <a:gd name="connsiteX19" fmla="*/ 697707 w 2238796"/>
                  <a:gd name="connsiteY19" fmla="*/ 692945 h 1394926"/>
                  <a:gd name="connsiteX20" fmla="*/ 2382 w 2238796"/>
                  <a:gd name="connsiteY20" fmla="*/ 692944 h 1394926"/>
                  <a:gd name="connsiteX21" fmla="*/ 1 w 2238796"/>
                  <a:gd name="connsiteY21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393032 w 2238796"/>
                  <a:gd name="connsiteY9" fmla="*/ 711994 h 1394926"/>
                  <a:gd name="connsiteX10" fmla="*/ 1371601 w 2238796"/>
                  <a:gd name="connsiteY10" fmla="*/ 1145382 h 1394926"/>
                  <a:gd name="connsiteX11" fmla="*/ 1390651 w 2238796"/>
                  <a:gd name="connsiteY11" fmla="*/ 1223963 h 1394926"/>
                  <a:gd name="connsiteX12" fmla="*/ 1393032 w 2238796"/>
                  <a:gd name="connsiteY12" fmla="*/ 1243013 h 1394926"/>
                  <a:gd name="connsiteX13" fmla="*/ 1397794 w 2238796"/>
                  <a:gd name="connsiteY13" fmla="*/ 1335882 h 1394926"/>
                  <a:gd name="connsiteX14" fmla="*/ 1400176 w 2238796"/>
                  <a:gd name="connsiteY14" fmla="*/ 1345407 h 1394926"/>
                  <a:gd name="connsiteX15" fmla="*/ 1400176 w 2238796"/>
                  <a:gd name="connsiteY15" fmla="*/ 1390650 h 1394926"/>
                  <a:gd name="connsiteX16" fmla="*/ 1393032 w 2238796"/>
                  <a:gd name="connsiteY16" fmla="*/ 1393032 h 1394926"/>
                  <a:gd name="connsiteX17" fmla="*/ 697707 w 2238796"/>
                  <a:gd name="connsiteY17" fmla="*/ 1383506 h 1394926"/>
                  <a:gd name="connsiteX18" fmla="*/ 697707 w 2238796"/>
                  <a:gd name="connsiteY18" fmla="*/ 692945 h 1394926"/>
                  <a:gd name="connsiteX19" fmla="*/ 2382 w 2238796"/>
                  <a:gd name="connsiteY19" fmla="*/ 692944 h 1394926"/>
                  <a:gd name="connsiteX20" fmla="*/ 1 w 2238796"/>
                  <a:gd name="connsiteY20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393032 w 2238796"/>
                  <a:gd name="connsiteY8" fmla="*/ 711994 h 1394926"/>
                  <a:gd name="connsiteX9" fmla="*/ 1371601 w 2238796"/>
                  <a:gd name="connsiteY9" fmla="*/ 1145382 h 1394926"/>
                  <a:gd name="connsiteX10" fmla="*/ 1390651 w 2238796"/>
                  <a:gd name="connsiteY10" fmla="*/ 1223963 h 1394926"/>
                  <a:gd name="connsiteX11" fmla="*/ 1393032 w 2238796"/>
                  <a:gd name="connsiteY11" fmla="*/ 1243013 h 1394926"/>
                  <a:gd name="connsiteX12" fmla="*/ 1397794 w 2238796"/>
                  <a:gd name="connsiteY12" fmla="*/ 1335882 h 1394926"/>
                  <a:gd name="connsiteX13" fmla="*/ 1400176 w 2238796"/>
                  <a:gd name="connsiteY13" fmla="*/ 1345407 h 1394926"/>
                  <a:gd name="connsiteX14" fmla="*/ 1400176 w 2238796"/>
                  <a:gd name="connsiteY14" fmla="*/ 1390650 h 1394926"/>
                  <a:gd name="connsiteX15" fmla="*/ 1393032 w 2238796"/>
                  <a:gd name="connsiteY15" fmla="*/ 1393032 h 1394926"/>
                  <a:gd name="connsiteX16" fmla="*/ 697707 w 2238796"/>
                  <a:gd name="connsiteY16" fmla="*/ 1383506 h 1394926"/>
                  <a:gd name="connsiteX17" fmla="*/ 697707 w 2238796"/>
                  <a:gd name="connsiteY17" fmla="*/ 692945 h 1394926"/>
                  <a:gd name="connsiteX18" fmla="*/ 2382 w 2238796"/>
                  <a:gd name="connsiteY18" fmla="*/ 692944 h 1394926"/>
                  <a:gd name="connsiteX19" fmla="*/ 1 w 2238796"/>
                  <a:gd name="connsiteY19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393032 w 2238796"/>
                  <a:gd name="connsiteY7" fmla="*/ 711994 h 1394926"/>
                  <a:gd name="connsiteX8" fmla="*/ 1371601 w 2238796"/>
                  <a:gd name="connsiteY8" fmla="*/ 1145382 h 1394926"/>
                  <a:gd name="connsiteX9" fmla="*/ 1390651 w 2238796"/>
                  <a:gd name="connsiteY9" fmla="*/ 1223963 h 1394926"/>
                  <a:gd name="connsiteX10" fmla="*/ 1393032 w 2238796"/>
                  <a:gd name="connsiteY10" fmla="*/ 1243013 h 1394926"/>
                  <a:gd name="connsiteX11" fmla="*/ 1397794 w 2238796"/>
                  <a:gd name="connsiteY11" fmla="*/ 1335882 h 1394926"/>
                  <a:gd name="connsiteX12" fmla="*/ 1400176 w 2238796"/>
                  <a:gd name="connsiteY12" fmla="*/ 1345407 h 1394926"/>
                  <a:gd name="connsiteX13" fmla="*/ 1400176 w 2238796"/>
                  <a:gd name="connsiteY13" fmla="*/ 1390650 h 1394926"/>
                  <a:gd name="connsiteX14" fmla="*/ 1393032 w 2238796"/>
                  <a:gd name="connsiteY14" fmla="*/ 1393032 h 1394926"/>
                  <a:gd name="connsiteX15" fmla="*/ 697707 w 2238796"/>
                  <a:gd name="connsiteY15" fmla="*/ 1383506 h 1394926"/>
                  <a:gd name="connsiteX16" fmla="*/ 697707 w 2238796"/>
                  <a:gd name="connsiteY16" fmla="*/ 692945 h 1394926"/>
                  <a:gd name="connsiteX17" fmla="*/ 2382 w 2238796"/>
                  <a:gd name="connsiteY17" fmla="*/ 692944 h 1394926"/>
                  <a:gd name="connsiteX18" fmla="*/ 1 w 2238796"/>
                  <a:gd name="connsiteY18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8357 w 2238796"/>
                  <a:gd name="connsiteY5" fmla="*/ 683419 h 1394926"/>
                  <a:gd name="connsiteX6" fmla="*/ 1393032 w 2238796"/>
                  <a:gd name="connsiteY6" fmla="*/ 711994 h 1394926"/>
                  <a:gd name="connsiteX7" fmla="*/ 1371601 w 2238796"/>
                  <a:gd name="connsiteY7" fmla="*/ 1145382 h 1394926"/>
                  <a:gd name="connsiteX8" fmla="*/ 1390651 w 2238796"/>
                  <a:gd name="connsiteY8" fmla="*/ 1223963 h 1394926"/>
                  <a:gd name="connsiteX9" fmla="*/ 1393032 w 2238796"/>
                  <a:gd name="connsiteY9" fmla="*/ 1243013 h 1394926"/>
                  <a:gd name="connsiteX10" fmla="*/ 1397794 w 2238796"/>
                  <a:gd name="connsiteY10" fmla="*/ 1335882 h 1394926"/>
                  <a:gd name="connsiteX11" fmla="*/ 1400176 w 2238796"/>
                  <a:gd name="connsiteY11" fmla="*/ 1345407 h 1394926"/>
                  <a:gd name="connsiteX12" fmla="*/ 1400176 w 2238796"/>
                  <a:gd name="connsiteY12" fmla="*/ 1390650 h 1394926"/>
                  <a:gd name="connsiteX13" fmla="*/ 1393032 w 2238796"/>
                  <a:gd name="connsiteY13" fmla="*/ 1393032 h 1394926"/>
                  <a:gd name="connsiteX14" fmla="*/ 697707 w 2238796"/>
                  <a:gd name="connsiteY14" fmla="*/ 1383506 h 1394926"/>
                  <a:gd name="connsiteX15" fmla="*/ 697707 w 2238796"/>
                  <a:gd name="connsiteY15" fmla="*/ 692945 h 1394926"/>
                  <a:gd name="connsiteX16" fmla="*/ 2382 w 2238796"/>
                  <a:gd name="connsiteY16" fmla="*/ 692944 h 1394926"/>
                  <a:gd name="connsiteX17" fmla="*/ 1 w 2238796"/>
                  <a:gd name="connsiteY17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88357 w 2238796"/>
                  <a:gd name="connsiteY4" fmla="*/ 683419 h 1394926"/>
                  <a:gd name="connsiteX5" fmla="*/ 1393032 w 2238796"/>
                  <a:gd name="connsiteY5" fmla="*/ 711994 h 1394926"/>
                  <a:gd name="connsiteX6" fmla="*/ 1371601 w 2238796"/>
                  <a:gd name="connsiteY6" fmla="*/ 1145382 h 1394926"/>
                  <a:gd name="connsiteX7" fmla="*/ 1390651 w 2238796"/>
                  <a:gd name="connsiteY7" fmla="*/ 1223963 h 1394926"/>
                  <a:gd name="connsiteX8" fmla="*/ 1393032 w 2238796"/>
                  <a:gd name="connsiteY8" fmla="*/ 1243013 h 1394926"/>
                  <a:gd name="connsiteX9" fmla="*/ 1397794 w 2238796"/>
                  <a:gd name="connsiteY9" fmla="*/ 1335882 h 1394926"/>
                  <a:gd name="connsiteX10" fmla="*/ 1400176 w 2238796"/>
                  <a:gd name="connsiteY10" fmla="*/ 1345407 h 1394926"/>
                  <a:gd name="connsiteX11" fmla="*/ 1400176 w 2238796"/>
                  <a:gd name="connsiteY11" fmla="*/ 1390650 h 1394926"/>
                  <a:gd name="connsiteX12" fmla="*/ 1393032 w 2238796"/>
                  <a:gd name="connsiteY12" fmla="*/ 1393032 h 1394926"/>
                  <a:gd name="connsiteX13" fmla="*/ 697707 w 2238796"/>
                  <a:gd name="connsiteY13" fmla="*/ 1383506 h 1394926"/>
                  <a:gd name="connsiteX14" fmla="*/ 697707 w 2238796"/>
                  <a:gd name="connsiteY14" fmla="*/ 692945 h 1394926"/>
                  <a:gd name="connsiteX15" fmla="*/ 2382 w 2238796"/>
                  <a:gd name="connsiteY15" fmla="*/ 692944 h 1394926"/>
                  <a:gd name="connsiteX16" fmla="*/ 1 w 2238796"/>
                  <a:gd name="connsiteY16" fmla="*/ 1 h 1394926"/>
                  <a:gd name="connsiteX0" fmla="*/ 1 w 2238372"/>
                  <a:gd name="connsiteY0" fmla="*/ 1 h 1394926"/>
                  <a:gd name="connsiteX1" fmla="*/ 2088357 w 2238372"/>
                  <a:gd name="connsiteY1" fmla="*/ 0 h 1394926"/>
                  <a:gd name="connsiteX2" fmla="*/ 2074069 w 2238372"/>
                  <a:gd name="connsiteY2" fmla="*/ 614363 h 1394926"/>
                  <a:gd name="connsiteX3" fmla="*/ 2088357 w 2238372"/>
                  <a:gd name="connsiteY3" fmla="*/ 683419 h 1394926"/>
                  <a:gd name="connsiteX4" fmla="*/ 1393032 w 2238372"/>
                  <a:gd name="connsiteY4" fmla="*/ 711994 h 1394926"/>
                  <a:gd name="connsiteX5" fmla="*/ 1371601 w 2238372"/>
                  <a:gd name="connsiteY5" fmla="*/ 1145382 h 1394926"/>
                  <a:gd name="connsiteX6" fmla="*/ 1390651 w 2238372"/>
                  <a:gd name="connsiteY6" fmla="*/ 1223963 h 1394926"/>
                  <a:gd name="connsiteX7" fmla="*/ 1393032 w 2238372"/>
                  <a:gd name="connsiteY7" fmla="*/ 1243013 h 1394926"/>
                  <a:gd name="connsiteX8" fmla="*/ 1397794 w 2238372"/>
                  <a:gd name="connsiteY8" fmla="*/ 1335882 h 1394926"/>
                  <a:gd name="connsiteX9" fmla="*/ 1400176 w 2238372"/>
                  <a:gd name="connsiteY9" fmla="*/ 1345407 h 1394926"/>
                  <a:gd name="connsiteX10" fmla="*/ 1400176 w 2238372"/>
                  <a:gd name="connsiteY10" fmla="*/ 1390650 h 1394926"/>
                  <a:gd name="connsiteX11" fmla="*/ 1393032 w 2238372"/>
                  <a:gd name="connsiteY11" fmla="*/ 1393032 h 1394926"/>
                  <a:gd name="connsiteX12" fmla="*/ 697707 w 2238372"/>
                  <a:gd name="connsiteY12" fmla="*/ 1383506 h 1394926"/>
                  <a:gd name="connsiteX13" fmla="*/ 697707 w 2238372"/>
                  <a:gd name="connsiteY13" fmla="*/ 692945 h 1394926"/>
                  <a:gd name="connsiteX14" fmla="*/ 2382 w 2238372"/>
                  <a:gd name="connsiteY14" fmla="*/ 692944 h 1394926"/>
                  <a:gd name="connsiteX15" fmla="*/ 1 w 2238372"/>
                  <a:gd name="connsiteY15" fmla="*/ 1 h 1394926"/>
                  <a:gd name="connsiteX0" fmla="*/ 1 w 2272148"/>
                  <a:gd name="connsiteY0" fmla="*/ 1 h 1394926"/>
                  <a:gd name="connsiteX1" fmla="*/ 2088357 w 2272148"/>
                  <a:gd name="connsiteY1" fmla="*/ 0 h 1394926"/>
                  <a:gd name="connsiteX2" fmla="*/ 2088357 w 2272148"/>
                  <a:gd name="connsiteY2" fmla="*/ 683419 h 1394926"/>
                  <a:gd name="connsiteX3" fmla="*/ 1393032 w 2272148"/>
                  <a:gd name="connsiteY3" fmla="*/ 711994 h 1394926"/>
                  <a:gd name="connsiteX4" fmla="*/ 1371601 w 2272148"/>
                  <a:gd name="connsiteY4" fmla="*/ 1145382 h 1394926"/>
                  <a:gd name="connsiteX5" fmla="*/ 1390651 w 2272148"/>
                  <a:gd name="connsiteY5" fmla="*/ 1223963 h 1394926"/>
                  <a:gd name="connsiteX6" fmla="*/ 1393032 w 2272148"/>
                  <a:gd name="connsiteY6" fmla="*/ 1243013 h 1394926"/>
                  <a:gd name="connsiteX7" fmla="*/ 1397794 w 2272148"/>
                  <a:gd name="connsiteY7" fmla="*/ 1335882 h 1394926"/>
                  <a:gd name="connsiteX8" fmla="*/ 1400176 w 2272148"/>
                  <a:gd name="connsiteY8" fmla="*/ 1345407 h 1394926"/>
                  <a:gd name="connsiteX9" fmla="*/ 1400176 w 2272148"/>
                  <a:gd name="connsiteY9" fmla="*/ 1390650 h 1394926"/>
                  <a:gd name="connsiteX10" fmla="*/ 1393032 w 2272148"/>
                  <a:gd name="connsiteY10" fmla="*/ 1393032 h 1394926"/>
                  <a:gd name="connsiteX11" fmla="*/ 697707 w 2272148"/>
                  <a:gd name="connsiteY11" fmla="*/ 1383506 h 1394926"/>
                  <a:gd name="connsiteX12" fmla="*/ 697707 w 2272148"/>
                  <a:gd name="connsiteY12" fmla="*/ 692945 h 1394926"/>
                  <a:gd name="connsiteX13" fmla="*/ 2382 w 2272148"/>
                  <a:gd name="connsiteY13" fmla="*/ 692944 h 1394926"/>
                  <a:gd name="connsiteX14" fmla="*/ 1 w 2272148"/>
                  <a:gd name="connsiteY14" fmla="*/ 1 h 1394926"/>
                  <a:gd name="connsiteX0" fmla="*/ 1 w 2243049"/>
                  <a:gd name="connsiteY0" fmla="*/ 1 h 1394926"/>
                  <a:gd name="connsiteX1" fmla="*/ 2088357 w 2243049"/>
                  <a:gd name="connsiteY1" fmla="*/ 0 h 1394926"/>
                  <a:gd name="connsiteX2" fmla="*/ 2088357 w 2243049"/>
                  <a:gd name="connsiteY2" fmla="*/ 683419 h 1394926"/>
                  <a:gd name="connsiteX3" fmla="*/ 1393032 w 2243049"/>
                  <a:gd name="connsiteY3" fmla="*/ 711994 h 1394926"/>
                  <a:gd name="connsiteX4" fmla="*/ 1371601 w 2243049"/>
                  <a:gd name="connsiteY4" fmla="*/ 1145382 h 1394926"/>
                  <a:gd name="connsiteX5" fmla="*/ 1390651 w 2243049"/>
                  <a:gd name="connsiteY5" fmla="*/ 1223963 h 1394926"/>
                  <a:gd name="connsiteX6" fmla="*/ 1393032 w 2243049"/>
                  <a:gd name="connsiteY6" fmla="*/ 1243013 h 1394926"/>
                  <a:gd name="connsiteX7" fmla="*/ 1397794 w 2243049"/>
                  <a:gd name="connsiteY7" fmla="*/ 1335882 h 1394926"/>
                  <a:gd name="connsiteX8" fmla="*/ 1400176 w 2243049"/>
                  <a:gd name="connsiteY8" fmla="*/ 1345407 h 1394926"/>
                  <a:gd name="connsiteX9" fmla="*/ 1400176 w 2243049"/>
                  <a:gd name="connsiteY9" fmla="*/ 1390650 h 1394926"/>
                  <a:gd name="connsiteX10" fmla="*/ 1393032 w 2243049"/>
                  <a:gd name="connsiteY10" fmla="*/ 1393032 h 1394926"/>
                  <a:gd name="connsiteX11" fmla="*/ 697707 w 2243049"/>
                  <a:gd name="connsiteY11" fmla="*/ 1383506 h 1394926"/>
                  <a:gd name="connsiteX12" fmla="*/ 697707 w 2243049"/>
                  <a:gd name="connsiteY12" fmla="*/ 692945 h 1394926"/>
                  <a:gd name="connsiteX13" fmla="*/ 2382 w 2243049"/>
                  <a:gd name="connsiteY13" fmla="*/ 692944 h 1394926"/>
                  <a:gd name="connsiteX14" fmla="*/ 1 w 2243049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8182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8182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0651 w 2088357"/>
                  <a:gd name="connsiteY4" fmla="*/ 1223963 h 1394926"/>
                  <a:gd name="connsiteX5" fmla="*/ 1393032 w 2088357"/>
                  <a:gd name="connsiteY5" fmla="*/ 1243013 h 1394926"/>
                  <a:gd name="connsiteX6" fmla="*/ 1397794 w 2088357"/>
                  <a:gd name="connsiteY6" fmla="*/ 1335882 h 1394926"/>
                  <a:gd name="connsiteX7" fmla="*/ 1400176 w 2088357"/>
                  <a:gd name="connsiteY7" fmla="*/ 1345407 h 1394926"/>
                  <a:gd name="connsiteX8" fmla="*/ 1400176 w 2088357"/>
                  <a:gd name="connsiteY8" fmla="*/ 1390650 h 1394926"/>
                  <a:gd name="connsiteX9" fmla="*/ 1393032 w 2088357"/>
                  <a:gd name="connsiteY9" fmla="*/ 1393032 h 1394926"/>
                  <a:gd name="connsiteX10" fmla="*/ 697707 w 2088357"/>
                  <a:gd name="connsiteY10" fmla="*/ 1383506 h 1394926"/>
                  <a:gd name="connsiteX11" fmla="*/ 697707 w 2088357"/>
                  <a:gd name="connsiteY11" fmla="*/ 692945 h 1394926"/>
                  <a:gd name="connsiteX12" fmla="*/ 2382 w 2088357"/>
                  <a:gd name="connsiteY12" fmla="*/ 692944 h 1394926"/>
                  <a:gd name="connsiteX13" fmla="*/ 1 w 2088357"/>
                  <a:gd name="connsiteY13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3032 w 2088357"/>
                  <a:gd name="connsiteY4" fmla="*/ 1243013 h 1394926"/>
                  <a:gd name="connsiteX5" fmla="*/ 1397794 w 2088357"/>
                  <a:gd name="connsiteY5" fmla="*/ 1335882 h 1394926"/>
                  <a:gd name="connsiteX6" fmla="*/ 1400176 w 2088357"/>
                  <a:gd name="connsiteY6" fmla="*/ 1345407 h 1394926"/>
                  <a:gd name="connsiteX7" fmla="*/ 1400176 w 2088357"/>
                  <a:gd name="connsiteY7" fmla="*/ 1390650 h 1394926"/>
                  <a:gd name="connsiteX8" fmla="*/ 1393032 w 2088357"/>
                  <a:gd name="connsiteY8" fmla="*/ 1393032 h 1394926"/>
                  <a:gd name="connsiteX9" fmla="*/ 697707 w 2088357"/>
                  <a:gd name="connsiteY9" fmla="*/ 1383506 h 1394926"/>
                  <a:gd name="connsiteX10" fmla="*/ 697707 w 2088357"/>
                  <a:gd name="connsiteY10" fmla="*/ 692945 h 1394926"/>
                  <a:gd name="connsiteX11" fmla="*/ 2382 w 2088357"/>
                  <a:gd name="connsiteY11" fmla="*/ 692944 h 1394926"/>
                  <a:gd name="connsiteX12" fmla="*/ 1 w 2088357"/>
                  <a:gd name="connsiteY12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7794 w 2088357"/>
                  <a:gd name="connsiteY4" fmla="*/ 1335882 h 1394926"/>
                  <a:gd name="connsiteX5" fmla="*/ 1400176 w 2088357"/>
                  <a:gd name="connsiteY5" fmla="*/ 1345407 h 1394926"/>
                  <a:gd name="connsiteX6" fmla="*/ 1400176 w 2088357"/>
                  <a:gd name="connsiteY6" fmla="*/ 1390650 h 1394926"/>
                  <a:gd name="connsiteX7" fmla="*/ 1393032 w 2088357"/>
                  <a:gd name="connsiteY7" fmla="*/ 1393032 h 1394926"/>
                  <a:gd name="connsiteX8" fmla="*/ 697707 w 2088357"/>
                  <a:gd name="connsiteY8" fmla="*/ 1383506 h 1394926"/>
                  <a:gd name="connsiteX9" fmla="*/ 697707 w 2088357"/>
                  <a:gd name="connsiteY9" fmla="*/ 692945 h 1394926"/>
                  <a:gd name="connsiteX10" fmla="*/ 2382 w 2088357"/>
                  <a:gd name="connsiteY10" fmla="*/ 692944 h 1394926"/>
                  <a:gd name="connsiteX11" fmla="*/ 1 w 2088357"/>
                  <a:gd name="connsiteY11" fmla="*/ 1 h 1394926"/>
                  <a:gd name="connsiteX0" fmla="*/ 1 w 2088357"/>
                  <a:gd name="connsiteY0" fmla="*/ 1 h 1403996"/>
                  <a:gd name="connsiteX1" fmla="*/ 2088357 w 2088357"/>
                  <a:gd name="connsiteY1" fmla="*/ 0 h 1403996"/>
                  <a:gd name="connsiteX2" fmla="*/ 2088357 w 2088357"/>
                  <a:gd name="connsiteY2" fmla="*/ 683419 h 1403996"/>
                  <a:gd name="connsiteX3" fmla="*/ 1393032 w 2088357"/>
                  <a:gd name="connsiteY3" fmla="*/ 685800 h 1403996"/>
                  <a:gd name="connsiteX4" fmla="*/ 1397794 w 2088357"/>
                  <a:gd name="connsiteY4" fmla="*/ 1335882 h 1403996"/>
                  <a:gd name="connsiteX5" fmla="*/ 1400176 w 2088357"/>
                  <a:gd name="connsiteY5" fmla="*/ 1390650 h 1403996"/>
                  <a:gd name="connsiteX6" fmla="*/ 1393032 w 2088357"/>
                  <a:gd name="connsiteY6" fmla="*/ 1393032 h 1403996"/>
                  <a:gd name="connsiteX7" fmla="*/ 697707 w 2088357"/>
                  <a:gd name="connsiteY7" fmla="*/ 1383506 h 1403996"/>
                  <a:gd name="connsiteX8" fmla="*/ 697707 w 2088357"/>
                  <a:gd name="connsiteY8" fmla="*/ 692945 h 1403996"/>
                  <a:gd name="connsiteX9" fmla="*/ 2382 w 2088357"/>
                  <a:gd name="connsiteY9" fmla="*/ 692944 h 1403996"/>
                  <a:gd name="connsiteX10" fmla="*/ 1 w 2088357"/>
                  <a:gd name="connsiteY10" fmla="*/ 1 h 1403996"/>
                  <a:gd name="connsiteX0" fmla="*/ 1 w 2088357"/>
                  <a:gd name="connsiteY0" fmla="*/ 1 h 1443665"/>
                  <a:gd name="connsiteX1" fmla="*/ 2088357 w 2088357"/>
                  <a:gd name="connsiteY1" fmla="*/ 0 h 1443665"/>
                  <a:gd name="connsiteX2" fmla="*/ 2088357 w 2088357"/>
                  <a:gd name="connsiteY2" fmla="*/ 683419 h 1443665"/>
                  <a:gd name="connsiteX3" fmla="*/ 1393032 w 2088357"/>
                  <a:gd name="connsiteY3" fmla="*/ 685800 h 1443665"/>
                  <a:gd name="connsiteX4" fmla="*/ 1400176 w 2088357"/>
                  <a:gd name="connsiteY4" fmla="*/ 1390650 h 1443665"/>
                  <a:gd name="connsiteX5" fmla="*/ 1393032 w 2088357"/>
                  <a:gd name="connsiteY5" fmla="*/ 1393032 h 1443665"/>
                  <a:gd name="connsiteX6" fmla="*/ 697707 w 2088357"/>
                  <a:gd name="connsiteY6" fmla="*/ 1383506 h 1443665"/>
                  <a:gd name="connsiteX7" fmla="*/ 697707 w 2088357"/>
                  <a:gd name="connsiteY7" fmla="*/ 692945 h 1443665"/>
                  <a:gd name="connsiteX8" fmla="*/ 2382 w 2088357"/>
                  <a:gd name="connsiteY8" fmla="*/ 692944 h 1443665"/>
                  <a:gd name="connsiteX9" fmla="*/ 1 w 2088357"/>
                  <a:gd name="connsiteY9" fmla="*/ 1 h 1443665"/>
                  <a:gd name="connsiteX0" fmla="*/ 1 w 2088357"/>
                  <a:gd name="connsiteY0" fmla="*/ 1 h 1443012"/>
                  <a:gd name="connsiteX1" fmla="*/ 2088357 w 2088357"/>
                  <a:gd name="connsiteY1" fmla="*/ 0 h 1443012"/>
                  <a:gd name="connsiteX2" fmla="*/ 2088357 w 2088357"/>
                  <a:gd name="connsiteY2" fmla="*/ 683419 h 1443012"/>
                  <a:gd name="connsiteX3" fmla="*/ 1393032 w 2088357"/>
                  <a:gd name="connsiteY3" fmla="*/ 685800 h 1443012"/>
                  <a:gd name="connsiteX4" fmla="*/ 1393032 w 2088357"/>
                  <a:gd name="connsiteY4" fmla="*/ 1393032 h 1443012"/>
                  <a:gd name="connsiteX5" fmla="*/ 697707 w 2088357"/>
                  <a:gd name="connsiteY5" fmla="*/ 1383506 h 1443012"/>
                  <a:gd name="connsiteX6" fmla="*/ 697707 w 2088357"/>
                  <a:gd name="connsiteY6" fmla="*/ 692945 h 1443012"/>
                  <a:gd name="connsiteX7" fmla="*/ 2382 w 2088357"/>
                  <a:gd name="connsiteY7" fmla="*/ 692944 h 1443012"/>
                  <a:gd name="connsiteX8" fmla="*/ 1 w 2088357"/>
                  <a:gd name="connsiteY8" fmla="*/ 1 h 1443012"/>
                  <a:gd name="connsiteX0" fmla="*/ 1 w 2088357"/>
                  <a:gd name="connsiteY0" fmla="*/ 1 h 1443012"/>
                  <a:gd name="connsiteX1" fmla="*/ 2088357 w 2088357"/>
                  <a:gd name="connsiteY1" fmla="*/ 0 h 1443012"/>
                  <a:gd name="connsiteX2" fmla="*/ 2088357 w 2088357"/>
                  <a:gd name="connsiteY2" fmla="*/ 683419 h 1443012"/>
                  <a:gd name="connsiteX3" fmla="*/ 1393032 w 2088357"/>
                  <a:gd name="connsiteY3" fmla="*/ 685800 h 1443012"/>
                  <a:gd name="connsiteX4" fmla="*/ 1393032 w 2088357"/>
                  <a:gd name="connsiteY4" fmla="*/ 1393032 h 1443012"/>
                  <a:gd name="connsiteX5" fmla="*/ 697707 w 2088357"/>
                  <a:gd name="connsiteY5" fmla="*/ 1383506 h 1443012"/>
                  <a:gd name="connsiteX6" fmla="*/ 697707 w 2088357"/>
                  <a:gd name="connsiteY6" fmla="*/ 692945 h 1443012"/>
                  <a:gd name="connsiteX7" fmla="*/ 2382 w 2088357"/>
                  <a:gd name="connsiteY7" fmla="*/ 692944 h 1443012"/>
                  <a:gd name="connsiteX8" fmla="*/ 1 w 2088357"/>
                  <a:gd name="connsiteY8" fmla="*/ 1 h 1443012"/>
                  <a:gd name="connsiteX0" fmla="*/ 1 w 2088357"/>
                  <a:gd name="connsiteY0" fmla="*/ 1 h 1393032"/>
                  <a:gd name="connsiteX1" fmla="*/ 2088357 w 2088357"/>
                  <a:gd name="connsiteY1" fmla="*/ 0 h 1393032"/>
                  <a:gd name="connsiteX2" fmla="*/ 2088357 w 2088357"/>
                  <a:gd name="connsiteY2" fmla="*/ 683419 h 1393032"/>
                  <a:gd name="connsiteX3" fmla="*/ 1393032 w 2088357"/>
                  <a:gd name="connsiteY3" fmla="*/ 685800 h 1393032"/>
                  <a:gd name="connsiteX4" fmla="*/ 1393032 w 2088357"/>
                  <a:gd name="connsiteY4" fmla="*/ 1393032 h 1393032"/>
                  <a:gd name="connsiteX5" fmla="*/ 697707 w 2088357"/>
                  <a:gd name="connsiteY5" fmla="*/ 1383506 h 1393032"/>
                  <a:gd name="connsiteX6" fmla="*/ 697707 w 2088357"/>
                  <a:gd name="connsiteY6" fmla="*/ 692945 h 1393032"/>
                  <a:gd name="connsiteX7" fmla="*/ 2382 w 2088357"/>
                  <a:gd name="connsiteY7" fmla="*/ 692944 h 1393032"/>
                  <a:gd name="connsiteX8" fmla="*/ 1 w 2088357"/>
                  <a:gd name="connsiteY8" fmla="*/ 1 h 1393032"/>
                  <a:gd name="connsiteX0" fmla="*/ 1 w 2088357"/>
                  <a:gd name="connsiteY0" fmla="*/ 1 h 1383636"/>
                  <a:gd name="connsiteX1" fmla="*/ 2088357 w 2088357"/>
                  <a:gd name="connsiteY1" fmla="*/ 0 h 1383636"/>
                  <a:gd name="connsiteX2" fmla="*/ 2088357 w 2088357"/>
                  <a:gd name="connsiteY2" fmla="*/ 683419 h 1383636"/>
                  <a:gd name="connsiteX3" fmla="*/ 1393032 w 2088357"/>
                  <a:gd name="connsiteY3" fmla="*/ 685800 h 1383636"/>
                  <a:gd name="connsiteX4" fmla="*/ 1366838 w 2088357"/>
                  <a:gd name="connsiteY4" fmla="*/ 1335882 h 1383636"/>
                  <a:gd name="connsiteX5" fmla="*/ 697707 w 2088357"/>
                  <a:gd name="connsiteY5" fmla="*/ 1383506 h 1383636"/>
                  <a:gd name="connsiteX6" fmla="*/ 697707 w 2088357"/>
                  <a:gd name="connsiteY6" fmla="*/ 692945 h 1383636"/>
                  <a:gd name="connsiteX7" fmla="*/ 2382 w 2088357"/>
                  <a:gd name="connsiteY7" fmla="*/ 692944 h 1383636"/>
                  <a:gd name="connsiteX8" fmla="*/ 1 w 2088357"/>
                  <a:gd name="connsiteY8" fmla="*/ 1 h 1383636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4250"/>
                  <a:gd name="connsiteX1" fmla="*/ 2088357 w 2088357"/>
                  <a:gd name="connsiteY1" fmla="*/ 0 h 1384250"/>
                  <a:gd name="connsiteX2" fmla="*/ 2088357 w 2088357"/>
                  <a:gd name="connsiteY2" fmla="*/ 683419 h 1384250"/>
                  <a:gd name="connsiteX3" fmla="*/ 1393032 w 2088357"/>
                  <a:gd name="connsiteY3" fmla="*/ 685800 h 1384250"/>
                  <a:gd name="connsiteX4" fmla="*/ 1393031 w 2088357"/>
                  <a:gd name="connsiteY4" fmla="*/ 1383507 h 1384250"/>
                  <a:gd name="connsiteX5" fmla="*/ 697707 w 2088357"/>
                  <a:gd name="connsiteY5" fmla="*/ 1383506 h 1384250"/>
                  <a:gd name="connsiteX6" fmla="*/ 697707 w 2088357"/>
                  <a:gd name="connsiteY6" fmla="*/ 692945 h 1384250"/>
                  <a:gd name="connsiteX7" fmla="*/ 2382 w 2088357"/>
                  <a:gd name="connsiteY7" fmla="*/ 692944 h 1384250"/>
                  <a:gd name="connsiteX8" fmla="*/ 1 w 2088357"/>
                  <a:gd name="connsiteY8" fmla="*/ 1 h 1384250"/>
                  <a:gd name="connsiteX0" fmla="*/ 1 w 2088357"/>
                  <a:gd name="connsiteY0" fmla="*/ 1 h 1384466"/>
                  <a:gd name="connsiteX1" fmla="*/ 2088357 w 2088357"/>
                  <a:gd name="connsiteY1" fmla="*/ 0 h 1384466"/>
                  <a:gd name="connsiteX2" fmla="*/ 2088357 w 2088357"/>
                  <a:gd name="connsiteY2" fmla="*/ 683419 h 1384466"/>
                  <a:gd name="connsiteX3" fmla="*/ 1393032 w 2088357"/>
                  <a:gd name="connsiteY3" fmla="*/ 685800 h 1384466"/>
                  <a:gd name="connsiteX4" fmla="*/ 1393031 w 2088357"/>
                  <a:gd name="connsiteY4" fmla="*/ 1383507 h 1384466"/>
                  <a:gd name="connsiteX5" fmla="*/ 697707 w 2088357"/>
                  <a:gd name="connsiteY5" fmla="*/ 1383506 h 1384466"/>
                  <a:gd name="connsiteX6" fmla="*/ 697707 w 2088357"/>
                  <a:gd name="connsiteY6" fmla="*/ 692945 h 1384466"/>
                  <a:gd name="connsiteX7" fmla="*/ 2382 w 2088357"/>
                  <a:gd name="connsiteY7" fmla="*/ 692944 h 1384466"/>
                  <a:gd name="connsiteX8" fmla="*/ 1 w 2088357"/>
                  <a:gd name="connsiteY8" fmla="*/ 1 h 1384466"/>
                  <a:gd name="connsiteX0" fmla="*/ 1 w 2088357"/>
                  <a:gd name="connsiteY0" fmla="*/ 1 h 1385889"/>
                  <a:gd name="connsiteX1" fmla="*/ 2088357 w 2088357"/>
                  <a:gd name="connsiteY1" fmla="*/ 0 h 1385889"/>
                  <a:gd name="connsiteX2" fmla="*/ 2088357 w 2088357"/>
                  <a:gd name="connsiteY2" fmla="*/ 683419 h 1385889"/>
                  <a:gd name="connsiteX3" fmla="*/ 1393032 w 2088357"/>
                  <a:gd name="connsiteY3" fmla="*/ 685800 h 1385889"/>
                  <a:gd name="connsiteX4" fmla="*/ 1390650 w 2088357"/>
                  <a:gd name="connsiteY4" fmla="*/ 1385889 h 1385889"/>
                  <a:gd name="connsiteX5" fmla="*/ 697707 w 2088357"/>
                  <a:gd name="connsiteY5" fmla="*/ 1383506 h 1385889"/>
                  <a:gd name="connsiteX6" fmla="*/ 697707 w 2088357"/>
                  <a:gd name="connsiteY6" fmla="*/ 692945 h 1385889"/>
                  <a:gd name="connsiteX7" fmla="*/ 2382 w 2088357"/>
                  <a:gd name="connsiteY7" fmla="*/ 692944 h 1385889"/>
                  <a:gd name="connsiteX8" fmla="*/ 1 w 2088357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83419 h 1385889"/>
                  <a:gd name="connsiteX3" fmla="*/ 1393032 w 2089591"/>
                  <a:gd name="connsiteY3" fmla="*/ 6858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858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9591" h="1385889">
                    <a:moveTo>
                      <a:pt x="1" y="1"/>
                    </a:moveTo>
                    <a:lnTo>
                      <a:pt x="2088357" y="0"/>
                    </a:lnTo>
                    <a:cubicBezTo>
                      <a:pt x="2091134" y="279003"/>
                      <a:pt x="2088357" y="354409"/>
                      <a:pt x="2088357" y="696119"/>
                    </a:cubicBezTo>
                    <a:lnTo>
                      <a:pt x="1393032" y="698500"/>
                    </a:lnTo>
                    <a:cubicBezTo>
                      <a:pt x="1393826" y="933451"/>
                      <a:pt x="1389857" y="1176737"/>
                      <a:pt x="1390650" y="1385889"/>
                    </a:cubicBezTo>
                    <a:cubicBezTo>
                      <a:pt x="1229518" y="1383110"/>
                      <a:pt x="929482" y="1386681"/>
                      <a:pt x="697707" y="1383506"/>
                    </a:cubicBezTo>
                    <a:cubicBezTo>
                      <a:pt x="696517" y="1267222"/>
                      <a:pt x="694929" y="845345"/>
                      <a:pt x="697707" y="692945"/>
                    </a:cubicBezTo>
                    <a:cubicBezTo>
                      <a:pt x="515542" y="690564"/>
                      <a:pt x="263128" y="692944"/>
                      <a:pt x="2382" y="692944"/>
                    </a:cubicBezTo>
                    <a:cubicBezTo>
                      <a:pt x="3176" y="563166"/>
                      <a:pt x="0" y="160338"/>
                      <a:pt x="1" y="1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 rot="10800000">
                <a:off x="4666109" y="4338835"/>
                <a:ext cx="838214" cy="91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T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71" name="Group 2052"/>
            <p:cNvGrpSpPr/>
            <p:nvPr/>
          </p:nvGrpSpPr>
          <p:grpSpPr>
            <a:xfrm rot="5400000">
              <a:off x="3774182" y="5143807"/>
              <a:ext cx="550669" cy="798161"/>
              <a:chOff x="7553921" y="1140005"/>
              <a:chExt cx="1475787" cy="2139067"/>
            </a:xfrm>
          </p:grpSpPr>
          <p:grpSp>
            <p:nvGrpSpPr>
              <p:cNvPr id="172" name="Group 6"/>
              <p:cNvGrpSpPr/>
              <p:nvPr/>
            </p:nvGrpSpPr>
            <p:grpSpPr>
              <a:xfrm>
                <a:off x="7644169" y="1149829"/>
                <a:ext cx="693736" cy="2066127"/>
                <a:chOff x="2779414" y="3014804"/>
                <a:chExt cx="416459" cy="1240324"/>
              </a:xfrm>
            </p:grpSpPr>
            <p:sp>
              <p:nvSpPr>
                <p:cNvPr id="175" name="Rectangle 174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2779414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2779414" y="3838669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73" name="Rectangle 94"/>
              <p:cNvSpPr/>
              <p:nvPr/>
            </p:nvSpPr>
            <p:spPr bwMode="auto">
              <a:xfrm rot="10800000" flipH="1">
                <a:off x="7649465" y="1140005"/>
                <a:ext cx="1380243" cy="2077063"/>
              </a:xfrm>
              <a:custGeom>
                <a:avLst/>
                <a:gdLst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3736 w 693736"/>
                  <a:gd name="connsiteY2" fmla="*/ 2075950 h 2075950"/>
                  <a:gd name="connsiteX3" fmla="*/ 0 w 693736"/>
                  <a:gd name="connsiteY3" fmla="*/ 2075950 h 2075950"/>
                  <a:gd name="connsiteX4" fmla="*/ 0 w 693736"/>
                  <a:gd name="connsiteY4" fmla="*/ 0 h 2075950"/>
                  <a:gd name="connsiteX0" fmla="*/ 0 w 693736"/>
                  <a:gd name="connsiteY0" fmla="*/ 0 h 2075950"/>
                  <a:gd name="connsiteX1" fmla="*/ 693736 w 693736"/>
                  <a:gd name="connsiteY1" fmla="*/ 0 h 2075950"/>
                  <a:gd name="connsiteX2" fmla="*/ 692055 w 693736"/>
                  <a:gd name="connsiteY2" fmla="*/ 1376975 h 2075950"/>
                  <a:gd name="connsiteX3" fmla="*/ 693736 w 693736"/>
                  <a:gd name="connsiteY3" fmla="*/ 2075950 h 2075950"/>
                  <a:gd name="connsiteX4" fmla="*/ 0 w 693736"/>
                  <a:gd name="connsiteY4" fmla="*/ 2075950 h 2075950"/>
                  <a:gd name="connsiteX5" fmla="*/ 0 w 693736"/>
                  <a:gd name="connsiteY5" fmla="*/ 0 h 2075950"/>
                  <a:gd name="connsiteX0" fmla="*/ 0 w 745420"/>
                  <a:gd name="connsiteY0" fmla="*/ 0 h 2075950"/>
                  <a:gd name="connsiteX1" fmla="*/ 693736 w 745420"/>
                  <a:gd name="connsiteY1" fmla="*/ 0 h 2075950"/>
                  <a:gd name="connsiteX2" fmla="*/ 692055 w 745420"/>
                  <a:gd name="connsiteY2" fmla="*/ 1376975 h 2075950"/>
                  <a:gd name="connsiteX3" fmla="*/ 694436 w 745420"/>
                  <a:gd name="connsiteY3" fmla="*/ 1638913 h 2075950"/>
                  <a:gd name="connsiteX4" fmla="*/ 693736 w 745420"/>
                  <a:gd name="connsiteY4" fmla="*/ 2075950 h 2075950"/>
                  <a:gd name="connsiteX5" fmla="*/ 0 w 745420"/>
                  <a:gd name="connsiteY5" fmla="*/ 2075950 h 2075950"/>
                  <a:gd name="connsiteX6" fmla="*/ 0 w 745420"/>
                  <a:gd name="connsiteY6" fmla="*/ 0 h 2075950"/>
                  <a:gd name="connsiteX0" fmla="*/ 0 w 758109"/>
                  <a:gd name="connsiteY0" fmla="*/ 0 h 2075950"/>
                  <a:gd name="connsiteX1" fmla="*/ 693736 w 758109"/>
                  <a:gd name="connsiteY1" fmla="*/ 0 h 2075950"/>
                  <a:gd name="connsiteX2" fmla="*/ 692055 w 758109"/>
                  <a:gd name="connsiteY2" fmla="*/ 1376975 h 2075950"/>
                  <a:gd name="connsiteX3" fmla="*/ 694436 w 758109"/>
                  <a:gd name="connsiteY3" fmla="*/ 1638913 h 2075950"/>
                  <a:gd name="connsiteX4" fmla="*/ 727774 w 758109"/>
                  <a:gd name="connsiteY4" fmla="*/ 1822269 h 2075950"/>
                  <a:gd name="connsiteX5" fmla="*/ 693736 w 758109"/>
                  <a:gd name="connsiteY5" fmla="*/ 2075950 h 2075950"/>
                  <a:gd name="connsiteX6" fmla="*/ 0 w 758109"/>
                  <a:gd name="connsiteY6" fmla="*/ 2075950 h 2075950"/>
                  <a:gd name="connsiteX7" fmla="*/ 0 w 758109"/>
                  <a:gd name="connsiteY7" fmla="*/ 0 h 2075950"/>
                  <a:gd name="connsiteX0" fmla="*/ 0 w 1380276"/>
                  <a:gd name="connsiteY0" fmla="*/ 0 h 2075950"/>
                  <a:gd name="connsiteX1" fmla="*/ 693736 w 1380276"/>
                  <a:gd name="connsiteY1" fmla="*/ 0 h 2075950"/>
                  <a:gd name="connsiteX2" fmla="*/ 692055 w 1380276"/>
                  <a:gd name="connsiteY2" fmla="*/ 1376975 h 2075950"/>
                  <a:gd name="connsiteX3" fmla="*/ 1380236 w 1380276"/>
                  <a:gd name="connsiteY3" fmla="*/ 1376976 h 2075950"/>
                  <a:gd name="connsiteX4" fmla="*/ 727774 w 1380276"/>
                  <a:gd name="connsiteY4" fmla="*/ 1822269 h 2075950"/>
                  <a:gd name="connsiteX5" fmla="*/ 693736 w 1380276"/>
                  <a:gd name="connsiteY5" fmla="*/ 2075950 h 2075950"/>
                  <a:gd name="connsiteX6" fmla="*/ 0 w 1380276"/>
                  <a:gd name="connsiteY6" fmla="*/ 2075950 h 2075950"/>
                  <a:gd name="connsiteX7" fmla="*/ 0 w 1380276"/>
                  <a:gd name="connsiteY7" fmla="*/ 0 h 2075950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92055 w 1382907"/>
                  <a:gd name="connsiteY2" fmla="*/ 1376975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76976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05712"/>
                  <a:gd name="connsiteX1" fmla="*/ 693736 w 1382907"/>
                  <a:gd name="connsiteY1" fmla="*/ 0 h 2105712"/>
                  <a:gd name="connsiteX2" fmla="*/ 687293 w 1382907"/>
                  <a:gd name="connsiteY2" fmla="*/ 1381738 h 2105712"/>
                  <a:gd name="connsiteX3" fmla="*/ 1380236 w 1382907"/>
                  <a:gd name="connsiteY3" fmla="*/ 1381738 h 2105712"/>
                  <a:gd name="connsiteX4" fmla="*/ 1380236 w 1382907"/>
                  <a:gd name="connsiteY4" fmla="*/ 2081825 h 2105712"/>
                  <a:gd name="connsiteX5" fmla="*/ 693736 w 1382907"/>
                  <a:gd name="connsiteY5" fmla="*/ 2075950 h 2105712"/>
                  <a:gd name="connsiteX6" fmla="*/ 0 w 1382907"/>
                  <a:gd name="connsiteY6" fmla="*/ 2075950 h 2105712"/>
                  <a:gd name="connsiteX7" fmla="*/ 0 w 1382907"/>
                  <a:gd name="connsiteY7" fmla="*/ 0 h 2105712"/>
                  <a:gd name="connsiteX0" fmla="*/ 0 w 1382907"/>
                  <a:gd name="connsiteY0" fmla="*/ 0 h 2112376"/>
                  <a:gd name="connsiteX1" fmla="*/ 693736 w 1382907"/>
                  <a:gd name="connsiteY1" fmla="*/ 0 h 2112376"/>
                  <a:gd name="connsiteX2" fmla="*/ 687293 w 1382907"/>
                  <a:gd name="connsiteY2" fmla="*/ 1381738 h 2112376"/>
                  <a:gd name="connsiteX3" fmla="*/ 1380236 w 1382907"/>
                  <a:gd name="connsiteY3" fmla="*/ 1381738 h 2112376"/>
                  <a:gd name="connsiteX4" fmla="*/ 1380236 w 1382907"/>
                  <a:gd name="connsiteY4" fmla="*/ 2081825 h 2112376"/>
                  <a:gd name="connsiteX5" fmla="*/ 693736 w 1382907"/>
                  <a:gd name="connsiteY5" fmla="*/ 2075950 h 2112376"/>
                  <a:gd name="connsiteX6" fmla="*/ 0 w 1382907"/>
                  <a:gd name="connsiteY6" fmla="*/ 2075950 h 2112376"/>
                  <a:gd name="connsiteX7" fmla="*/ 0 w 1382907"/>
                  <a:gd name="connsiteY7" fmla="*/ 0 h 2112376"/>
                  <a:gd name="connsiteX0" fmla="*/ 0 w 1382907"/>
                  <a:gd name="connsiteY0" fmla="*/ 0 h 2081825"/>
                  <a:gd name="connsiteX1" fmla="*/ 693736 w 1382907"/>
                  <a:gd name="connsiteY1" fmla="*/ 0 h 2081825"/>
                  <a:gd name="connsiteX2" fmla="*/ 687293 w 1382907"/>
                  <a:gd name="connsiteY2" fmla="*/ 1381738 h 2081825"/>
                  <a:gd name="connsiteX3" fmla="*/ 1380236 w 1382907"/>
                  <a:gd name="connsiteY3" fmla="*/ 1381738 h 2081825"/>
                  <a:gd name="connsiteX4" fmla="*/ 1380236 w 1382907"/>
                  <a:gd name="connsiteY4" fmla="*/ 2081825 h 2081825"/>
                  <a:gd name="connsiteX5" fmla="*/ 693736 w 1382907"/>
                  <a:gd name="connsiteY5" fmla="*/ 2075950 h 2081825"/>
                  <a:gd name="connsiteX6" fmla="*/ 0 w 1382907"/>
                  <a:gd name="connsiteY6" fmla="*/ 2075950 h 2081825"/>
                  <a:gd name="connsiteX7" fmla="*/ 0 w 1382907"/>
                  <a:gd name="connsiteY7" fmla="*/ 0 h 2081825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2907"/>
                  <a:gd name="connsiteY0" fmla="*/ 0 h 2077062"/>
                  <a:gd name="connsiteX1" fmla="*/ 693736 w 1382907"/>
                  <a:gd name="connsiteY1" fmla="*/ 0 h 2077062"/>
                  <a:gd name="connsiteX2" fmla="*/ 687293 w 1382907"/>
                  <a:gd name="connsiteY2" fmla="*/ 1381738 h 2077062"/>
                  <a:gd name="connsiteX3" fmla="*/ 1380236 w 1382907"/>
                  <a:gd name="connsiteY3" fmla="*/ 1381738 h 2077062"/>
                  <a:gd name="connsiteX4" fmla="*/ 1380236 w 1382907"/>
                  <a:gd name="connsiteY4" fmla="*/ 2077062 h 2077062"/>
                  <a:gd name="connsiteX5" fmla="*/ 693736 w 1382907"/>
                  <a:gd name="connsiteY5" fmla="*/ 2075950 h 2077062"/>
                  <a:gd name="connsiteX6" fmla="*/ 0 w 1382907"/>
                  <a:gd name="connsiteY6" fmla="*/ 2075950 h 2077062"/>
                  <a:gd name="connsiteX7" fmla="*/ 0 w 1382907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93736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79449 w 1380243"/>
                  <a:gd name="connsiteY5" fmla="*/ 207595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8332"/>
                  <a:gd name="connsiteX1" fmla="*/ 693736 w 1380243"/>
                  <a:gd name="connsiteY1" fmla="*/ 0 h 2078332"/>
                  <a:gd name="connsiteX2" fmla="*/ 687293 w 1380243"/>
                  <a:gd name="connsiteY2" fmla="*/ 1381738 h 2078332"/>
                  <a:gd name="connsiteX3" fmla="*/ 1380236 w 1380243"/>
                  <a:gd name="connsiteY3" fmla="*/ 1381738 h 2078332"/>
                  <a:gd name="connsiteX4" fmla="*/ 1380236 w 1380243"/>
                  <a:gd name="connsiteY4" fmla="*/ 2077062 h 2078332"/>
                  <a:gd name="connsiteX5" fmla="*/ 688974 w 1380243"/>
                  <a:gd name="connsiteY5" fmla="*/ 2078332 h 2078332"/>
                  <a:gd name="connsiteX6" fmla="*/ 0 w 1380243"/>
                  <a:gd name="connsiteY6" fmla="*/ 2075950 h 2078332"/>
                  <a:gd name="connsiteX7" fmla="*/ 0 w 1380243"/>
                  <a:gd name="connsiteY7" fmla="*/ 0 h 207833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688974 w 1380243"/>
                  <a:gd name="connsiteY5" fmla="*/ 2073570 h 2077062"/>
                  <a:gd name="connsiteX6" fmla="*/ 0 w 1380243"/>
                  <a:gd name="connsiteY6" fmla="*/ 2075950 h 2077062"/>
                  <a:gd name="connsiteX7" fmla="*/ 0 w 1380243"/>
                  <a:gd name="connsiteY7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  <a:gd name="connsiteX0" fmla="*/ 0 w 1380243"/>
                  <a:gd name="connsiteY0" fmla="*/ 0 h 2077062"/>
                  <a:gd name="connsiteX1" fmla="*/ 693736 w 1380243"/>
                  <a:gd name="connsiteY1" fmla="*/ 0 h 2077062"/>
                  <a:gd name="connsiteX2" fmla="*/ 687293 w 1380243"/>
                  <a:gd name="connsiteY2" fmla="*/ 1381738 h 2077062"/>
                  <a:gd name="connsiteX3" fmla="*/ 1380236 w 1380243"/>
                  <a:gd name="connsiteY3" fmla="*/ 1381738 h 2077062"/>
                  <a:gd name="connsiteX4" fmla="*/ 1380236 w 1380243"/>
                  <a:gd name="connsiteY4" fmla="*/ 2077062 h 2077062"/>
                  <a:gd name="connsiteX5" fmla="*/ 0 w 1380243"/>
                  <a:gd name="connsiteY5" fmla="*/ 2075950 h 2077062"/>
                  <a:gd name="connsiteX6" fmla="*/ 0 w 1380243"/>
                  <a:gd name="connsiteY6" fmla="*/ 0 h 207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0243" h="2077062">
                    <a:moveTo>
                      <a:pt x="0" y="0"/>
                    </a:moveTo>
                    <a:lnTo>
                      <a:pt x="693736" y="0"/>
                    </a:lnTo>
                    <a:cubicBezTo>
                      <a:pt x="693176" y="458992"/>
                      <a:pt x="687853" y="922746"/>
                      <a:pt x="687293" y="1381738"/>
                    </a:cubicBezTo>
                    <a:lnTo>
                      <a:pt x="1380236" y="1381738"/>
                    </a:lnTo>
                    <a:cubicBezTo>
                      <a:pt x="1379045" y="1641692"/>
                      <a:pt x="1380353" y="1758955"/>
                      <a:pt x="1380236" y="2077062"/>
                    </a:cubicBezTo>
                    <a:lnTo>
                      <a:pt x="0" y="207595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 rot="16200000">
                <a:off x="7603324" y="2421153"/>
                <a:ext cx="808516" cy="90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L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11" name="Group 2050"/>
            <p:cNvGrpSpPr/>
            <p:nvPr/>
          </p:nvGrpSpPr>
          <p:grpSpPr>
            <a:xfrm rot="5400000" flipV="1">
              <a:off x="3286687" y="5405659"/>
              <a:ext cx="806259" cy="535675"/>
              <a:chOff x="4627062" y="4377882"/>
              <a:chExt cx="2182167" cy="1449822"/>
            </a:xfrm>
          </p:grpSpPr>
          <p:grpSp>
            <p:nvGrpSpPr>
              <p:cNvPr id="212" name="Group 57"/>
              <p:cNvGrpSpPr/>
              <p:nvPr/>
            </p:nvGrpSpPr>
            <p:grpSpPr>
              <a:xfrm>
                <a:off x="4721802" y="4440232"/>
                <a:ext cx="2081210" cy="1387472"/>
                <a:chOff x="2779414" y="3014804"/>
                <a:chExt cx="1249378" cy="832918"/>
              </a:xfrm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2779414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195873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612333" y="3014804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3195873" y="3431263"/>
                  <a:ext cx="416459" cy="41645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13" name="Freeform 212"/>
              <p:cNvSpPr/>
              <p:nvPr/>
            </p:nvSpPr>
            <p:spPr bwMode="auto">
              <a:xfrm>
                <a:off x="4719638" y="4441034"/>
                <a:ext cx="2089591" cy="1385889"/>
              </a:xfrm>
              <a:custGeom>
                <a:avLst/>
                <a:gdLst>
                  <a:gd name="connsiteX0" fmla="*/ 23813 w 2112169"/>
                  <a:gd name="connsiteY0" fmla="*/ 9525 h 1407320"/>
                  <a:gd name="connsiteX1" fmla="*/ 133350 w 2112169"/>
                  <a:gd name="connsiteY1" fmla="*/ 16669 h 1407320"/>
                  <a:gd name="connsiteX2" fmla="*/ 766763 w 2112169"/>
                  <a:gd name="connsiteY2" fmla="*/ 14287 h 1407320"/>
                  <a:gd name="connsiteX3" fmla="*/ 1083469 w 2112169"/>
                  <a:gd name="connsiteY3" fmla="*/ 14287 h 1407320"/>
                  <a:gd name="connsiteX4" fmla="*/ 1095375 w 2112169"/>
                  <a:gd name="connsiteY4" fmla="*/ 11906 h 1407320"/>
                  <a:gd name="connsiteX5" fmla="*/ 1247775 w 2112169"/>
                  <a:gd name="connsiteY5" fmla="*/ 9525 h 1407320"/>
                  <a:gd name="connsiteX6" fmla="*/ 1874044 w 2112169"/>
                  <a:gd name="connsiteY6" fmla="*/ 7144 h 1407320"/>
                  <a:gd name="connsiteX7" fmla="*/ 1881188 w 2112169"/>
                  <a:gd name="connsiteY7" fmla="*/ 4762 h 1407320"/>
                  <a:gd name="connsiteX8" fmla="*/ 1945482 w 2112169"/>
                  <a:gd name="connsiteY8" fmla="*/ 0 h 1407320"/>
                  <a:gd name="connsiteX9" fmla="*/ 2002632 w 2112169"/>
                  <a:gd name="connsiteY9" fmla="*/ 2381 h 1407320"/>
                  <a:gd name="connsiteX10" fmla="*/ 2019300 w 2112169"/>
                  <a:gd name="connsiteY10" fmla="*/ 4762 h 1407320"/>
                  <a:gd name="connsiteX11" fmla="*/ 2045494 w 2112169"/>
                  <a:gd name="connsiteY11" fmla="*/ 11906 h 1407320"/>
                  <a:gd name="connsiteX12" fmla="*/ 2081213 w 2112169"/>
                  <a:gd name="connsiteY12" fmla="*/ 14287 h 1407320"/>
                  <a:gd name="connsiteX13" fmla="*/ 2112169 w 2112169"/>
                  <a:gd name="connsiteY13" fmla="*/ 19050 h 1407320"/>
                  <a:gd name="connsiteX14" fmla="*/ 2109788 w 2112169"/>
                  <a:gd name="connsiteY14" fmla="*/ 190500 h 1407320"/>
                  <a:gd name="connsiteX15" fmla="*/ 2107407 w 2112169"/>
                  <a:gd name="connsiteY15" fmla="*/ 238125 h 1407320"/>
                  <a:gd name="connsiteX16" fmla="*/ 2100263 w 2112169"/>
                  <a:gd name="connsiteY16" fmla="*/ 359569 h 1407320"/>
                  <a:gd name="connsiteX17" fmla="*/ 2097882 w 2112169"/>
                  <a:gd name="connsiteY17" fmla="*/ 390525 h 1407320"/>
                  <a:gd name="connsiteX18" fmla="*/ 2093119 w 2112169"/>
                  <a:gd name="connsiteY18" fmla="*/ 473869 h 1407320"/>
                  <a:gd name="connsiteX19" fmla="*/ 2090738 w 2112169"/>
                  <a:gd name="connsiteY19" fmla="*/ 483394 h 1407320"/>
                  <a:gd name="connsiteX20" fmla="*/ 2088357 w 2112169"/>
                  <a:gd name="connsiteY20" fmla="*/ 500062 h 1407320"/>
                  <a:gd name="connsiteX21" fmla="*/ 2090738 w 2112169"/>
                  <a:gd name="connsiteY21" fmla="*/ 583406 h 1407320"/>
                  <a:gd name="connsiteX22" fmla="*/ 2093119 w 2112169"/>
                  <a:gd name="connsiteY22" fmla="*/ 595312 h 1407320"/>
                  <a:gd name="connsiteX23" fmla="*/ 2095500 w 2112169"/>
                  <a:gd name="connsiteY23" fmla="*/ 628650 h 1407320"/>
                  <a:gd name="connsiteX24" fmla="*/ 2097882 w 2112169"/>
                  <a:gd name="connsiteY24" fmla="*/ 638175 h 1407320"/>
                  <a:gd name="connsiteX25" fmla="*/ 2100263 w 2112169"/>
                  <a:gd name="connsiteY25" fmla="*/ 652462 h 1407320"/>
                  <a:gd name="connsiteX26" fmla="*/ 2107407 w 2112169"/>
                  <a:gd name="connsiteY26" fmla="*/ 678656 h 1407320"/>
                  <a:gd name="connsiteX27" fmla="*/ 2109788 w 2112169"/>
                  <a:gd name="connsiteY27" fmla="*/ 697706 h 1407320"/>
                  <a:gd name="connsiteX28" fmla="*/ 1854994 w 2112169"/>
                  <a:gd name="connsiteY28" fmla="*/ 726281 h 1407320"/>
                  <a:gd name="connsiteX29" fmla="*/ 1750219 w 2112169"/>
                  <a:gd name="connsiteY29" fmla="*/ 731044 h 1407320"/>
                  <a:gd name="connsiteX30" fmla="*/ 1735932 w 2112169"/>
                  <a:gd name="connsiteY30" fmla="*/ 735806 h 1407320"/>
                  <a:gd name="connsiteX31" fmla="*/ 1624013 w 2112169"/>
                  <a:gd name="connsiteY31" fmla="*/ 738187 h 1407320"/>
                  <a:gd name="connsiteX32" fmla="*/ 1554957 w 2112169"/>
                  <a:gd name="connsiteY32" fmla="*/ 740569 h 1407320"/>
                  <a:gd name="connsiteX33" fmla="*/ 1483519 w 2112169"/>
                  <a:gd name="connsiteY33" fmla="*/ 738187 h 1407320"/>
                  <a:gd name="connsiteX34" fmla="*/ 1471613 w 2112169"/>
                  <a:gd name="connsiteY34" fmla="*/ 735806 h 1407320"/>
                  <a:gd name="connsiteX35" fmla="*/ 1454944 w 2112169"/>
                  <a:gd name="connsiteY35" fmla="*/ 733425 h 1407320"/>
                  <a:gd name="connsiteX36" fmla="*/ 1414463 w 2112169"/>
                  <a:gd name="connsiteY36" fmla="*/ 726281 h 1407320"/>
                  <a:gd name="connsiteX37" fmla="*/ 1400175 w 2112169"/>
                  <a:gd name="connsiteY37" fmla="*/ 731044 h 1407320"/>
                  <a:gd name="connsiteX38" fmla="*/ 1397794 w 2112169"/>
                  <a:gd name="connsiteY38" fmla="*/ 804862 h 1407320"/>
                  <a:gd name="connsiteX39" fmla="*/ 1395413 w 2112169"/>
                  <a:gd name="connsiteY39" fmla="*/ 852487 h 1407320"/>
                  <a:gd name="connsiteX40" fmla="*/ 1390650 w 2112169"/>
                  <a:gd name="connsiteY40" fmla="*/ 876300 h 1407320"/>
                  <a:gd name="connsiteX41" fmla="*/ 1385888 w 2112169"/>
                  <a:gd name="connsiteY41" fmla="*/ 900112 h 1407320"/>
                  <a:gd name="connsiteX42" fmla="*/ 1383507 w 2112169"/>
                  <a:gd name="connsiteY42" fmla="*/ 992981 h 1407320"/>
                  <a:gd name="connsiteX43" fmla="*/ 1381125 w 2112169"/>
                  <a:gd name="connsiteY43" fmla="*/ 1004887 h 1407320"/>
                  <a:gd name="connsiteX44" fmla="*/ 1385888 w 2112169"/>
                  <a:gd name="connsiteY44" fmla="*/ 1109662 h 1407320"/>
                  <a:gd name="connsiteX45" fmla="*/ 1388269 w 2112169"/>
                  <a:gd name="connsiteY45" fmla="*/ 1145381 h 1407320"/>
                  <a:gd name="connsiteX46" fmla="*/ 1393032 w 2112169"/>
                  <a:gd name="connsiteY46" fmla="*/ 1159669 h 1407320"/>
                  <a:gd name="connsiteX47" fmla="*/ 1395413 w 2112169"/>
                  <a:gd name="connsiteY47" fmla="*/ 1169194 h 1407320"/>
                  <a:gd name="connsiteX48" fmla="*/ 1397794 w 2112169"/>
                  <a:gd name="connsiteY48" fmla="*/ 1193006 h 1407320"/>
                  <a:gd name="connsiteX49" fmla="*/ 1400175 w 2112169"/>
                  <a:gd name="connsiteY49" fmla="*/ 1202531 h 1407320"/>
                  <a:gd name="connsiteX50" fmla="*/ 1404938 w 2112169"/>
                  <a:gd name="connsiteY50" fmla="*/ 1221581 h 1407320"/>
                  <a:gd name="connsiteX51" fmla="*/ 1412082 w 2112169"/>
                  <a:gd name="connsiteY51" fmla="*/ 1238250 h 1407320"/>
                  <a:gd name="connsiteX52" fmla="*/ 1414463 w 2112169"/>
                  <a:gd name="connsiteY52" fmla="*/ 1257300 h 1407320"/>
                  <a:gd name="connsiteX53" fmla="*/ 1416844 w 2112169"/>
                  <a:gd name="connsiteY53" fmla="*/ 1266825 h 1407320"/>
                  <a:gd name="connsiteX54" fmla="*/ 1419225 w 2112169"/>
                  <a:gd name="connsiteY54" fmla="*/ 1350169 h 1407320"/>
                  <a:gd name="connsiteX55" fmla="*/ 1421607 w 2112169"/>
                  <a:gd name="connsiteY55" fmla="*/ 1359694 h 1407320"/>
                  <a:gd name="connsiteX56" fmla="*/ 1423988 w 2112169"/>
                  <a:gd name="connsiteY56" fmla="*/ 1371600 h 1407320"/>
                  <a:gd name="connsiteX57" fmla="*/ 1421607 w 2112169"/>
                  <a:gd name="connsiteY57" fmla="*/ 1404937 h 1407320"/>
                  <a:gd name="connsiteX58" fmla="*/ 1414463 w 2112169"/>
                  <a:gd name="connsiteY58" fmla="*/ 1407319 h 1407320"/>
                  <a:gd name="connsiteX59" fmla="*/ 942975 w 2112169"/>
                  <a:gd name="connsiteY59" fmla="*/ 1402556 h 1407320"/>
                  <a:gd name="connsiteX60" fmla="*/ 888207 w 2112169"/>
                  <a:gd name="connsiteY60" fmla="*/ 1400175 h 1407320"/>
                  <a:gd name="connsiteX61" fmla="*/ 866775 w 2112169"/>
                  <a:gd name="connsiteY61" fmla="*/ 1397794 h 1407320"/>
                  <a:gd name="connsiteX62" fmla="*/ 797719 w 2112169"/>
                  <a:gd name="connsiteY62" fmla="*/ 1390650 h 1407320"/>
                  <a:gd name="connsiteX63" fmla="*/ 707232 w 2112169"/>
                  <a:gd name="connsiteY63" fmla="*/ 1393031 h 1407320"/>
                  <a:gd name="connsiteX64" fmla="*/ 702469 w 2112169"/>
                  <a:gd name="connsiteY64" fmla="*/ 1383506 h 1407320"/>
                  <a:gd name="connsiteX65" fmla="*/ 697707 w 2112169"/>
                  <a:gd name="connsiteY65" fmla="*/ 1221581 h 1407320"/>
                  <a:gd name="connsiteX66" fmla="*/ 695325 w 2112169"/>
                  <a:gd name="connsiteY66" fmla="*/ 883444 h 1407320"/>
                  <a:gd name="connsiteX67" fmla="*/ 690563 w 2112169"/>
                  <a:gd name="connsiteY67" fmla="*/ 852487 h 1407320"/>
                  <a:gd name="connsiteX68" fmla="*/ 688182 w 2112169"/>
                  <a:gd name="connsiteY68" fmla="*/ 745331 h 1407320"/>
                  <a:gd name="connsiteX69" fmla="*/ 685800 w 2112169"/>
                  <a:gd name="connsiteY69" fmla="*/ 735806 h 1407320"/>
                  <a:gd name="connsiteX70" fmla="*/ 688182 w 2112169"/>
                  <a:gd name="connsiteY70" fmla="*/ 702469 h 1407320"/>
                  <a:gd name="connsiteX71" fmla="*/ 692944 w 2112169"/>
                  <a:gd name="connsiteY71" fmla="*/ 692944 h 1407320"/>
                  <a:gd name="connsiteX72" fmla="*/ 697707 w 2112169"/>
                  <a:gd name="connsiteY72" fmla="*/ 685800 h 1407320"/>
                  <a:gd name="connsiteX73" fmla="*/ 669132 w 2112169"/>
                  <a:gd name="connsiteY73" fmla="*/ 688181 h 1407320"/>
                  <a:gd name="connsiteX74" fmla="*/ 366713 w 2112169"/>
                  <a:gd name="connsiteY74" fmla="*/ 685800 h 1407320"/>
                  <a:gd name="connsiteX75" fmla="*/ 16669 w 2112169"/>
                  <a:gd name="connsiteY75" fmla="*/ 685800 h 1407320"/>
                  <a:gd name="connsiteX76" fmla="*/ 4763 w 2112169"/>
                  <a:gd name="connsiteY76" fmla="*/ 669131 h 1407320"/>
                  <a:gd name="connsiteX77" fmla="*/ 0 w 2112169"/>
                  <a:gd name="connsiteY77" fmla="*/ 564356 h 1407320"/>
                  <a:gd name="connsiteX78" fmla="*/ 2382 w 2112169"/>
                  <a:gd name="connsiteY78" fmla="*/ 409575 h 1407320"/>
                  <a:gd name="connsiteX79" fmla="*/ 4763 w 2112169"/>
                  <a:gd name="connsiteY79" fmla="*/ 397669 h 1407320"/>
                  <a:gd name="connsiteX80" fmla="*/ 7144 w 2112169"/>
                  <a:gd name="connsiteY80" fmla="*/ 381000 h 1407320"/>
                  <a:gd name="connsiteX81" fmla="*/ 9525 w 2112169"/>
                  <a:gd name="connsiteY81" fmla="*/ 369094 h 1407320"/>
                  <a:gd name="connsiteX82" fmla="*/ 14288 w 2112169"/>
                  <a:gd name="connsiteY82" fmla="*/ 323850 h 1407320"/>
                  <a:gd name="connsiteX83" fmla="*/ 16669 w 2112169"/>
                  <a:gd name="connsiteY83" fmla="*/ 309562 h 1407320"/>
                  <a:gd name="connsiteX84" fmla="*/ 21432 w 2112169"/>
                  <a:gd name="connsiteY84" fmla="*/ 273844 h 1407320"/>
                  <a:gd name="connsiteX85" fmla="*/ 23813 w 2112169"/>
                  <a:gd name="connsiteY85" fmla="*/ 250031 h 1407320"/>
                  <a:gd name="connsiteX86" fmla="*/ 26194 w 2112169"/>
                  <a:gd name="connsiteY86" fmla="*/ 238125 h 1407320"/>
                  <a:gd name="connsiteX87" fmla="*/ 30957 w 2112169"/>
                  <a:gd name="connsiteY87" fmla="*/ 216694 h 1407320"/>
                  <a:gd name="connsiteX88" fmla="*/ 28575 w 2112169"/>
                  <a:gd name="connsiteY88" fmla="*/ 121444 h 1407320"/>
                  <a:gd name="connsiteX89" fmla="*/ 23813 w 2112169"/>
                  <a:gd name="connsiteY89" fmla="*/ 83344 h 1407320"/>
                  <a:gd name="connsiteX90" fmla="*/ 21432 w 2112169"/>
                  <a:gd name="connsiteY90" fmla="*/ 52387 h 1407320"/>
                  <a:gd name="connsiteX91" fmla="*/ 16669 w 2112169"/>
                  <a:gd name="connsiteY91" fmla="*/ 7144 h 1407320"/>
                  <a:gd name="connsiteX92" fmla="*/ 23813 w 2112169"/>
                  <a:gd name="connsiteY92" fmla="*/ 9525 h 1407320"/>
                  <a:gd name="connsiteX0" fmla="*/ 38729 w 2127085"/>
                  <a:gd name="connsiteY0" fmla="*/ 9525 h 1407320"/>
                  <a:gd name="connsiteX1" fmla="*/ 148266 w 2127085"/>
                  <a:gd name="connsiteY1" fmla="*/ 16669 h 1407320"/>
                  <a:gd name="connsiteX2" fmla="*/ 781679 w 2127085"/>
                  <a:gd name="connsiteY2" fmla="*/ 14287 h 1407320"/>
                  <a:gd name="connsiteX3" fmla="*/ 1098385 w 2127085"/>
                  <a:gd name="connsiteY3" fmla="*/ 14287 h 1407320"/>
                  <a:gd name="connsiteX4" fmla="*/ 1110291 w 2127085"/>
                  <a:gd name="connsiteY4" fmla="*/ 11906 h 1407320"/>
                  <a:gd name="connsiteX5" fmla="*/ 1262691 w 2127085"/>
                  <a:gd name="connsiteY5" fmla="*/ 9525 h 1407320"/>
                  <a:gd name="connsiteX6" fmla="*/ 1888960 w 2127085"/>
                  <a:gd name="connsiteY6" fmla="*/ 7144 h 1407320"/>
                  <a:gd name="connsiteX7" fmla="*/ 1896104 w 2127085"/>
                  <a:gd name="connsiteY7" fmla="*/ 4762 h 1407320"/>
                  <a:gd name="connsiteX8" fmla="*/ 1960398 w 2127085"/>
                  <a:gd name="connsiteY8" fmla="*/ 0 h 1407320"/>
                  <a:gd name="connsiteX9" fmla="*/ 2017548 w 2127085"/>
                  <a:gd name="connsiteY9" fmla="*/ 2381 h 1407320"/>
                  <a:gd name="connsiteX10" fmla="*/ 2034216 w 2127085"/>
                  <a:gd name="connsiteY10" fmla="*/ 4762 h 1407320"/>
                  <a:gd name="connsiteX11" fmla="*/ 2060410 w 2127085"/>
                  <a:gd name="connsiteY11" fmla="*/ 11906 h 1407320"/>
                  <a:gd name="connsiteX12" fmla="*/ 2096129 w 2127085"/>
                  <a:gd name="connsiteY12" fmla="*/ 14287 h 1407320"/>
                  <a:gd name="connsiteX13" fmla="*/ 2127085 w 2127085"/>
                  <a:gd name="connsiteY13" fmla="*/ 19050 h 1407320"/>
                  <a:gd name="connsiteX14" fmla="*/ 2124704 w 2127085"/>
                  <a:gd name="connsiteY14" fmla="*/ 190500 h 1407320"/>
                  <a:gd name="connsiteX15" fmla="*/ 2122323 w 2127085"/>
                  <a:gd name="connsiteY15" fmla="*/ 238125 h 1407320"/>
                  <a:gd name="connsiteX16" fmla="*/ 2115179 w 2127085"/>
                  <a:gd name="connsiteY16" fmla="*/ 359569 h 1407320"/>
                  <a:gd name="connsiteX17" fmla="*/ 2112798 w 2127085"/>
                  <a:gd name="connsiteY17" fmla="*/ 390525 h 1407320"/>
                  <a:gd name="connsiteX18" fmla="*/ 2108035 w 2127085"/>
                  <a:gd name="connsiteY18" fmla="*/ 473869 h 1407320"/>
                  <a:gd name="connsiteX19" fmla="*/ 2105654 w 2127085"/>
                  <a:gd name="connsiteY19" fmla="*/ 483394 h 1407320"/>
                  <a:gd name="connsiteX20" fmla="*/ 2103273 w 2127085"/>
                  <a:gd name="connsiteY20" fmla="*/ 500062 h 1407320"/>
                  <a:gd name="connsiteX21" fmla="*/ 2105654 w 2127085"/>
                  <a:gd name="connsiteY21" fmla="*/ 583406 h 1407320"/>
                  <a:gd name="connsiteX22" fmla="*/ 2108035 w 2127085"/>
                  <a:gd name="connsiteY22" fmla="*/ 595312 h 1407320"/>
                  <a:gd name="connsiteX23" fmla="*/ 2110416 w 2127085"/>
                  <a:gd name="connsiteY23" fmla="*/ 628650 h 1407320"/>
                  <a:gd name="connsiteX24" fmla="*/ 2112798 w 2127085"/>
                  <a:gd name="connsiteY24" fmla="*/ 638175 h 1407320"/>
                  <a:gd name="connsiteX25" fmla="*/ 2115179 w 2127085"/>
                  <a:gd name="connsiteY25" fmla="*/ 652462 h 1407320"/>
                  <a:gd name="connsiteX26" fmla="*/ 2122323 w 2127085"/>
                  <a:gd name="connsiteY26" fmla="*/ 678656 h 1407320"/>
                  <a:gd name="connsiteX27" fmla="*/ 2124704 w 2127085"/>
                  <a:gd name="connsiteY27" fmla="*/ 697706 h 1407320"/>
                  <a:gd name="connsiteX28" fmla="*/ 1869910 w 2127085"/>
                  <a:gd name="connsiteY28" fmla="*/ 726281 h 1407320"/>
                  <a:gd name="connsiteX29" fmla="*/ 1765135 w 2127085"/>
                  <a:gd name="connsiteY29" fmla="*/ 731044 h 1407320"/>
                  <a:gd name="connsiteX30" fmla="*/ 1750848 w 2127085"/>
                  <a:gd name="connsiteY30" fmla="*/ 735806 h 1407320"/>
                  <a:gd name="connsiteX31" fmla="*/ 1638929 w 2127085"/>
                  <a:gd name="connsiteY31" fmla="*/ 738187 h 1407320"/>
                  <a:gd name="connsiteX32" fmla="*/ 1569873 w 2127085"/>
                  <a:gd name="connsiteY32" fmla="*/ 740569 h 1407320"/>
                  <a:gd name="connsiteX33" fmla="*/ 1498435 w 2127085"/>
                  <a:gd name="connsiteY33" fmla="*/ 738187 h 1407320"/>
                  <a:gd name="connsiteX34" fmla="*/ 1486529 w 2127085"/>
                  <a:gd name="connsiteY34" fmla="*/ 735806 h 1407320"/>
                  <a:gd name="connsiteX35" fmla="*/ 1469860 w 2127085"/>
                  <a:gd name="connsiteY35" fmla="*/ 733425 h 1407320"/>
                  <a:gd name="connsiteX36" fmla="*/ 1429379 w 2127085"/>
                  <a:gd name="connsiteY36" fmla="*/ 726281 h 1407320"/>
                  <a:gd name="connsiteX37" fmla="*/ 1415091 w 2127085"/>
                  <a:gd name="connsiteY37" fmla="*/ 731044 h 1407320"/>
                  <a:gd name="connsiteX38" fmla="*/ 1412710 w 2127085"/>
                  <a:gd name="connsiteY38" fmla="*/ 804862 h 1407320"/>
                  <a:gd name="connsiteX39" fmla="*/ 1410329 w 2127085"/>
                  <a:gd name="connsiteY39" fmla="*/ 852487 h 1407320"/>
                  <a:gd name="connsiteX40" fmla="*/ 1405566 w 2127085"/>
                  <a:gd name="connsiteY40" fmla="*/ 876300 h 1407320"/>
                  <a:gd name="connsiteX41" fmla="*/ 1400804 w 2127085"/>
                  <a:gd name="connsiteY41" fmla="*/ 900112 h 1407320"/>
                  <a:gd name="connsiteX42" fmla="*/ 1398423 w 2127085"/>
                  <a:gd name="connsiteY42" fmla="*/ 992981 h 1407320"/>
                  <a:gd name="connsiteX43" fmla="*/ 1396041 w 2127085"/>
                  <a:gd name="connsiteY43" fmla="*/ 1004887 h 1407320"/>
                  <a:gd name="connsiteX44" fmla="*/ 1400804 w 2127085"/>
                  <a:gd name="connsiteY44" fmla="*/ 1109662 h 1407320"/>
                  <a:gd name="connsiteX45" fmla="*/ 1403185 w 2127085"/>
                  <a:gd name="connsiteY45" fmla="*/ 1145381 h 1407320"/>
                  <a:gd name="connsiteX46" fmla="*/ 1407948 w 2127085"/>
                  <a:gd name="connsiteY46" fmla="*/ 1159669 h 1407320"/>
                  <a:gd name="connsiteX47" fmla="*/ 1410329 w 2127085"/>
                  <a:gd name="connsiteY47" fmla="*/ 1169194 h 1407320"/>
                  <a:gd name="connsiteX48" fmla="*/ 1412710 w 2127085"/>
                  <a:gd name="connsiteY48" fmla="*/ 1193006 h 1407320"/>
                  <a:gd name="connsiteX49" fmla="*/ 1415091 w 2127085"/>
                  <a:gd name="connsiteY49" fmla="*/ 1202531 h 1407320"/>
                  <a:gd name="connsiteX50" fmla="*/ 1419854 w 2127085"/>
                  <a:gd name="connsiteY50" fmla="*/ 1221581 h 1407320"/>
                  <a:gd name="connsiteX51" fmla="*/ 1426998 w 2127085"/>
                  <a:gd name="connsiteY51" fmla="*/ 1238250 h 1407320"/>
                  <a:gd name="connsiteX52" fmla="*/ 1429379 w 2127085"/>
                  <a:gd name="connsiteY52" fmla="*/ 1257300 h 1407320"/>
                  <a:gd name="connsiteX53" fmla="*/ 1431760 w 2127085"/>
                  <a:gd name="connsiteY53" fmla="*/ 1266825 h 1407320"/>
                  <a:gd name="connsiteX54" fmla="*/ 1434141 w 2127085"/>
                  <a:gd name="connsiteY54" fmla="*/ 1350169 h 1407320"/>
                  <a:gd name="connsiteX55" fmla="*/ 1436523 w 2127085"/>
                  <a:gd name="connsiteY55" fmla="*/ 1359694 h 1407320"/>
                  <a:gd name="connsiteX56" fmla="*/ 1438904 w 2127085"/>
                  <a:gd name="connsiteY56" fmla="*/ 1371600 h 1407320"/>
                  <a:gd name="connsiteX57" fmla="*/ 1436523 w 2127085"/>
                  <a:gd name="connsiteY57" fmla="*/ 1404937 h 1407320"/>
                  <a:gd name="connsiteX58" fmla="*/ 1429379 w 2127085"/>
                  <a:gd name="connsiteY58" fmla="*/ 1407319 h 1407320"/>
                  <a:gd name="connsiteX59" fmla="*/ 957891 w 2127085"/>
                  <a:gd name="connsiteY59" fmla="*/ 1402556 h 1407320"/>
                  <a:gd name="connsiteX60" fmla="*/ 903123 w 2127085"/>
                  <a:gd name="connsiteY60" fmla="*/ 1400175 h 1407320"/>
                  <a:gd name="connsiteX61" fmla="*/ 881691 w 2127085"/>
                  <a:gd name="connsiteY61" fmla="*/ 1397794 h 1407320"/>
                  <a:gd name="connsiteX62" fmla="*/ 812635 w 2127085"/>
                  <a:gd name="connsiteY62" fmla="*/ 1390650 h 1407320"/>
                  <a:gd name="connsiteX63" fmla="*/ 722148 w 2127085"/>
                  <a:gd name="connsiteY63" fmla="*/ 1393031 h 1407320"/>
                  <a:gd name="connsiteX64" fmla="*/ 717385 w 2127085"/>
                  <a:gd name="connsiteY64" fmla="*/ 1383506 h 1407320"/>
                  <a:gd name="connsiteX65" fmla="*/ 712623 w 2127085"/>
                  <a:gd name="connsiteY65" fmla="*/ 1221581 h 1407320"/>
                  <a:gd name="connsiteX66" fmla="*/ 710241 w 2127085"/>
                  <a:gd name="connsiteY66" fmla="*/ 883444 h 1407320"/>
                  <a:gd name="connsiteX67" fmla="*/ 705479 w 2127085"/>
                  <a:gd name="connsiteY67" fmla="*/ 852487 h 1407320"/>
                  <a:gd name="connsiteX68" fmla="*/ 703098 w 2127085"/>
                  <a:gd name="connsiteY68" fmla="*/ 745331 h 1407320"/>
                  <a:gd name="connsiteX69" fmla="*/ 700716 w 2127085"/>
                  <a:gd name="connsiteY69" fmla="*/ 735806 h 1407320"/>
                  <a:gd name="connsiteX70" fmla="*/ 703098 w 2127085"/>
                  <a:gd name="connsiteY70" fmla="*/ 702469 h 1407320"/>
                  <a:gd name="connsiteX71" fmla="*/ 707860 w 2127085"/>
                  <a:gd name="connsiteY71" fmla="*/ 692944 h 1407320"/>
                  <a:gd name="connsiteX72" fmla="*/ 712623 w 2127085"/>
                  <a:gd name="connsiteY72" fmla="*/ 685800 h 1407320"/>
                  <a:gd name="connsiteX73" fmla="*/ 684048 w 2127085"/>
                  <a:gd name="connsiteY73" fmla="*/ 688181 h 1407320"/>
                  <a:gd name="connsiteX74" fmla="*/ 381629 w 2127085"/>
                  <a:gd name="connsiteY74" fmla="*/ 685800 h 1407320"/>
                  <a:gd name="connsiteX75" fmla="*/ 31585 w 2127085"/>
                  <a:gd name="connsiteY75" fmla="*/ 685800 h 1407320"/>
                  <a:gd name="connsiteX76" fmla="*/ 14916 w 2127085"/>
                  <a:gd name="connsiteY76" fmla="*/ 564356 h 1407320"/>
                  <a:gd name="connsiteX77" fmla="*/ 17298 w 2127085"/>
                  <a:gd name="connsiteY77" fmla="*/ 409575 h 1407320"/>
                  <a:gd name="connsiteX78" fmla="*/ 19679 w 2127085"/>
                  <a:gd name="connsiteY78" fmla="*/ 397669 h 1407320"/>
                  <a:gd name="connsiteX79" fmla="*/ 22060 w 2127085"/>
                  <a:gd name="connsiteY79" fmla="*/ 381000 h 1407320"/>
                  <a:gd name="connsiteX80" fmla="*/ 24441 w 2127085"/>
                  <a:gd name="connsiteY80" fmla="*/ 369094 h 1407320"/>
                  <a:gd name="connsiteX81" fmla="*/ 29204 w 2127085"/>
                  <a:gd name="connsiteY81" fmla="*/ 323850 h 1407320"/>
                  <a:gd name="connsiteX82" fmla="*/ 31585 w 2127085"/>
                  <a:gd name="connsiteY82" fmla="*/ 309562 h 1407320"/>
                  <a:gd name="connsiteX83" fmla="*/ 36348 w 2127085"/>
                  <a:gd name="connsiteY83" fmla="*/ 273844 h 1407320"/>
                  <a:gd name="connsiteX84" fmla="*/ 38729 w 2127085"/>
                  <a:gd name="connsiteY84" fmla="*/ 250031 h 1407320"/>
                  <a:gd name="connsiteX85" fmla="*/ 41110 w 2127085"/>
                  <a:gd name="connsiteY85" fmla="*/ 238125 h 1407320"/>
                  <a:gd name="connsiteX86" fmla="*/ 45873 w 2127085"/>
                  <a:gd name="connsiteY86" fmla="*/ 216694 h 1407320"/>
                  <a:gd name="connsiteX87" fmla="*/ 43491 w 2127085"/>
                  <a:gd name="connsiteY87" fmla="*/ 121444 h 1407320"/>
                  <a:gd name="connsiteX88" fmla="*/ 38729 w 2127085"/>
                  <a:gd name="connsiteY88" fmla="*/ 83344 h 1407320"/>
                  <a:gd name="connsiteX89" fmla="*/ 36348 w 2127085"/>
                  <a:gd name="connsiteY89" fmla="*/ 52387 h 1407320"/>
                  <a:gd name="connsiteX90" fmla="*/ 31585 w 2127085"/>
                  <a:gd name="connsiteY90" fmla="*/ 7144 h 1407320"/>
                  <a:gd name="connsiteX91" fmla="*/ 38729 w 2127085"/>
                  <a:gd name="connsiteY91" fmla="*/ 9525 h 1407320"/>
                  <a:gd name="connsiteX0" fmla="*/ 37853 w 2126209"/>
                  <a:gd name="connsiteY0" fmla="*/ 9525 h 1407320"/>
                  <a:gd name="connsiteX1" fmla="*/ 147390 w 2126209"/>
                  <a:gd name="connsiteY1" fmla="*/ 16669 h 1407320"/>
                  <a:gd name="connsiteX2" fmla="*/ 780803 w 2126209"/>
                  <a:gd name="connsiteY2" fmla="*/ 14287 h 1407320"/>
                  <a:gd name="connsiteX3" fmla="*/ 1097509 w 2126209"/>
                  <a:gd name="connsiteY3" fmla="*/ 14287 h 1407320"/>
                  <a:gd name="connsiteX4" fmla="*/ 1109415 w 2126209"/>
                  <a:gd name="connsiteY4" fmla="*/ 11906 h 1407320"/>
                  <a:gd name="connsiteX5" fmla="*/ 1261815 w 2126209"/>
                  <a:gd name="connsiteY5" fmla="*/ 9525 h 1407320"/>
                  <a:gd name="connsiteX6" fmla="*/ 1888084 w 2126209"/>
                  <a:gd name="connsiteY6" fmla="*/ 7144 h 1407320"/>
                  <a:gd name="connsiteX7" fmla="*/ 1895228 w 2126209"/>
                  <a:gd name="connsiteY7" fmla="*/ 4762 h 1407320"/>
                  <a:gd name="connsiteX8" fmla="*/ 1959522 w 2126209"/>
                  <a:gd name="connsiteY8" fmla="*/ 0 h 1407320"/>
                  <a:gd name="connsiteX9" fmla="*/ 2016672 w 2126209"/>
                  <a:gd name="connsiteY9" fmla="*/ 2381 h 1407320"/>
                  <a:gd name="connsiteX10" fmla="*/ 2033340 w 2126209"/>
                  <a:gd name="connsiteY10" fmla="*/ 4762 h 1407320"/>
                  <a:gd name="connsiteX11" fmla="*/ 2059534 w 2126209"/>
                  <a:gd name="connsiteY11" fmla="*/ 11906 h 1407320"/>
                  <a:gd name="connsiteX12" fmla="*/ 2095253 w 2126209"/>
                  <a:gd name="connsiteY12" fmla="*/ 14287 h 1407320"/>
                  <a:gd name="connsiteX13" fmla="*/ 2126209 w 2126209"/>
                  <a:gd name="connsiteY13" fmla="*/ 19050 h 1407320"/>
                  <a:gd name="connsiteX14" fmla="*/ 2123828 w 2126209"/>
                  <a:gd name="connsiteY14" fmla="*/ 190500 h 1407320"/>
                  <a:gd name="connsiteX15" fmla="*/ 2121447 w 2126209"/>
                  <a:gd name="connsiteY15" fmla="*/ 238125 h 1407320"/>
                  <a:gd name="connsiteX16" fmla="*/ 2114303 w 2126209"/>
                  <a:gd name="connsiteY16" fmla="*/ 359569 h 1407320"/>
                  <a:gd name="connsiteX17" fmla="*/ 2111922 w 2126209"/>
                  <a:gd name="connsiteY17" fmla="*/ 390525 h 1407320"/>
                  <a:gd name="connsiteX18" fmla="*/ 2107159 w 2126209"/>
                  <a:gd name="connsiteY18" fmla="*/ 473869 h 1407320"/>
                  <a:gd name="connsiteX19" fmla="*/ 2104778 w 2126209"/>
                  <a:gd name="connsiteY19" fmla="*/ 483394 h 1407320"/>
                  <a:gd name="connsiteX20" fmla="*/ 2102397 w 2126209"/>
                  <a:gd name="connsiteY20" fmla="*/ 500062 h 1407320"/>
                  <a:gd name="connsiteX21" fmla="*/ 2104778 w 2126209"/>
                  <a:gd name="connsiteY21" fmla="*/ 583406 h 1407320"/>
                  <a:gd name="connsiteX22" fmla="*/ 2107159 w 2126209"/>
                  <a:gd name="connsiteY22" fmla="*/ 595312 h 1407320"/>
                  <a:gd name="connsiteX23" fmla="*/ 2109540 w 2126209"/>
                  <a:gd name="connsiteY23" fmla="*/ 628650 h 1407320"/>
                  <a:gd name="connsiteX24" fmla="*/ 2111922 w 2126209"/>
                  <a:gd name="connsiteY24" fmla="*/ 638175 h 1407320"/>
                  <a:gd name="connsiteX25" fmla="*/ 2114303 w 2126209"/>
                  <a:gd name="connsiteY25" fmla="*/ 652462 h 1407320"/>
                  <a:gd name="connsiteX26" fmla="*/ 2121447 w 2126209"/>
                  <a:gd name="connsiteY26" fmla="*/ 678656 h 1407320"/>
                  <a:gd name="connsiteX27" fmla="*/ 2123828 w 2126209"/>
                  <a:gd name="connsiteY27" fmla="*/ 697706 h 1407320"/>
                  <a:gd name="connsiteX28" fmla="*/ 1869034 w 2126209"/>
                  <a:gd name="connsiteY28" fmla="*/ 726281 h 1407320"/>
                  <a:gd name="connsiteX29" fmla="*/ 1764259 w 2126209"/>
                  <a:gd name="connsiteY29" fmla="*/ 731044 h 1407320"/>
                  <a:gd name="connsiteX30" fmla="*/ 1749972 w 2126209"/>
                  <a:gd name="connsiteY30" fmla="*/ 735806 h 1407320"/>
                  <a:gd name="connsiteX31" fmla="*/ 1638053 w 2126209"/>
                  <a:gd name="connsiteY31" fmla="*/ 738187 h 1407320"/>
                  <a:gd name="connsiteX32" fmla="*/ 1568997 w 2126209"/>
                  <a:gd name="connsiteY32" fmla="*/ 740569 h 1407320"/>
                  <a:gd name="connsiteX33" fmla="*/ 1497559 w 2126209"/>
                  <a:gd name="connsiteY33" fmla="*/ 738187 h 1407320"/>
                  <a:gd name="connsiteX34" fmla="*/ 1485653 w 2126209"/>
                  <a:gd name="connsiteY34" fmla="*/ 735806 h 1407320"/>
                  <a:gd name="connsiteX35" fmla="*/ 1468984 w 2126209"/>
                  <a:gd name="connsiteY35" fmla="*/ 733425 h 1407320"/>
                  <a:gd name="connsiteX36" fmla="*/ 1428503 w 2126209"/>
                  <a:gd name="connsiteY36" fmla="*/ 726281 h 1407320"/>
                  <a:gd name="connsiteX37" fmla="*/ 1414215 w 2126209"/>
                  <a:gd name="connsiteY37" fmla="*/ 731044 h 1407320"/>
                  <a:gd name="connsiteX38" fmla="*/ 1411834 w 2126209"/>
                  <a:gd name="connsiteY38" fmla="*/ 804862 h 1407320"/>
                  <a:gd name="connsiteX39" fmla="*/ 1409453 w 2126209"/>
                  <a:gd name="connsiteY39" fmla="*/ 852487 h 1407320"/>
                  <a:gd name="connsiteX40" fmla="*/ 1404690 w 2126209"/>
                  <a:gd name="connsiteY40" fmla="*/ 876300 h 1407320"/>
                  <a:gd name="connsiteX41" fmla="*/ 1399928 w 2126209"/>
                  <a:gd name="connsiteY41" fmla="*/ 900112 h 1407320"/>
                  <a:gd name="connsiteX42" fmla="*/ 1397547 w 2126209"/>
                  <a:gd name="connsiteY42" fmla="*/ 992981 h 1407320"/>
                  <a:gd name="connsiteX43" fmla="*/ 1395165 w 2126209"/>
                  <a:gd name="connsiteY43" fmla="*/ 1004887 h 1407320"/>
                  <a:gd name="connsiteX44" fmla="*/ 1399928 w 2126209"/>
                  <a:gd name="connsiteY44" fmla="*/ 1109662 h 1407320"/>
                  <a:gd name="connsiteX45" fmla="*/ 1402309 w 2126209"/>
                  <a:gd name="connsiteY45" fmla="*/ 1145381 h 1407320"/>
                  <a:gd name="connsiteX46" fmla="*/ 1407072 w 2126209"/>
                  <a:gd name="connsiteY46" fmla="*/ 1159669 h 1407320"/>
                  <a:gd name="connsiteX47" fmla="*/ 1409453 w 2126209"/>
                  <a:gd name="connsiteY47" fmla="*/ 1169194 h 1407320"/>
                  <a:gd name="connsiteX48" fmla="*/ 1411834 w 2126209"/>
                  <a:gd name="connsiteY48" fmla="*/ 1193006 h 1407320"/>
                  <a:gd name="connsiteX49" fmla="*/ 1414215 w 2126209"/>
                  <a:gd name="connsiteY49" fmla="*/ 1202531 h 1407320"/>
                  <a:gd name="connsiteX50" fmla="*/ 1418978 w 2126209"/>
                  <a:gd name="connsiteY50" fmla="*/ 1221581 h 1407320"/>
                  <a:gd name="connsiteX51" fmla="*/ 1426122 w 2126209"/>
                  <a:gd name="connsiteY51" fmla="*/ 1238250 h 1407320"/>
                  <a:gd name="connsiteX52" fmla="*/ 1428503 w 2126209"/>
                  <a:gd name="connsiteY52" fmla="*/ 1257300 h 1407320"/>
                  <a:gd name="connsiteX53" fmla="*/ 1430884 w 2126209"/>
                  <a:gd name="connsiteY53" fmla="*/ 1266825 h 1407320"/>
                  <a:gd name="connsiteX54" fmla="*/ 1433265 w 2126209"/>
                  <a:gd name="connsiteY54" fmla="*/ 1350169 h 1407320"/>
                  <a:gd name="connsiteX55" fmla="*/ 1435647 w 2126209"/>
                  <a:gd name="connsiteY55" fmla="*/ 1359694 h 1407320"/>
                  <a:gd name="connsiteX56" fmla="*/ 1438028 w 2126209"/>
                  <a:gd name="connsiteY56" fmla="*/ 1371600 h 1407320"/>
                  <a:gd name="connsiteX57" fmla="*/ 1435647 w 2126209"/>
                  <a:gd name="connsiteY57" fmla="*/ 1404937 h 1407320"/>
                  <a:gd name="connsiteX58" fmla="*/ 1428503 w 2126209"/>
                  <a:gd name="connsiteY58" fmla="*/ 1407319 h 1407320"/>
                  <a:gd name="connsiteX59" fmla="*/ 957015 w 2126209"/>
                  <a:gd name="connsiteY59" fmla="*/ 1402556 h 1407320"/>
                  <a:gd name="connsiteX60" fmla="*/ 902247 w 2126209"/>
                  <a:gd name="connsiteY60" fmla="*/ 1400175 h 1407320"/>
                  <a:gd name="connsiteX61" fmla="*/ 880815 w 2126209"/>
                  <a:gd name="connsiteY61" fmla="*/ 1397794 h 1407320"/>
                  <a:gd name="connsiteX62" fmla="*/ 811759 w 2126209"/>
                  <a:gd name="connsiteY62" fmla="*/ 1390650 h 1407320"/>
                  <a:gd name="connsiteX63" fmla="*/ 721272 w 2126209"/>
                  <a:gd name="connsiteY63" fmla="*/ 1393031 h 1407320"/>
                  <a:gd name="connsiteX64" fmla="*/ 716509 w 2126209"/>
                  <a:gd name="connsiteY64" fmla="*/ 1383506 h 1407320"/>
                  <a:gd name="connsiteX65" fmla="*/ 711747 w 2126209"/>
                  <a:gd name="connsiteY65" fmla="*/ 1221581 h 1407320"/>
                  <a:gd name="connsiteX66" fmla="*/ 709365 w 2126209"/>
                  <a:gd name="connsiteY66" fmla="*/ 883444 h 1407320"/>
                  <a:gd name="connsiteX67" fmla="*/ 704603 w 2126209"/>
                  <a:gd name="connsiteY67" fmla="*/ 852487 h 1407320"/>
                  <a:gd name="connsiteX68" fmla="*/ 702222 w 2126209"/>
                  <a:gd name="connsiteY68" fmla="*/ 745331 h 1407320"/>
                  <a:gd name="connsiteX69" fmla="*/ 699840 w 2126209"/>
                  <a:gd name="connsiteY69" fmla="*/ 735806 h 1407320"/>
                  <a:gd name="connsiteX70" fmla="*/ 702222 w 2126209"/>
                  <a:gd name="connsiteY70" fmla="*/ 702469 h 1407320"/>
                  <a:gd name="connsiteX71" fmla="*/ 706984 w 2126209"/>
                  <a:gd name="connsiteY71" fmla="*/ 692944 h 1407320"/>
                  <a:gd name="connsiteX72" fmla="*/ 711747 w 2126209"/>
                  <a:gd name="connsiteY72" fmla="*/ 685800 h 1407320"/>
                  <a:gd name="connsiteX73" fmla="*/ 683172 w 2126209"/>
                  <a:gd name="connsiteY73" fmla="*/ 688181 h 1407320"/>
                  <a:gd name="connsiteX74" fmla="*/ 380753 w 2126209"/>
                  <a:gd name="connsiteY74" fmla="*/ 685800 h 1407320"/>
                  <a:gd name="connsiteX75" fmla="*/ 30709 w 2126209"/>
                  <a:gd name="connsiteY75" fmla="*/ 685800 h 1407320"/>
                  <a:gd name="connsiteX76" fmla="*/ 16422 w 2126209"/>
                  <a:gd name="connsiteY76" fmla="*/ 409575 h 1407320"/>
                  <a:gd name="connsiteX77" fmla="*/ 18803 w 2126209"/>
                  <a:gd name="connsiteY77" fmla="*/ 397669 h 1407320"/>
                  <a:gd name="connsiteX78" fmla="*/ 21184 w 2126209"/>
                  <a:gd name="connsiteY78" fmla="*/ 381000 h 1407320"/>
                  <a:gd name="connsiteX79" fmla="*/ 23565 w 2126209"/>
                  <a:gd name="connsiteY79" fmla="*/ 369094 h 1407320"/>
                  <a:gd name="connsiteX80" fmla="*/ 28328 w 2126209"/>
                  <a:gd name="connsiteY80" fmla="*/ 323850 h 1407320"/>
                  <a:gd name="connsiteX81" fmla="*/ 30709 w 2126209"/>
                  <a:gd name="connsiteY81" fmla="*/ 309562 h 1407320"/>
                  <a:gd name="connsiteX82" fmla="*/ 35472 w 2126209"/>
                  <a:gd name="connsiteY82" fmla="*/ 273844 h 1407320"/>
                  <a:gd name="connsiteX83" fmla="*/ 37853 w 2126209"/>
                  <a:gd name="connsiteY83" fmla="*/ 250031 h 1407320"/>
                  <a:gd name="connsiteX84" fmla="*/ 40234 w 2126209"/>
                  <a:gd name="connsiteY84" fmla="*/ 238125 h 1407320"/>
                  <a:gd name="connsiteX85" fmla="*/ 44997 w 2126209"/>
                  <a:gd name="connsiteY85" fmla="*/ 216694 h 1407320"/>
                  <a:gd name="connsiteX86" fmla="*/ 42615 w 2126209"/>
                  <a:gd name="connsiteY86" fmla="*/ 121444 h 1407320"/>
                  <a:gd name="connsiteX87" fmla="*/ 37853 w 2126209"/>
                  <a:gd name="connsiteY87" fmla="*/ 83344 h 1407320"/>
                  <a:gd name="connsiteX88" fmla="*/ 35472 w 2126209"/>
                  <a:gd name="connsiteY88" fmla="*/ 52387 h 1407320"/>
                  <a:gd name="connsiteX89" fmla="*/ 30709 w 2126209"/>
                  <a:gd name="connsiteY89" fmla="*/ 7144 h 1407320"/>
                  <a:gd name="connsiteX90" fmla="*/ 37853 w 2126209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364331 w 2109787"/>
                  <a:gd name="connsiteY74" fmla="*/ 685800 h 1407320"/>
                  <a:gd name="connsiteX75" fmla="*/ 14287 w 2109787"/>
                  <a:gd name="connsiteY75" fmla="*/ 685800 h 1407320"/>
                  <a:gd name="connsiteX76" fmla="*/ 0 w 2109787"/>
                  <a:gd name="connsiteY76" fmla="*/ 409575 h 1407320"/>
                  <a:gd name="connsiteX77" fmla="*/ 2381 w 2109787"/>
                  <a:gd name="connsiteY77" fmla="*/ 397669 h 1407320"/>
                  <a:gd name="connsiteX78" fmla="*/ 4762 w 2109787"/>
                  <a:gd name="connsiteY78" fmla="*/ 381000 h 1407320"/>
                  <a:gd name="connsiteX79" fmla="*/ 7143 w 2109787"/>
                  <a:gd name="connsiteY79" fmla="*/ 369094 h 1407320"/>
                  <a:gd name="connsiteX80" fmla="*/ 11906 w 2109787"/>
                  <a:gd name="connsiteY80" fmla="*/ 323850 h 1407320"/>
                  <a:gd name="connsiteX81" fmla="*/ 14287 w 2109787"/>
                  <a:gd name="connsiteY81" fmla="*/ 309562 h 1407320"/>
                  <a:gd name="connsiteX82" fmla="*/ 19050 w 2109787"/>
                  <a:gd name="connsiteY82" fmla="*/ 273844 h 1407320"/>
                  <a:gd name="connsiteX83" fmla="*/ 21431 w 2109787"/>
                  <a:gd name="connsiteY83" fmla="*/ 250031 h 1407320"/>
                  <a:gd name="connsiteX84" fmla="*/ 23812 w 2109787"/>
                  <a:gd name="connsiteY84" fmla="*/ 238125 h 1407320"/>
                  <a:gd name="connsiteX85" fmla="*/ 28575 w 2109787"/>
                  <a:gd name="connsiteY85" fmla="*/ 216694 h 1407320"/>
                  <a:gd name="connsiteX86" fmla="*/ 26193 w 2109787"/>
                  <a:gd name="connsiteY86" fmla="*/ 121444 h 1407320"/>
                  <a:gd name="connsiteX87" fmla="*/ 21431 w 2109787"/>
                  <a:gd name="connsiteY87" fmla="*/ 83344 h 1407320"/>
                  <a:gd name="connsiteX88" fmla="*/ 19050 w 2109787"/>
                  <a:gd name="connsiteY88" fmla="*/ 52387 h 1407320"/>
                  <a:gd name="connsiteX89" fmla="*/ 14287 w 2109787"/>
                  <a:gd name="connsiteY89" fmla="*/ 7144 h 1407320"/>
                  <a:gd name="connsiteX90" fmla="*/ 21431 w 2109787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364331 w 2109787"/>
                  <a:gd name="connsiteY74" fmla="*/ 685800 h 1407320"/>
                  <a:gd name="connsiteX75" fmla="*/ 16668 w 2109787"/>
                  <a:gd name="connsiteY75" fmla="*/ 707231 h 1407320"/>
                  <a:gd name="connsiteX76" fmla="*/ 0 w 2109787"/>
                  <a:gd name="connsiteY76" fmla="*/ 409575 h 1407320"/>
                  <a:gd name="connsiteX77" fmla="*/ 2381 w 2109787"/>
                  <a:gd name="connsiteY77" fmla="*/ 397669 h 1407320"/>
                  <a:gd name="connsiteX78" fmla="*/ 4762 w 2109787"/>
                  <a:gd name="connsiteY78" fmla="*/ 381000 h 1407320"/>
                  <a:gd name="connsiteX79" fmla="*/ 7143 w 2109787"/>
                  <a:gd name="connsiteY79" fmla="*/ 369094 h 1407320"/>
                  <a:gd name="connsiteX80" fmla="*/ 11906 w 2109787"/>
                  <a:gd name="connsiteY80" fmla="*/ 323850 h 1407320"/>
                  <a:gd name="connsiteX81" fmla="*/ 14287 w 2109787"/>
                  <a:gd name="connsiteY81" fmla="*/ 309562 h 1407320"/>
                  <a:gd name="connsiteX82" fmla="*/ 19050 w 2109787"/>
                  <a:gd name="connsiteY82" fmla="*/ 273844 h 1407320"/>
                  <a:gd name="connsiteX83" fmla="*/ 21431 w 2109787"/>
                  <a:gd name="connsiteY83" fmla="*/ 250031 h 1407320"/>
                  <a:gd name="connsiteX84" fmla="*/ 23812 w 2109787"/>
                  <a:gd name="connsiteY84" fmla="*/ 238125 h 1407320"/>
                  <a:gd name="connsiteX85" fmla="*/ 28575 w 2109787"/>
                  <a:gd name="connsiteY85" fmla="*/ 216694 h 1407320"/>
                  <a:gd name="connsiteX86" fmla="*/ 26193 w 2109787"/>
                  <a:gd name="connsiteY86" fmla="*/ 121444 h 1407320"/>
                  <a:gd name="connsiteX87" fmla="*/ 21431 w 2109787"/>
                  <a:gd name="connsiteY87" fmla="*/ 83344 h 1407320"/>
                  <a:gd name="connsiteX88" fmla="*/ 19050 w 2109787"/>
                  <a:gd name="connsiteY88" fmla="*/ 52387 h 1407320"/>
                  <a:gd name="connsiteX89" fmla="*/ 14287 w 2109787"/>
                  <a:gd name="connsiteY89" fmla="*/ 7144 h 1407320"/>
                  <a:gd name="connsiteX90" fmla="*/ 21431 w 2109787"/>
                  <a:gd name="connsiteY9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666750 w 2109787"/>
                  <a:gd name="connsiteY73" fmla="*/ 688181 h 1407320"/>
                  <a:gd name="connsiteX74" fmla="*/ 16668 w 2109787"/>
                  <a:gd name="connsiteY74" fmla="*/ 707231 h 1407320"/>
                  <a:gd name="connsiteX75" fmla="*/ 0 w 2109787"/>
                  <a:gd name="connsiteY75" fmla="*/ 409575 h 1407320"/>
                  <a:gd name="connsiteX76" fmla="*/ 2381 w 2109787"/>
                  <a:gd name="connsiteY76" fmla="*/ 397669 h 1407320"/>
                  <a:gd name="connsiteX77" fmla="*/ 4762 w 2109787"/>
                  <a:gd name="connsiteY77" fmla="*/ 381000 h 1407320"/>
                  <a:gd name="connsiteX78" fmla="*/ 7143 w 2109787"/>
                  <a:gd name="connsiteY78" fmla="*/ 369094 h 1407320"/>
                  <a:gd name="connsiteX79" fmla="*/ 11906 w 2109787"/>
                  <a:gd name="connsiteY79" fmla="*/ 323850 h 1407320"/>
                  <a:gd name="connsiteX80" fmla="*/ 14287 w 2109787"/>
                  <a:gd name="connsiteY80" fmla="*/ 309562 h 1407320"/>
                  <a:gd name="connsiteX81" fmla="*/ 19050 w 2109787"/>
                  <a:gd name="connsiteY81" fmla="*/ 273844 h 1407320"/>
                  <a:gd name="connsiteX82" fmla="*/ 21431 w 2109787"/>
                  <a:gd name="connsiteY82" fmla="*/ 250031 h 1407320"/>
                  <a:gd name="connsiteX83" fmla="*/ 23812 w 2109787"/>
                  <a:gd name="connsiteY83" fmla="*/ 238125 h 1407320"/>
                  <a:gd name="connsiteX84" fmla="*/ 28575 w 2109787"/>
                  <a:gd name="connsiteY84" fmla="*/ 216694 h 1407320"/>
                  <a:gd name="connsiteX85" fmla="*/ 26193 w 2109787"/>
                  <a:gd name="connsiteY85" fmla="*/ 121444 h 1407320"/>
                  <a:gd name="connsiteX86" fmla="*/ 21431 w 2109787"/>
                  <a:gd name="connsiteY86" fmla="*/ 83344 h 1407320"/>
                  <a:gd name="connsiteX87" fmla="*/ 19050 w 2109787"/>
                  <a:gd name="connsiteY87" fmla="*/ 52387 h 1407320"/>
                  <a:gd name="connsiteX88" fmla="*/ 14287 w 2109787"/>
                  <a:gd name="connsiteY88" fmla="*/ 7144 h 1407320"/>
                  <a:gd name="connsiteX89" fmla="*/ 21431 w 2109787"/>
                  <a:gd name="connsiteY89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21431 w 2109787"/>
                  <a:gd name="connsiteY85" fmla="*/ 83344 h 1407320"/>
                  <a:gd name="connsiteX86" fmla="*/ 19050 w 2109787"/>
                  <a:gd name="connsiteY86" fmla="*/ 52387 h 1407320"/>
                  <a:gd name="connsiteX87" fmla="*/ 14287 w 2109787"/>
                  <a:gd name="connsiteY87" fmla="*/ 7144 h 1407320"/>
                  <a:gd name="connsiteX88" fmla="*/ 21431 w 2109787"/>
                  <a:gd name="connsiteY88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21431 w 2109787"/>
                  <a:gd name="connsiteY85" fmla="*/ 83344 h 1407320"/>
                  <a:gd name="connsiteX86" fmla="*/ 14287 w 2109787"/>
                  <a:gd name="connsiteY86" fmla="*/ 7144 h 1407320"/>
                  <a:gd name="connsiteX87" fmla="*/ 21431 w 2109787"/>
                  <a:gd name="connsiteY87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26193 w 2109787"/>
                  <a:gd name="connsiteY84" fmla="*/ 121444 h 1407320"/>
                  <a:gd name="connsiteX85" fmla="*/ 14287 w 2109787"/>
                  <a:gd name="connsiteY85" fmla="*/ 7144 h 1407320"/>
                  <a:gd name="connsiteX86" fmla="*/ 21431 w 2109787"/>
                  <a:gd name="connsiteY86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28575 w 2109787"/>
                  <a:gd name="connsiteY83" fmla="*/ 216694 h 1407320"/>
                  <a:gd name="connsiteX84" fmla="*/ 14287 w 2109787"/>
                  <a:gd name="connsiteY84" fmla="*/ 7144 h 1407320"/>
                  <a:gd name="connsiteX85" fmla="*/ 21431 w 2109787"/>
                  <a:gd name="connsiteY85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23812 w 2109787"/>
                  <a:gd name="connsiteY82" fmla="*/ 238125 h 1407320"/>
                  <a:gd name="connsiteX83" fmla="*/ 14287 w 2109787"/>
                  <a:gd name="connsiteY83" fmla="*/ 7144 h 1407320"/>
                  <a:gd name="connsiteX84" fmla="*/ 21431 w 2109787"/>
                  <a:gd name="connsiteY84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21431 w 2109787"/>
                  <a:gd name="connsiteY81" fmla="*/ 250031 h 1407320"/>
                  <a:gd name="connsiteX82" fmla="*/ 14287 w 2109787"/>
                  <a:gd name="connsiteY82" fmla="*/ 7144 h 1407320"/>
                  <a:gd name="connsiteX83" fmla="*/ 21431 w 2109787"/>
                  <a:gd name="connsiteY83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9050 w 2109787"/>
                  <a:gd name="connsiteY80" fmla="*/ 273844 h 1407320"/>
                  <a:gd name="connsiteX81" fmla="*/ 14287 w 2109787"/>
                  <a:gd name="connsiteY81" fmla="*/ 7144 h 1407320"/>
                  <a:gd name="connsiteX82" fmla="*/ 21431 w 2109787"/>
                  <a:gd name="connsiteY82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309562 h 1407320"/>
                  <a:gd name="connsiteX80" fmla="*/ 14287 w 2109787"/>
                  <a:gd name="connsiteY80" fmla="*/ 7144 h 1407320"/>
                  <a:gd name="connsiteX81" fmla="*/ 21431 w 2109787"/>
                  <a:gd name="connsiteY81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1906 w 2109787"/>
                  <a:gd name="connsiteY78" fmla="*/ 323850 h 1407320"/>
                  <a:gd name="connsiteX79" fmla="*/ 14287 w 2109787"/>
                  <a:gd name="connsiteY79" fmla="*/ 7144 h 1407320"/>
                  <a:gd name="connsiteX80" fmla="*/ 21431 w 2109787"/>
                  <a:gd name="connsiteY80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7143 w 2109787"/>
                  <a:gd name="connsiteY77" fmla="*/ 369094 h 1407320"/>
                  <a:gd name="connsiteX78" fmla="*/ 14287 w 2109787"/>
                  <a:gd name="connsiteY78" fmla="*/ 7144 h 1407320"/>
                  <a:gd name="connsiteX79" fmla="*/ 21431 w 2109787"/>
                  <a:gd name="connsiteY79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4762 w 2109787"/>
                  <a:gd name="connsiteY76" fmla="*/ 381000 h 1407320"/>
                  <a:gd name="connsiteX77" fmla="*/ 14287 w 2109787"/>
                  <a:gd name="connsiteY77" fmla="*/ 7144 h 1407320"/>
                  <a:gd name="connsiteX78" fmla="*/ 21431 w 2109787"/>
                  <a:gd name="connsiteY78" fmla="*/ 9525 h 1407320"/>
                  <a:gd name="connsiteX0" fmla="*/ 21431 w 2109787"/>
                  <a:gd name="connsiteY0" fmla="*/ 9525 h 1407320"/>
                  <a:gd name="connsiteX1" fmla="*/ 130968 w 2109787"/>
                  <a:gd name="connsiteY1" fmla="*/ 16669 h 1407320"/>
                  <a:gd name="connsiteX2" fmla="*/ 764381 w 2109787"/>
                  <a:gd name="connsiteY2" fmla="*/ 14287 h 1407320"/>
                  <a:gd name="connsiteX3" fmla="*/ 1081087 w 2109787"/>
                  <a:gd name="connsiteY3" fmla="*/ 14287 h 1407320"/>
                  <a:gd name="connsiteX4" fmla="*/ 1092993 w 2109787"/>
                  <a:gd name="connsiteY4" fmla="*/ 11906 h 1407320"/>
                  <a:gd name="connsiteX5" fmla="*/ 1245393 w 2109787"/>
                  <a:gd name="connsiteY5" fmla="*/ 9525 h 1407320"/>
                  <a:gd name="connsiteX6" fmla="*/ 1871662 w 2109787"/>
                  <a:gd name="connsiteY6" fmla="*/ 7144 h 1407320"/>
                  <a:gd name="connsiteX7" fmla="*/ 1878806 w 2109787"/>
                  <a:gd name="connsiteY7" fmla="*/ 4762 h 1407320"/>
                  <a:gd name="connsiteX8" fmla="*/ 1943100 w 2109787"/>
                  <a:gd name="connsiteY8" fmla="*/ 0 h 1407320"/>
                  <a:gd name="connsiteX9" fmla="*/ 2000250 w 2109787"/>
                  <a:gd name="connsiteY9" fmla="*/ 2381 h 1407320"/>
                  <a:gd name="connsiteX10" fmla="*/ 2016918 w 2109787"/>
                  <a:gd name="connsiteY10" fmla="*/ 4762 h 1407320"/>
                  <a:gd name="connsiteX11" fmla="*/ 2043112 w 2109787"/>
                  <a:gd name="connsiteY11" fmla="*/ 11906 h 1407320"/>
                  <a:gd name="connsiteX12" fmla="*/ 2078831 w 2109787"/>
                  <a:gd name="connsiteY12" fmla="*/ 14287 h 1407320"/>
                  <a:gd name="connsiteX13" fmla="*/ 2109787 w 2109787"/>
                  <a:gd name="connsiteY13" fmla="*/ 19050 h 1407320"/>
                  <a:gd name="connsiteX14" fmla="*/ 2107406 w 2109787"/>
                  <a:gd name="connsiteY14" fmla="*/ 190500 h 1407320"/>
                  <a:gd name="connsiteX15" fmla="*/ 2105025 w 2109787"/>
                  <a:gd name="connsiteY15" fmla="*/ 238125 h 1407320"/>
                  <a:gd name="connsiteX16" fmla="*/ 2097881 w 2109787"/>
                  <a:gd name="connsiteY16" fmla="*/ 359569 h 1407320"/>
                  <a:gd name="connsiteX17" fmla="*/ 2095500 w 2109787"/>
                  <a:gd name="connsiteY17" fmla="*/ 390525 h 1407320"/>
                  <a:gd name="connsiteX18" fmla="*/ 2090737 w 2109787"/>
                  <a:gd name="connsiteY18" fmla="*/ 473869 h 1407320"/>
                  <a:gd name="connsiteX19" fmla="*/ 2088356 w 2109787"/>
                  <a:gd name="connsiteY19" fmla="*/ 483394 h 1407320"/>
                  <a:gd name="connsiteX20" fmla="*/ 2085975 w 2109787"/>
                  <a:gd name="connsiteY20" fmla="*/ 500062 h 1407320"/>
                  <a:gd name="connsiteX21" fmla="*/ 2088356 w 2109787"/>
                  <a:gd name="connsiteY21" fmla="*/ 583406 h 1407320"/>
                  <a:gd name="connsiteX22" fmla="*/ 2090737 w 2109787"/>
                  <a:gd name="connsiteY22" fmla="*/ 595312 h 1407320"/>
                  <a:gd name="connsiteX23" fmla="*/ 2093118 w 2109787"/>
                  <a:gd name="connsiteY23" fmla="*/ 628650 h 1407320"/>
                  <a:gd name="connsiteX24" fmla="*/ 2095500 w 2109787"/>
                  <a:gd name="connsiteY24" fmla="*/ 638175 h 1407320"/>
                  <a:gd name="connsiteX25" fmla="*/ 2097881 w 2109787"/>
                  <a:gd name="connsiteY25" fmla="*/ 652462 h 1407320"/>
                  <a:gd name="connsiteX26" fmla="*/ 2105025 w 2109787"/>
                  <a:gd name="connsiteY26" fmla="*/ 678656 h 1407320"/>
                  <a:gd name="connsiteX27" fmla="*/ 2107406 w 2109787"/>
                  <a:gd name="connsiteY27" fmla="*/ 697706 h 1407320"/>
                  <a:gd name="connsiteX28" fmla="*/ 1852612 w 2109787"/>
                  <a:gd name="connsiteY28" fmla="*/ 726281 h 1407320"/>
                  <a:gd name="connsiteX29" fmla="*/ 1747837 w 2109787"/>
                  <a:gd name="connsiteY29" fmla="*/ 731044 h 1407320"/>
                  <a:gd name="connsiteX30" fmla="*/ 1733550 w 2109787"/>
                  <a:gd name="connsiteY30" fmla="*/ 735806 h 1407320"/>
                  <a:gd name="connsiteX31" fmla="*/ 1621631 w 2109787"/>
                  <a:gd name="connsiteY31" fmla="*/ 738187 h 1407320"/>
                  <a:gd name="connsiteX32" fmla="*/ 1552575 w 2109787"/>
                  <a:gd name="connsiteY32" fmla="*/ 740569 h 1407320"/>
                  <a:gd name="connsiteX33" fmla="*/ 1481137 w 2109787"/>
                  <a:gd name="connsiteY33" fmla="*/ 738187 h 1407320"/>
                  <a:gd name="connsiteX34" fmla="*/ 1469231 w 2109787"/>
                  <a:gd name="connsiteY34" fmla="*/ 735806 h 1407320"/>
                  <a:gd name="connsiteX35" fmla="*/ 1452562 w 2109787"/>
                  <a:gd name="connsiteY35" fmla="*/ 733425 h 1407320"/>
                  <a:gd name="connsiteX36" fmla="*/ 1412081 w 2109787"/>
                  <a:gd name="connsiteY36" fmla="*/ 726281 h 1407320"/>
                  <a:gd name="connsiteX37" fmla="*/ 1397793 w 2109787"/>
                  <a:gd name="connsiteY37" fmla="*/ 731044 h 1407320"/>
                  <a:gd name="connsiteX38" fmla="*/ 1395412 w 2109787"/>
                  <a:gd name="connsiteY38" fmla="*/ 804862 h 1407320"/>
                  <a:gd name="connsiteX39" fmla="*/ 1393031 w 2109787"/>
                  <a:gd name="connsiteY39" fmla="*/ 852487 h 1407320"/>
                  <a:gd name="connsiteX40" fmla="*/ 1388268 w 2109787"/>
                  <a:gd name="connsiteY40" fmla="*/ 876300 h 1407320"/>
                  <a:gd name="connsiteX41" fmla="*/ 1383506 w 2109787"/>
                  <a:gd name="connsiteY41" fmla="*/ 900112 h 1407320"/>
                  <a:gd name="connsiteX42" fmla="*/ 1381125 w 2109787"/>
                  <a:gd name="connsiteY42" fmla="*/ 992981 h 1407320"/>
                  <a:gd name="connsiteX43" fmla="*/ 1378743 w 2109787"/>
                  <a:gd name="connsiteY43" fmla="*/ 1004887 h 1407320"/>
                  <a:gd name="connsiteX44" fmla="*/ 1383506 w 2109787"/>
                  <a:gd name="connsiteY44" fmla="*/ 1109662 h 1407320"/>
                  <a:gd name="connsiteX45" fmla="*/ 1385887 w 2109787"/>
                  <a:gd name="connsiteY45" fmla="*/ 1145381 h 1407320"/>
                  <a:gd name="connsiteX46" fmla="*/ 1390650 w 2109787"/>
                  <a:gd name="connsiteY46" fmla="*/ 1159669 h 1407320"/>
                  <a:gd name="connsiteX47" fmla="*/ 1393031 w 2109787"/>
                  <a:gd name="connsiteY47" fmla="*/ 1169194 h 1407320"/>
                  <a:gd name="connsiteX48" fmla="*/ 1395412 w 2109787"/>
                  <a:gd name="connsiteY48" fmla="*/ 1193006 h 1407320"/>
                  <a:gd name="connsiteX49" fmla="*/ 1397793 w 2109787"/>
                  <a:gd name="connsiteY49" fmla="*/ 1202531 h 1407320"/>
                  <a:gd name="connsiteX50" fmla="*/ 1402556 w 2109787"/>
                  <a:gd name="connsiteY50" fmla="*/ 1221581 h 1407320"/>
                  <a:gd name="connsiteX51" fmla="*/ 1409700 w 2109787"/>
                  <a:gd name="connsiteY51" fmla="*/ 1238250 h 1407320"/>
                  <a:gd name="connsiteX52" fmla="*/ 1412081 w 2109787"/>
                  <a:gd name="connsiteY52" fmla="*/ 1257300 h 1407320"/>
                  <a:gd name="connsiteX53" fmla="*/ 1414462 w 2109787"/>
                  <a:gd name="connsiteY53" fmla="*/ 1266825 h 1407320"/>
                  <a:gd name="connsiteX54" fmla="*/ 1416843 w 2109787"/>
                  <a:gd name="connsiteY54" fmla="*/ 1350169 h 1407320"/>
                  <a:gd name="connsiteX55" fmla="*/ 1419225 w 2109787"/>
                  <a:gd name="connsiteY55" fmla="*/ 1359694 h 1407320"/>
                  <a:gd name="connsiteX56" fmla="*/ 1421606 w 2109787"/>
                  <a:gd name="connsiteY56" fmla="*/ 1371600 h 1407320"/>
                  <a:gd name="connsiteX57" fmla="*/ 1419225 w 2109787"/>
                  <a:gd name="connsiteY57" fmla="*/ 1404937 h 1407320"/>
                  <a:gd name="connsiteX58" fmla="*/ 1412081 w 2109787"/>
                  <a:gd name="connsiteY58" fmla="*/ 1407319 h 1407320"/>
                  <a:gd name="connsiteX59" fmla="*/ 940593 w 2109787"/>
                  <a:gd name="connsiteY59" fmla="*/ 1402556 h 1407320"/>
                  <a:gd name="connsiteX60" fmla="*/ 885825 w 2109787"/>
                  <a:gd name="connsiteY60" fmla="*/ 1400175 h 1407320"/>
                  <a:gd name="connsiteX61" fmla="*/ 864393 w 2109787"/>
                  <a:gd name="connsiteY61" fmla="*/ 1397794 h 1407320"/>
                  <a:gd name="connsiteX62" fmla="*/ 795337 w 2109787"/>
                  <a:gd name="connsiteY62" fmla="*/ 1390650 h 1407320"/>
                  <a:gd name="connsiteX63" fmla="*/ 704850 w 2109787"/>
                  <a:gd name="connsiteY63" fmla="*/ 1393031 h 1407320"/>
                  <a:gd name="connsiteX64" fmla="*/ 700087 w 2109787"/>
                  <a:gd name="connsiteY64" fmla="*/ 1383506 h 1407320"/>
                  <a:gd name="connsiteX65" fmla="*/ 695325 w 2109787"/>
                  <a:gd name="connsiteY65" fmla="*/ 1221581 h 1407320"/>
                  <a:gd name="connsiteX66" fmla="*/ 692943 w 2109787"/>
                  <a:gd name="connsiteY66" fmla="*/ 883444 h 1407320"/>
                  <a:gd name="connsiteX67" fmla="*/ 688181 w 2109787"/>
                  <a:gd name="connsiteY67" fmla="*/ 852487 h 1407320"/>
                  <a:gd name="connsiteX68" fmla="*/ 685800 w 2109787"/>
                  <a:gd name="connsiteY68" fmla="*/ 745331 h 1407320"/>
                  <a:gd name="connsiteX69" fmla="*/ 683418 w 2109787"/>
                  <a:gd name="connsiteY69" fmla="*/ 735806 h 1407320"/>
                  <a:gd name="connsiteX70" fmla="*/ 685800 w 2109787"/>
                  <a:gd name="connsiteY70" fmla="*/ 702469 h 1407320"/>
                  <a:gd name="connsiteX71" fmla="*/ 690562 w 2109787"/>
                  <a:gd name="connsiteY71" fmla="*/ 692944 h 1407320"/>
                  <a:gd name="connsiteX72" fmla="*/ 695325 w 2109787"/>
                  <a:gd name="connsiteY72" fmla="*/ 685800 h 1407320"/>
                  <a:gd name="connsiteX73" fmla="*/ 16668 w 2109787"/>
                  <a:gd name="connsiteY73" fmla="*/ 707231 h 1407320"/>
                  <a:gd name="connsiteX74" fmla="*/ 0 w 2109787"/>
                  <a:gd name="connsiteY74" fmla="*/ 409575 h 1407320"/>
                  <a:gd name="connsiteX75" fmla="*/ 2381 w 2109787"/>
                  <a:gd name="connsiteY75" fmla="*/ 397669 h 1407320"/>
                  <a:gd name="connsiteX76" fmla="*/ 14287 w 2109787"/>
                  <a:gd name="connsiteY76" fmla="*/ 7144 h 1407320"/>
                  <a:gd name="connsiteX77" fmla="*/ 21431 w 2109787"/>
                  <a:gd name="connsiteY77" fmla="*/ 9525 h 1407320"/>
                  <a:gd name="connsiteX0" fmla="*/ 21441 w 2109797"/>
                  <a:gd name="connsiteY0" fmla="*/ 9525 h 1407320"/>
                  <a:gd name="connsiteX1" fmla="*/ 130978 w 2109797"/>
                  <a:gd name="connsiteY1" fmla="*/ 16669 h 1407320"/>
                  <a:gd name="connsiteX2" fmla="*/ 764391 w 2109797"/>
                  <a:gd name="connsiteY2" fmla="*/ 14287 h 1407320"/>
                  <a:gd name="connsiteX3" fmla="*/ 1081097 w 2109797"/>
                  <a:gd name="connsiteY3" fmla="*/ 14287 h 1407320"/>
                  <a:gd name="connsiteX4" fmla="*/ 1093003 w 2109797"/>
                  <a:gd name="connsiteY4" fmla="*/ 11906 h 1407320"/>
                  <a:gd name="connsiteX5" fmla="*/ 1245403 w 2109797"/>
                  <a:gd name="connsiteY5" fmla="*/ 9525 h 1407320"/>
                  <a:gd name="connsiteX6" fmla="*/ 1871672 w 2109797"/>
                  <a:gd name="connsiteY6" fmla="*/ 7144 h 1407320"/>
                  <a:gd name="connsiteX7" fmla="*/ 1878816 w 2109797"/>
                  <a:gd name="connsiteY7" fmla="*/ 4762 h 1407320"/>
                  <a:gd name="connsiteX8" fmla="*/ 1943110 w 2109797"/>
                  <a:gd name="connsiteY8" fmla="*/ 0 h 1407320"/>
                  <a:gd name="connsiteX9" fmla="*/ 2000260 w 2109797"/>
                  <a:gd name="connsiteY9" fmla="*/ 2381 h 1407320"/>
                  <a:gd name="connsiteX10" fmla="*/ 2016928 w 2109797"/>
                  <a:gd name="connsiteY10" fmla="*/ 4762 h 1407320"/>
                  <a:gd name="connsiteX11" fmla="*/ 2043122 w 2109797"/>
                  <a:gd name="connsiteY11" fmla="*/ 11906 h 1407320"/>
                  <a:gd name="connsiteX12" fmla="*/ 2078841 w 2109797"/>
                  <a:gd name="connsiteY12" fmla="*/ 14287 h 1407320"/>
                  <a:gd name="connsiteX13" fmla="*/ 2109797 w 2109797"/>
                  <a:gd name="connsiteY13" fmla="*/ 19050 h 1407320"/>
                  <a:gd name="connsiteX14" fmla="*/ 2107416 w 2109797"/>
                  <a:gd name="connsiteY14" fmla="*/ 190500 h 1407320"/>
                  <a:gd name="connsiteX15" fmla="*/ 2105035 w 2109797"/>
                  <a:gd name="connsiteY15" fmla="*/ 238125 h 1407320"/>
                  <a:gd name="connsiteX16" fmla="*/ 2097891 w 2109797"/>
                  <a:gd name="connsiteY16" fmla="*/ 359569 h 1407320"/>
                  <a:gd name="connsiteX17" fmla="*/ 2095510 w 2109797"/>
                  <a:gd name="connsiteY17" fmla="*/ 390525 h 1407320"/>
                  <a:gd name="connsiteX18" fmla="*/ 2090747 w 2109797"/>
                  <a:gd name="connsiteY18" fmla="*/ 473869 h 1407320"/>
                  <a:gd name="connsiteX19" fmla="*/ 2088366 w 2109797"/>
                  <a:gd name="connsiteY19" fmla="*/ 483394 h 1407320"/>
                  <a:gd name="connsiteX20" fmla="*/ 2085985 w 2109797"/>
                  <a:gd name="connsiteY20" fmla="*/ 500062 h 1407320"/>
                  <a:gd name="connsiteX21" fmla="*/ 2088366 w 2109797"/>
                  <a:gd name="connsiteY21" fmla="*/ 583406 h 1407320"/>
                  <a:gd name="connsiteX22" fmla="*/ 2090747 w 2109797"/>
                  <a:gd name="connsiteY22" fmla="*/ 595312 h 1407320"/>
                  <a:gd name="connsiteX23" fmla="*/ 2093128 w 2109797"/>
                  <a:gd name="connsiteY23" fmla="*/ 628650 h 1407320"/>
                  <a:gd name="connsiteX24" fmla="*/ 2095510 w 2109797"/>
                  <a:gd name="connsiteY24" fmla="*/ 638175 h 1407320"/>
                  <a:gd name="connsiteX25" fmla="*/ 2097891 w 2109797"/>
                  <a:gd name="connsiteY25" fmla="*/ 652462 h 1407320"/>
                  <a:gd name="connsiteX26" fmla="*/ 2105035 w 2109797"/>
                  <a:gd name="connsiteY26" fmla="*/ 678656 h 1407320"/>
                  <a:gd name="connsiteX27" fmla="*/ 2107416 w 2109797"/>
                  <a:gd name="connsiteY27" fmla="*/ 697706 h 1407320"/>
                  <a:gd name="connsiteX28" fmla="*/ 1852622 w 2109797"/>
                  <a:gd name="connsiteY28" fmla="*/ 726281 h 1407320"/>
                  <a:gd name="connsiteX29" fmla="*/ 1747847 w 2109797"/>
                  <a:gd name="connsiteY29" fmla="*/ 731044 h 1407320"/>
                  <a:gd name="connsiteX30" fmla="*/ 1733560 w 2109797"/>
                  <a:gd name="connsiteY30" fmla="*/ 735806 h 1407320"/>
                  <a:gd name="connsiteX31" fmla="*/ 1621641 w 2109797"/>
                  <a:gd name="connsiteY31" fmla="*/ 738187 h 1407320"/>
                  <a:gd name="connsiteX32" fmla="*/ 1552585 w 2109797"/>
                  <a:gd name="connsiteY32" fmla="*/ 740569 h 1407320"/>
                  <a:gd name="connsiteX33" fmla="*/ 1481147 w 2109797"/>
                  <a:gd name="connsiteY33" fmla="*/ 738187 h 1407320"/>
                  <a:gd name="connsiteX34" fmla="*/ 1469241 w 2109797"/>
                  <a:gd name="connsiteY34" fmla="*/ 735806 h 1407320"/>
                  <a:gd name="connsiteX35" fmla="*/ 1452572 w 2109797"/>
                  <a:gd name="connsiteY35" fmla="*/ 733425 h 1407320"/>
                  <a:gd name="connsiteX36" fmla="*/ 1412091 w 2109797"/>
                  <a:gd name="connsiteY36" fmla="*/ 726281 h 1407320"/>
                  <a:gd name="connsiteX37" fmla="*/ 1397803 w 2109797"/>
                  <a:gd name="connsiteY37" fmla="*/ 731044 h 1407320"/>
                  <a:gd name="connsiteX38" fmla="*/ 1395422 w 2109797"/>
                  <a:gd name="connsiteY38" fmla="*/ 804862 h 1407320"/>
                  <a:gd name="connsiteX39" fmla="*/ 1393041 w 2109797"/>
                  <a:gd name="connsiteY39" fmla="*/ 852487 h 1407320"/>
                  <a:gd name="connsiteX40" fmla="*/ 1388278 w 2109797"/>
                  <a:gd name="connsiteY40" fmla="*/ 876300 h 1407320"/>
                  <a:gd name="connsiteX41" fmla="*/ 1383516 w 2109797"/>
                  <a:gd name="connsiteY41" fmla="*/ 900112 h 1407320"/>
                  <a:gd name="connsiteX42" fmla="*/ 1381135 w 2109797"/>
                  <a:gd name="connsiteY42" fmla="*/ 992981 h 1407320"/>
                  <a:gd name="connsiteX43" fmla="*/ 1378753 w 2109797"/>
                  <a:gd name="connsiteY43" fmla="*/ 1004887 h 1407320"/>
                  <a:gd name="connsiteX44" fmla="*/ 1383516 w 2109797"/>
                  <a:gd name="connsiteY44" fmla="*/ 1109662 h 1407320"/>
                  <a:gd name="connsiteX45" fmla="*/ 1385897 w 2109797"/>
                  <a:gd name="connsiteY45" fmla="*/ 1145381 h 1407320"/>
                  <a:gd name="connsiteX46" fmla="*/ 1390660 w 2109797"/>
                  <a:gd name="connsiteY46" fmla="*/ 1159669 h 1407320"/>
                  <a:gd name="connsiteX47" fmla="*/ 1393041 w 2109797"/>
                  <a:gd name="connsiteY47" fmla="*/ 1169194 h 1407320"/>
                  <a:gd name="connsiteX48" fmla="*/ 1395422 w 2109797"/>
                  <a:gd name="connsiteY48" fmla="*/ 1193006 h 1407320"/>
                  <a:gd name="connsiteX49" fmla="*/ 1397803 w 2109797"/>
                  <a:gd name="connsiteY49" fmla="*/ 1202531 h 1407320"/>
                  <a:gd name="connsiteX50" fmla="*/ 1402566 w 2109797"/>
                  <a:gd name="connsiteY50" fmla="*/ 1221581 h 1407320"/>
                  <a:gd name="connsiteX51" fmla="*/ 1409710 w 2109797"/>
                  <a:gd name="connsiteY51" fmla="*/ 1238250 h 1407320"/>
                  <a:gd name="connsiteX52" fmla="*/ 1412091 w 2109797"/>
                  <a:gd name="connsiteY52" fmla="*/ 1257300 h 1407320"/>
                  <a:gd name="connsiteX53" fmla="*/ 1414472 w 2109797"/>
                  <a:gd name="connsiteY53" fmla="*/ 1266825 h 1407320"/>
                  <a:gd name="connsiteX54" fmla="*/ 1416853 w 2109797"/>
                  <a:gd name="connsiteY54" fmla="*/ 1350169 h 1407320"/>
                  <a:gd name="connsiteX55" fmla="*/ 1419235 w 2109797"/>
                  <a:gd name="connsiteY55" fmla="*/ 1359694 h 1407320"/>
                  <a:gd name="connsiteX56" fmla="*/ 1421616 w 2109797"/>
                  <a:gd name="connsiteY56" fmla="*/ 1371600 h 1407320"/>
                  <a:gd name="connsiteX57" fmla="*/ 1419235 w 2109797"/>
                  <a:gd name="connsiteY57" fmla="*/ 1404937 h 1407320"/>
                  <a:gd name="connsiteX58" fmla="*/ 1412091 w 2109797"/>
                  <a:gd name="connsiteY58" fmla="*/ 1407319 h 1407320"/>
                  <a:gd name="connsiteX59" fmla="*/ 940603 w 2109797"/>
                  <a:gd name="connsiteY59" fmla="*/ 1402556 h 1407320"/>
                  <a:gd name="connsiteX60" fmla="*/ 885835 w 2109797"/>
                  <a:gd name="connsiteY60" fmla="*/ 1400175 h 1407320"/>
                  <a:gd name="connsiteX61" fmla="*/ 864403 w 2109797"/>
                  <a:gd name="connsiteY61" fmla="*/ 1397794 h 1407320"/>
                  <a:gd name="connsiteX62" fmla="*/ 795347 w 2109797"/>
                  <a:gd name="connsiteY62" fmla="*/ 1390650 h 1407320"/>
                  <a:gd name="connsiteX63" fmla="*/ 704860 w 2109797"/>
                  <a:gd name="connsiteY63" fmla="*/ 1393031 h 1407320"/>
                  <a:gd name="connsiteX64" fmla="*/ 700097 w 2109797"/>
                  <a:gd name="connsiteY64" fmla="*/ 1383506 h 1407320"/>
                  <a:gd name="connsiteX65" fmla="*/ 695335 w 2109797"/>
                  <a:gd name="connsiteY65" fmla="*/ 1221581 h 1407320"/>
                  <a:gd name="connsiteX66" fmla="*/ 692953 w 2109797"/>
                  <a:gd name="connsiteY66" fmla="*/ 883444 h 1407320"/>
                  <a:gd name="connsiteX67" fmla="*/ 688191 w 2109797"/>
                  <a:gd name="connsiteY67" fmla="*/ 852487 h 1407320"/>
                  <a:gd name="connsiteX68" fmla="*/ 685810 w 2109797"/>
                  <a:gd name="connsiteY68" fmla="*/ 745331 h 1407320"/>
                  <a:gd name="connsiteX69" fmla="*/ 683428 w 2109797"/>
                  <a:gd name="connsiteY69" fmla="*/ 735806 h 1407320"/>
                  <a:gd name="connsiteX70" fmla="*/ 685810 w 2109797"/>
                  <a:gd name="connsiteY70" fmla="*/ 702469 h 1407320"/>
                  <a:gd name="connsiteX71" fmla="*/ 690572 w 2109797"/>
                  <a:gd name="connsiteY71" fmla="*/ 692944 h 1407320"/>
                  <a:gd name="connsiteX72" fmla="*/ 695335 w 2109797"/>
                  <a:gd name="connsiteY72" fmla="*/ 685800 h 1407320"/>
                  <a:gd name="connsiteX73" fmla="*/ 16678 w 2109797"/>
                  <a:gd name="connsiteY73" fmla="*/ 707231 h 1407320"/>
                  <a:gd name="connsiteX74" fmla="*/ 10 w 2109797"/>
                  <a:gd name="connsiteY74" fmla="*/ 409575 h 1407320"/>
                  <a:gd name="connsiteX75" fmla="*/ 14297 w 2109797"/>
                  <a:gd name="connsiteY75" fmla="*/ 7144 h 1407320"/>
                  <a:gd name="connsiteX76" fmla="*/ 21441 w 2109797"/>
                  <a:gd name="connsiteY76" fmla="*/ 9525 h 1407320"/>
                  <a:gd name="connsiteX0" fmla="*/ 56015 w 2144371"/>
                  <a:gd name="connsiteY0" fmla="*/ 9525 h 1407320"/>
                  <a:gd name="connsiteX1" fmla="*/ 165552 w 2144371"/>
                  <a:gd name="connsiteY1" fmla="*/ 16669 h 1407320"/>
                  <a:gd name="connsiteX2" fmla="*/ 798965 w 2144371"/>
                  <a:gd name="connsiteY2" fmla="*/ 14287 h 1407320"/>
                  <a:gd name="connsiteX3" fmla="*/ 1115671 w 2144371"/>
                  <a:gd name="connsiteY3" fmla="*/ 14287 h 1407320"/>
                  <a:gd name="connsiteX4" fmla="*/ 1127577 w 2144371"/>
                  <a:gd name="connsiteY4" fmla="*/ 11906 h 1407320"/>
                  <a:gd name="connsiteX5" fmla="*/ 1279977 w 2144371"/>
                  <a:gd name="connsiteY5" fmla="*/ 9525 h 1407320"/>
                  <a:gd name="connsiteX6" fmla="*/ 1906246 w 2144371"/>
                  <a:gd name="connsiteY6" fmla="*/ 7144 h 1407320"/>
                  <a:gd name="connsiteX7" fmla="*/ 1913390 w 2144371"/>
                  <a:gd name="connsiteY7" fmla="*/ 4762 h 1407320"/>
                  <a:gd name="connsiteX8" fmla="*/ 1977684 w 2144371"/>
                  <a:gd name="connsiteY8" fmla="*/ 0 h 1407320"/>
                  <a:gd name="connsiteX9" fmla="*/ 2034834 w 2144371"/>
                  <a:gd name="connsiteY9" fmla="*/ 2381 h 1407320"/>
                  <a:gd name="connsiteX10" fmla="*/ 2051502 w 2144371"/>
                  <a:gd name="connsiteY10" fmla="*/ 4762 h 1407320"/>
                  <a:gd name="connsiteX11" fmla="*/ 2077696 w 2144371"/>
                  <a:gd name="connsiteY11" fmla="*/ 11906 h 1407320"/>
                  <a:gd name="connsiteX12" fmla="*/ 2113415 w 2144371"/>
                  <a:gd name="connsiteY12" fmla="*/ 14287 h 1407320"/>
                  <a:gd name="connsiteX13" fmla="*/ 2144371 w 2144371"/>
                  <a:gd name="connsiteY13" fmla="*/ 19050 h 1407320"/>
                  <a:gd name="connsiteX14" fmla="*/ 2141990 w 2144371"/>
                  <a:gd name="connsiteY14" fmla="*/ 190500 h 1407320"/>
                  <a:gd name="connsiteX15" fmla="*/ 2139609 w 2144371"/>
                  <a:gd name="connsiteY15" fmla="*/ 238125 h 1407320"/>
                  <a:gd name="connsiteX16" fmla="*/ 2132465 w 2144371"/>
                  <a:gd name="connsiteY16" fmla="*/ 359569 h 1407320"/>
                  <a:gd name="connsiteX17" fmla="*/ 2130084 w 2144371"/>
                  <a:gd name="connsiteY17" fmla="*/ 390525 h 1407320"/>
                  <a:gd name="connsiteX18" fmla="*/ 2125321 w 2144371"/>
                  <a:gd name="connsiteY18" fmla="*/ 473869 h 1407320"/>
                  <a:gd name="connsiteX19" fmla="*/ 2122940 w 2144371"/>
                  <a:gd name="connsiteY19" fmla="*/ 483394 h 1407320"/>
                  <a:gd name="connsiteX20" fmla="*/ 2120559 w 2144371"/>
                  <a:gd name="connsiteY20" fmla="*/ 500062 h 1407320"/>
                  <a:gd name="connsiteX21" fmla="*/ 2122940 w 2144371"/>
                  <a:gd name="connsiteY21" fmla="*/ 583406 h 1407320"/>
                  <a:gd name="connsiteX22" fmla="*/ 2125321 w 2144371"/>
                  <a:gd name="connsiteY22" fmla="*/ 595312 h 1407320"/>
                  <a:gd name="connsiteX23" fmla="*/ 2127702 w 2144371"/>
                  <a:gd name="connsiteY23" fmla="*/ 628650 h 1407320"/>
                  <a:gd name="connsiteX24" fmla="*/ 2130084 w 2144371"/>
                  <a:gd name="connsiteY24" fmla="*/ 638175 h 1407320"/>
                  <a:gd name="connsiteX25" fmla="*/ 2132465 w 2144371"/>
                  <a:gd name="connsiteY25" fmla="*/ 652462 h 1407320"/>
                  <a:gd name="connsiteX26" fmla="*/ 2139609 w 2144371"/>
                  <a:gd name="connsiteY26" fmla="*/ 678656 h 1407320"/>
                  <a:gd name="connsiteX27" fmla="*/ 2141990 w 2144371"/>
                  <a:gd name="connsiteY27" fmla="*/ 697706 h 1407320"/>
                  <a:gd name="connsiteX28" fmla="*/ 1887196 w 2144371"/>
                  <a:gd name="connsiteY28" fmla="*/ 726281 h 1407320"/>
                  <a:gd name="connsiteX29" fmla="*/ 1782421 w 2144371"/>
                  <a:gd name="connsiteY29" fmla="*/ 731044 h 1407320"/>
                  <a:gd name="connsiteX30" fmla="*/ 1768134 w 2144371"/>
                  <a:gd name="connsiteY30" fmla="*/ 735806 h 1407320"/>
                  <a:gd name="connsiteX31" fmla="*/ 1656215 w 2144371"/>
                  <a:gd name="connsiteY31" fmla="*/ 738187 h 1407320"/>
                  <a:gd name="connsiteX32" fmla="*/ 1587159 w 2144371"/>
                  <a:gd name="connsiteY32" fmla="*/ 740569 h 1407320"/>
                  <a:gd name="connsiteX33" fmla="*/ 1515721 w 2144371"/>
                  <a:gd name="connsiteY33" fmla="*/ 738187 h 1407320"/>
                  <a:gd name="connsiteX34" fmla="*/ 1503815 w 2144371"/>
                  <a:gd name="connsiteY34" fmla="*/ 735806 h 1407320"/>
                  <a:gd name="connsiteX35" fmla="*/ 1487146 w 2144371"/>
                  <a:gd name="connsiteY35" fmla="*/ 733425 h 1407320"/>
                  <a:gd name="connsiteX36" fmla="*/ 1446665 w 2144371"/>
                  <a:gd name="connsiteY36" fmla="*/ 726281 h 1407320"/>
                  <a:gd name="connsiteX37" fmla="*/ 1432377 w 2144371"/>
                  <a:gd name="connsiteY37" fmla="*/ 731044 h 1407320"/>
                  <a:gd name="connsiteX38" fmla="*/ 1429996 w 2144371"/>
                  <a:gd name="connsiteY38" fmla="*/ 804862 h 1407320"/>
                  <a:gd name="connsiteX39" fmla="*/ 1427615 w 2144371"/>
                  <a:gd name="connsiteY39" fmla="*/ 852487 h 1407320"/>
                  <a:gd name="connsiteX40" fmla="*/ 1422852 w 2144371"/>
                  <a:gd name="connsiteY40" fmla="*/ 876300 h 1407320"/>
                  <a:gd name="connsiteX41" fmla="*/ 1418090 w 2144371"/>
                  <a:gd name="connsiteY41" fmla="*/ 900112 h 1407320"/>
                  <a:gd name="connsiteX42" fmla="*/ 1415709 w 2144371"/>
                  <a:gd name="connsiteY42" fmla="*/ 992981 h 1407320"/>
                  <a:gd name="connsiteX43" fmla="*/ 1413327 w 2144371"/>
                  <a:gd name="connsiteY43" fmla="*/ 1004887 h 1407320"/>
                  <a:gd name="connsiteX44" fmla="*/ 1418090 w 2144371"/>
                  <a:gd name="connsiteY44" fmla="*/ 1109662 h 1407320"/>
                  <a:gd name="connsiteX45" fmla="*/ 1420471 w 2144371"/>
                  <a:gd name="connsiteY45" fmla="*/ 1145381 h 1407320"/>
                  <a:gd name="connsiteX46" fmla="*/ 1425234 w 2144371"/>
                  <a:gd name="connsiteY46" fmla="*/ 1159669 h 1407320"/>
                  <a:gd name="connsiteX47" fmla="*/ 1427615 w 2144371"/>
                  <a:gd name="connsiteY47" fmla="*/ 1169194 h 1407320"/>
                  <a:gd name="connsiteX48" fmla="*/ 1429996 w 2144371"/>
                  <a:gd name="connsiteY48" fmla="*/ 1193006 h 1407320"/>
                  <a:gd name="connsiteX49" fmla="*/ 1432377 w 2144371"/>
                  <a:gd name="connsiteY49" fmla="*/ 1202531 h 1407320"/>
                  <a:gd name="connsiteX50" fmla="*/ 1437140 w 2144371"/>
                  <a:gd name="connsiteY50" fmla="*/ 1221581 h 1407320"/>
                  <a:gd name="connsiteX51" fmla="*/ 1444284 w 2144371"/>
                  <a:gd name="connsiteY51" fmla="*/ 1238250 h 1407320"/>
                  <a:gd name="connsiteX52" fmla="*/ 1446665 w 2144371"/>
                  <a:gd name="connsiteY52" fmla="*/ 1257300 h 1407320"/>
                  <a:gd name="connsiteX53" fmla="*/ 1449046 w 2144371"/>
                  <a:gd name="connsiteY53" fmla="*/ 1266825 h 1407320"/>
                  <a:gd name="connsiteX54" fmla="*/ 1451427 w 2144371"/>
                  <a:gd name="connsiteY54" fmla="*/ 1350169 h 1407320"/>
                  <a:gd name="connsiteX55" fmla="*/ 1453809 w 2144371"/>
                  <a:gd name="connsiteY55" fmla="*/ 1359694 h 1407320"/>
                  <a:gd name="connsiteX56" fmla="*/ 1456190 w 2144371"/>
                  <a:gd name="connsiteY56" fmla="*/ 1371600 h 1407320"/>
                  <a:gd name="connsiteX57" fmla="*/ 1453809 w 2144371"/>
                  <a:gd name="connsiteY57" fmla="*/ 1404937 h 1407320"/>
                  <a:gd name="connsiteX58" fmla="*/ 1446665 w 2144371"/>
                  <a:gd name="connsiteY58" fmla="*/ 1407319 h 1407320"/>
                  <a:gd name="connsiteX59" fmla="*/ 975177 w 2144371"/>
                  <a:gd name="connsiteY59" fmla="*/ 1402556 h 1407320"/>
                  <a:gd name="connsiteX60" fmla="*/ 920409 w 2144371"/>
                  <a:gd name="connsiteY60" fmla="*/ 1400175 h 1407320"/>
                  <a:gd name="connsiteX61" fmla="*/ 898977 w 2144371"/>
                  <a:gd name="connsiteY61" fmla="*/ 1397794 h 1407320"/>
                  <a:gd name="connsiteX62" fmla="*/ 829921 w 2144371"/>
                  <a:gd name="connsiteY62" fmla="*/ 1390650 h 1407320"/>
                  <a:gd name="connsiteX63" fmla="*/ 739434 w 2144371"/>
                  <a:gd name="connsiteY63" fmla="*/ 1393031 h 1407320"/>
                  <a:gd name="connsiteX64" fmla="*/ 734671 w 2144371"/>
                  <a:gd name="connsiteY64" fmla="*/ 1383506 h 1407320"/>
                  <a:gd name="connsiteX65" fmla="*/ 729909 w 2144371"/>
                  <a:gd name="connsiteY65" fmla="*/ 1221581 h 1407320"/>
                  <a:gd name="connsiteX66" fmla="*/ 727527 w 2144371"/>
                  <a:gd name="connsiteY66" fmla="*/ 883444 h 1407320"/>
                  <a:gd name="connsiteX67" fmla="*/ 722765 w 2144371"/>
                  <a:gd name="connsiteY67" fmla="*/ 852487 h 1407320"/>
                  <a:gd name="connsiteX68" fmla="*/ 720384 w 2144371"/>
                  <a:gd name="connsiteY68" fmla="*/ 745331 h 1407320"/>
                  <a:gd name="connsiteX69" fmla="*/ 718002 w 2144371"/>
                  <a:gd name="connsiteY69" fmla="*/ 735806 h 1407320"/>
                  <a:gd name="connsiteX70" fmla="*/ 720384 w 2144371"/>
                  <a:gd name="connsiteY70" fmla="*/ 702469 h 1407320"/>
                  <a:gd name="connsiteX71" fmla="*/ 725146 w 2144371"/>
                  <a:gd name="connsiteY71" fmla="*/ 692944 h 1407320"/>
                  <a:gd name="connsiteX72" fmla="*/ 729909 w 2144371"/>
                  <a:gd name="connsiteY72" fmla="*/ 685800 h 1407320"/>
                  <a:gd name="connsiteX73" fmla="*/ 51252 w 2144371"/>
                  <a:gd name="connsiteY73" fmla="*/ 707231 h 1407320"/>
                  <a:gd name="connsiteX74" fmla="*/ 48871 w 2144371"/>
                  <a:gd name="connsiteY74" fmla="*/ 7144 h 1407320"/>
                  <a:gd name="connsiteX75" fmla="*/ 56015 w 2144371"/>
                  <a:gd name="connsiteY75" fmla="*/ 9525 h 1407320"/>
                  <a:gd name="connsiteX0" fmla="*/ 48871 w 2144371"/>
                  <a:gd name="connsiteY0" fmla="*/ 49039 h 1449215"/>
                  <a:gd name="connsiteX1" fmla="*/ 165552 w 2144371"/>
                  <a:gd name="connsiteY1" fmla="*/ 58564 h 1449215"/>
                  <a:gd name="connsiteX2" fmla="*/ 798965 w 2144371"/>
                  <a:gd name="connsiteY2" fmla="*/ 56182 h 1449215"/>
                  <a:gd name="connsiteX3" fmla="*/ 1115671 w 2144371"/>
                  <a:gd name="connsiteY3" fmla="*/ 56182 h 1449215"/>
                  <a:gd name="connsiteX4" fmla="*/ 1127577 w 2144371"/>
                  <a:gd name="connsiteY4" fmla="*/ 53801 h 1449215"/>
                  <a:gd name="connsiteX5" fmla="*/ 1279977 w 2144371"/>
                  <a:gd name="connsiteY5" fmla="*/ 51420 h 1449215"/>
                  <a:gd name="connsiteX6" fmla="*/ 1906246 w 2144371"/>
                  <a:gd name="connsiteY6" fmla="*/ 49039 h 1449215"/>
                  <a:gd name="connsiteX7" fmla="*/ 1913390 w 2144371"/>
                  <a:gd name="connsiteY7" fmla="*/ 46657 h 1449215"/>
                  <a:gd name="connsiteX8" fmla="*/ 1977684 w 2144371"/>
                  <a:gd name="connsiteY8" fmla="*/ 41895 h 1449215"/>
                  <a:gd name="connsiteX9" fmla="*/ 2034834 w 2144371"/>
                  <a:gd name="connsiteY9" fmla="*/ 44276 h 1449215"/>
                  <a:gd name="connsiteX10" fmla="*/ 2051502 w 2144371"/>
                  <a:gd name="connsiteY10" fmla="*/ 46657 h 1449215"/>
                  <a:gd name="connsiteX11" fmla="*/ 2077696 w 2144371"/>
                  <a:gd name="connsiteY11" fmla="*/ 53801 h 1449215"/>
                  <a:gd name="connsiteX12" fmla="*/ 2113415 w 2144371"/>
                  <a:gd name="connsiteY12" fmla="*/ 56182 h 1449215"/>
                  <a:gd name="connsiteX13" fmla="*/ 2144371 w 2144371"/>
                  <a:gd name="connsiteY13" fmla="*/ 60945 h 1449215"/>
                  <a:gd name="connsiteX14" fmla="*/ 2141990 w 2144371"/>
                  <a:gd name="connsiteY14" fmla="*/ 232395 h 1449215"/>
                  <a:gd name="connsiteX15" fmla="*/ 2139609 w 2144371"/>
                  <a:gd name="connsiteY15" fmla="*/ 280020 h 1449215"/>
                  <a:gd name="connsiteX16" fmla="*/ 2132465 w 2144371"/>
                  <a:gd name="connsiteY16" fmla="*/ 401464 h 1449215"/>
                  <a:gd name="connsiteX17" fmla="*/ 2130084 w 2144371"/>
                  <a:gd name="connsiteY17" fmla="*/ 432420 h 1449215"/>
                  <a:gd name="connsiteX18" fmla="*/ 2125321 w 2144371"/>
                  <a:gd name="connsiteY18" fmla="*/ 515764 h 1449215"/>
                  <a:gd name="connsiteX19" fmla="*/ 2122940 w 2144371"/>
                  <a:gd name="connsiteY19" fmla="*/ 525289 h 1449215"/>
                  <a:gd name="connsiteX20" fmla="*/ 2120559 w 2144371"/>
                  <a:gd name="connsiteY20" fmla="*/ 541957 h 1449215"/>
                  <a:gd name="connsiteX21" fmla="*/ 2122940 w 2144371"/>
                  <a:gd name="connsiteY21" fmla="*/ 625301 h 1449215"/>
                  <a:gd name="connsiteX22" fmla="*/ 2125321 w 2144371"/>
                  <a:gd name="connsiteY22" fmla="*/ 637207 h 1449215"/>
                  <a:gd name="connsiteX23" fmla="*/ 2127702 w 2144371"/>
                  <a:gd name="connsiteY23" fmla="*/ 670545 h 1449215"/>
                  <a:gd name="connsiteX24" fmla="*/ 2130084 w 2144371"/>
                  <a:gd name="connsiteY24" fmla="*/ 680070 h 1449215"/>
                  <a:gd name="connsiteX25" fmla="*/ 2132465 w 2144371"/>
                  <a:gd name="connsiteY25" fmla="*/ 694357 h 1449215"/>
                  <a:gd name="connsiteX26" fmla="*/ 2139609 w 2144371"/>
                  <a:gd name="connsiteY26" fmla="*/ 720551 h 1449215"/>
                  <a:gd name="connsiteX27" fmla="*/ 2141990 w 2144371"/>
                  <a:gd name="connsiteY27" fmla="*/ 739601 h 1449215"/>
                  <a:gd name="connsiteX28" fmla="*/ 1887196 w 2144371"/>
                  <a:gd name="connsiteY28" fmla="*/ 768176 h 1449215"/>
                  <a:gd name="connsiteX29" fmla="*/ 1782421 w 2144371"/>
                  <a:gd name="connsiteY29" fmla="*/ 772939 h 1449215"/>
                  <a:gd name="connsiteX30" fmla="*/ 1768134 w 2144371"/>
                  <a:gd name="connsiteY30" fmla="*/ 777701 h 1449215"/>
                  <a:gd name="connsiteX31" fmla="*/ 1656215 w 2144371"/>
                  <a:gd name="connsiteY31" fmla="*/ 780082 h 1449215"/>
                  <a:gd name="connsiteX32" fmla="*/ 1587159 w 2144371"/>
                  <a:gd name="connsiteY32" fmla="*/ 782464 h 1449215"/>
                  <a:gd name="connsiteX33" fmla="*/ 1515721 w 2144371"/>
                  <a:gd name="connsiteY33" fmla="*/ 780082 h 1449215"/>
                  <a:gd name="connsiteX34" fmla="*/ 1503815 w 2144371"/>
                  <a:gd name="connsiteY34" fmla="*/ 777701 h 1449215"/>
                  <a:gd name="connsiteX35" fmla="*/ 1487146 w 2144371"/>
                  <a:gd name="connsiteY35" fmla="*/ 775320 h 1449215"/>
                  <a:gd name="connsiteX36" fmla="*/ 1446665 w 2144371"/>
                  <a:gd name="connsiteY36" fmla="*/ 768176 h 1449215"/>
                  <a:gd name="connsiteX37" fmla="*/ 1432377 w 2144371"/>
                  <a:gd name="connsiteY37" fmla="*/ 772939 h 1449215"/>
                  <a:gd name="connsiteX38" fmla="*/ 1429996 w 2144371"/>
                  <a:gd name="connsiteY38" fmla="*/ 846757 h 1449215"/>
                  <a:gd name="connsiteX39" fmla="*/ 1427615 w 2144371"/>
                  <a:gd name="connsiteY39" fmla="*/ 894382 h 1449215"/>
                  <a:gd name="connsiteX40" fmla="*/ 1422852 w 2144371"/>
                  <a:gd name="connsiteY40" fmla="*/ 918195 h 1449215"/>
                  <a:gd name="connsiteX41" fmla="*/ 1418090 w 2144371"/>
                  <a:gd name="connsiteY41" fmla="*/ 942007 h 1449215"/>
                  <a:gd name="connsiteX42" fmla="*/ 1415709 w 2144371"/>
                  <a:gd name="connsiteY42" fmla="*/ 1034876 h 1449215"/>
                  <a:gd name="connsiteX43" fmla="*/ 1413327 w 2144371"/>
                  <a:gd name="connsiteY43" fmla="*/ 1046782 h 1449215"/>
                  <a:gd name="connsiteX44" fmla="*/ 1418090 w 2144371"/>
                  <a:gd name="connsiteY44" fmla="*/ 1151557 h 1449215"/>
                  <a:gd name="connsiteX45" fmla="*/ 1420471 w 2144371"/>
                  <a:gd name="connsiteY45" fmla="*/ 1187276 h 1449215"/>
                  <a:gd name="connsiteX46" fmla="*/ 1425234 w 2144371"/>
                  <a:gd name="connsiteY46" fmla="*/ 1201564 h 1449215"/>
                  <a:gd name="connsiteX47" fmla="*/ 1427615 w 2144371"/>
                  <a:gd name="connsiteY47" fmla="*/ 1211089 h 1449215"/>
                  <a:gd name="connsiteX48" fmla="*/ 1429996 w 2144371"/>
                  <a:gd name="connsiteY48" fmla="*/ 1234901 h 1449215"/>
                  <a:gd name="connsiteX49" fmla="*/ 1432377 w 2144371"/>
                  <a:gd name="connsiteY49" fmla="*/ 1244426 h 1449215"/>
                  <a:gd name="connsiteX50" fmla="*/ 1437140 w 2144371"/>
                  <a:gd name="connsiteY50" fmla="*/ 1263476 h 1449215"/>
                  <a:gd name="connsiteX51" fmla="*/ 1444284 w 2144371"/>
                  <a:gd name="connsiteY51" fmla="*/ 1280145 h 1449215"/>
                  <a:gd name="connsiteX52" fmla="*/ 1446665 w 2144371"/>
                  <a:gd name="connsiteY52" fmla="*/ 1299195 h 1449215"/>
                  <a:gd name="connsiteX53" fmla="*/ 1449046 w 2144371"/>
                  <a:gd name="connsiteY53" fmla="*/ 1308720 h 1449215"/>
                  <a:gd name="connsiteX54" fmla="*/ 1451427 w 2144371"/>
                  <a:gd name="connsiteY54" fmla="*/ 1392064 h 1449215"/>
                  <a:gd name="connsiteX55" fmla="*/ 1453809 w 2144371"/>
                  <a:gd name="connsiteY55" fmla="*/ 1401589 h 1449215"/>
                  <a:gd name="connsiteX56" fmla="*/ 1456190 w 2144371"/>
                  <a:gd name="connsiteY56" fmla="*/ 1413495 h 1449215"/>
                  <a:gd name="connsiteX57" fmla="*/ 1453809 w 2144371"/>
                  <a:gd name="connsiteY57" fmla="*/ 1446832 h 1449215"/>
                  <a:gd name="connsiteX58" fmla="*/ 1446665 w 2144371"/>
                  <a:gd name="connsiteY58" fmla="*/ 1449214 h 1449215"/>
                  <a:gd name="connsiteX59" fmla="*/ 975177 w 2144371"/>
                  <a:gd name="connsiteY59" fmla="*/ 1444451 h 1449215"/>
                  <a:gd name="connsiteX60" fmla="*/ 920409 w 2144371"/>
                  <a:gd name="connsiteY60" fmla="*/ 1442070 h 1449215"/>
                  <a:gd name="connsiteX61" fmla="*/ 898977 w 2144371"/>
                  <a:gd name="connsiteY61" fmla="*/ 1439689 h 1449215"/>
                  <a:gd name="connsiteX62" fmla="*/ 829921 w 2144371"/>
                  <a:gd name="connsiteY62" fmla="*/ 1432545 h 1449215"/>
                  <a:gd name="connsiteX63" fmla="*/ 739434 w 2144371"/>
                  <a:gd name="connsiteY63" fmla="*/ 1434926 h 1449215"/>
                  <a:gd name="connsiteX64" fmla="*/ 734671 w 2144371"/>
                  <a:gd name="connsiteY64" fmla="*/ 1425401 h 1449215"/>
                  <a:gd name="connsiteX65" fmla="*/ 729909 w 2144371"/>
                  <a:gd name="connsiteY65" fmla="*/ 1263476 h 1449215"/>
                  <a:gd name="connsiteX66" fmla="*/ 727527 w 2144371"/>
                  <a:gd name="connsiteY66" fmla="*/ 925339 h 1449215"/>
                  <a:gd name="connsiteX67" fmla="*/ 722765 w 2144371"/>
                  <a:gd name="connsiteY67" fmla="*/ 894382 h 1449215"/>
                  <a:gd name="connsiteX68" fmla="*/ 720384 w 2144371"/>
                  <a:gd name="connsiteY68" fmla="*/ 787226 h 1449215"/>
                  <a:gd name="connsiteX69" fmla="*/ 718002 w 2144371"/>
                  <a:gd name="connsiteY69" fmla="*/ 777701 h 1449215"/>
                  <a:gd name="connsiteX70" fmla="*/ 720384 w 2144371"/>
                  <a:gd name="connsiteY70" fmla="*/ 744364 h 1449215"/>
                  <a:gd name="connsiteX71" fmla="*/ 725146 w 2144371"/>
                  <a:gd name="connsiteY71" fmla="*/ 734839 h 1449215"/>
                  <a:gd name="connsiteX72" fmla="*/ 729909 w 2144371"/>
                  <a:gd name="connsiteY72" fmla="*/ 727695 h 1449215"/>
                  <a:gd name="connsiteX73" fmla="*/ 51252 w 2144371"/>
                  <a:gd name="connsiteY73" fmla="*/ 749126 h 1449215"/>
                  <a:gd name="connsiteX74" fmla="*/ 48871 w 2144371"/>
                  <a:gd name="connsiteY74" fmla="*/ 49039 h 1449215"/>
                  <a:gd name="connsiteX0" fmla="*/ 75459 w 2170959"/>
                  <a:gd name="connsiteY0" fmla="*/ 7144 h 1407320"/>
                  <a:gd name="connsiteX1" fmla="*/ 192140 w 2170959"/>
                  <a:gd name="connsiteY1" fmla="*/ 16669 h 1407320"/>
                  <a:gd name="connsiteX2" fmla="*/ 825553 w 2170959"/>
                  <a:gd name="connsiteY2" fmla="*/ 14287 h 1407320"/>
                  <a:gd name="connsiteX3" fmla="*/ 1142259 w 2170959"/>
                  <a:gd name="connsiteY3" fmla="*/ 14287 h 1407320"/>
                  <a:gd name="connsiteX4" fmla="*/ 1154165 w 2170959"/>
                  <a:gd name="connsiteY4" fmla="*/ 11906 h 1407320"/>
                  <a:gd name="connsiteX5" fmla="*/ 1306565 w 2170959"/>
                  <a:gd name="connsiteY5" fmla="*/ 9525 h 1407320"/>
                  <a:gd name="connsiteX6" fmla="*/ 1932834 w 2170959"/>
                  <a:gd name="connsiteY6" fmla="*/ 7144 h 1407320"/>
                  <a:gd name="connsiteX7" fmla="*/ 1939978 w 2170959"/>
                  <a:gd name="connsiteY7" fmla="*/ 4762 h 1407320"/>
                  <a:gd name="connsiteX8" fmla="*/ 2004272 w 2170959"/>
                  <a:gd name="connsiteY8" fmla="*/ 0 h 1407320"/>
                  <a:gd name="connsiteX9" fmla="*/ 2061422 w 2170959"/>
                  <a:gd name="connsiteY9" fmla="*/ 2381 h 1407320"/>
                  <a:gd name="connsiteX10" fmla="*/ 2078090 w 2170959"/>
                  <a:gd name="connsiteY10" fmla="*/ 4762 h 1407320"/>
                  <a:gd name="connsiteX11" fmla="*/ 2104284 w 2170959"/>
                  <a:gd name="connsiteY11" fmla="*/ 11906 h 1407320"/>
                  <a:gd name="connsiteX12" fmla="*/ 2140003 w 2170959"/>
                  <a:gd name="connsiteY12" fmla="*/ 14287 h 1407320"/>
                  <a:gd name="connsiteX13" fmla="*/ 2170959 w 2170959"/>
                  <a:gd name="connsiteY13" fmla="*/ 19050 h 1407320"/>
                  <a:gd name="connsiteX14" fmla="*/ 2168578 w 2170959"/>
                  <a:gd name="connsiteY14" fmla="*/ 190500 h 1407320"/>
                  <a:gd name="connsiteX15" fmla="*/ 2166197 w 2170959"/>
                  <a:gd name="connsiteY15" fmla="*/ 238125 h 1407320"/>
                  <a:gd name="connsiteX16" fmla="*/ 2159053 w 2170959"/>
                  <a:gd name="connsiteY16" fmla="*/ 359569 h 1407320"/>
                  <a:gd name="connsiteX17" fmla="*/ 2156672 w 2170959"/>
                  <a:gd name="connsiteY17" fmla="*/ 390525 h 1407320"/>
                  <a:gd name="connsiteX18" fmla="*/ 2151909 w 2170959"/>
                  <a:gd name="connsiteY18" fmla="*/ 473869 h 1407320"/>
                  <a:gd name="connsiteX19" fmla="*/ 2149528 w 2170959"/>
                  <a:gd name="connsiteY19" fmla="*/ 483394 h 1407320"/>
                  <a:gd name="connsiteX20" fmla="*/ 2147147 w 2170959"/>
                  <a:gd name="connsiteY20" fmla="*/ 500062 h 1407320"/>
                  <a:gd name="connsiteX21" fmla="*/ 2149528 w 2170959"/>
                  <a:gd name="connsiteY21" fmla="*/ 583406 h 1407320"/>
                  <a:gd name="connsiteX22" fmla="*/ 2151909 w 2170959"/>
                  <a:gd name="connsiteY22" fmla="*/ 595312 h 1407320"/>
                  <a:gd name="connsiteX23" fmla="*/ 2154290 w 2170959"/>
                  <a:gd name="connsiteY23" fmla="*/ 628650 h 1407320"/>
                  <a:gd name="connsiteX24" fmla="*/ 2156672 w 2170959"/>
                  <a:gd name="connsiteY24" fmla="*/ 638175 h 1407320"/>
                  <a:gd name="connsiteX25" fmla="*/ 2159053 w 2170959"/>
                  <a:gd name="connsiteY25" fmla="*/ 652462 h 1407320"/>
                  <a:gd name="connsiteX26" fmla="*/ 2166197 w 2170959"/>
                  <a:gd name="connsiteY26" fmla="*/ 678656 h 1407320"/>
                  <a:gd name="connsiteX27" fmla="*/ 2168578 w 2170959"/>
                  <a:gd name="connsiteY27" fmla="*/ 697706 h 1407320"/>
                  <a:gd name="connsiteX28" fmla="*/ 1913784 w 2170959"/>
                  <a:gd name="connsiteY28" fmla="*/ 726281 h 1407320"/>
                  <a:gd name="connsiteX29" fmla="*/ 1809009 w 2170959"/>
                  <a:gd name="connsiteY29" fmla="*/ 731044 h 1407320"/>
                  <a:gd name="connsiteX30" fmla="*/ 1794722 w 2170959"/>
                  <a:gd name="connsiteY30" fmla="*/ 735806 h 1407320"/>
                  <a:gd name="connsiteX31" fmla="*/ 1682803 w 2170959"/>
                  <a:gd name="connsiteY31" fmla="*/ 738187 h 1407320"/>
                  <a:gd name="connsiteX32" fmla="*/ 1613747 w 2170959"/>
                  <a:gd name="connsiteY32" fmla="*/ 740569 h 1407320"/>
                  <a:gd name="connsiteX33" fmla="*/ 1542309 w 2170959"/>
                  <a:gd name="connsiteY33" fmla="*/ 738187 h 1407320"/>
                  <a:gd name="connsiteX34" fmla="*/ 1530403 w 2170959"/>
                  <a:gd name="connsiteY34" fmla="*/ 735806 h 1407320"/>
                  <a:gd name="connsiteX35" fmla="*/ 1513734 w 2170959"/>
                  <a:gd name="connsiteY35" fmla="*/ 733425 h 1407320"/>
                  <a:gd name="connsiteX36" fmla="*/ 1473253 w 2170959"/>
                  <a:gd name="connsiteY36" fmla="*/ 726281 h 1407320"/>
                  <a:gd name="connsiteX37" fmla="*/ 1458965 w 2170959"/>
                  <a:gd name="connsiteY37" fmla="*/ 731044 h 1407320"/>
                  <a:gd name="connsiteX38" fmla="*/ 1456584 w 2170959"/>
                  <a:gd name="connsiteY38" fmla="*/ 804862 h 1407320"/>
                  <a:gd name="connsiteX39" fmla="*/ 1454203 w 2170959"/>
                  <a:gd name="connsiteY39" fmla="*/ 852487 h 1407320"/>
                  <a:gd name="connsiteX40" fmla="*/ 1449440 w 2170959"/>
                  <a:gd name="connsiteY40" fmla="*/ 876300 h 1407320"/>
                  <a:gd name="connsiteX41" fmla="*/ 1444678 w 2170959"/>
                  <a:gd name="connsiteY41" fmla="*/ 900112 h 1407320"/>
                  <a:gd name="connsiteX42" fmla="*/ 1442297 w 2170959"/>
                  <a:gd name="connsiteY42" fmla="*/ 992981 h 1407320"/>
                  <a:gd name="connsiteX43" fmla="*/ 1439915 w 2170959"/>
                  <a:gd name="connsiteY43" fmla="*/ 1004887 h 1407320"/>
                  <a:gd name="connsiteX44" fmla="*/ 1444678 w 2170959"/>
                  <a:gd name="connsiteY44" fmla="*/ 1109662 h 1407320"/>
                  <a:gd name="connsiteX45" fmla="*/ 1447059 w 2170959"/>
                  <a:gd name="connsiteY45" fmla="*/ 1145381 h 1407320"/>
                  <a:gd name="connsiteX46" fmla="*/ 1451822 w 2170959"/>
                  <a:gd name="connsiteY46" fmla="*/ 1159669 h 1407320"/>
                  <a:gd name="connsiteX47" fmla="*/ 1454203 w 2170959"/>
                  <a:gd name="connsiteY47" fmla="*/ 1169194 h 1407320"/>
                  <a:gd name="connsiteX48" fmla="*/ 1456584 w 2170959"/>
                  <a:gd name="connsiteY48" fmla="*/ 1193006 h 1407320"/>
                  <a:gd name="connsiteX49" fmla="*/ 1458965 w 2170959"/>
                  <a:gd name="connsiteY49" fmla="*/ 1202531 h 1407320"/>
                  <a:gd name="connsiteX50" fmla="*/ 1463728 w 2170959"/>
                  <a:gd name="connsiteY50" fmla="*/ 1221581 h 1407320"/>
                  <a:gd name="connsiteX51" fmla="*/ 1470872 w 2170959"/>
                  <a:gd name="connsiteY51" fmla="*/ 1238250 h 1407320"/>
                  <a:gd name="connsiteX52" fmla="*/ 1473253 w 2170959"/>
                  <a:gd name="connsiteY52" fmla="*/ 1257300 h 1407320"/>
                  <a:gd name="connsiteX53" fmla="*/ 1475634 w 2170959"/>
                  <a:gd name="connsiteY53" fmla="*/ 1266825 h 1407320"/>
                  <a:gd name="connsiteX54" fmla="*/ 1478015 w 2170959"/>
                  <a:gd name="connsiteY54" fmla="*/ 1350169 h 1407320"/>
                  <a:gd name="connsiteX55" fmla="*/ 1480397 w 2170959"/>
                  <a:gd name="connsiteY55" fmla="*/ 1359694 h 1407320"/>
                  <a:gd name="connsiteX56" fmla="*/ 1482778 w 2170959"/>
                  <a:gd name="connsiteY56" fmla="*/ 1371600 h 1407320"/>
                  <a:gd name="connsiteX57" fmla="*/ 1480397 w 2170959"/>
                  <a:gd name="connsiteY57" fmla="*/ 1404937 h 1407320"/>
                  <a:gd name="connsiteX58" fmla="*/ 1473253 w 2170959"/>
                  <a:gd name="connsiteY58" fmla="*/ 1407319 h 1407320"/>
                  <a:gd name="connsiteX59" fmla="*/ 1001765 w 2170959"/>
                  <a:gd name="connsiteY59" fmla="*/ 1402556 h 1407320"/>
                  <a:gd name="connsiteX60" fmla="*/ 946997 w 2170959"/>
                  <a:gd name="connsiteY60" fmla="*/ 1400175 h 1407320"/>
                  <a:gd name="connsiteX61" fmla="*/ 925565 w 2170959"/>
                  <a:gd name="connsiteY61" fmla="*/ 1397794 h 1407320"/>
                  <a:gd name="connsiteX62" fmla="*/ 856509 w 2170959"/>
                  <a:gd name="connsiteY62" fmla="*/ 1390650 h 1407320"/>
                  <a:gd name="connsiteX63" fmla="*/ 766022 w 2170959"/>
                  <a:gd name="connsiteY63" fmla="*/ 1393031 h 1407320"/>
                  <a:gd name="connsiteX64" fmla="*/ 761259 w 2170959"/>
                  <a:gd name="connsiteY64" fmla="*/ 1383506 h 1407320"/>
                  <a:gd name="connsiteX65" fmla="*/ 756497 w 2170959"/>
                  <a:gd name="connsiteY65" fmla="*/ 1221581 h 1407320"/>
                  <a:gd name="connsiteX66" fmla="*/ 754115 w 2170959"/>
                  <a:gd name="connsiteY66" fmla="*/ 883444 h 1407320"/>
                  <a:gd name="connsiteX67" fmla="*/ 749353 w 2170959"/>
                  <a:gd name="connsiteY67" fmla="*/ 852487 h 1407320"/>
                  <a:gd name="connsiteX68" fmla="*/ 746972 w 2170959"/>
                  <a:gd name="connsiteY68" fmla="*/ 745331 h 1407320"/>
                  <a:gd name="connsiteX69" fmla="*/ 744590 w 2170959"/>
                  <a:gd name="connsiteY69" fmla="*/ 735806 h 1407320"/>
                  <a:gd name="connsiteX70" fmla="*/ 746972 w 2170959"/>
                  <a:gd name="connsiteY70" fmla="*/ 702469 h 1407320"/>
                  <a:gd name="connsiteX71" fmla="*/ 751734 w 2170959"/>
                  <a:gd name="connsiteY71" fmla="*/ 692944 h 1407320"/>
                  <a:gd name="connsiteX72" fmla="*/ 756497 w 2170959"/>
                  <a:gd name="connsiteY72" fmla="*/ 685800 h 1407320"/>
                  <a:gd name="connsiteX73" fmla="*/ 77840 w 2170959"/>
                  <a:gd name="connsiteY73" fmla="*/ 707231 h 1407320"/>
                  <a:gd name="connsiteX74" fmla="*/ 75459 w 2170959"/>
                  <a:gd name="connsiteY74" fmla="*/ 7144 h 1407320"/>
                  <a:gd name="connsiteX0" fmla="*/ 49236 w 2144736"/>
                  <a:gd name="connsiteY0" fmla="*/ 17424 h 1417600"/>
                  <a:gd name="connsiteX1" fmla="*/ 165917 w 2144736"/>
                  <a:gd name="connsiteY1" fmla="*/ 26949 h 1417600"/>
                  <a:gd name="connsiteX2" fmla="*/ 799330 w 2144736"/>
                  <a:gd name="connsiteY2" fmla="*/ 24567 h 1417600"/>
                  <a:gd name="connsiteX3" fmla="*/ 1116036 w 2144736"/>
                  <a:gd name="connsiteY3" fmla="*/ 24567 h 1417600"/>
                  <a:gd name="connsiteX4" fmla="*/ 1127942 w 2144736"/>
                  <a:gd name="connsiteY4" fmla="*/ 22186 h 1417600"/>
                  <a:gd name="connsiteX5" fmla="*/ 1280342 w 2144736"/>
                  <a:gd name="connsiteY5" fmla="*/ 19805 h 1417600"/>
                  <a:gd name="connsiteX6" fmla="*/ 1906611 w 2144736"/>
                  <a:gd name="connsiteY6" fmla="*/ 17424 h 1417600"/>
                  <a:gd name="connsiteX7" fmla="*/ 1913755 w 2144736"/>
                  <a:gd name="connsiteY7" fmla="*/ 15042 h 1417600"/>
                  <a:gd name="connsiteX8" fmla="*/ 1978049 w 2144736"/>
                  <a:gd name="connsiteY8" fmla="*/ 10280 h 1417600"/>
                  <a:gd name="connsiteX9" fmla="*/ 2035199 w 2144736"/>
                  <a:gd name="connsiteY9" fmla="*/ 12661 h 1417600"/>
                  <a:gd name="connsiteX10" fmla="*/ 2051867 w 2144736"/>
                  <a:gd name="connsiteY10" fmla="*/ 15042 h 1417600"/>
                  <a:gd name="connsiteX11" fmla="*/ 2078061 w 2144736"/>
                  <a:gd name="connsiteY11" fmla="*/ 22186 h 1417600"/>
                  <a:gd name="connsiteX12" fmla="*/ 2113780 w 2144736"/>
                  <a:gd name="connsiteY12" fmla="*/ 24567 h 1417600"/>
                  <a:gd name="connsiteX13" fmla="*/ 2144736 w 2144736"/>
                  <a:gd name="connsiteY13" fmla="*/ 29330 h 1417600"/>
                  <a:gd name="connsiteX14" fmla="*/ 2142355 w 2144736"/>
                  <a:gd name="connsiteY14" fmla="*/ 200780 h 1417600"/>
                  <a:gd name="connsiteX15" fmla="*/ 2139974 w 2144736"/>
                  <a:gd name="connsiteY15" fmla="*/ 248405 h 1417600"/>
                  <a:gd name="connsiteX16" fmla="*/ 2132830 w 2144736"/>
                  <a:gd name="connsiteY16" fmla="*/ 369849 h 1417600"/>
                  <a:gd name="connsiteX17" fmla="*/ 2130449 w 2144736"/>
                  <a:gd name="connsiteY17" fmla="*/ 400805 h 1417600"/>
                  <a:gd name="connsiteX18" fmla="*/ 2125686 w 2144736"/>
                  <a:gd name="connsiteY18" fmla="*/ 484149 h 1417600"/>
                  <a:gd name="connsiteX19" fmla="*/ 2123305 w 2144736"/>
                  <a:gd name="connsiteY19" fmla="*/ 493674 h 1417600"/>
                  <a:gd name="connsiteX20" fmla="*/ 2120924 w 2144736"/>
                  <a:gd name="connsiteY20" fmla="*/ 510342 h 1417600"/>
                  <a:gd name="connsiteX21" fmla="*/ 2123305 w 2144736"/>
                  <a:gd name="connsiteY21" fmla="*/ 593686 h 1417600"/>
                  <a:gd name="connsiteX22" fmla="*/ 2125686 w 2144736"/>
                  <a:gd name="connsiteY22" fmla="*/ 605592 h 1417600"/>
                  <a:gd name="connsiteX23" fmla="*/ 2128067 w 2144736"/>
                  <a:gd name="connsiteY23" fmla="*/ 638930 h 1417600"/>
                  <a:gd name="connsiteX24" fmla="*/ 2130449 w 2144736"/>
                  <a:gd name="connsiteY24" fmla="*/ 648455 h 1417600"/>
                  <a:gd name="connsiteX25" fmla="*/ 2132830 w 2144736"/>
                  <a:gd name="connsiteY25" fmla="*/ 662742 h 1417600"/>
                  <a:gd name="connsiteX26" fmla="*/ 2139974 w 2144736"/>
                  <a:gd name="connsiteY26" fmla="*/ 688936 h 1417600"/>
                  <a:gd name="connsiteX27" fmla="*/ 2142355 w 2144736"/>
                  <a:gd name="connsiteY27" fmla="*/ 707986 h 1417600"/>
                  <a:gd name="connsiteX28" fmla="*/ 1887561 w 2144736"/>
                  <a:gd name="connsiteY28" fmla="*/ 736561 h 1417600"/>
                  <a:gd name="connsiteX29" fmla="*/ 1782786 w 2144736"/>
                  <a:gd name="connsiteY29" fmla="*/ 741324 h 1417600"/>
                  <a:gd name="connsiteX30" fmla="*/ 1768499 w 2144736"/>
                  <a:gd name="connsiteY30" fmla="*/ 746086 h 1417600"/>
                  <a:gd name="connsiteX31" fmla="*/ 1656580 w 2144736"/>
                  <a:gd name="connsiteY31" fmla="*/ 748467 h 1417600"/>
                  <a:gd name="connsiteX32" fmla="*/ 1587524 w 2144736"/>
                  <a:gd name="connsiteY32" fmla="*/ 750849 h 1417600"/>
                  <a:gd name="connsiteX33" fmla="*/ 1516086 w 2144736"/>
                  <a:gd name="connsiteY33" fmla="*/ 748467 h 1417600"/>
                  <a:gd name="connsiteX34" fmla="*/ 1504180 w 2144736"/>
                  <a:gd name="connsiteY34" fmla="*/ 746086 h 1417600"/>
                  <a:gd name="connsiteX35" fmla="*/ 1487511 w 2144736"/>
                  <a:gd name="connsiteY35" fmla="*/ 743705 h 1417600"/>
                  <a:gd name="connsiteX36" fmla="*/ 1447030 w 2144736"/>
                  <a:gd name="connsiteY36" fmla="*/ 736561 h 1417600"/>
                  <a:gd name="connsiteX37" fmla="*/ 1432742 w 2144736"/>
                  <a:gd name="connsiteY37" fmla="*/ 741324 h 1417600"/>
                  <a:gd name="connsiteX38" fmla="*/ 1430361 w 2144736"/>
                  <a:gd name="connsiteY38" fmla="*/ 815142 h 1417600"/>
                  <a:gd name="connsiteX39" fmla="*/ 1427980 w 2144736"/>
                  <a:gd name="connsiteY39" fmla="*/ 862767 h 1417600"/>
                  <a:gd name="connsiteX40" fmla="*/ 1423217 w 2144736"/>
                  <a:gd name="connsiteY40" fmla="*/ 886580 h 1417600"/>
                  <a:gd name="connsiteX41" fmla="*/ 1418455 w 2144736"/>
                  <a:gd name="connsiteY41" fmla="*/ 910392 h 1417600"/>
                  <a:gd name="connsiteX42" fmla="*/ 1416074 w 2144736"/>
                  <a:gd name="connsiteY42" fmla="*/ 1003261 h 1417600"/>
                  <a:gd name="connsiteX43" fmla="*/ 1413692 w 2144736"/>
                  <a:gd name="connsiteY43" fmla="*/ 1015167 h 1417600"/>
                  <a:gd name="connsiteX44" fmla="*/ 1418455 w 2144736"/>
                  <a:gd name="connsiteY44" fmla="*/ 1119942 h 1417600"/>
                  <a:gd name="connsiteX45" fmla="*/ 1420836 w 2144736"/>
                  <a:gd name="connsiteY45" fmla="*/ 1155661 h 1417600"/>
                  <a:gd name="connsiteX46" fmla="*/ 1425599 w 2144736"/>
                  <a:gd name="connsiteY46" fmla="*/ 1169949 h 1417600"/>
                  <a:gd name="connsiteX47" fmla="*/ 1427980 w 2144736"/>
                  <a:gd name="connsiteY47" fmla="*/ 1179474 h 1417600"/>
                  <a:gd name="connsiteX48" fmla="*/ 1430361 w 2144736"/>
                  <a:gd name="connsiteY48" fmla="*/ 1203286 h 1417600"/>
                  <a:gd name="connsiteX49" fmla="*/ 1432742 w 2144736"/>
                  <a:gd name="connsiteY49" fmla="*/ 1212811 h 1417600"/>
                  <a:gd name="connsiteX50" fmla="*/ 1437505 w 2144736"/>
                  <a:gd name="connsiteY50" fmla="*/ 1231861 h 1417600"/>
                  <a:gd name="connsiteX51" fmla="*/ 1444649 w 2144736"/>
                  <a:gd name="connsiteY51" fmla="*/ 1248530 h 1417600"/>
                  <a:gd name="connsiteX52" fmla="*/ 1447030 w 2144736"/>
                  <a:gd name="connsiteY52" fmla="*/ 1267580 h 1417600"/>
                  <a:gd name="connsiteX53" fmla="*/ 1449411 w 2144736"/>
                  <a:gd name="connsiteY53" fmla="*/ 1277105 h 1417600"/>
                  <a:gd name="connsiteX54" fmla="*/ 1451792 w 2144736"/>
                  <a:gd name="connsiteY54" fmla="*/ 1360449 h 1417600"/>
                  <a:gd name="connsiteX55" fmla="*/ 1454174 w 2144736"/>
                  <a:gd name="connsiteY55" fmla="*/ 1369974 h 1417600"/>
                  <a:gd name="connsiteX56" fmla="*/ 1456555 w 2144736"/>
                  <a:gd name="connsiteY56" fmla="*/ 1381880 h 1417600"/>
                  <a:gd name="connsiteX57" fmla="*/ 1454174 w 2144736"/>
                  <a:gd name="connsiteY57" fmla="*/ 1415217 h 1417600"/>
                  <a:gd name="connsiteX58" fmla="*/ 1447030 w 2144736"/>
                  <a:gd name="connsiteY58" fmla="*/ 1417599 h 1417600"/>
                  <a:gd name="connsiteX59" fmla="*/ 975542 w 2144736"/>
                  <a:gd name="connsiteY59" fmla="*/ 1412836 h 1417600"/>
                  <a:gd name="connsiteX60" fmla="*/ 920774 w 2144736"/>
                  <a:gd name="connsiteY60" fmla="*/ 1410455 h 1417600"/>
                  <a:gd name="connsiteX61" fmla="*/ 899342 w 2144736"/>
                  <a:gd name="connsiteY61" fmla="*/ 1408074 h 1417600"/>
                  <a:gd name="connsiteX62" fmla="*/ 830286 w 2144736"/>
                  <a:gd name="connsiteY62" fmla="*/ 1400930 h 1417600"/>
                  <a:gd name="connsiteX63" fmla="*/ 739799 w 2144736"/>
                  <a:gd name="connsiteY63" fmla="*/ 1403311 h 1417600"/>
                  <a:gd name="connsiteX64" fmla="*/ 735036 w 2144736"/>
                  <a:gd name="connsiteY64" fmla="*/ 1393786 h 1417600"/>
                  <a:gd name="connsiteX65" fmla="*/ 730274 w 2144736"/>
                  <a:gd name="connsiteY65" fmla="*/ 1231861 h 1417600"/>
                  <a:gd name="connsiteX66" fmla="*/ 727892 w 2144736"/>
                  <a:gd name="connsiteY66" fmla="*/ 893724 h 1417600"/>
                  <a:gd name="connsiteX67" fmla="*/ 723130 w 2144736"/>
                  <a:gd name="connsiteY67" fmla="*/ 862767 h 1417600"/>
                  <a:gd name="connsiteX68" fmla="*/ 720749 w 2144736"/>
                  <a:gd name="connsiteY68" fmla="*/ 755611 h 1417600"/>
                  <a:gd name="connsiteX69" fmla="*/ 718367 w 2144736"/>
                  <a:gd name="connsiteY69" fmla="*/ 746086 h 1417600"/>
                  <a:gd name="connsiteX70" fmla="*/ 720749 w 2144736"/>
                  <a:gd name="connsiteY70" fmla="*/ 712749 h 1417600"/>
                  <a:gd name="connsiteX71" fmla="*/ 725511 w 2144736"/>
                  <a:gd name="connsiteY71" fmla="*/ 703224 h 1417600"/>
                  <a:gd name="connsiteX72" fmla="*/ 730274 w 2144736"/>
                  <a:gd name="connsiteY72" fmla="*/ 696080 h 1417600"/>
                  <a:gd name="connsiteX73" fmla="*/ 51617 w 2144736"/>
                  <a:gd name="connsiteY73" fmla="*/ 717511 h 1417600"/>
                  <a:gd name="connsiteX74" fmla="*/ 49236 w 2144736"/>
                  <a:gd name="connsiteY74" fmla="*/ 17424 h 1417600"/>
                  <a:gd name="connsiteX0" fmla="*/ 78040 w 2173540"/>
                  <a:gd name="connsiteY0" fmla="*/ 17424 h 1417600"/>
                  <a:gd name="connsiteX1" fmla="*/ 194721 w 2173540"/>
                  <a:gd name="connsiteY1" fmla="*/ 26949 h 1417600"/>
                  <a:gd name="connsiteX2" fmla="*/ 828134 w 2173540"/>
                  <a:gd name="connsiteY2" fmla="*/ 24567 h 1417600"/>
                  <a:gd name="connsiteX3" fmla="*/ 1144840 w 2173540"/>
                  <a:gd name="connsiteY3" fmla="*/ 24567 h 1417600"/>
                  <a:gd name="connsiteX4" fmla="*/ 1156746 w 2173540"/>
                  <a:gd name="connsiteY4" fmla="*/ 22186 h 1417600"/>
                  <a:gd name="connsiteX5" fmla="*/ 1309146 w 2173540"/>
                  <a:gd name="connsiteY5" fmla="*/ 19805 h 1417600"/>
                  <a:gd name="connsiteX6" fmla="*/ 1935415 w 2173540"/>
                  <a:gd name="connsiteY6" fmla="*/ 17424 h 1417600"/>
                  <a:gd name="connsiteX7" fmla="*/ 1942559 w 2173540"/>
                  <a:gd name="connsiteY7" fmla="*/ 15042 h 1417600"/>
                  <a:gd name="connsiteX8" fmla="*/ 2006853 w 2173540"/>
                  <a:gd name="connsiteY8" fmla="*/ 10280 h 1417600"/>
                  <a:gd name="connsiteX9" fmla="*/ 2064003 w 2173540"/>
                  <a:gd name="connsiteY9" fmla="*/ 12661 h 1417600"/>
                  <a:gd name="connsiteX10" fmla="*/ 2080671 w 2173540"/>
                  <a:gd name="connsiteY10" fmla="*/ 15042 h 1417600"/>
                  <a:gd name="connsiteX11" fmla="*/ 2106865 w 2173540"/>
                  <a:gd name="connsiteY11" fmla="*/ 22186 h 1417600"/>
                  <a:gd name="connsiteX12" fmla="*/ 2142584 w 2173540"/>
                  <a:gd name="connsiteY12" fmla="*/ 24567 h 1417600"/>
                  <a:gd name="connsiteX13" fmla="*/ 2173540 w 2173540"/>
                  <a:gd name="connsiteY13" fmla="*/ 29330 h 1417600"/>
                  <a:gd name="connsiteX14" fmla="*/ 2171159 w 2173540"/>
                  <a:gd name="connsiteY14" fmla="*/ 200780 h 1417600"/>
                  <a:gd name="connsiteX15" fmla="*/ 2168778 w 2173540"/>
                  <a:gd name="connsiteY15" fmla="*/ 248405 h 1417600"/>
                  <a:gd name="connsiteX16" fmla="*/ 2161634 w 2173540"/>
                  <a:gd name="connsiteY16" fmla="*/ 369849 h 1417600"/>
                  <a:gd name="connsiteX17" fmla="*/ 2159253 w 2173540"/>
                  <a:gd name="connsiteY17" fmla="*/ 400805 h 1417600"/>
                  <a:gd name="connsiteX18" fmla="*/ 2154490 w 2173540"/>
                  <a:gd name="connsiteY18" fmla="*/ 484149 h 1417600"/>
                  <a:gd name="connsiteX19" fmla="*/ 2152109 w 2173540"/>
                  <a:gd name="connsiteY19" fmla="*/ 493674 h 1417600"/>
                  <a:gd name="connsiteX20" fmla="*/ 2149728 w 2173540"/>
                  <a:gd name="connsiteY20" fmla="*/ 510342 h 1417600"/>
                  <a:gd name="connsiteX21" fmla="*/ 2152109 w 2173540"/>
                  <a:gd name="connsiteY21" fmla="*/ 593686 h 1417600"/>
                  <a:gd name="connsiteX22" fmla="*/ 2154490 w 2173540"/>
                  <a:gd name="connsiteY22" fmla="*/ 605592 h 1417600"/>
                  <a:gd name="connsiteX23" fmla="*/ 2156871 w 2173540"/>
                  <a:gd name="connsiteY23" fmla="*/ 638930 h 1417600"/>
                  <a:gd name="connsiteX24" fmla="*/ 2159253 w 2173540"/>
                  <a:gd name="connsiteY24" fmla="*/ 648455 h 1417600"/>
                  <a:gd name="connsiteX25" fmla="*/ 2161634 w 2173540"/>
                  <a:gd name="connsiteY25" fmla="*/ 662742 h 1417600"/>
                  <a:gd name="connsiteX26" fmla="*/ 2168778 w 2173540"/>
                  <a:gd name="connsiteY26" fmla="*/ 688936 h 1417600"/>
                  <a:gd name="connsiteX27" fmla="*/ 2171159 w 2173540"/>
                  <a:gd name="connsiteY27" fmla="*/ 707986 h 1417600"/>
                  <a:gd name="connsiteX28" fmla="*/ 1916365 w 2173540"/>
                  <a:gd name="connsiteY28" fmla="*/ 736561 h 1417600"/>
                  <a:gd name="connsiteX29" fmla="*/ 1811590 w 2173540"/>
                  <a:gd name="connsiteY29" fmla="*/ 741324 h 1417600"/>
                  <a:gd name="connsiteX30" fmla="*/ 1797303 w 2173540"/>
                  <a:gd name="connsiteY30" fmla="*/ 746086 h 1417600"/>
                  <a:gd name="connsiteX31" fmla="*/ 1685384 w 2173540"/>
                  <a:gd name="connsiteY31" fmla="*/ 748467 h 1417600"/>
                  <a:gd name="connsiteX32" fmla="*/ 1616328 w 2173540"/>
                  <a:gd name="connsiteY32" fmla="*/ 750849 h 1417600"/>
                  <a:gd name="connsiteX33" fmla="*/ 1544890 w 2173540"/>
                  <a:gd name="connsiteY33" fmla="*/ 748467 h 1417600"/>
                  <a:gd name="connsiteX34" fmla="*/ 1532984 w 2173540"/>
                  <a:gd name="connsiteY34" fmla="*/ 746086 h 1417600"/>
                  <a:gd name="connsiteX35" fmla="*/ 1516315 w 2173540"/>
                  <a:gd name="connsiteY35" fmla="*/ 743705 h 1417600"/>
                  <a:gd name="connsiteX36" fmla="*/ 1475834 w 2173540"/>
                  <a:gd name="connsiteY36" fmla="*/ 736561 h 1417600"/>
                  <a:gd name="connsiteX37" fmla="*/ 1461546 w 2173540"/>
                  <a:gd name="connsiteY37" fmla="*/ 741324 h 1417600"/>
                  <a:gd name="connsiteX38" fmla="*/ 1459165 w 2173540"/>
                  <a:gd name="connsiteY38" fmla="*/ 815142 h 1417600"/>
                  <a:gd name="connsiteX39" fmla="*/ 1456784 w 2173540"/>
                  <a:gd name="connsiteY39" fmla="*/ 862767 h 1417600"/>
                  <a:gd name="connsiteX40" fmla="*/ 1452021 w 2173540"/>
                  <a:gd name="connsiteY40" fmla="*/ 886580 h 1417600"/>
                  <a:gd name="connsiteX41" fmla="*/ 1447259 w 2173540"/>
                  <a:gd name="connsiteY41" fmla="*/ 910392 h 1417600"/>
                  <a:gd name="connsiteX42" fmla="*/ 1444878 w 2173540"/>
                  <a:gd name="connsiteY42" fmla="*/ 1003261 h 1417600"/>
                  <a:gd name="connsiteX43" fmla="*/ 1442496 w 2173540"/>
                  <a:gd name="connsiteY43" fmla="*/ 1015167 h 1417600"/>
                  <a:gd name="connsiteX44" fmla="*/ 1447259 w 2173540"/>
                  <a:gd name="connsiteY44" fmla="*/ 1119942 h 1417600"/>
                  <a:gd name="connsiteX45" fmla="*/ 1449640 w 2173540"/>
                  <a:gd name="connsiteY45" fmla="*/ 1155661 h 1417600"/>
                  <a:gd name="connsiteX46" fmla="*/ 1454403 w 2173540"/>
                  <a:gd name="connsiteY46" fmla="*/ 1169949 h 1417600"/>
                  <a:gd name="connsiteX47" fmla="*/ 1456784 w 2173540"/>
                  <a:gd name="connsiteY47" fmla="*/ 1179474 h 1417600"/>
                  <a:gd name="connsiteX48" fmla="*/ 1459165 w 2173540"/>
                  <a:gd name="connsiteY48" fmla="*/ 1203286 h 1417600"/>
                  <a:gd name="connsiteX49" fmla="*/ 1461546 w 2173540"/>
                  <a:gd name="connsiteY49" fmla="*/ 1212811 h 1417600"/>
                  <a:gd name="connsiteX50" fmla="*/ 1466309 w 2173540"/>
                  <a:gd name="connsiteY50" fmla="*/ 1231861 h 1417600"/>
                  <a:gd name="connsiteX51" fmla="*/ 1473453 w 2173540"/>
                  <a:gd name="connsiteY51" fmla="*/ 1248530 h 1417600"/>
                  <a:gd name="connsiteX52" fmla="*/ 1475834 w 2173540"/>
                  <a:gd name="connsiteY52" fmla="*/ 1267580 h 1417600"/>
                  <a:gd name="connsiteX53" fmla="*/ 1478215 w 2173540"/>
                  <a:gd name="connsiteY53" fmla="*/ 1277105 h 1417600"/>
                  <a:gd name="connsiteX54" fmla="*/ 1480596 w 2173540"/>
                  <a:gd name="connsiteY54" fmla="*/ 1360449 h 1417600"/>
                  <a:gd name="connsiteX55" fmla="*/ 1482978 w 2173540"/>
                  <a:gd name="connsiteY55" fmla="*/ 1369974 h 1417600"/>
                  <a:gd name="connsiteX56" fmla="*/ 1485359 w 2173540"/>
                  <a:gd name="connsiteY56" fmla="*/ 1381880 h 1417600"/>
                  <a:gd name="connsiteX57" fmla="*/ 1482978 w 2173540"/>
                  <a:gd name="connsiteY57" fmla="*/ 1415217 h 1417600"/>
                  <a:gd name="connsiteX58" fmla="*/ 1475834 w 2173540"/>
                  <a:gd name="connsiteY58" fmla="*/ 1417599 h 1417600"/>
                  <a:gd name="connsiteX59" fmla="*/ 1004346 w 2173540"/>
                  <a:gd name="connsiteY59" fmla="*/ 1412836 h 1417600"/>
                  <a:gd name="connsiteX60" fmla="*/ 949578 w 2173540"/>
                  <a:gd name="connsiteY60" fmla="*/ 1410455 h 1417600"/>
                  <a:gd name="connsiteX61" fmla="*/ 928146 w 2173540"/>
                  <a:gd name="connsiteY61" fmla="*/ 1408074 h 1417600"/>
                  <a:gd name="connsiteX62" fmla="*/ 859090 w 2173540"/>
                  <a:gd name="connsiteY62" fmla="*/ 1400930 h 1417600"/>
                  <a:gd name="connsiteX63" fmla="*/ 768603 w 2173540"/>
                  <a:gd name="connsiteY63" fmla="*/ 1403311 h 1417600"/>
                  <a:gd name="connsiteX64" fmla="*/ 763840 w 2173540"/>
                  <a:gd name="connsiteY64" fmla="*/ 1393786 h 1417600"/>
                  <a:gd name="connsiteX65" fmla="*/ 759078 w 2173540"/>
                  <a:gd name="connsiteY65" fmla="*/ 1231861 h 1417600"/>
                  <a:gd name="connsiteX66" fmla="*/ 756696 w 2173540"/>
                  <a:gd name="connsiteY66" fmla="*/ 893724 h 1417600"/>
                  <a:gd name="connsiteX67" fmla="*/ 751934 w 2173540"/>
                  <a:gd name="connsiteY67" fmla="*/ 862767 h 1417600"/>
                  <a:gd name="connsiteX68" fmla="*/ 749553 w 2173540"/>
                  <a:gd name="connsiteY68" fmla="*/ 755611 h 1417600"/>
                  <a:gd name="connsiteX69" fmla="*/ 747171 w 2173540"/>
                  <a:gd name="connsiteY69" fmla="*/ 746086 h 1417600"/>
                  <a:gd name="connsiteX70" fmla="*/ 749553 w 2173540"/>
                  <a:gd name="connsiteY70" fmla="*/ 712749 h 1417600"/>
                  <a:gd name="connsiteX71" fmla="*/ 754315 w 2173540"/>
                  <a:gd name="connsiteY71" fmla="*/ 703224 h 1417600"/>
                  <a:gd name="connsiteX72" fmla="*/ 759078 w 2173540"/>
                  <a:gd name="connsiteY72" fmla="*/ 696080 h 1417600"/>
                  <a:gd name="connsiteX73" fmla="*/ 80421 w 2173540"/>
                  <a:gd name="connsiteY73" fmla="*/ 717511 h 1417600"/>
                  <a:gd name="connsiteX74" fmla="*/ 78040 w 2173540"/>
                  <a:gd name="connsiteY74" fmla="*/ 17424 h 1417600"/>
                  <a:gd name="connsiteX0" fmla="*/ 78040 w 2173540"/>
                  <a:gd name="connsiteY0" fmla="*/ 17424 h 1417600"/>
                  <a:gd name="connsiteX1" fmla="*/ 194721 w 2173540"/>
                  <a:gd name="connsiteY1" fmla="*/ 26949 h 1417600"/>
                  <a:gd name="connsiteX2" fmla="*/ 828134 w 2173540"/>
                  <a:gd name="connsiteY2" fmla="*/ 24567 h 1417600"/>
                  <a:gd name="connsiteX3" fmla="*/ 1144840 w 2173540"/>
                  <a:gd name="connsiteY3" fmla="*/ 24567 h 1417600"/>
                  <a:gd name="connsiteX4" fmla="*/ 1156746 w 2173540"/>
                  <a:gd name="connsiteY4" fmla="*/ 22186 h 1417600"/>
                  <a:gd name="connsiteX5" fmla="*/ 1309146 w 2173540"/>
                  <a:gd name="connsiteY5" fmla="*/ 19805 h 1417600"/>
                  <a:gd name="connsiteX6" fmla="*/ 1935415 w 2173540"/>
                  <a:gd name="connsiteY6" fmla="*/ 17424 h 1417600"/>
                  <a:gd name="connsiteX7" fmla="*/ 1942559 w 2173540"/>
                  <a:gd name="connsiteY7" fmla="*/ 15042 h 1417600"/>
                  <a:gd name="connsiteX8" fmla="*/ 2006853 w 2173540"/>
                  <a:gd name="connsiteY8" fmla="*/ 10280 h 1417600"/>
                  <a:gd name="connsiteX9" fmla="*/ 2064003 w 2173540"/>
                  <a:gd name="connsiteY9" fmla="*/ 12661 h 1417600"/>
                  <a:gd name="connsiteX10" fmla="*/ 2080671 w 2173540"/>
                  <a:gd name="connsiteY10" fmla="*/ 15042 h 1417600"/>
                  <a:gd name="connsiteX11" fmla="*/ 2106865 w 2173540"/>
                  <a:gd name="connsiteY11" fmla="*/ 22186 h 1417600"/>
                  <a:gd name="connsiteX12" fmla="*/ 2142584 w 2173540"/>
                  <a:gd name="connsiteY12" fmla="*/ 24567 h 1417600"/>
                  <a:gd name="connsiteX13" fmla="*/ 2173540 w 2173540"/>
                  <a:gd name="connsiteY13" fmla="*/ 29330 h 1417600"/>
                  <a:gd name="connsiteX14" fmla="*/ 2171159 w 2173540"/>
                  <a:gd name="connsiteY14" fmla="*/ 200780 h 1417600"/>
                  <a:gd name="connsiteX15" fmla="*/ 2168778 w 2173540"/>
                  <a:gd name="connsiteY15" fmla="*/ 248405 h 1417600"/>
                  <a:gd name="connsiteX16" fmla="*/ 2161634 w 2173540"/>
                  <a:gd name="connsiteY16" fmla="*/ 369849 h 1417600"/>
                  <a:gd name="connsiteX17" fmla="*/ 2159253 w 2173540"/>
                  <a:gd name="connsiteY17" fmla="*/ 400805 h 1417600"/>
                  <a:gd name="connsiteX18" fmla="*/ 2154490 w 2173540"/>
                  <a:gd name="connsiteY18" fmla="*/ 484149 h 1417600"/>
                  <a:gd name="connsiteX19" fmla="*/ 2152109 w 2173540"/>
                  <a:gd name="connsiteY19" fmla="*/ 493674 h 1417600"/>
                  <a:gd name="connsiteX20" fmla="*/ 2149728 w 2173540"/>
                  <a:gd name="connsiteY20" fmla="*/ 510342 h 1417600"/>
                  <a:gd name="connsiteX21" fmla="*/ 2152109 w 2173540"/>
                  <a:gd name="connsiteY21" fmla="*/ 593686 h 1417600"/>
                  <a:gd name="connsiteX22" fmla="*/ 2154490 w 2173540"/>
                  <a:gd name="connsiteY22" fmla="*/ 605592 h 1417600"/>
                  <a:gd name="connsiteX23" fmla="*/ 2156871 w 2173540"/>
                  <a:gd name="connsiteY23" fmla="*/ 638930 h 1417600"/>
                  <a:gd name="connsiteX24" fmla="*/ 2159253 w 2173540"/>
                  <a:gd name="connsiteY24" fmla="*/ 648455 h 1417600"/>
                  <a:gd name="connsiteX25" fmla="*/ 2161634 w 2173540"/>
                  <a:gd name="connsiteY25" fmla="*/ 662742 h 1417600"/>
                  <a:gd name="connsiteX26" fmla="*/ 2168778 w 2173540"/>
                  <a:gd name="connsiteY26" fmla="*/ 688936 h 1417600"/>
                  <a:gd name="connsiteX27" fmla="*/ 2171159 w 2173540"/>
                  <a:gd name="connsiteY27" fmla="*/ 707986 h 1417600"/>
                  <a:gd name="connsiteX28" fmla="*/ 1916365 w 2173540"/>
                  <a:gd name="connsiteY28" fmla="*/ 736561 h 1417600"/>
                  <a:gd name="connsiteX29" fmla="*/ 1811590 w 2173540"/>
                  <a:gd name="connsiteY29" fmla="*/ 741324 h 1417600"/>
                  <a:gd name="connsiteX30" fmla="*/ 1797303 w 2173540"/>
                  <a:gd name="connsiteY30" fmla="*/ 746086 h 1417600"/>
                  <a:gd name="connsiteX31" fmla="*/ 1685384 w 2173540"/>
                  <a:gd name="connsiteY31" fmla="*/ 748467 h 1417600"/>
                  <a:gd name="connsiteX32" fmla="*/ 1616328 w 2173540"/>
                  <a:gd name="connsiteY32" fmla="*/ 750849 h 1417600"/>
                  <a:gd name="connsiteX33" fmla="*/ 1544890 w 2173540"/>
                  <a:gd name="connsiteY33" fmla="*/ 748467 h 1417600"/>
                  <a:gd name="connsiteX34" fmla="*/ 1532984 w 2173540"/>
                  <a:gd name="connsiteY34" fmla="*/ 746086 h 1417600"/>
                  <a:gd name="connsiteX35" fmla="*/ 1516315 w 2173540"/>
                  <a:gd name="connsiteY35" fmla="*/ 743705 h 1417600"/>
                  <a:gd name="connsiteX36" fmla="*/ 1475834 w 2173540"/>
                  <a:gd name="connsiteY36" fmla="*/ 736561 h 1417600"/>
                  <a:gd name="connsiteX37" fmla="*/ 1461546 w 2173540"/>
                  <a:gd name="connsiteY37" fmla="*/ 741324 h 1417600"/>
                  <a:gd name="connsiteX38" fmla="*/ 1459165 w 2173540"/>
                  <a:gd name="connsiteY38" fmla="*/ 815142 h 1417600"/>
                  <a:gd name="connsiteX39" fmla="*/ 1456784 w 2173540"/>
                  <a:gd name="connsiteY39" fmla="*/ 862767 h 1417600"/>
                  <a:gd name="connsiteX40" fmla="*/ 1452021 w 2173540"/>
                  <a:gd name="connsiteY40" fmla="*/ 886580 h 1417600"/>
                  <a:gd name="connsiteX41" fmla="*/ 1447259 w 2173540"/>
                  <a:gd name="connsiteY41" fmla="*/ 910392 h 1417600"/>
                  <a:gd name="connsiteX42" fmla="*/ 1444878 w 2173540"/>
                  <a:gd name="connsiteY42" fmla="*/ 1003261 h 1417600"/>
                  <a:gd name="connsiteX43" fmla="*/ 1442496 w 2173540"/>
                  <a:gd name="connsiteY43" fmla="*/ 1015167 h 1417600"/>
                  <a:gd name="connsiteX44" fmla="*/ 1447259 w 2173540"/>
                  <a:gd name="connsiteY44" fmla="*/ 1119942 h 1417600"/>
                  <a:gd name="connsiteX45" fmla="*/ 1449640 w 2173540"/>
                  <a:gd name="connsiteY45" fmla="*/ 1155661 h 1417600"/>
                  <a:gd name="connsiteX46" fmla="*/ 1454403 w 2173540"/>
                  <a:gd name="connsiteY46" fmla="*/ 1169949 h 1417600"/>
                  <a:gd name="connsiteX47" fmla="*/ 1456784 w 2173540"/>
                  <a:gd name="connsiteY47" fmla="*/ 1179474 h 1417600"/>
                  <a:gd name="connsiteX48" fmla="*/ 1459165 w 2173540"/>
                  <a:gd name="connsiteY48" fmla="*/ 1203286 h 1417600"/>
                  <a:gd name="connsiteX49" fmla="*/ 1461546 w 2173540"/>
                  <a:gd name="connsiteY49" fmla="*/ 1212811 h 1417600"/>
                  <a:gd name="connsiteX50" fmla="*/ 1466309 w 2173540"/>
                  <a:gd name="connsiteY50" fmla="*/ 1231861 h 1417600"/>
                  <a:gd name="connsiteX51" fmla="*/ 1473453 w 2173540"/>
                  <a:gd name="connsiteY51" fmla="*/ 1248530 h 1417600"/>
                  <a:gd name="connsiteX52" fmla="*/ 1475834 w 2173540"/>
                  <a:gd name="connsiteY52" fmla="*/ 1267580 h 1417600"/>
                  <a:gd name="connsiteX53" fmla="*/ 1478215 w 2173540"/>
                  <a:gd name="connsiteY53" fmla="*/ 1277105 h 1417600"/>
                  <a:gd name="connsiteX54" fmla="*/ 1480596 w 2173540"/>
                  <a:gd name="connsiteY54" fmla="*/ 1360449 h 1417600"/>
                  <a:gd name="connsiteX55" fmla="*/ 1482978 w 2173540"/>
                  <a:gd name="connsiteY55" fmla="*/ 1369974 h 1417600"/>
                  <a:gd name="connsiteX56" fmla="*/ 1485359 w 2173540"/>
                  <a:gd name="connsiteY56" fmla="*/ 1381880 h 1417600"/>
                  <a:gd name="connsiteX57" fmla="*/ 1482978 w 2173540"/>
                  <a:gd name="connsiteY57" fmla="*/ 1415217 h 1417600"/>
                  <a:gd name="connsiteX58" fmla="*/ 1475834 w 2173540"/>
                  <a:gd name="connsiteY58" fmla="*/ 1417599 h 1417600"/>
                  <a:gd name="connsiteX59" fmla="*/ 1004346 w 2173540"/>
                  <a:gd name="connsiteY59" fmla="*/ 1412836 h 1417600"/>
                  <a:gd name="connsiteX60" fmla="*/ 949578 w 2173540"/>
                  <a:gd name="connsiteY60" fmla="*/ 1410455 h 1417600"/>
                  <a:gd name="connsiteX61" fmla="*/ 928146 w 2173540"/>
                  <a:gd name="connsiteY61" fmla="*/ 1408074 h 1417600"/>
                  <a:gd name="connsiteX62" fmla="*/ 859090 w 2173540"/>
                  <a:gd name="connsiteY62" fmla="*/ 1400930 h 1417600"/>
                  <a:gd name="connsiteX63" fmla="*/ 768603 w 2173540"/>
                  <a:gd name="connsiteY63" fmla="*/ 1403311 h 1417600"/>
                  <a:gd name="connsiteX64" fmla="*/ 763840 w 2173540"/>
                  <a:gd name="connsiteY64" fmla="*/ 1393786 h 1417600"/>
                  <a:gd name="connsiteX65" fmla="*/ 759078 w 2173540"/>
                  <a:gd name="connsiteY65" fmla="*/ 1231861 h 1417600"/>
                  <a:gd name="connsiteX66" fmla="*/ 756696 w 2173540"/>
                  <a:gd name="connsiteY66" fmla="*/ 893724 h 1417600"/>
                  <a:gd name="connsiteX67" fmla="*/ 751934 w 2173540"/>
                  <a:gd name="connsiteY67" fmla="*/ 862767 h 1417600"/>
                  <a:gd name="connsiteX68" fmla="*/ 749553 w 2173540"/>
                  <a:gd name="connsiteY68" fmla="*/ 755611 h 1417600"/>
                  <a:gd name="connsiteX69" fmla="*/ 747171 w 2173540"/>
                  <a:gd name="connsiteY69" fmla="*/ 746086 h 1417600"/>
                  <a:gd name="connsiteX70" fmla="*/ 749553 w 2173540"/>
                  <a:gd name="connsiteY70" fmla="*/ 712749 h 1417600"/>
                  <a:gd name="connsiteX71" fmla="*/ 754315 w 2173540"/>
                  <a:gd name="connsiteY71" fmla="*/ 703224 h 1417600"/>
                  <a:gd name="connsiteX72" fmla="*/ 759078 w 2173540"/>
                  <a:gd name="connsiteY72" fmla="*/ 696080 h 1417600"/>
                  <a:gd name="connsiteX73" fmla="*/ 80421 w 2173540"/>
                  <a:gd name="connsiteY73" fmla="*/ 717511 h 1417600"/>
                  <a:gd name="connsiteX74" fmla="*/ 78040 w 2173540"/>
                  <a:gd name="connsiteY74" fmla="*/ 17424 h 1417600"/>
                  <a:gd name="connsiteX0" fmla="*/ 78040 w 2173540"/>
                  <a:gd name="connsiteY0" fmla="*/ 7144 h 1407320"/>
                  <a:gd name="connsiteX1" fmla="*/ 194721 w 2173540"/>
                  <a:gd name="connsiteY1" fmla="*/ 16669 h 1407320"/>
                  <a:gd name="connsiteX2" fmla="*/ 828134 w 2173540"/>
                  <a:gd name="connsiteY2" fmla="*/ 14287 h 1407320"/>
                  <a:gd name="connsiteX3" fmla="*/ 1144840 w 2173540"/>
                  <a:gd name="connsiteY3" fmla="*/ 14287 h 1407320"/>
                  <a:gd name="connsiteX4" fmla="*/ 1156746 w 2173540"/>
                  <a:gd name="connsiteY4" fmla="*/ 11906 h 1407320"/>
                  <a:gd name="connsiteX5" fmla="*/ 1309146 w 2173540"/>
                  <a:gd name="connsiteY5" fmla="*/ 9525 h 1407320"/>
                  <a:gd name="connsiteX6" fmla="*/ 1935415 w 2173540"/>
                  <a:gd name="connsiteY6" fmla="*/ 7144 h 1407320"/>
                  <a:gd name="connsiteX7" fmla="*/ 1942559 w 2173540"/>
                  <a:gd name="connsiteY7" fmla="*/ 4762 h 1407320"/>
                  <a:gd name="connsiteX8" fmla="*/ 2006853 w 2173540"/>
                  <a:gd name="connsiteY8" fmla="*/ 0 h 1407320"/>
                  <a:gd name="connsiteX9" fmla="*/ 2064003 w 2173540"/>
                  <a:gd name="connsiteY9" fmla="*/ 2381 h 1407320"/>
                  <a:gd name="connsiteX10" fmla="*/ 2080671 w 2173540"/>
                  <a:gd name="connsiteY10" fmla="*/ 4762 h 1407320"/>
                  <a:gd name="connsiteX11" fmla="*/ 2106865 w 2173540"/>
                  <a:gd name="connsiteY11" fmla="*/ 11906 h 1407320"/>
                  <a:gd name="connsiteX12" fmla="*/ 2142584 w 2173540"/>
                  <a:gd name="connsiteY12" fmla="*/ 14287 h 1407320"/>
                  <a:gd name="connsiteX13" fmla="*/ 2173540 w 2173540"/>
                  <a:gd name="connsiteY13" fmla="*/ 19050 h 1407320"/>
                  <a:gd name="connsiteX14" fmla="*/ 2171159 w 2173540"/>
                  <a:gd name="connsiteY14" fmla="*/ 190500 h 1407320"/>
                  <a:gd name="connsiteX15" fmla="*/ 2168778 w 2173540"/>
                  <a:gd name="connsiteY15" fmla="*/ 238125 h 1407320"/>
                  <a:gd name="connsiteX16" fmla="*/ 2161634 w 2173540"/>
                  <a:gd name="connsiteY16" fmla="*/ 359569 h 1407320"/>
                  <a:gd name="connsiteX17" fmla="*/ 2159253 w 2173540"/>
                  <a:gd name="connsiteY17" fmla="*/ 390525 h 1407320"/>
                  <a:gd name="connsiteX18" fmla="*/ 2154490 w 2173540"/>
                  <a:gd name="connsiteY18" fmla="*/ 473869 h 1407320"/>
                  <a:gd name="connsiteX19" fmla="*/ 2152109 w 2173540"/>
                  <a:gd name="connsiteY19" fmla="*/ 483394 h 1407320"/>
                  <a:gd name="connsiteX20" fmla="*/ 2149728 w 2173540"/>
                  <a:gd name="connsiteY20" fmla="*/ 500062 h 1407320"/>
                  <a:gd name="connsiteX21" fmla="*/ 2152109 w 2173540"/>
                  <a:gd name="connsiteY21" fmla="*/ 583406 h 1407320"/>
                  <a:gd name="connsiteX22" fmla="*/ 2154490 w 2173540"/>
                  <a:gd name="connsiteY22" fmla="*/ 595312 h 1407320"/>
                  <a:gd name="connsiteX23" fmla="*/ 2156871 w 2173540"/>
                  <a:gd name="connsiteY23" fmla="*/ 628650 h 1407320"/>
                  <a:gd name="connsiteX24" fmla="*/ 2159253 w 2173540"/>
                  <a:gd name="connsiteY24" fmla="*/ 638175 h 1407320"/>
                  <a:gd name="connsiteX25" fmla="*/ 2161634 w 2173540"/>
                  <a:gd name="connsiteY25" fmla="*/ 652462 h 1407320"/>
                  <a:gd name="connsiteX26" fmla="*/ 2168778 w 2173540"/>
                  <a:gd name="connsiteY26" fmla="*/ 678656 h 1407320"/>
                  <a:gd name="connsiteX27" fmla="*/ 2171159 w 2173540"/>
                  <a:gd name="connsiteY27" fmla="*/ 697706 h 1407320"/>
                  <a:gd name="connsiteX28" fmla="*/ 1916365 w 2173540"/>
                  <a:gd name="connsiteY28" fmla="*/ 726281 h 1407320"/>
                  <a:gd name="connsiteX29" fmla="*/ 1811590 w 2173540"/>
                  <a:gd name="connsiteY29" fmla="*/ 731044 h 1407320"/>
                  <a:gd name="connsiteX30" fmla="*/ 1797303 w 2173540"/>
                  <a:gd name="connsiteY30" fmla="*/ 735806 h 1407320"/>
                  <a:gd name="connsiteX31" fmla="*/ 1685384 w 2173540"/>
                  <a:gd name="connsiteY31" fmla="*/ 738187 h 1407320"/>
                  <a:gd name="connsiteX32" fmla="*/ 1616328 w 2173540"/>
                  <a:gd name="connsiteY32" fmla="*/ 740569 h 1407320"/>
                  <a:gd name="connsiteX33" fmla="*/ 1544890 w 2173540"/>
                  <a:gd name="connsiteY33" fmla="*/ 738187 h 1407320"/>
                  <a:gd name="connsiteX34" fmla="*/ 1532984 w 2173540"/>
                  <a:gd name="connsiteY34" fmla="*/ 735806 h 1407320"/>
                  <a:gd name="connsiteX35" fmla="*/ 1516315 w 2173540"/>
                  <a:gd name="connsiteY35" fmla="*/ 733425 h 1407320"/>
                  <a:gd name="connsiteX36" fmla="*/ 1475834 w 2173540"/>
                  <a:gd name="connsiteY36" fmla="*/ 726281 h 1407320"/>
                  <a:gd name="connsiteX37" fmla="*/ 1461546 w 2173540"/>
                  <a:gd name="connsiteY37" fmla="*/ 731044 h 1407320"/>
                  <a:gd name="connsiteX38" fmla="*/ 1459165 w 2173540"/>
                  <a:gd name="connsiteY38" fmla="*/ 804862 h 1407320"/>
                  <a:gd name="connsiteX39" fmla="*/ 1456784 w 2173540"/>
                  <a:gd name="connsiteY39" fmla="*/ 852487 h 1407320"/>
                  <a:gd name="connsiteX40" fmla="*/ 1452021 w 2173540"/>
                  <a:gd name="connsiteY40" fmla="*/ 876300 h 1407320"/>
                  <a:gd name="connsiteX41" fmla="*/ 1447259 w 2173540"/>
                  <a:gd name="connsiteY41" fmla="*/ 900112 h 1407320"/>
                  <a:gd name="connsiteX42" fmla="*/ 1444878 w 2173540"/>
                  <a:gd name="connsiteY42" fmla="*/ 992981 h 1407320"/>
                  <a:gd name="connsiteX43" fmla="*/ 1442496 w 2173540"/>
                  <a:gd name="connsiteY43" fmla="*/ 1004887 h 1407320"/>
                  <a:gd name="connsiteX44" fmla="*/ 1447259 w 2173540"/>
                  <a:gd name="connsiteY44" fmla="*/ 1109662 h 1407320"/>
                  <a:gd name="connsiteX45" fmla="*/ 1449640 w 2173540"/>
                  <a:gd name="connsiteY45" fmla="*/ 1145381 h 1407320"/>
                  <a:gd name="connsiteX46" fmla="*/ 1454403 w 2173540"/>
                  <a:gd name="connsiteY46" fmla="*/ 1159669 h 1407320"/>
                  <a:gd name="connsiteX47" fmla="*/ 1456784 w 2173540"/>
                  <a:gd name="connsiteY47" fmla="*/ 1169194 h 1407320"/>
                  <a:gd name="connsiteX48" fmla="*/ 1459165 w 2173540"/>
                  <a:gd name="connsiteY48" fmla="*/ 1193006 h 1407320"/>
                  <a:gd name="connsiteX49" fmla="*/ 1461546 w 2173540"/>
                  <a:gd name="connsiteY49" fmla="*/ 1202531 h 1407320"/>
                  <a:gd name="connsiteX50" fmla="*/ 1466309 w 2173540"/>
                  <a:gd name="connsiteY50" fmla="*/ 1221581 h 1407320"/>
                  <a:gd name="connsiteX51" fmla="*/ 1473453 w 2173540"/>
                  <a:gd name="connsiteY51" fmla="*/ 1238250 h 1407320"/>
                  <a:gd name="connsiteX52" fmla="*/ 1475834 w 2173540"/>
                  <a:gd name="connsiteY52" fmla="*/ 1257300 h 1407320"/>
                  <a:gd name="connsiteX53" fmla="*/ 1478215 w 2173540"/>
                  <a:gd name="connsiteY53" fmla="*/ 1266825 h 1407320"/>
                  <a:gd name="connsiteX54" fmla="*/ 1480596 w 2173540"/>
                  <a:gd name="connsiteY54" fmla="*/ 1350169 h 1407320"/>
                  <a:gd name="connsiteX55" fmla="*/ 1482978 w 2173540"/>
                  <a:gd name="connsiteY55" fmla="*/ 1359694 h 1407320"/>
                  <a:gd name="connsiteX56" fmla="*/ 1485359 w 2173540"/>
                  <a:gd name="connsiteY56" fmla="*/ 1371600 h 1407320"/>
                  <a:gd name="connsiteX57" fmla="*/ 1482978 w 2173540"/>
                  <a:gd name="connsiteY57" fmla="*/ 1404937 h 1407320"/>
                  <a:gd name="connsiteX58" fmla="*/ 1475834 w 2173540"/>
                  <a:gd name="connsiteY58" fmla="*/ 1407319 h 1407320"/>
                  <a:gd name="connsiteX59" fmla="*/ 1004346 w 2173540"/>
                  <a:gd name="connsiteY59" fmla="*/ 1402556 h 1407320"/>
                  <a:gd name="connsiteX60" fmla="*/ 949578 w 2173540"/>
                  <a:gd name="connsiteY60" fmla="*/ 1400175 h 1407320"/>
                  <a:gd name="connsiteX61" fmla="*/ 928146 w 2173540"/>
                  <a:gd name="connsiteY61" fmla="*/ 1397794 h 1407320"/>
                  <a:gd name="connsiteX62" fmla="*/ 859090 w 2173540"/>
                  <a:gd name="connsiteY62" fmla="*/ 1390650 h 1407320"/>
                  <a:gd name="connsiteX63" fmla="*/ 768603 w 2173540"/>
                  <a:gd name="connsiteY63" fmla="*/ 1393031 h 1407320"/>
                  <a:gd name="connsiteX64" fmla="*/ 763840 w 2173540"/>
                  <a:gd name="connsiteY64" fmla="*/ 1383506 h 1407320"/>
                  <a:gd name="connsiteX65" fmla="*/ 759078 w 2173540"/>
                  <a:gd name="connsiteY65" fmla="*/ 1221581 h 1407320"/>
                  <a:gd name="connsiteX66" fmla="*/ 756696 w 2173540"/>
                  <a:gd name="connsiteY66" fmla="*/ 883444 h 1407320"/>
                  <a:gd name="connsiteX67" fmla="*/ 751934 w 2173540"/>
                  <a:gd name="connsiteY67" fmla="*/ 852487 h 1407320"/>
                  <a:gd name="connsiteX68" fmla="*/ 749553 w 2173540"/>
                  <a:gd name="connsiteY68" fmla="*/ 745331 h 1407320"/>
                  <a:gd name="connsiteX69" fmla="*/ 747171 w 2173540"/>
                  <a:gd name="connsiteY69" fmla="*/ 735806 h 1407320"/>
                  <a:gd name="connsiteX70" fmla="*/ 749553 w 2173540"/>
                  <a:gd name="connsiteY70" fmla="*/ 702469 h 1407320"/>
                  <a:gd name="connsiteX71" fmla="*/ 754315 w 2173540"/>
                  <a:gd name="connsiteY71" fmla="*/ 692944 h 1407320"/>
                  <a:gd name="connsiteX72" fmla="*/ 759078 w 2173540"/>
                  <a:gd name="connsiteY72" fmla="*/ 685800 h 1407320"/>
                  <a:gd name="connsiteX73" fmla="*/ 80421 w 2173540"/>
                  <a:gd name="connsiteY73" fmla="*/ 707231 h 1407320"/>
                  <a:gd name="connsiteX74" fmla="*/ 78040 w 2173540"/>
                  <a:gd name="connsiteY74" fmla="*/ 7144 h 1407320"/>
                  <a:gd name="connsiteX0" fmla="*/ 47628 w 2143128"/>
                  <a:gd name="connsiteY0" fmla="*/ 7144 h 1407320"/>
                  <a:gd name="connsiteX1" fmla="*/ 164309 w 2143128"/>
                  <a:gd name="connsiteY1" fmla="*/ 16669 h 1407320"/>
                  <a:gd name="connsiteX2" fmla="*/ 797722 w 2143128"/>
                  <a:gd name="connsiteY2" fmla="*/ 14287 h 1407320"/>
                  <a:gd name="connsiteX3" fmla="*/ 1114428 w 2143128"/>
                  <a:gd name="connsiteY3" fmla="*/ 14287 h 1407320"/>
                  <a:gd name="connsiteX4" fmla="*/ 1126334 w 2143128"/>
                  <a:gd name="connsiteY4" fmla="*/ 11906 h 1407320"/>
                  <a:gd name="connsiteX5" fmla="*/ 1278734 w 2143128"/>
                  <a:gd name="connsiteY5" fmla="*/ 9525 h 1407320"/>
                  <a:gd name="connsiteX6" fmla="*/ 1905003 w 2143128"/>
                  <a:gd name="connsiteY6" fmla="*/ 7144 h 1407320"/>
                  <a:gd name="connsiteX7" fmla="*/ 1912147 w 2143128"/>
                  <a:gd name="connsiteY7" fmla="*/ 4762 h 1407320"/>
                  <a:gd name="connsiteX8" fmla="*/ 1976441 w 2143128"/>
                  <a:gd name="connsiteY8" fmla="*/ 0 h 1407320"/>
                  <a:gd name="connsiteX9" fmla="*/ 2033591 w 2143128"/>
                  <a:gd name="connsiteY9" fmla="*/ 2381 h 1407320"/>
                  <a:gd name="connsiteX10" fmla="*/ 2050259 w 2143128"/>
                  <a:gd name="connsiteY10" fmla="*/ 4762 h 1407320"/>
                  <a:gd name="connsiteX11" fmla="*/ 2076453 w 2143128"/>
                  <a:gd name="connsiteY11" fmla="*/ 11906 h 1407320"/>
                  <a:gd name="connsiteX12" fmla="*/ 2112172 w 2143128"/>
                  <a:gd name="connsiteY12" fmla="*/ 14287 h 1407320"/>
                  <a:gd name="connsiteX13" fmla="*/ 2143128 w 2143128"/>
                  <a:gd name="connsiteY13" fmla="*/ 19050 h 1407320"/>
                  <a:gd name="connsiteX14" fmla="*/ 2140747 w 2143128"/>
                  <a:gd name="connsiteY14" fmla="*/ 190500 h 1407320"/>
                  <a:gd name="connsiteX15" fmla="*/ 2138366 w 2143128"/>
                  <a:gd name="connsiteY15" fmla="*/ 238125 h 1407320"/>
                  <a:gd name="connsiteX16" fmla="*/ 2131222 w 2143128"/>
                  <a:gd name="connsiteY16" fmla="*/ 359569 h 1407320"/>
                  <a:gd name="connsiteX17" fmla="*/ 2128841 w 2143128"/>
                  <a:gd name="connsiteY17" fmla="*/ 390525 h 1407320"/>
                  <a:gd name="connsiteX18" fmla="*/ 2124078 w 2143128"/>
                  <a:gd name="connsiteY18" fmla="*/ 473869 h 1407320"/>
                  <a:gd name="connsiteX19" fmla="*/ 2121697 w 2143128"/>
                  <a:gd name="connsiteY19" fmla="*/ 483394 h 1407320"/>
                  <a:gd name="connsiteX20" fmla="*/ 2119316 w 2143128"/>
                  <a:gd name="connsiteY20" fmla="*/ 500062 h 1407320"/>
                  <a:gd name="connsiteX21" fmla="*/ 2121697 w 2143128"/>
                  <a:gd name="connsiteY21" fmla="*/ 583406 h 1407320"/>
                  <a:gd name="connsiteX22" fmla="*/ 2124078 w 2143128"/>
                  <a:gd name="connsiteY22" fmla="*/ 595312 h 1407320"/>
                  <a:gd name="connsiteX23" fmla="*/ 2126459 w 2143128"/>
                  <a:gd name="connsiteY23" fmla="*/ 628650 h 1407320"/>
                  <a:gd name="connsiteX24" fmla="*/ 2128841 w 2143128"/>
                  <a:gd name="connsiteY24" fmla="*/ 638175 h 1407320"/>
                  <a:gd name="connsiteX25" fmla="*/ 2131222 w 2143128"/>
                  <a:gd name="connsiteY25" fmla="*/ 652462 h 1407320"/>
                  <a:gd name="connsiteX26" fmla="*/ 2138366 w 2143128"/>
                  <a:gd name="connsiteY26" fmla="*/ 678656 h 1407320"/>
                  <a:gd name="connsiteX27" fmla="*/ 2140747 w 2143128"/>
                  <a:gd name="connsiteY27" fmla="*/ 697706 h 1407320"/>
                  <a:gd name="connsiteX28" fmla="*/ 1885953 w 2143128"/>
                  <a:gd name="connsiteY28" fmla="*/ 726281 h 1407320"/>
                  <a:gd name="connsiteX29" fmla="*/ 1781178 w 2143128"/>
                  <a:gd name="connsiteY29" fmla="*/ 731044 h 1407320"/>
                  <a:gd name="connsiteX30" fmla="*/ 1766891 w 2143128"/>
                  <a:gd name="connsiteY30" fmla="*/ 735806 h 1407320"/>
                  <a:gd name="connsiteX31" fmla="*/ 1654972 w 2143128"/>
                  <a:gd name="connsiteY31" fmla="*/ 738187 h 1407320"/>
                  <a:gd name="connsiteX32" fmla="*/ 1585916 w 2143128"/>
                  <a:gd name="connsiteY32" fmla="*/ 740569 h 1407320"/>
                  <a:gd name="connsiteX33" fmla="*/ 1514478 w 2143128"/>
                  <a:gd name="connsiteY33" fmla="*/ 738187 h 1407320"/>
                  <a:gd name="connsiteX34" fmla="*/ 1502572 w 2143128"/>
                  <a:gd name="connsiteY34" fmla="*/ 735806 h 1407320"/>
                  <a:gd name="connsiteX35" fmla="*/ 1485903 w 2143128"/>
                  <a:gd name="connsiteY35" fmla="*/ 733425 h 1407320"/>
                  <a:gd name="connsiteX36" fmla="*/ 1445422 w 2143128"/>
                  <a:gd name="connsiteY36" fmla="*/ 726281 h 1407320"/>
                  <a:gd name="connsiteX37" fmla="*/ 1431134 w 2143128"/>
                  <a:gd name="connsiteY37" fmla="*/ 731044 h 1407320"/>
                  <a:gd name="connsiteX38" fmla="*/ 1428753 w 2143128"/>
                  <a:gd name="connsiteY38" fmla="*/ 804862 h 1407320"/>
                  <a:gd name="connsiteX39" fmla="*/ 1426372 w 2143128"/>
                  <a:gd name="connsiteY39" fmla="*/ 852487 h 1407320"/>
                  <a:gd name="connsiteX40" fmla="*/ 1421609 w 2143128"/>
                  <a:gd name="connsiteY40" fmla="*/ 876300 h 1407320"/>
                  <a:gd name="connsiteX41" fmla="*/ 1416847 w 2143128"/>
                  <a:gd name="connsiteY41" fmla="*/ 900112 h 1407320"/>
                  <a:gd name="connsiteX42" fmla="*/ 1414466 w 2143128"/>
                  <a:gd name="connsiteY42" fmla="*/ 992981 h 1407320"/>
                  <a:gd name="connsiteX43" fmla="*/ 1412084 w 2143128"/>
                  <a:gd name="connsiteY43" fmla="*/ 1004887 h 1407320"/>
                  <a:gd name="connsiteX44" fmla="*/ 1416847 w 2143128"/>
                  <a:gd name="connsiteY44" fmla="*/ 1109662 h 1407320"/>
                  <a:gd name="connsiteX45" fmla="*/ 1419228 w 2143128"/>
                  <a:gd name="connsiteY45" fmla="*/ 1145381 h 1407320"/>
                  <a:gd name="connsiteX46" fmla="*/ 1423991 w 2143128"/>
                  <a:gd name="connsiteY46" fmla="*/ 1159669 h 1407320"/>
                  <a:gd name="connsiteX47" fmla="*/ 1426372 w 2143128"/>
                  <a:gd name="connsiteY47" fmla="*/ 1169194 h 1407320"/>
                  <a:gd name="connsiteX48" fmla="*/ 1428753 w 2143128"/>
                  <a:gd name="connsiteY48" fmla="*/ 1193006 h 1407320"/>
                  <a:gd name="connsiteX49" fmla="*/ 1431134 w 2143128"/>
                  <a:gd name="connsiteY49" fmla="*/ 1202531 h 1407320"/>
                  <a:gd name="connsiteX50" fmla="*/ 1435897 w 2143128"/>
                  <a:gd name="connsiteY50" fmla="*/ 1221581 h 1407320"/>
                  <a:gd name="connsiteX51" fmla="*/ 1443041 w 2143128"/>
                  <a:gd name="connsiteY51" fmla="*/ 1238250 h 1407320"/>
                  <a:gd name="connsiteX52" fmla="*/ 1445422 w 2143128"/>
                  <a:gd name="connsiteY52" fmla="*/ 1257300 h 1407320"/>
                  <a:gd name="connsiteX53" fmla="*/ 1447803 w 2143128"/>
                  <a:gd name="connsiteY53" fmla="*/ 1266825 h 1407320"/>
                  <a:gd name="connsiteX54" fmla="*/ 1450184 w 2143128"/>
                  <a:gd name="connsiteY54" fmla="*/ 1350169 h 1407320"/>
                  <a:gd name="connsiteX55" fmla="*/ 1452566 w 2143128"/>
                  <a:gd name="connsiteY55" fmla="*/ 1359694 h 1407320"/>
                  <a:gd name="connsiteX56" fmla="*/ 1454947 w 2143128"/>
                  <a:gd name="connsiteY56" fmla="*/ 1371600 h 1407320"/>
                  <a:gd name="connsiteX57" fmla="*/ 1452566 w 2143128"/>
                  <a:gd name="connsiteY57" fmla="*/ 1404937 h 1407320"/>
                  <a:gd name="connsiteX58" fmla="*/ 1445422 w 2143128"/>
                  <a:gd name="connsiteY58" fmla="*/ 1407319 h 1407320"/>
                  <a:gd name="connsiteX59" fmla="*/ 973934 w 2143128"/>
                  <a:gd name="connsiteY59" fmla="*/ 1402556 h 1407320"/>
                  <a:gd name="connsiteX60" fmla="*/ 919166 w 2143128"/>
                  <a:gd name="connsiteY60" fmla="*/ 1400175 h 1407320"/>
                  <a:gd name="connsiteX61" fmla="*/ 897734 w 2143128"/>
                  <a:gd name="connsiteY61" fmla="*/ 1397794 h 1407320"/>
                  <a:gd name="connsiteX62" fmla="*/ 828678 w 2143128"/>
                  <a:gd name="connsiteY62" fmla="*/ 1390650 h 1407320"/>
                  <a:gd name="connsiteX63" fmla="*/ 738191 w 2143128"/>
                  <a:gd name="connsiteY63" fmla="*/ 1393031 h 1407320"/>
                  <a:gd name="connsiteX64" fmla="*/ 733428 w 2143128"/>
                  <a:gd name="connsiteY64" fmla="*/ 1383506 h 1407320"/>
                  <a:gd name="connsiteX65" fmla="*/ 728666 w 2143128"/>
                  <a:gd name="connsiteY65" fmla="*/ 1221581 h 1407320"/>
                  <a:gd name="connsiteX66" fmla="*/ 726284 w 2143128"/>
                  <a:gd name="connsiteY66" fmla="*/ 883444 h 1407320"/>
                  <a:gd name="connsiteX67" fmla="*/ 721522 w 2143128"/>
                  <a:gd name="connsiteY67" fmla="*/ 852487 h 1407320"/>
                  <a:gd name="connsiteX68" fmla="*/ 719141 w 2143128"/>
                  <a:gd name="connsiteY68" fmla="*/ 745331 h 1407320"/>
                  <a:gd name="connsiteX69" fmla="*/ 716759 w 2143128"/>
                  <a:gd name="connsiteY69" fmla="*/ 735806 h 1407320"/>
                  <a:gd name="connsiteX70" fmla="*/ 719141 w 2143128"/>
                  <a:gd name="connsiteY70" fmla="*/ 702469 h 1407320"/>
                  <a:gd name="connsiteX71" fmla="*/ 723903 w 2143128"/>
                  <a:gd name="connsiteY71" fmla="*/ 692944 h 1407320"/>
                  <a:gd name="connsiteX72" fmla="*/ 728666 w 2143128"/>
                  <a:gd name="connsiteY72" fmla="*/ 685800 h 1407320"/>
                  <a:gd name="connsiteX73" fmla="*/ 50009 w 2143128"/>
                  <a:gd name="connsiteY73" fmla="*/ 707231 h 1407320"/>
                  <a:gd name="connsiteX74" fmla="*/ 47628 w 2143128"/>
                  <a:gd name="connsiteY74" fmla="*/ 7144 h 1407320"/>
                  <a:gd name="connsiteX0" fmla="*/ 53005 w 2141361"/>
                  <a:gd name="connsiteY0" fmla="*/ 16669 h 1407320"/>
                  <a:gd name="connsiteX1" fmla="*/ 162542 w 2141361"/>
                  <a:gd name="connsiteY1" fmla="*/ 16669 h 1407320"/>
                  <a:gd name="connsiteX2" fmla="*/ 795955 w 2141361"/>
                  <a:gd name="connsiteY2" fmla="*/ 14287 h 1407320"/>
                  <a:gd name="connsiteX3" fmla="*/ 1112661 w 2141361"/>
                  <a:gd name="connsiteY3" fmla="*/ 14287 h 1407320"/>
                  <a:gd name="connsiteX4" fmla="*/ 1124567 w 2141361"/>
                  <a:gd name="connsiteY4" fmla="*/ 11906 h 1407320"/>
                  <a:gd name="connsiteX5" fmla="*/ 1276967 w 2141361"/>
                  <a:gd name="connsiteY5" fmla="*/ 9525 h 1407320"/>
                  <a:gd name="connsiteX6" fmla="*/ 1903236 w 2141361"/>
                  <a:gd name="connsiteY6" fmla="*/ 7144 h 1407320"/>
                  <a:gd name="connsiteX7" fmla="*/ 1910380 w 2141361"/>
                  <a:gd name="connsiteY7" fmla="*/ 4762 h 1407320"/>
                  <a:gd name="connsiteX8" fmla="*/ 1974674 w 2141361"/>
                  <a:gd name="connsiteY8" fmla="*/ 0 h 1407320"/>
                  <a:gd name="connsiteX9" fmla="*/ 2031824 w 2141361"/>
                  <a:gd name="connsiteY9" fmla="*/ 2381 h 1407320"/>
                  <a:gd name="connsiteX10" fmla="*/ 2048492 w 2141361"/>
                  <a:gd name="connsiteY10" fmla="*/ 4762 h 1407320"/>
                  <a:gd name="connsiteX11" fmla="*/ 2074686 w 2141361"/>
                  <a:gd name="connsiteY11" fmla="*/ 11906 h 1407320"/>
                  <a:gd name="connsiteX12" fmla="*/ 2110405 w 2141361"/>
                  <a:gd name="connsiteY12" fmla="*/ 14287 h 1407320"/>
                  <a:gd name="connsiteX13" fmla="*/ 2141361 w 2141361"/>
                  <a:gd name="connsiteY13" fmla="*/ 19050 h 1407320"/>
                  <a:gd name="connsiteX14" fmla="*/ 2138980 w 2141361"/>
                  <a:gd name="connsiteY14" fmla="*/ 190500 h 1407320"/>
                  <a:gd name="connsiteX15" fmla="*/ 2136599 w 2141361"/>
                  <a:gd name="connsiteY15" fmla="*/ 238125 h 1407320"/>
                  <a:gd name="connsiteX16" fmla="*/ 2129455 w 2141361"/>
                  <a:gd name="connsiteY16" fmla="*/ 359569 h 1407320"/>
                  <a:gd name="connsiteX17" fmla="*/ 2127074 w 2141361"/>
                  <a:gd name="connsiteY17" fmla="*/ 390525 h 1407320"/>
                  <a:gd name="connsiteX18" fmla="*/ 2122311 w 2141361"/>
                  <a:gd name="connsiteY18" fmla="*/ 473869 h 1407320"/>
                  <a:gd name="connsiteX19" fmla="*/ 2119930 w 2141361"/>
                  <a:gd name="connsiteY19" fmla="*/ 483394 h 1407320"/>
                  <a:gd name="connsiteX20" fmla="*/ 2117549 w 2141361"/>
                  <a:gd name="connsiteY20" fmla="*/ 500062 h 1407320"/>
                  <a:gd name="connsiteX21" fmla="*/ 2119930 w 2141361"/>
                  <a:gd name="connsiteY21" fmla="*/ 583406 h 1407320"/>
                  <a:gd name="connsiteX22" fmla="*/ 2122311 w 2141361"/>
                  <a:gd name="connsiteY22" fmla="*/ 595312 h 1407320"/>
                  <a:gd name="connsiteX23" fmla="*/ 2124692 w 2141361"/>
                  <a:gd name="connsiteY23" fmla="*/ 628650 h 1407320"/>
                  <a:gd name="connsiteX24" fmla="*/ 2127074 w 2141361"/>
                  <a:gd name="connsiteY24" fmla="*/ 638175 h 1407320"/>
                  <a:gd name="connsiteX25" fmla="*/ 2129455 w 2141361"/>
                  <a:gd name="connsiteY25" fmla="*/ 652462 h 1407320"/>
                  <a:gd name="connsiteX26" fmla="*/ 2136599 w 2141361"/>
                  <a:gd name="connsiteY26" fmla="*/ 678656 h 1407320"/>
                  <a:gd name="connsiteX27" fmla="*/ 2138980 w 2141361"/>
                  <a:gd name="connsiteY27" fmla="*/ 697706 h 1407320"/>
                  <a:gd name="connsiteX28" fmla="*/ 1884186 w 2141361"/>
                  <a:gd name="connsiteY28" fmla="*/ 726281 h 1407320"/>
                  <a:gd name="connsiteX29" fmla="*/ 1779411 w 2141361"/>
                  <a:gd name="connsiteY29" fmla="*/ 731044 h 1407320"/>
                  <a:gd name="connsiteX30" fmla="*/ 1765124 w 2141361"/>
                  <a:gd name="connsiteY30" fmla="*/ 735806 h 1407320"/>
                  <a:gd name="connsiteX31" fmla="*/ 1653205 w 2141361"/>
                  <a:gd name="connsiteY31" fmla="*/ 738187 h 1407320"/>
                  <a:gd name="connsiteX32" fmla="*/ 1584149 w 2141361"/>
                  <a:gd name="connsiteY32" fmla="*/ 740569 h 1407320"/>
                  <a:gd name="connsiteX33" fmla="*/ 1512711 w 2141361"/>
                  <a:gd name="connsiteY33" fmla="*/ 738187 h 1407320"/>
                  <a:gd name="connsiteX34" fmla="*/ 1500805 w 2141361"/>
                  <a:gd name="connsiteY34" fmla="*/ 735806 h 1407320"/>
                  <a:gd name="connsiteX35" fmla="*/ 1484136 w 2141361"/>
                  <a:gd name="connsiteY35" fmla="*/ 733425 h 1407320"/>
                  <a:gd name="connsiteX36" fmla="*/ 1443655 w 2141361"/>
                  <a:gd name="connsiteY36" fmla="*/ 726281 h 1407320"/>
                  <a:gd name="connsiteX37" fmla="*/ 1429367 w 2141361"/>
                  <a:gd name="connsiteY37" fmla="*/ 731044 h 1407320"/>
                  <a:gd name="connsiteX38" fmla="*/ 1426986 w 2141361"/>
                  <a:gd name="connsiteY38" fmla="*/ 804862 h 1407320"/>
                  <a:gd name="connsiteX39" fmla="*/ 1424605 w 2141361"/>
                  <a:gd name="connsiteY39" fmla="*/ 852487 h 1407320"/>
                  <a:gd name="connsiteX40" fmla="*/ 1419842 w 2141361"/>
                  <a:gd name="connsiteY40" fmla="*/ 876300 h 1407320"/>
                  <a:gd name="connsiteX41" fmla="*/ 1415080 w 2141361"/>
                  <a:gd name="connsiteY41" fmla="*/ 900112 h 1407320"/>
                  <a:gd name="connsiteX42" fmla="*/ 1412699 w 2141361"/>
                  <a:gd name="connsiteY42" fmla="*/ 992981 h 1407320"/>
                  <a:gd name="connsiteX43" fmla="*/ 1410317 w 2141361"/>
                  <a:gd name="connsiteY43" fmla="*/ 1004887 h 1407320"/>
                  <a:gd name="connsiteX44" fmla="*/ 1415080 w 2141361"/>
                  <a:gd name="connsiteY44" fmla="*/ 1109662 h 1407320"/>
                  <a:gd name="connsiteX45" fmla="*/ 1417461 w 2141361"/>
                  <a:gd name="connsiteY45" fmla="*/ 1145381 h 1407320"/>
                  <a:gd name="connsiteX46" fmla="*/ 1422224 w 2141361"/>
                  <a:gd name="connsiteY46" fmla="*/ 1159669 h 1407320"/>
                  <a:gd name="connsiteX47" fmla="*/ 1424605 w 2141361"/>
                  <a:gd name="connsiteY47" fmla="*/ 1169194 h 1407320"/>
                  <a:gd name="connsiteX48" fmla="*/ 1426986 w 2141361"/>
                  <a:gd name="connsiteY48" fmla="*/ 1193006 h 1407320"/>
                  <a:gd name="connsiteX49" fmla="*/ 1429367 w 2141361"/>
                  <a:gd name="connsiteY49" fmla="*/ 1202531 h 1407320"/>
                  <a:gd name="connsiteX50" fmla="*/ 1434130 w 2141361"/>
                  <a:gd name="connsiteY50" fmla="*/ 1221581 h 1407320"/>
                  <a:gd name="connsiteX51" fmla="*/ 1441274 w 2141361"/>
                  <a:gd name="connsiteY51" fmla="*/ 1238250 h 1407320"/>
                  <a:gd name="connsiteX52" fmla="*/ 1443655 w 2141361"/>
                  <a:gd name="connsiteY52" fmla="*/ 1257300 h 1407320"/>
                  <a:gd name="connsiteX53" fmla="*/ 1446036 w 2141361"/>
                  <a:gd name="connsiteY53" fmla="*/ 1266825 h 1407320"/>
                  <a:gd name="connsiteX54" fmla="*/ 1448417 w 2141361"/>
                  <a:gd name="connsiteY54" fmla="*/ 1350169 h 1407320"/>
                  <a:gd name="connsiteX55" fmla="*/ 1450799 w 2141361"/>
                  <a:gd name="connsiteY55" fmla="*/ 1359694 h 1407320"/>
                  <a:gd name="connsiteX56" fmla="*/ 1453180 w 2141361"/>
                  <a:gd name="connsiteY56" fmla="*/ 1371600 h 1407320"/>
                  <a:gd name="connsiteX57" fmla="*/ 1450799 w 2141361"/>
                  <a:gd name="connsiteY57" fmla="*/ 1404937 h 1407320"/>
                  <a:gd name="connsiteX58" fmla="*/ 1443655 w 2141361"/>
                  <a:gd name="connsiteY58" fmla="*/ 1407319 h 1407320"/>
                  <a:gd name="connsiteX59" fmla="*/ 972167 w 2141361"/>
                  <a:gd name="connsiteY59" fmla="*/ 1402556 h 1407320"/>
                  <a:gd name="connsiteX60" fmla="*/ 917399 w 2141361"/>
                  <a:gd name="connsiteY60" fmla="*/ 1400175 h 1407320"/>
                  <a:gd name="connsiteX61" fmla="*/ 895967 w 2141361"/>
                  <a:gd name="connsiteY61" fmla="*/ 1397794 h 1407320"/>
                  <a:gd name="connsiteX62" fmla="*/ 826911 w 2141361"/>
                  <a:gd name="connsiteY62" fmla="*/ 1390650 h 1407320"/>
                  <a:gd name="connsiteX63" fmla="*/ 736424 w 2141361"/>
                  <a:gd name="connsiteY63" fmla="*/ 1393031 h 1407320"/>
                  <a:gd name="connsiteX64" fmla="*/ 731661 w 2141361"/>
                  <a:gd name="connsiteY64" fmla="*/ 1383506 h 1407320"/>
                  <a:gd name="connsiteX65" fmla="*/ 726899 w 2141361"/>
                  <a:gd name="connsiteY65" fmla="*/ 1221581 h 1407320"/>
                  <a:gd name="connsiteX66" fmla="*/ 724517 w 2141361"/>
                  <a:gd name="connsiteY66" fmla="*/ 883444 h 1407320"/>
                  <a:gd name="connsiteX67" fmla="*/ 719755 w 2141361"/>
                  <a:gd name="connsiteY67" fmla="*/ 852487 h 1407320"/>
                  <a:gd name="connsiteX68" fmla="*/ 717374 w 2141361"/>
                  <a:gd name="connsiteY68" fmla="*/ 745331 h 1407320"/>
                  <a:gd name="connsiteX69" fmla="*/ 714992 w 2141361"/>
                  <a:gd name="connsiteY69" fmla="*/ 735806 h 1407320"/>
                  <a:gd name="connsiteX70" fmla="*/ 717374 w 2141361"/>
                  <a:gd name="connsiteY70" fmla="*/ 702469 h 1407320"/>
                  <a:gd name="connsiteX71" fmla="*/ 722136 w 2141361"/>
                  <a:gd name="connsiteY71" fmla="*/ 692944 h 1407320"/>
                  <a:gd name="connsiteX72" fmla="*/ 726899 w 2141361"/>
                  <a:gd name="connsiteY72" fmla="*/ 685800 h 1407320"/>
                  <a:gd name="connsiteX73" fmla="*/ 48242 w 2141361"/>
                  <a:gd name="connsiteY73" fmla="*/ 707231 h 1407320"/>
                  <a:gd name="connsiteX74" fmla="*/ 53005 w 2141361"/>
                  <a:gd name="connsiteY74" fmla="*/ 16669 h 1407320"/>
                  <a:gd name="connsiteX0" fmla="*/ 53005 w 2141361"/>
                  <a:gd name="connsiteY0" fmla="*/ 51864 h 1442515"/>
                  <a:gd name="connsiteX1" fmla="*/ 795955 w 2141361"/>
                  <a:gd name="connsiteY1" fmla="*/ 49482 h 1442515"/>
                  <a:gd name="connsiteX2" fmla="*/ 1112661 w 2141361"/>
                  <a:gd name="connsiteY2" fmla="*/ 49482 h 1442515"/>
                  <a:gd name="connsiteX3" fmla="*/ 1124567 w 2141361"/>
                  <a:gd name="connsiteY3" fmla="*/ 47101 h 1442515"/>
                  <a:gd name="connsiteX4" fmla="*/ 1276967 w 2141361"/>
                  <a:gd name="connsiteY4" fmla="*/ 44720 h 1442515"/>
                  <a:gd name="connsiteX5" fmla="*/ 1903236 w 2141361"/>
                  <a:gd name="connsiteY5" fmla="*/ 42339 h 1442515"/>
                  <a:gd name="connsiteX6" fmla="*/ 1910380 w 2141361"/>
                  <a:gd name="connsiteY6" fmla="*/ 39957 h 1442515"/>
                  <a:gd name="connsiteX7" fmla="*/ 1974674 w 2141361"/>
                  <a:gd name="connsiteY7" fmla="*/ 35195 h 1442515"/>
                  <a:gd name="connsiteX8" fmla="*/ 2031824 w 2141361"/>
                  <a:gd name="connsiteY8" fmla="*/ 37576 h 1442515"/>
                  <a:gd name="connsiteX9" fmla="*/ 2048492 w 2141361"/>
                  <a:gd name="connsiteY9" fmla="*/ 39957 h 1442515"/>
                  <a:gd name="connsiteX10" fmla="*/ 2074686 w 2141361"/>
                  <a:gd name="connsiteY10" fmla="*/ 47101 h 1442515"/>
                  <a:gd name="connsiteX11" fmla="*/ 2110405 w 2141361"/>
                  <a:gd name="connsiteY11" fmla="*/ 49482 h 1442515"/>
                  <a:gd name="connsiteX12" fmla="*/ 2141361 w 2141361"/>
                  <a:gd name="connsiteY12" fmla="*/ 54245 h 1442515"/>
                  <a:gd name="connsiteX13" fmla="*/ 2138980 w 2141361"/>
                  <a:gd name="connsiteY13" fmla="*/ 225695 h 1442515"/>
                  <a:gd name="connsiteX14" fmla="*/ 2136599 w 2141361"/>
                  <a:gd name="connsiteY14" fmla="*/ 273320 h 1442515"/>
                  <a:gd name="connsiteX15" fmla="*/ 2129455 w 2141361"/>
                  <a:gd name="connsiteY15" fmla="*/ 394764 h 1442515"/>
                  <a:gd name="connsiteX16" fmla="*/ 2127074 w 2141361"/>
                  <a:gd name="connsiteY16" fmla="*/ 425720 h 1442515"/>
                  <a:gd name="connsiteX17" fmla="*/ 2122311 w 2141361"/>
                  <a:gd name="connsiteY17" fmla="*/ 509064 h 1442515"/>
                  <a:gd name="connsiteX18" fmla="*/ 2119930 w 2141361"/>
                  <a:gd name="connsiteY18" fmla="*/ 518589 h 1442515"/>
                  <a:gd name="connsiteX19" fmla="*/ 2117549 w 2141361"/>
                  <a:gd name="connsiteY19" fmla="*/ 535257 h 1442515"/>
                  <a:gd name="connsiteX20" fmla="*/ 2119930 w 2141361"/>
                  <a:gd name="connsiteY20" fmla="*/ 618601 h 1442515"/>
                  <a:gd name="connsiteX21" fmla="*/ 2122311 w 2141361"/>
                  <a:gd name="connsiteY21" fmla="*/ 630507 h 1442515"/>
                  <a:gd name="connsiteX22" fmla="*/ 2124692 w 2141361"/>
                  <a:gd name="connsiteY22" fmla="*/ 663845 h 1442515"/>
                  <a:gd name="connsiteX23" fmla="*/ 2127074 w 2141361"/>
                  <a:gd name="connsiteY23" fmla="*/ 673370 h 1442515"/>
                  <a:gd name="connsiteX24" fmla="*/ 2129455 w 2141361"/>
                  <a:gd name="connsiteY24" fmla="*/ 687657 h 1442515"/>
                  <a:gd name="connsiteX25" fmla="*/ 2136599 w 2141361"/>
                  <a:gd name="connsiteY25" fmla="*/ 713851 h 1442515"/>
                  <a:gd name="connsiteX26" fmla="*/ 2138980 w 2141361"/>
                  <a:gd name="connsiteY26" fmla="*/ 732901 h 1442515"/>
                  <a:gd name="connsiteX27" fmla="*/ 1884186 w 2141361"/>
                  <a:gd name="connsiteY27" fmla="*/ 761476 h 1442515"/>
                  <a:gd name="connsiteX28" fmla="*/ 1779411 w 2141361"/>
                  <a:gd name="connsiteY28" fmla="*/ 766239 h 1442515"/>
                  <a:gd name="connsiteX29" fmla="*/ 1765124 w 2141361"/>
                  <a:gd name="connsiteY29" fmla="*/ 771001 h 1442515"/>
                  <a:gd name="connsiteX30" fmla="*/ 1653205 w 2141361"/>
                  <a:gd name="connsiteY30" fmla="*/ 773382 h 1442515"/>
                  <a:gd name="connsiteX31" fmla="*/ 1584149 w 2141361"/>
                  <a:gd name="connsiteY31" fmla="*/ 775764 h 1442515"/>
                  <a:gd name="connsiteX32" fmla="*/ 1512711 w 2141361"/>
                  <a:gd name="connsiteY32" fmla="*/ 773382 h 1442515"/>
                  <a:gd name="connsiteX33" fmla="*/ 1500805 w 2141361"/>
                  <a:gd name="connsiteY33" fmla="*/ 771001 h 1442515"/>
                  <a:gd name="connsiteX34" fmla="*/ 1484136 w 2141361"/>
                  <a:gd name="connsiteY34" fmla="*/ 768620 h 1442515"/>
                  <a:gd name="connsiteX35" fmla="*/ 1443655 w 2141361"/>
                  <a:gd name="connsiteY35" fmla="*/ 761476 h 1442515"/>
                  <a:gd name="connsiteX36" fmla="*/ 1429367 w 2141361"/>
                  <a:gd name="connsiteY36" fmla="*/ 766239 h 1442515"/>
                  <a:gd name="connsiteX37" fmla="*/ 1426986 w 2141361"/>
                  <a:gd name="connsiteY37" fmla="*/ 840057 h 1442515"/>
                  <a:gd name="connsiteX38" fmla="*/ 1424605 w 2141361"/>
                  <a:gd name="connsiteY38" fmla="*/ 887682 h 1442515"/>
                  <a:gd name="connsiteX39" fmla="*/ 1419842 w 2141361"/>
                  <a:gd name="connsiteY39" fmla="*/ 911495 h 1442515"/>
                  <a:gd name="connsiteX40" fmla="*/ 1415080 w 2141361"/>
                  <a:gd name="connsiteY40" fmla="*/ 935307 h 1442515"/>
                  <a:gd name="connsiteX41" fmla="*/ 1412699 w 2141361"/>
                  <a:gd name="connsiteY41" fmla="*/ 1028176 h 1442515"/>
                  <a:gd name="connsiteX42" fmla="*/ 1410317 w 2141361"/>
                  <a:gd name="connsiteY42" fmla="*/ 1040082 h 1442515"/>
                  <a:gd name="connsiteX43" fmla="*/ 1415080 w 2141361"/>
                  <a:gd name="connsiteY43" fmla="*/ 1144857 h 1442515"/>
                  <a:gd name="connsiteX44" fmla="*/ 1417461 w 2141361"/>
                  <a:gd name="connsiteY44" fmla="*/ 1180576 h 1442515"/>
                  <a:gd name="connsiteX45" fmla="*/ 1422224 w 2141361"/>
                  <a:gd name="connsiteY45" fmla="*/ 1194864 h 1442515"/>
                  <a:gd name="connsiteX46" fmla="*/ 1424605 w 2141361"/>
                  <a:gd name="connsiteY46" fmla="*/ 1204389 h 1442515"/>
                  <a:gd name="connsiteX47" fmla="*/ 1426986 w 2141361"/>
                  <a:gd name="connsiteY47" fmla="*/ 1228201 h 1442515"/>
                  <a:gd name="connsiteX48" fmla="*/ 1429367 w 2141361"/>
                  <a:gd name="connsiteY48" fmla="*/ 1237726 h 1442515"/>
                  <a:gd name="connsiteX49" fmla="*/ 1434130 w 2141361"/>
                  <a:gd name="connsiteY49" fmla="*/ 1256776 h 1442515"/>
                  <a:gd name="connsiteX50" fmla="*/ 1441274 w 2141361"/>
                  <a:gd name="connsiteY50" fmla="*/ 1273445 h 1442515"/>
                  <a:gd name="connsiteX51" fmla="*/ 1443655 w 2141361"/>
                  <a:gd name="connsiteY51" fmla="*/ 1292495 h 1442515"/>
                  <a:gd name="connsiteX52" fmla="*/ 1446036 w 2141361"/>
                  <a:gd name="connsiteY52" fmla="*/ 1302020 h 1442515"/>
                  <a:gd name="connsiteX53" fmla="*/ 1448417 w 2141361"/>
                  <a:gd name="connsiteY53" fmla="*/ 1385364 h 1442515"/>
                  <a:gd name="connsiteX54" fmla="*/ 1450799 w 2141361"/>
                  <a:gd name="connsiteY54" fmla="*/ 1394889 h 1442515"/>
                  <a:gd name="connsiteX55" fmla="*/ 1453180 w 2141361"/>
                  <a:gd name="connsiteY55" fmla="*/ 1406795 h 1442515"/>
                  <a:gd name="connsiteX56" fmla="*/ 1450799 w 2141361"/>
                  <a:gd name="connsiteY56" fmla="*/ 1440132 h 1442515"/>
                  <a:gd name="connsiteX57" fmla="*/ 1443655 w 2141361"/>
                  <a:gd name="connsiteY57" fmla="*/ 1442514 h 1442515"/>
                  <a:gd name="connsiteX58" fmla="*/ 972167 w 2141361"/>
                  <a:gd name="connsiteY58" fmla="*/ 1437751 h 1442515"/>
                  <a:gd name="connsiteX59" fmla="*/ 917399 w 2141361"/>
                  <a:gd name="connsiteY59" fmla="*/ 1435370 h 1442515"/>
                  <a:gd name="connsiteX60" fmla="*/ 895967 w 2141361"/>
                  <a:gd name="connsiteY60" fmla="*/ 1432989 h 1442515"/>
                  <a:gd name="connsiteX61" fmla="*/ 826911 w 2141361"/>
                  <a:gd name="connsiteY61" fmla="*/ 1425845 h 1442515"/>
                  <a:gd name="connsiteX62" fmla="*/ 736424 w 2141361"/>
                  <a:gd name="connsiteY62" fmla="*/ 1428226 h 1442515"/>
                  <a:gd name="connsiteX63" fmla="*/ 731661 w 2141361"/>
                  <a:gd name="connsiteY63" fmla="*/ 1418701 h 1442515"/>
                  <a:gd name="connsiteX64" fmla="*/ 726899 w 2141361"/>
                  <a:gd name="connsiteY64" fmla="*/ 1256776 h 1442515"/>
                  <a:gd name="connsiteX65" fmla="*/ 724517 w 2141361"/>
                  <a:gd name="connsiteY65" fmla="*/ 918639 h 1442515"/>
                  <a:gd name="connsiteX66" fmla="*/ 719755 w 2141361"/>
                  <a:gd name="connsiteY66" fmla="*/ 887682 h 1442515"/>
                  <a:gd name="connsiteX67" fmla="*/ 717374 w 2141361"/>
                  <a:gd name="connsiteY67" fmla="*/ 780526 h 1442515"/>
                  <a:gd name="connsiteX68" fmla="*/ 714992 w 2141361"/>
                  <a:gd name="connsiteY68" fmla="*/ 771001 h 1442515"/>
                  <a:gd name="connsiteX69" fmla="*/ 717374 w 2141361"/>
                  <a:gd name="connsiteY69" fmla="*/ 737664 h 1442515"/>
                  <a:gd name="connsiteX70" fmla="*/ 722136 w 2141361"/>
                  <a:gd name="connsiteY70" fmla="*/ 728139 h 1442515"/>
                  <a:gd name="connsiteX71" fmla="*/ 726899 w 2141361"/>
                  <a:gd name="connsiteY71" fmla="*/ 720995 h 1442515"/>
                  <a:gd name="connsiteX72" fmla="*/ 48242 w 2141361"/>
                  <a:gd name="connsiteY72" fmla="*/ 742426 h 1442515"/>
                  <a:gd name="connsiteX73" fmla="*/ 53005 w 2141361"/>
                  <a:gd name="connsiteY73" fmla="*/ 51864 h 1442515"/>
                  <a:gd name="connsiteX0" fmla="*/ 4764 w 2093120"/>
                  <a:gd name="connsiteY0" fmla="*/ 51864 h 1442515"/>
                  <a:gd name="connsiteX1" fmla="*/ 747714 w 2093120"/>
                  <a:gd name="connsiteY1" fmla="*/ 49482 h 1442515"/>
                  <a:gd name="connsiteX2" fmla="*/ 1064420 w 2093120"/>
                  <a:gd name="connsiteY2" fmla="*/ 49482 h 1442515"/>
                  <a:gd name="connsiteX3" fmla="*/ 1076326 w 2093120"/>
                  <a:gd name="connsiteY3" fmla="*/ 47101 h 1442515"/>
                  <a:gd name="connsiteX4" fmla="*/ 1228726 w 2093120"/>
                  <a:gd name="connsiteY4" fmla="*/ 44720 h 1442515"/>
                  <a:gd name="connsiteX5" fmla="*/ 1854995 w 2093120"/>
                  <a:gd name="connsiteY5" fmla="*/ 42339 h 1442515"/>
                  <a:gd name="connsiteX6" fmla="*/ 1862139 w 2093120"/>
                  <a:gd name="connsiteY6" fmla="*/ 39957 h 1442515"/>
                  <a:gd name="connsiteX7" fmla="*/ 1926433 w 2093120"/>
                  <a:gd name="connsiteY7" fmla="*/ 35195 h 1442515"/>
                  <a:gd name="connsiteX8" fmla="*/ 1983583 w 2093120"/>
                  <a:gd name="connsiteY8" fmla="*/ 37576 h 1442515"/>
                  <a:gd name="connsiteX9" fmla="*/ 2000251 w 2093120"/>
                  <a:gd name="connsiteY9" fmla="*/ 39957 h 1442515"/>
                  <a:gd name="connsiteX10" fmla="*/ 2026445 w 2093120"/>
                  <a:gd name="connsiteY10" fmla="*/ 47101 h 1442515"/>
                  <a:gd name="connsiteX11" fmla="*/ 2062164 w 2093120"/>
                  <a:gd name="connsiteY11" fmla="*/ 49482 h 1442515"/>
                  <a:gd name="connsiteX12" fmla="*/ 2093120 w 2093120"/>
                  <a:gd name="connsiteY12" fmla="*/ 54245 h 1442515"/>
                  <a:gd name="connsiteX13" fmla="*/ 2090739 w 2093120"/>
                  <a:gd name="connsiteY13" fmla="*/ 225695 h 1442515"/>
                  <a:gd name="connsiteX14" fmla="*/ 2088358 w 2093120"/>
                  <a:gd name="connsiteY14" fmla="*/ 273320 h 1442515"/>
                  <a:gd name="connsiteX15" fmla="*/ 2081214 w 2093120"/>
                  <a:gd name="connsiteY15" fmla="*/ 394764 h 1442515"/>
                  <a:gd name="connsiteX16" fmla="*/ 2078833 w 2093120"/>
                  <a:gd name="connsiteY16" fmla="*/ 425720 h 1442515"/>
                  <a:gd name="connsiteX17" fmla="*/ 2074070 w 2093120"/>
                  <a:gd name="connsiteY17" fmla="*/ 509064 h 1442515"/>
                  <a:gd name="connsiteX18" fmla="*/ 2071689 w 2093120"/>
                  <a:gd name="connsiteY18" fmla="*/ 518589 h 1442515"/>
                  <a:gd name="connsiteX19" fmla="*/ 2069308 w 2093120"/>
                  <a:gd name="connsiteY19" fmla="*/ 535257 h 1442515"/>
                  <a:gd name="connsiteX20" fmla="*/ 2071689 w 2093120"/>
                  <a:gd name="connsiteY20" fmla="*/ 618601 h 1442515"/>
                  <a:gd name="connsiteX21" fmla="*/ 2074070 w 2093120"/>
                  <a:gd name="connsiteY21" fmla="*/ 630507 h 1442515"/>
                  <a:gd name="connsiteX22" fmla="*/ 2076451 w 2093120"/>
                  <a:gd name="connsiteY22" fmla="*/ 663845 h 1442515"/>
                  <a:gd name="connsiteX23" fmla="*/ 2078833 w 2093120"/>
                  <a:gd name="connsiteY23" fmla="*/ 673370 h 1442515"/>
                  <a:gd name="connsiteX24" fmla="*/ 2081214 w 2093120"/>
                  <a:gd name="connsiteY24" fmla="*/ 687657 h 1442515"/>
                  <a:gd name="connsiteX25" fmla="*/ 2088358 w 2093120"/>
                  <a:gd name="connsiteY25" fmla="*/ 713851 h 1442515"/>
                  <a:gd name="connsiteX26" fmla="*/ 2090739 w 2093120"/>
                  <a:gd name="connsiteY26" fmla="*/ 732901 h 1442515"/>
                  <a:gd name="connsiteX27" fmla="*/ 1835945 w 2093120"/>
                  <a:gd name="connsiteY27" fmla="*/ 761476 h 1442515"/>
                  <a:gd name="connsiteX28" fmla="*/ 1731170 w 2093120"/>
                  <a:gd name="connsiteY28" fmla="*/ 766239 h 1442515"/>
                  <a:gd name="connsiteX29" fmla="*/ 1716883 w 2093120"/>
                  <a:gd name="connsiteY29" fmla="*/ 771001 h 1442515"/>
                  <a:gd name="connsiteX30" fmla="*/ 1604964 w 2093120"/>
                  <a:gd name="connsiteY30" fmla="*/ 773382 h 1442515"/>
                  <a:gd name="connsiteX31" fmla="*/ 1535908 w 2093120"/>
                  <a:gd name="connsiteY31" fmla="*/ 775764 h 1442515"/>
                  <a:gd name="connsiteX32" fmla="*/ 1464470 w 2093120"/>
                  <a:gd name="connsiteY32" fmla="*/ 773382 h 1442515"/>
                  <a:gd name="connsiteX33" fmla="*/ 1452564 w 2093120"/>
                  <a:gd name="connsiteY33" fmla="*/ 771001 h 1442515"/>
                  <a:gd name="connsiteX34" fmla="*/ 1435895 w 2093120"/>
                  <a:gd name="connsiteY34" fmla="*/ 768620 h 1442515"/>
                  <a:gd name="connsiteX35" fmla="*/ 1395414 w 2093120"/>
                  <a:gd name="connsiteY35" fmla="*/ 761476 h 1442515"/>
                  <a:gd name="connsiteX36" fmla="*/ 1381126 w 2093120"/>
                  <a:gd name="connsiteY36" fmla="*/ 766239 h 1442515"/>
                  <a:gd name="connsiteX37" fmla="*/ 1378745 w 2093120"/>
                  <a:gd name="connsiteY37" fmla="*/ 840057 h 1442515"/>
                  <a:gd name="connsiteX38" fmla="*/ 1376364 w 2093120"/>
                  <a:gd name="connsiteY38" fmla="*/ 887682 h 1442515"/>
                  <a:gd name="connsiteX39" fmla="*/ 1371601 w 2093120"/>
                  <a:gd name="connsiteY39" fmla="*/ 911495 h 1442515"/>
                  <a:gd name="connsiteX40" fmla="*/ 1366839 w 2093120"/>
                  <a:gd name="connsiteY40" fmla="*/ 935307 h 1442515"/>
                  <a:gd name="connsiteX41" fmla="*/ 1364458 w 2093120"/>
                  <a:gd name="connsiteY41" fmla="*/ 1028176 h 1442515"/>
                  <a:gd name="connsiteX42" fmla="*/ 1362076 w 2093120"/>
                  <a:gd name="connsiteY42" fmla="*/ 1040082 h 1442515"/>
                  <a:gd name="connsiteX43" fmla="*/ 1366839 w 2093120"/>
                  <a:gd name="connsiteY43" fmla="*/ 1144857 h 1442515"/>
                  <a:gd name="connsiteX44" fmla="*/ 1369220 w 2093120"/>
                  <a:gd name="connsiteY44" fmla="*/ 1180576 h 1442515"/>
                  <a:gd name="connsiteX45" fmla="*/ 1373983 w 2093120"/>
                  <a:gd name="connsiteY45" fmla="*/ 1194864 h 1442515"/>
                  <a:gd name="connsiteX46" fmla="*/ 1376364 w 2093120"/>
                  <a:gd name="connsiteY46" fmla="*/ 1204389 h 1442515"/>
                  <a:gd name="connsiteX47" fmla="*/ 1378745 w 2093120"/>
                  <a:gd name="connsiteY47" fmla="*/ 1228201 h 1442515"/>
                  <a:gd name="connsiteX48" fmla="*/ 1381126 w 2093120"/>
                  <a:gd name="connsiteY48" fmla="*/ 1237726 h 1442515"/>
                  <a:gd name="connsiteX49" fmla="*/ 1385889 w 2093120"/>
                  <a:gd name="connsiteY49" fmla="*/ 1256776 h 1442515"/>
                  <a:gd name="connsiteX50" fmla="*/ 1393033 w 2093120"/>
                  <a:gd name="connsiteY50" fmla="*/ 1273445 h 1442515"/>
                  <a:gd name="connsiteX51" fmla="*/ 1395414 w 2093120"/>
                  <a:gd name="connsiteY51" fmla="*/ 1292495 h 1442515"/>
                  <a:gd name="connsiteX52" fmla="*/ 1397795 w 2093120"/>
                  <a:gd name="connsiteY52" fmla="*/ 1302020 h 1442515"/>
                  <a:gd name="connsiteX53" fmla="*/ 1400176 w 2093120"/>
                  <a:gd name="connsiteY53" fmla="*/ 1385364 h 1442515"/>
                  <a:gd name="connsiteX54" fmla="*/ 1402558 w 2093120"/>
                  <a:gd name="connsiteY54" fmla="*/ 1394889 h 1442515"/>
                  <a:gd name="connsiteX55" fmla="*/ 1404939 w 2093120"/>
                  <a:gd name="connsiteY55" fmla="*/ 1406795 h 1442515"/>
                  <a:gd name="connsiteX56" fmla="*/ 1402558 w 2093120"/>
                  <a:gd name="connsiteY56" fmla="*/ 1440132 h 1442515"/>
                  <a:gd name="connsiteX57" fmla="*/ 1395414 w 2093120"/>
                  <a:gd name="connsiteY57" fmla="*/ 1442514 h 1442515"/>
                  <a:gd name="connsiteX58" fmla="*/ 923926 w 2093120"/>
                  <a:gd name="connsiteY58" fmla="*/ 1437751 h 1442515"/>
                  <a:gd name="connsiteX59" fmla="*/ 869158 w 2093120"/>
                  <a:gd name="connsiteY59" fmla="*/ 1435370 h 1442515"/>
                  <a:gd name="connsiteX60" fmla="*/ 847726 w 2093120"/>
                  <a:gd name="connsiteY60" fmla="*/ 1432989 h 1442515"/>
                  <a:gd name="connsiteX61" fmla="*/ 778670 w 2093120"/>
                  <a:gd name="connsiteY61" fmla="*/ 1425845 h 1442515"/>
                  <a:gd name="connsiteX62" fmla="*/ 688183 w 2093120"/>
                  <a:gd name="connsiteY62" fmla="*/ 1428226 h 1442515"/>
                  <a:gd name="connsiteX63" fmla="*/ 683420 w 2093120"/>
                  <a:gd name="connsiteY63" fmla="*/ 1418701 h 1442515"/>
                  <a:gd name="connsiteX64" fmla="*/ 678658 w 2093120"/>
                  <a:gd name="connsiteY64" fmla="*/ 1256776 h 1442515"/>
                  <a:gd name="connsiteX65" fmla="*/ 676276 w 2093120"/>
                  <a:gd name="connsiteY65" fmla="*/ 918639 h 1442515"/>
                  <a:gd name="connsiteX66" fmla="*/ 671514 w 2093120"/>
                  <a:gd name="connsiteY66" fmla="*/ 887682 h 1442515"/>
                  <a:gd name="connsiteX67" fmla="*/ 669133 w 2093120"/>
                  <a:gd name="connsiteY67" fmla="*/ 780526 h 1442515"/>
                  <a:gd name="connsiteX68" fmla="*/ 666751 w 2093120"/>
                  <a:gd name="connsiteY68" fmla="*/ 771001 h 1442515"/>
                  <a:gd name="connsiteX69" fmla="*/ 669133 w 2093120"/>
                  <a:gd name="connsiteY69" fmla="*/ 737664 h 1442515"/>
                  <a:gd name="connsiteX70" fmla="*/ 673895 w 2093120"/>
                  <a:gd name="connsiteY70" fmla="*/ 728139 h 1442515"/>
                  <a:gd name="connsiteX71" fmla="*/ 678658 w 2093120"/>
                  <a:gd name="connsiteY71" fmla="*/ 720995 h 1442515"/>
                  <a:gd name="connsiteX72" fmla="*/ 1 w 2093120"/>
                  <a:gd name="connsiteY72" fmla="*/ 742426 h 1442515"/>
                  <a:gd name="connsiteX73" fmla="*/ 4764 w 2093120"/>
                  <a:gd name="connsiteY73" fmla="*/ 51864 h 1442515"/>
                  <a:gd name="connsiteX0" fmla="*/ 90010 w 2178366"/>
                  <a:gd name="connsiteY0" fmla="*/ 51864 h 1442515"/>
                  <a:gd name="connsiteX1" fmla="*/ 832960 w 2178366"/>
                  <a:gd name="connsiteY1" fmla="*/ 49482 h 1442515"/>
                  <a:gd name="connsiteX2" fmla="*/ 1149666 w 2178366"/>
                  <a:gd name="connsiteY2" fmla="*/ 49482 h 1442515"/>
                  <a:gd name="connsiteX3" fmla="*/ 1161572 w 2178366"/>
                  <a:gd name="connsiteY3" fmla="*/ 47101 h 1442515"/>
                  <a:gd name="connsiteX4" fmla="*/ 1313972 w 2178366"/>
                  <a:gd name="connsiteY4" fmla="*/ 44720 h 1442515"/>
                  <a:gd name="connsiteX5" fmla="*/ 1940241 w 2178366"/>
                  <a:gd name="connsiteY5" fmla="*/ 42339 h 1442515"/>
                  <a:gd name="connsiteX6" fmla="*/ 1947385 w 2178366"/>
                  <a:gd name="connsiteY6" fmla="*/ 39957 h 1442515"/>
                  <a:gd name="connsiteX7" fmla="*/ 2011679 w 2178366"/>
                  <a:gd name="connsiteY7" fmla="*/ 35195 h 1442515"/>
                  <a:gd name="connsiteX8" fmla="*/ 2068829 w 2178366"/>
                  <a:gd name="connsiteY8" fmla="*/ 37576 h 1442515"/>
                  <a:gd name="connsiteX9" fmla="*/ 2085497 w 2178366"/>
                  <a:gd name="connsiteY9" fmla="*/ 39957 h 1442515"/>
                  <a:gd name="connsiteX10" fmla="*/ 2111691 w 2178366"/>
                  <a:gd name="connsiteY10" fmla="*/ 47101 h 1442515"/>
                  <a:gd name="connsiteX11" fmla="*/ 2147410 w 2178366"/>
                  <a:gd name="connsiteY11" fmla="*/ 49482 h 1442515"/>
                  <a:gd name="connsiteX12" fmla="*/ 2178366 w 2178366"/>
                  <a:gd name="connsiteY12" fmla="*/ 54245 h 1442515"/>
                  <a:gd name="connsiteX13" fmla="*/ 2175985 w 2178366"/>
                  <a:gd name="connsiteY13" fmla="*/ 225695 h 1442515"/>
                  <a:gd name="connsiteX14" fmla="*/ 2173604 w 2178366"/>
                  <a:gd name="connsiteY14" fmla="*/ 273320 h 1442515"/>
                  <a:gd name="connsiteX15" fmla="*/ 2166460 w 2178366"/>
                  <a:gd name="connsiteY15" fmla="*/ 394764 h 1442515"/>
                  <a:gd name="connsiteX16" fmla="*/ 2164079 w 2178366"/>
                  <a:gd name="connsiteY16" fmla="*/ 425720 h 1442515"/>
                  <a:gd name="connsiteX17" fmla="*/ 2159316 w 2178366"/>
                  <a:gd name="connsiteY17" fmla="*/ 509064 h 1442515"/>
                  <a:gd name="connsiteX18" fmla="*/ 2156935 w 2178366"/>
                  <a:gd name="connsiteY18" fmla="*/ 518589 h 1442515"/>
                  <a:gd name="connsiteX19" fmla="*/ 2154554 w 2178366"/>
                  <a:gd name="connsiteY19" fmla="*/ 535257 h 1442515"/>
                  <a:gd name="connsiteX20" fmla="*/ 2156935 w 2178366"/>
                  <a:gd name="connsiteY20" fmla="*/ 618601 h 1442515"/>
                  <a:gd name="connsiteX21" fmla="*/ 2159316 w 2178366"/>
                  <a:gd name="connsiteY21" fmla="*/ 630507 h 1442515"/>
                  <a:gd name="connsiteX22" fmla="*/ 2161697 w 2178366"/>
                  <a:gd name="connsiteY22" fmla="*/ 663845 h 1442515"/>
                  <a:gd name="connsiteX23" fmla="*/ 2164079 w 2178366"/>
                  <a:gd name="connsiteY23" fmla="*/ 673370 h 1442515"/>
                  <a:gd name="connsiteX24" fmla="*/ 2166460 w 2178366"/>
                  <a:gd name="connsiteY24" fmla="*/ 687657 h 1442515"/>
                  <a:gd name="connsiteX25" fmla="*/ 2173604 w 2178366"/>
                  <a:gd name="connsiteY25" fmla="*/ 713851 h 1442515"/>
                  <a:gd name="connsiteX26" fmla="*/ 2175985 w 2178366"/>
                  <a:gd name="connsiteY26" fmla="*/ 732901 h 1442515"/>
                  <a:gd name="connsiteX27" fmla="*/ 1921191 w 2178366"/>
                  <a:gd name="connsiteY27" fmla="*/ 761476 h 1442515"/>
                  <a:gd name="connsiteX28" fmla="*/ 1816416 w 2178366"/>
                  <a:gd name="connsiteY28" fmla="*/ 766239 h 1442515"/>
                  <a:gd name="connsiteX29" fmla="*/ 1802129 w 2178366"/>
                  <a:gd name="connsiteY29" fmla="*/ 771001 h 1442515"/>
                  <a:gd name="connsiteX30" fmla="*/ 1690210 w 2178366"/>
                  <a:gd name="connsiteY30" fmla="*/ 773382 h 1442515"/>
                  <a:gd name="connsiteX31" fmla="*/ 1621154 w 2178366"/>
                  <a:gd name="connsiteY31" fmla="*/ 775764 h 1442515"/>
                  <a:gd name="connsiteX32" fmla="*/ 1549716 w 2178366"/>
                  <a:gd name="connsiteY32" fmla="*/ 773382 h 1442515"/>
                  <a:gd name="connsiteX33" fmla="*/ 1537810 w 2178366"/>
                  <a:gd name="connsiteY33" fmla="*/ 771001 h 1442515"/>
                  <a:gd name="connsiteX34" fmla="*/ 1521141 w 2178366"/>
                  <a:gd name="connsiteY34" fmla="*/ 768620 h 1442515"/>
                  <a:gd name="connsiteX35" fmla="*/ 1480660 w 2178366"/>
                  <a:gd name="connsiteY35" fmla="*/ 761476 h 1442515"/>
                  <a:gd name="connsiteX36" fmla="*/ 1466372 w 2178366"/>
                  <a:gd name="connsiteY36" fmla="*/ 766239 h 1442515"/>
                  <a:gd name="connsiteX37" fmla="*/ 1463991 w 2178366"/>
                  <a:gd name="connsiteY37" fmla="*/ 840057 h 1442515"/>
                  <a:gd name="connsiteX38" fmla="*/ 1461610 w 2178366"/>
                  <a:gd name="connsiteY38" fmla="*/ 887682 h 1442515"/>
                  <a:gd name="connsiteX39" fmla="*/ 1456847 w 2178366"/>
                  <a:gd name="connsiteY39" fmla="*/ 911495 h 1442515"/>
                  <a:gd name="connsiteX40" fmla="*/ 1452085 w 2178366"/>
                  <a:gd name="connsiteY40" fmla="*/ 935307 h 1442515"/>
                  <a:gd name="connsiteX41" fmla="*/ 1449704 w 2178366"/>
                  <a:gd name="connsiteY41" fmla="*/ 1028176 h 1442515"/>
                  <a:gd name="connsiteX42" fmla="*/ 1447322 w 2178366"/>
                  <a:gd name="connsiteY42" fmla="*/ 1040082 h 1442515"/>
                  <a:gd name="connsiteX43" fmla="*/ 1452085 w 2178366"/>
                  <a:gd name="connsiteY43" fmla="*/ 1144857 h 1442515"/>
                  <a:gd name="connsiteX44" fmla="*/ 1454466 w 2178366"/>
                  <a:gd name="connsiteY44" fmla="*/ 1180576 h 1442515"/>
                  <a:gd name="connsiteX45" fmla="*/ 1459229 w 2178366"/>
                  <a:gd name="connsiteY45" fmla="*/ 1194864 h 1442515"/>
                  <a:gd name="connsiteX46" fmla="*/ 1461610 w 2178366"/>
                  <a:gd name="connsiteY46" fmla="*/ 1204389 h 1442515"/>
                  <a:gd name="connsiteX47" fmla="*/ 1463991 w 2178366"/>
                  <a:gd name="connsiteY47" fmla="*/ 1228201 h 1442515"/>
                  <a:gd name="connsiteX48" fmla="*/ 1466372 w 2178366"/>
                  <a:gd name="connsiteY48" fmla="*/ 1237726 h 1442515"/>
                  <a:gd name="connsiteX49" fmla="*/ 1471135 w 2178366"/>
                  <a:gd name="connsiteY49" fmla="*/ 1256776 h 1442515"/>
                  <a:gd name="connsiteX50" fmla="*/ 1478279 w 2178366"/>
                  <a:gd name="connsiteY50" fmla="*/ 1273445 h 1442515"/>
                  <a:gd name="connsiteX51" fmla="*/ 1480660 w 2178366"/>
                  <a:gd name="connsiteY51" fmla="*/ 1292495 h 1442515"/>
                  <a:gd name="connsiteX52" fmla="*/ 1483041 w 2178366"/>
                  <a:gd name="connsiteY52" fmla="*/ 1302020 h 1442515"/>
                  <a:gd name="connsiteX53" fmla="*/ 1485422 w 2178366"/>
                  <a:gd name="connsiteY53" fmla="*/ 1385364 h 1442515"/>
                  <a:gd name="connsiteX54" fmla="*/ 1487804 w 2178366"/>
                  <a:gd name="connsiteY54" fmla="*/ 1394889 h 1442515"/>
                  <a:gd name="connsiteX55" fmla="*/ 1490185 w 2178366"/>
                  <a:gd name="connsiteY55" fmla="*/ 1406795 h 1442515"/>
                  <a:gd name="connsiteX56" fmla="*/ 1487804 w 2178366"/>
                  <a:gd name="connsiteY56" fmla="*/ 1440132 h 1442515"/>
                  <a:gd name="connsiteX57" fmla="*/ 1480660 w 2178366"/>
                  <a:gd name="connsiteY57" fmla="*/ 1442514 h 1442515"/>
                  <a:gd name="connsiteX58" fmla="*/ 1009172 w 2178366"/>
                  <a:gd name="connsiteY58" fmla="*/ 1437751 h 1442515"/>
                  <a:gd name="connsiteX59" fmla="*/ 954404 w 2178366"/>
                  <a:gd name="connsiteY59" fmla="*/ 1435370 h 1442515"/>
                  <a:gd name="connsiteX60" fmla="*/ 932972 w 2178366"/>
                  <a:gd name="connsiteY60" fmla="*/ 1432989 h 1442515"/>
                  <a:gd name="connsiteX61" fmla="*/ 863916 w 2178366"/>
                  <a:gd name="connsiteY61" fmla="*/ 1425845 h 1442515"/>
                  <a:gd name="connsiteX62" fmla="*/ 773429 w 2178366"/>
                  <a:gd name="connsiteY62" fmla="*/ 1428226 h 1442515"/>
                  <a:gd name="connsiteX63" fmla="*/ 768666 w 2178366"/>
                  <a:gd name="connsiteY63" fmla="*/ 1418701 h 1442515"/>
                  <a:gd name="connsiteX64" fmla="*/ 763904 w 2178366"/>
                  <a:gd name="connsiteY64" fmla="*/ 1256776 h 1442515"/>
                  <a:gd name="connsiteX65" fmla="*/ 761522 w 2178366"/>
                  <a:gd name="connsiteY65" fmla="*/ 918639 h 1442515"/>
                  <a:gd name="connsiteX66" fmla="*/ 756760 w 2178366"/>
                  <a:gd name="connsiteY66" fmla="*/ 887682 h 1442515"/>
                  <a:gd name="connsiteX67" fmla="*/ 754379 w 2178366"/>
                  <a:gd name="connsiteY67" fmla="*/ 780526 h 1442515"/>
                  <a:gd name="connsiteX68" fmla="*/ 751997 w 2178366"/>
                  <a:gd name="connsiteY68" fmla="*/ 771001 h 1442515"/>
                  <a:gd name="connsiteX69" fmla="*/ 754379 w 2178366"/>
                  <a:gd name="connsiteY69" fmla="*/ 737664 h 1442515"/>
                  <a:gd name="connsiteX70" fmla="*/ 759141 w 2178366"/>
                  <a:gd name="connsiteY70" fmla="*/ 728139 h 1442515"/>
                  <a:gd name="connsiteX71" fmla="*/ 763904 w 2178366"/>
                  <a:gd name="connsiteY71" fmla="*/ 720995 h 1442515"/>
                  <a:gd name="connsiteX72" fmla="*/ 85247 w 2178366"/>
                  <a:gd name="connsiteY72" fmla="*/ 742426 h 1442515"/>
                  <a:gd name="connsiteX73" fmla="*/ 90010 w 2178366"/>
                  <a:gd name="connsiteY73" fmla="*/ 51864 h 1442515"/>
                  <a:gd name="connsiteX0" fmla="*/ 90010 w 2178366"/>
                  <a:gd name="connsiteY0" fmla="*/ 51864 h 1442515"/>
                  <a:gd name="connsiteX1" fmla="*/ 832960 w 2178366"/>
                  <a:gd name="connsiteY1" fmla="*/ 49482 h 1442515"/>
                  <a:gd name="connsiteX2" fmla="*/ 1149666 w 2178366"/>
                  <a:gd name="connsiteY2" fmla="*/ 49482 h 1442515"/>
                  <a:gd name="connsiteX3" fmla="*/ 1161572 w 2178366"/>
                  <a:gd name="connsiteY3" fmla="*/ 47101 h 1442515"/>
                  <a:gd name="connsiteX4" fmla="*/ 1313972 w 2178366"/>
                  <a:gd name="connsiteY4" fmla="*/ 44720 h 1442515"/>
                  <a:gd name="connsiteX5" fmla="*/ 1940241 w 2178366"/>
                  <a:gd name="connsiteY5" fmla="*/ 42339 h 1442515"/>
                  <a:gd name="connsiteX6" fmla="*/ 1947385 w 2178366"/>
                  <a:gd name="connsiteY6" fmla="*/ 39957 h 1442515"/>
                  <a:gd name="connsiteX7" fmla="*/ 2011679 w 2178366"/>
                  <a:gd name="connsiteY7" fmla="*/ 35195 h 1442515"/>
                  <a:gd name="connsiteX8" fmla="*/ 2068829 w 2178366"/>
                  <a:gd name="connsiteY8" fmla="*/ 37576 h 1442515"/>
                  <a:gd name="connsiteX9" fmla="*/ 2085497 w 2178366"/>
                  <a:gd name="connsiteY9" fmla="*/ 39957 h 1442515"/>
                  <a:gd name="connsiteX10" fmla="*/ 2111691 w 2178366"/>
                  <a:gd name="connsiteY10" fmla="*/ 47101 h 1442515"/>
                  <a:gd name="connsiteX11" fmla="*/ 2147410 w 2178366"/>
                  <a:gd name="connsiteY11" fmla="*/ 49482 h 1442515"/>
                  <a:gd name="connsiteX12" fmla="*/ 2178366 w 2178366"/>
                  <a:gd name="connsiteY12" fmla="*/ 54245 h 1442515"/>
                  <a:gd name="connsiteX13" fmla="*/ 2175985 w 2178366"/>
                  <a:gd name="connsiteY13" fmla="*/ 225695 h 1442515"/>
                  <a:gd name="connsiteX14" fmla="*/ 2173604 w 2178366"/>
                  <a:gd name="connsiteY14" fmla="*/ 273320 h 1442515"/>
                  <a:gd name="connsiteX15" fmla="*/ 2166460 w 2178366"/>
                  <a:gd name="connsiteY15" fmla="*/ 394764 h 1442515"/>
                  <a:gd name="connsiteX16" fmla="*/ 2164079 w 2178366"/>
                  <a:gd name="connsiteY16" fmla="*/ 425720 h 1442515"/>
                  <a:gd name="connsiteX17" fmla="*/ 2159316 w 2178366"/>
                  <a:gd name="connsiteY17" fmla="*/ 509064 h 1442515"/>
                  <a:gd name="connsiteX18" fmla="*/ 2156935 w 2178366"/>
                  <a:gd name="connsiteY18" fmla="*/ 518589 h 1442515"/>
                  <a:gd name="connsiteX19" fmla="*/ 2154554 w 2178366"/>
                  <a:gd name="connsiteY19" fmla="*/ 535257 h 1442515"/>
                  <a:gd name="connsiteX20" fmla="*/ 2156935 w 2178366"/>
                  <a:gd name="connsiteY20" fmla="*/ 618601 h 1442515"/>
                  <a:gd name="connsiteX21" fmla="*/ 2159316 w 2178366"/>
                  <a:gd name="connsiteY21" fmla="*/ 630507 h 1442515"/>
                  <a:gd name="connsiteX22" fmla="*/ 2161697 w 2178366"/>
                  <a:gd name="connsiteY22" fmla="*/ 663845 h 1442515"/>
                  <a:gd name="connsiteX23" fmla="*/ 2164079 w 2178366"/>
                  <a:gd name="connsiteY23" fmla="*/ 673370 h 1442515"/>
                  <a:gd name="connsiteX24" fmla="*/ 2166460 w 2178366"/>
                  <a:gd name="connsiteY24" fmla="*/ 687657 h 1442515"/>
                  <a:gd name="connsiteX25" fmla="*/ 2173604 w 2178366"/>
                  <a:gd name="connsiteY25" fmla="*/ 713851 h 1442515"/>
                  <a:gd name="connsiteX26" fmla="*/ 2175985 w 2178366"/>
                  <a:gd name="connsiteY26" fmla="*/ 732901 h 1442515"/>
                  <a:gd name="connsiteX27" fmla="*/ 1921191 w 2178366"/>
                  <a:gd name="connsiteY27" fmla="*/ 761476 h 1442515"/>
                  <a:gd name="connsiteX28" fmla="*/ 1816416 w 2178366"/>
                  <a:gd name="connsiteY28" fmla="*/ 766239 h 1442515"/>
                  <a:gd name="connsiteX29" fmla="*/ 1802129 w 2178366"/>
                  <a:gd name="connsiteY29" fmla="*/ 771001 h 1442515"/>
                  <a:gd name="connsiteX30" fmla="*/ 1690210 w 2178366"/>
                  <a:gd name="connsiteY30" fmla="*/ 773382 h 1442515"/>
                  <a:gd name="connsiteX31" fmla="*/ 1621154 w 2178366"/>
                  <a:gd name="connsiteY31" fmla="*/ 775764 h 1442515"/>
                  <a:gd name="connsiteX32" fmla="*/ 1549716 w 2178366"/>
                  <a:gd name="connsiteY32" fmla="*/ 773382 h 1442515"/>
                  <a:gd name="connsiteX33" fmla="*/ 1537810 w 2178366"/>
                  <a:gd name="connsiteY33" fmla="*/ 771001 h 1442515"/>
                  <a:gd name="connsiteX34" fmla="*/ 1521141 w 2178366"/>
                  <a:gd name="connsiteY34" fmla="*/ 768620 h 1442515"/>
                  <a:gd name="connsiteX35" fmla="*/ 1480660 w 2178366"/>
                  <a:gd name="connsiteY35" fmla="*/ 761476 h 1442515"/>
                  <a:gd name="connsiteX36" fmla="*/ 1466372 w 2178366"/>
                  <a:gd name="connsiteY36" fmla="*/ 766239 h 1442515"/>
                  <a:gd name="connsiteX37" fmla="*/ 1463991 w 2178366"/>
                  <a:gd name="connsiteY37" fmla="*/ 840057 h 1442515"/>
                  <a:gd name="connsiteX38" fmla="*/ 1461610 w 2178366"/>
                  <a:gd name="connsiteY38" fmla="*/ 887682 h 1442515"/>
                  <a:gd name="connsiteX39" fmla="*/ 1456847 w 2178366"/>
                  <a:gd name="connsiteY39" fmla="*/ 911495 h 1442515"/>
                  <a:gd name="connsiteX40" fmla="*/ 1452085 w 2178366"/>
                  <a:gd name="connsiteY40" fmla="*/ 935307 h 1442515"/>
                  <a:gd name="connsiteX41" fmla="*/ 1449704 w 2178366"/>
                  <a:gd name="connsiteY41" fmla="*/ 1028176 h 1442515"/>
                  <a:gd name="connsiteX42" fmla="*/ 1447322 w 2178366"/>
                  <a:gd name="connsiteY42" fmla="*/ 1040082 h 1442515"/>
                  <a:gd name="connsiteX43" fmla="*/ 1452085 w 2178366"/>
                  <a:gd name="connsiteY43" fmla="*/ 1144857 h 1442515"/>
                  <a:gd name="connsiteX44" fmla="*/ 1454466 w 2178366"/>
                  <a:gd name="connsiteY44" fmla="*/ 1180576 h 1442515"/>
                  <a:gd name="connsiteX45" fmla="*/ 1459229 w 2178366"/>
                  <a:gd name="connsiteY45" fmla="*/ 1194864 h 1442515"/>
                  <a:gd name="connsiteX46" fmla="*/ 1461610 w 2178366"/>
                  <a:gd name="connsiteY46" fmla="*/ 1204389 h 1442515"/>
                  <a:gd name="connsiteX47" fmla="*/ 1463991 w 2178366"/>
                  <a:gd name="connsiteY47" fmla="*/ 1228201 h 1442515"/>
                  <a:gd name="connsiteX48" fmla="*/ 1466372 w 2178366"/>
                  <a:gd name="connsiteY48" fmla="*/ 1237726 h 1442515"/>
                  <a:gd name="connsiteX49" fmla="*/ 1471135 w 2178366"/>
                  <a:gd name="connsiteY49" fmla="*/ 1256776 h 1442515"/>
                  <a:gd name="connsiteX50" fmla="*/ 1478279 w 2178366"/>
                  <a:gd name="connsiteY50" fmla="*/ 1273445 h 1442515"/>
                  <a:gd name="connsiteX51" fmla="*/ 1480660 w 2178366"/>
                  <a:gd name="connsiteY51" fmla="*/ 1292495 h 1442515"/>
                  <a:gd name="connsiteX52" fmla="*/ 1483041 w 2178366"/>
                  <a:gd name="connsiteY52" fmla="*/ 1302020 h 1442515"/>
                  <a:gd name="connsiteX53" fmla="*/ 1485422 w 2178366"/>
                  <a:gd name="connsiteY53" fmla="*/ 1385364 h 1442515"/>
                  <a:gd name="connsiteX54" fmla="*/ 1487804 w 2178366"/>
                  <a:gd name="connsiteY54" fmla="*/ 1394889 h 1442515"/>
                  <a:gd name="connsiteX55" fmla="*/ 1490185 w 2178366"/>
                  <a:gd name="connsiteY55" fmla="*/ 1406795 h 1442515"/>
                  <a:gd name="connsiteX56" fmla="*/ 1487804 w 2178366"/>
                  <a:gd name="connsiteY56" fmla="*/ 1440132 h 1442515"/>
                  <a:gd name="connsiteX57" fmla="*/ 1480660 w 2178366"/>
                  <a:gd name="connsiteY57" fmla="*/ 1442514 h 1442515"/>
                  <a:gd name="connsiteX58" fmla="*/ 1009172 w 2178366"/>
                  <a:gd name="connsiteY58" fmla="*/ 1437751 h 1442515"/>
                  <a:gd name="connsiteX59" fmla="*/ 954404 w 2178366"/>
                  <a:gd name="connsiteY59" fmla="*/ 1435370 h 1442515"/>
                  <a:gd name="connsiteX60" fmla="*/ 932972 w 2178366"/>
                  <a:gd name="connsiteY60" fmla="*/ 1432989 h 1442515"/>
                  <a:gd name="connsiteX61" fmla="*/ 863916 w 2178366"/>
                  <a:gd name="connsiteY61" fmla="*/ 1425845 h 1442515"/>
                  <a:gd name="connsiteX62" fmla="*/ 773429 w 2178366"/>
                  <a:gd name="connsiteY62" fmla="*/ 1428226 h 1442515"/>
                  <a:gd name="connsiteX63" fmla="*/ 768666 w 2178366"/>
                  <a:gd name="connsiteY63" fmla="*/ 1418701 h 1442515"/>
                  <a:gd name="connsiteX64" fmla="*/ 763904 w 2178366"/>
                  <a:gd name="connsiteY64" fmla="*/ 1256776 h 1442515"/>
                  <a:gd name="connsiteX65" fmla="*/ 761522 w 2178366"/>
                  <a:gd name="connsiteY65" fmla="*/ 918639 h 1442515"/>
                  <a:gd name="connsiteX66" fmla="*/ 756760 w 2178366"/>
                  <a:gd name="connsiteY66" fmla="*/ 887682 h 1442515"/>
                  <a:gd name="connsiteX67" fmla="*/ 754379 w 2178366"/>
                  <a:gd name="connsiteY67" fmla="*/ 780526 h 1442515"/>
                  <a:gd name="connsiteX68" fmla="*/ 751997 w 2178366"/>
                  <a:gd name="connsiteY68" fmla="*/ 771001 h 1442515"/>
                  <a:gd name="connsiteX69" fmla="*/ 754379 w 2178366"/>
                  <a:gd name="connsiteY69" fmla="*/ 737664 h 1442515"/>
                  <a:gd name="connsiteX70" fmla="*/ 759141 w 2178366"/>
                  <a:gd name="connsiteY70" fmla="*/ 728139 h 1442515"/>
                  <a:gd name="connsiteX71" fmla="*/ 763904 w 2178366"/>
                  <a:gd name="connsiteY71" fmla="*/ 720995 h 1442515"/>
                  <a:gd name="connsiteX72" fmla="*/ 85247 w 2178366"/>
                  <a:gd name="connsiteY72" fmla="*/ 742426 h 1442515"/>
                  <a:gd name="connsiteX73" fmla="*/ 90010 w 2178366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680180 w 2094642"/>
                  <a:gd name="connsiteY71" fmla="*/ 720995 h 1442515"/>
                  <a:gd name="connsiteX72" fmla="*/ 1523 w 2094642"/>
                  <a:gd name="connsiteY72" fmla="*/ 742426 h 1442515"/>
                  <a:gd name="connsiteX73" fmla="*/ 6286 w 2094642"/>
                  <a:gd name="connsiteY73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675417 w 2094642"/>
                  <a:gd name="connsiteY70" fmla="*/ 728139 h 1442515"/>
                  <a:gd name="connsiteX71" fmla="*/ 1523 w 2094642"/>
                  <a:gd name="connsiteY71" fmla="*/ 742426 h 1442515"/>
                  <a:gd name="connsiteX72" fmla="*/ 6286 w 2094642"/>
                  <a:gd name="connsiteY72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68273 w 2094642"/>
                  <a:gd name="connsiteY68" fmla="*/ 771001 h 1442515"/>
                  <a:gd name="connsiteX69" fmla="*/ 670655 w 2094642"/>
                  <a:gd name="connsiteY69" fmla="*/ 737664 h 1442515"/>
                  <a:gd name="connsiteX70" fmla="*/ 1523 w 2094642"/>
                  <a:gd name="connsiteY70" fmla="*/ 742426 h 1442515"/>
                  <a:gd name="connsiteX71" fmla="*/ 6286 w 2094642"/>
                  <a:gd name="connsiteY71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80526 h 1442515"/>
                  <a:gd name="connsiteX68" fmla="*/ 670655 w 2094642"/>
                  <a:gd name="connsiteY68" fmla="*/ 737664 h 1442515"/>
                  <a:gd name="connsiteX69" fmla="*/ 1523 w 2094642"/>
                  <a:gd name="connsiteY69" fmla="*/ 742426 h 1442515"/>
                  <a:gd name="connsiteX70" fmla="*/ 6286 w 2094642"/>
                  <a:gd name="connsiteY70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3036 w 2094642"/>
                  <a:gd name="connsiteY66" fmla="*/ 887682 h 1442515"/>
                  <a:gd name="connsiteX67" fmla="*/ 670655 w 2094642"/>
                  <a:gd name="connsiteY67" fmla="*/ 737664 h 1442515"/>
                  <a:gd name="connsiteX68" fmla="*/ 1523 w 2094642"/>
                  <a:gd name="connsiteY68" fmla="*/ 742426 h 1442515"/>
                  <a:gd name="connsiteX69" fmla="*/ 6286 w 2094642"/>
                  <a:gd name="connsiteY69" fmla="*/ 51864 h 1442515"/>
                  <a:gd name="connsiteX0" fmla="*/ 6286 w 2094642"/>
                  <a:gd name="connsiteY0" fmla="*/ 51864 h 1442515"/>
                  <a:gd name="connsiteX1" fmla="*/ 749236 w 2094642"/>
                  <a:gd name="connsiteY1" fmla="*/ 49482 h 1442515"/>
                  <a:gd name="connsiteX2" fmla="*/ 1065942 w 2094642"/>
                  <a:gd name="connsiteY2" fmla="*/ 49482 h 1442515"/>
                  <a:gd name="connsiteX3" fmla="*/ 1077848 w 2094642"/>
                  <a:gd name="connsiteY3" fmla="*/ 47101 h 1442515"/>
                  <a:gd name="connsiteX4" fmla="*/ 1230248 w 2094642"/>
                  <a:gd name="connsiteY4" fmla="*/ 44720 h 1442515"/>
                  <a:gd name="connsiteX5" fmla="*/ 1856517 w 2094642"/>
                  <a:gd name="connsiteY5" fmla="*/ 42339 h 1442515"/>
                  <a:gd name="connsiteX6" fmla="*/ 1863661 w 2094642"/>
                  <a:gd name="connsiteY6" fmla="*/ 39957 h 1442515"/>
                  <a:gd name="connsiteX7" fmla="*/ 1927955 w 2094642"/>
                  <a:gd name="connsiteY7" fmla="*/ 35195 h 1442515"/>
                  <a:gd name="connsiteX8" fmla="*/ 1985105 w 2094642"/>
                  <a:gd name="connsiteY8" fmla="*/ 37576 h 1442515"/>
                  <a:gd name="connsiteX9" fmla="*/ 2001773 w 2094642"/>
                  <a:gd name="connsiteY9" fmla="*/ 39957 h 1442515"/>
                  <a:gd name="connsiteX10" fmla="*/ 2027967 w 2094642"/>
                  <a:gd name="connsiteY10" fmla="*/ 47101 h 1442515"/>
                  <a:gd name="connsiteX11" fmla="*/ 2063686 w 2094642"/>
                  <a:gd name="connsiteY11" fmla="*/ 49482 h 1442515"/>
                  <a:gd name="connsiteX12" fmla="*/ 2094642 w 2094642"/>
                  <a:gd name="connsiteY12" fmla="*/ 54245 h 1442515"/>
                  <a:gd name="connsiteX13" fmla="*/ 2092261 w 2094642"/>
                  <a:gd name="connsiteY13" fmla="*/ 225695 h 1442515"/>
                  <a:gd name="connsiteX14" fmla="*/ 2089880 w 2094642"/>
                  <a:gd name="connsiteY14" fmla="*/ 273320 h 1442515"/>
                  <a:gd name="connsiteX15" fmla="*/ 2082736 w 2094642"/>
                  <a:gd name="connsiteY15" fmla="*/ 394764 h 1442515"/>
                  <a:gd name="connsiteX16" fmla="*/ 2080355 w 2094642"/>
                  <a:gd name="connsiteY16" fmla="*/ 425720 h 1442515"/>
                  <a:gd name="connsiteX17" fmla="*/ 2075592 w 2094642"/>
                  <a:gd name="connsiteY17" fmla="*/ 509064 h 1442515"/>
                  <a:gd name="connsiteX18" fmla="*/ 2073211 w 2094642"/>
                  <a:gd name="connsiteY18" fmla="*/ 518589 h 1442515"/>
                  <a:gd name="connsiteX19" fmla="*/ 2070830 w 2094642"/>
                  <a:gd name="connsiteY19" fmla="*/ 535257 h 1442515"/>
                  <a:gd name="connsiteX20" fmla="*/ 2073211 w 2094642"/>
                  <a:gd name="connsiteY20" fmla="*/ 618601 h 1442515"/>
                  <a:gd name="connsiteX21" fmla="*/ 2075592 w 2094642"/>
                  <a:gd name="connsiteY21" fmla="*/ 630507 h 1442515"/>
                  <a:gd name="connsiteX22" fmla="*/ 2077973 w 2094642"/>
                  <a:gd name="connsiteY22" fmla="*/ 663845 h 1442515"/>
                  <a:gd name="connsiteX23" fmla="*/ 2080355 w 2094642"/>
                  <a:gd name="connsiteY23" fmla="*/ 673370 h 1442515"/>
                  <a:gd name="connsiteX24" fmla="*/ 2082736 w 2094642"/>
                  <a:gd name="connsiteY24" fmla="*/ 687657 h 1442515"/>
                  <a:gd name="connsiteX25" fmla="*/ 2089880 w 2094642"/>
                  <a:gd name="connsiteY25" fmla="*/ 713851 h 1442515"/>
                  <a:gd name="connsiteX26" fmla="*/ 2092261 w 2094642"/>
                  <a:gd name="connsiteY26" fmla="*/ 732901 h 1442515"/>
                  <a:gd name="connsiteX27" fmla="*/ 1837467 w 2094642"/>
                  <a:gd name="connsiteY27" fmla="*/ 761476 h 1442515"/>
                  <a:gd name="connsiteX28" fmla="*/ 1732692 w 2094642"/>
                  <a:gd name="connsiteY28" fmla="*/ 766239 h 1442515"/>
                  <a:gd name="connsiteX29" fmla="*/ 1718405 w 2094642"/>
                  <a:gd name="connsiteY29" fmla="*/ 771001 h 1442515"/>
                  <a:gd name="connsiteX30" fmla="*/ 1606486 w 2094642"/>
                  <a:gd name="connsiteY30" fmla="*/ 773382 h 1442515"/>
                  <a:gd name="connsiteX31" fmla="*/ 1537430 w 2094642"/>
                  <a:gd name="connsiteY31" fmla="*/ 775764 h 1442515"/>
                  <a:gd name="connsiteX32" fmla="*/ 1465992 w 2094642"/>
                  <a:gd name="connsiteY32" fmla="*/ 773382 h 1442515"/>
                  <a:gd name="connsiteX33" fmla="*/ 1454086 w 2094642"/>
                  <a:gd name="connsiteY33" fmla="*/ 771001 h 1442515"/>
                  <a:gd name="connsiteX34" fmla="*/ 1437417 w 2094642"/>
                  <a:gd name="connsiteY34" fmla="*/ 768620 h 1442515"/>
                  <a:gd name="connsiteX35" fmla="*/ 1396936 w 2094642"/>
                  <a:gd name="connsiteY35" fmla="*/ 761476 h 1442515"/>
                  <a:gd name="connsiteX36" fmla="*/ 1382648 w 2094642"/>
                  <a:gd name="connsiteY36" fmla="*/ 766239 h 1442515"/>
                  <a:gd name="connsiteX37" fmla="*/ 1380267 w 2094642"/>
                  <a:gd name="connsiteY37" fmla="*/ 840057 h 1442515"/>
                  <a:gd name="connsiteX38" fmla="*/ 1377886 w 2094642"/>
                  <a:gd name="connsiteY38" fmla="*/ 887682 h 1442515"/>
                  <a:gd name="connsiteX39" fmla="*/ 1373123 w 2094642"/>
                  <a:gd name="connsiteY39" fmla="*/ 911495 h 1442515"/>
                  <a:gd name="connsiteX40" fmla="*/ 1368361 w 2094642"/>
                  <a:gd name="connsiteY40" fmla="*/ 935307 h 1442515"/>
                  <a:gd name="connsiteX41" fmla="*/ 1365980 w 2094642"/>
                  <a:gd name="connsiteY41" fmla="*/ 1028176 h 1442515"/>
                  <a:gd name="connsiteX42" fmla="*/ 1363598 w 2094642"/>
                  <a:gd name="connsiteY42" fmla="*/ 1040082 h 1442515"/>
                  <a:gd name="connsiteX43" fmla="*/ 1368361 w 2094642"/>
                  <a:gd name="connsiteY43" fmla="*/ 1144857 h 1442515"/>
                  <a:gd name="connsiteX44" fmla="*/ 1370742 w 2094642"/>
                  <a:gd name="connsiteY44" fmla="*/ 1180576 h 1442515"/>
                  <a:gd name="connsiteX45" fmla="*/ 1375505 w 2094642"/>
                  <a:gd name="connsiteY45" fmla="*/ 1194864 h 1442515"/>
                  <a:gd name="connsiteX46" fmla="*/ 1377886 w 2094642"/>
                  <a:gd name="connsiteY46" fmla="*/ 1204389 h 1442515"/>
                  <a:gd name="connsiteX47" fmla="*/ 1380267 w 2094642"/>
                  <a:gd name="connsiteY47" fmla="*/ 1228201 h 1442515"/>
                  <a:gd name="connsiteX48" fmla="*/ 1382648 w 2094642"/>
                  <a:gd name="connsiteY48" fmla="*/ 1237726 h 1442515"/>
                  <a:gd name="connsiteX49" fmla="*/ 1387411 w 2094642"/>
                  <a:gd name="connsiteY49" fmla="*/ 1256776 h 1442515"/>
                  <a:gd name="connsiteX50" fmla="*/ 1394555 w 2094642"/>
                  <a:gd name="connsiteY50" fmla="*/ 1273445 h 1442515"/>
                  <a:gd name="connsiteX51" fmla="*/ 1396936 w 2094642"/>
                  <a:gd name="connsiteY51" fmla="*/ 1292495 h 1442515"/>
                  <a:gd name="connsiteX52" fmla="*/ 1399317 w 2094642"/>
                  <a:gd name="connsiteY52" fmla="*/ 1302020 h 1442515"/>
                  <a:gd name="connsiteX53" fmla="*/ 1401698 w 2094642"/>
                  <a:gd name="connsiteY53" fmla="*/ 1385364 h 1442515"/>
                  <a:gd name="connsiteX54" fmla="*/ 1404080 w 2094642"/>
                  <a:gd name="connsiteY54" fmla="*/ 1394889 h 1442515"/>
                  <a:gd name="connsiteX55" fmla="*/ 1406461 w 2094642"/>
                  <a:gd name="connsiteY55" fmla="*/ 1406795 h 1442515"/>
                  <a:gd name="connsiteX56" fmla="*/ 1404080 w 2094642"/>
                  <a:gd name="connsiteY56" fmla="*/ 1440132 h 1442515"/>
                  <a:gd name="connsiteX57" fmla="*/ 1396936 w 2094642"/>
                  <a:gd name="connsiteY57" fmla="*/ 1442514 h 1442515"/>
                  <a:gd name="connsiteX58" fmla="*/ 925448 w 2094642"/>
                  <a:gd name="connsiteY58" fmla="*/ 1437751 h 1442515"/>
                  <a:gd name="connsiteX59" fmla="*/ 870680 w 2094642"/>
                  <a:gd name="connsiteY59" fmla="*/ 1435370 h 1442515"/>
                  <a:gd name="connsiteX60" fmla="*/ 849248 w 2094642"/>
                  <a:gd name="connsiteY60" fmla="*/ 1432989 h 1442515"/>
                  <a:gd name="connsiteX61" fmla="*/ 780192 w 2094642"/>
                  <a:gd name="connsiteY61" fmla="*/ 1425845 h 1442515"/>
                  <a:gd name="connsiteX62" fmla="*/ 689705 w 2094642"/>
                  <a:gd name="connsiteY62" fmla="*/ 1428226 h 1442515"/>
                  <a:gd name="connsiteX63" fmla="*/ 684942 w 2094642"/>
                  <a:gd name="connsiteY63" fmla="*/ 1418701 h 1442515"/>
                  <a:gd name="connsiteX64" fmla="*/ 680180 w 2094642"/>
                  <a:gd name="connsiteY64" fmla="*/ 1256776 h 1442515"/>
                  <a:gd name="connsiteX65" fmla="*/ 677798 w 2094642"/>
                  <a:gd name="connsiteY65" fmla="*/ 918639 h 1442515"/>
                  <a:gd name="connsiteX66" fmla="*/ 670655 w 2094642"/>
                  <a:gd name="connsiteY66" fmla="*/ 737664 h 1442515"/>
                  <a:gd name="connsiteX67" fmla="*/ 1523 w 2094642"/>
                  <a:gd name="connsiteY67" fmla="*/ 742426 h 1442515"/>
                  <a:gd name="connsiteX68" fmla="*/ 6286 w 2094642"/>
                  <a:gd name="connsiteY68" fmla="*/ 51864 h 1442515"/>
                  <a:gd name="connsiteX0" fmla="*/ 6286 w 2094642"/>
                  <a:gd name="connsiteY0" fmla="*/ 51775 h 1442426"/>
                  <a:gd name="connsiteX1" fmla="*/ 1065942 w 2094642"/>
                  <a:gd name="connsiteY1" fmla="*/ 49393 h 1442426"/>
                  <a:gd name="connsiteX2" fmla="*/ 1077848 w 2094642"/>
                  <a:gd name="connsiteY2" fmla="*/ 47012 h 1442426"/>
                  <a:gd name="connsiteX3" fmla="*/ 1230248 w 2094642"/>
                  <a:gd name="connsiteY3" fmla="*/ 44631 h 1442426"/>
                  <a:gd name="connsiteX4" fmla="*/ 1856517 w 2094642"/>
                  <a:gd name="connsiteY4" fmla="*/ 42250 h 1442426"/>
                  <a:gd name="connsiteX5" fmla="*/ 1863661 w 2094642"/>
                  <a:gd name="connsiteY5" fmla="*/ 39868 h 1442426"/>
                  <a:gd name="connsiteX6" fmla="*/ 1927955 w 2094642"/>
                  <a:gd name="connsiteY6" fmla="*/ 35106 h 1442426"/>
                  <a:gd name="connsiteX7" fmla="*/ 1985105 w 2094642"/>
                  <a:gd name="connsiteY7" fmla="*/ 37487 h 1442426"/>
                  <a:gd name="connsiteX8" fmla="*/ 2001773 w 2094642"/>
                  <a:gd name="connsiteY8" fmla="*/ 39868 h 1442426"/>
                  <a:gd name="connsiteX9" fmla="*/ 2027967 w 2094642"/>
                  <a:gd name="connsiteY9" fmla="*/ 47012 h 1442426"/>
                  <a:gd name="connsiteX10" fmla="*/ 2063686 w 2094642"/>
                  <a:gd name="connsiteY10" fmla="*/ 49393 h 1442426"/>
                  <a:gd name="connsiteX11" fmla="*/ 2094642 w 2094642"/>
                  <a:gd name="connsiteY11" fmla="*/ 54156 h 1442426"/>
                  <a:gd name="connsiteX12" fmla="*/ 2092261 w 2094642"/>
                  <a:gd name="connsiteY12" fmla="*/ 225606 h 1442426"/>
                  <a:gd name="connsiteX13" fmla="*/ 2089880 w 2094642"/>
                  <a:gd name="connsiteY13" fmla="*/ 273231 h 1442426"/>
                  <a:gd name="connsiteX14" fmla="*/ 2082736 w 2094642"/>
                  <a:gd name="connsiteY14" fmla="*/ 394675 h 1442426"/>
                  <a:gd name="connsiteX15" fmla="*/ 2080355 w 2094642"/>
                  <a:gd name="connsiteY15" fmla="*/ 425631 h 1442426"/>
                  <a:gd name="connsiteX16" fmla="*/ 2075592 w 2094642"/>
                  <a:gd name="connsiteY16" fmla="*/ 508975 h 1442426"/>
                  <a:gd name="connsiteX17" fmla="*/ 2073211 w 2094642"/>
                  <a:gd name="connsiteY17" fmla="*/ 518500 h 1442426"/>
                  <a:gd name="connsiteX18" fmla="*/ 2070830 w 2094642"/>
                  <a:gd name="connsiteY18" fmla="*/ 535168 h 1442426"/>
                  <a:gd name="connsiteX19" fmla="*/ 2073211 w 2094642"/>
                  <a:gd name="connsiteY19" fmla="*/ 618512 h 1442426"/>
                  <a:gd name="connsiteX20" fmla="*/ 2075592 w 2094642"/>
                  <a:gd name="connsiteY20" fmla="*/ 630418 h 1442426"/>
                  <a:gd name="connsiteX21" fmla="*/ 2077973 w 2094642"/>
                  <a:gd name="connsiteY21" fmla="*/ 663756 h 1442426"/>
                  <a:gd name="connsiteX22" fmla="*/ 2080355 w 2094642"/>
                  <a:gd name="connsiteY22" fmla="*/ 673281 h 1442426"/>
                  <a:gd name="connsiteX23" fmla="*/ 2082736 w 2094642"/>
                  <a:gd name="connsiteY23" fmla="*/ 687568 h 1442426"/>
                  <a:gd name="connsiteX24" fmla="*/ 2089880 w 2094642"/>
                  <a:gd name="connsiteY24" fmla="*/ 713762 h 1442426"/>
                  <a:gd name="connsiteX25" fmla="*/ 2092261 w 2094642"/>
                  <a:gd name="connsiteY25" fmla="*/ 732812 h 1442426"/>
                  <a:gd name="connsiteX26" fmla="*/ 1837467 w 2094642"/>
                  <a:gd name="connsiteY26" fmla="*/ 761387 h 1442426"/>
                  <a:gd name="connsiteX27" fmla="*/ 1732692 w 2094642"/>
                  <a:gd name="connsiteY27" fmla="*/ 766150 h 1442426"/>
                  <a:gd name="connsiteX28" fmla="*/ 1718405 w 2094642"/>
                  <a:gd name="connsiteY28" fmla="*/ 770912 h 1442426"/>
                  <a:gd name="connsiteX29" fmla="*/ 1606486 w 2094642"/>
                  <a:gd name="connsiteY29" fmla="*/ 773293 h 1442426"/>
                  <a:gd name="connsiteX30" fmla="*/ 1537430 w 2094642"/>
                  <a:gd name="connsiteY30" fmla="*/ 775675 h 1442426"/>
                  <a:gd name="connsiteX31" fmla="*/ 1465992 w 2094642"/>
                  <a:gd name="connsiteY31" fmla="*/ 773293 h 1442426"/>
                  <a:gd name="connsiteX32" fmla="*/ 1454086 w 2094642"/>
                  <a:gd name="connsiteY32" fmla="*/ 770912 h 1442426"/>
                  <a:gd name="connsiteX33" fmla="*/ 1437417 w 2094642"/>
                  <a:gd name="connsiteY33" fmla="*/ 768531 h 1442426"/>
                  <a:gd name="connsiteX34" fmla="*/ 1396936 w 2094642"/>
                  <a:gd name="connsiteY34" fmla="*/ 761387 h 1442426"/>
                  <a:gd name="connsiteX35" fmla="*/ 1382648 w 2094642"/>
                  <a:gd name="connsiteY35" fmla="*/ 766150 h 1442426"/>
                  <a:gd name="connsiteX36" fmla="*/ 1380267 w 2094642"/>
                  <a:gd name="connsiteY36" fmla="*/ 839968 h 1442426"/>
                  <a:gd name="connsiteX37" fmla="*/ 1377886 w 2094642"/>
                  <a:gd name="connsiteY37" fmla="*/ 887593 h 1442426"/>
                  <a:gd name="connsiteX38" fmla="*/ 1373123 w 2094642"/>
                  <a:gd name="connsiteY38" fmla="*/ 911406 h 1442426"/>
                  <a:gd name="connsiteX39" fmla="*/ 1368361 w 2094642"/>
                  <a:gd name="connsiteY39" fmla="*/ 935218 h 1442426"/>
                  <a:gd name="connsiteX40" fmla="*/ 1365980 w 2094642"/>
                  <a:gd name="connsiteY40" fmla="*/ 1028087 h 1442426"/>
                  <a:gd name="connsiteX41" fmla="*/ 1363598 w 2094642"/>
                  <a:gd name="connsiteY41" fmla="*/ 1039993 h 1442426"/>
                  <a:gd name="connsiteX42" fmla="*/ 1368361 w 2094642"/>
                  <a:gd name="connsiteY42" fmla="*/ 1144768 h 1442426"/>
                  <a:gd name="connsiteX43" fmla="*/ 1370742 w 2094642"/>
                  <a:gd name="connsiteY43" fmla="*/ 1180487 h 1442426"/>
                  <a:gd name="connsiteX44" fmla="*/ 1375505 w 2094642"/>
                  <a:gd name="connsiteY44" fmla="*/ 1194775 h 1442426"/>
                  <a:gd name="connsiteX45" fmla="*/ 1377886 w 2094642"/>
                  <a:gd name="connsiteY45" fmla="*/ 1204300 h 1442426"/>
                  <a:gd name="connsiteX46" fmla="*/ 1380267 w 2094642"/>
                  <a:gd name="connsiteY46" fmla="*/ 1228112 h 1442426"/>
                  <a:gd name="connsiteX47" fmla="*/ 1382648 w 2094642"/>
                  <a:gd name="connsiteY47" fmla="*/ 1237637 h 1442426"/>
                  <a:gd name="connsiteX48" fmla="*/ 1387411 w 2094642"/>
                  <a:gd name="connsiteY48" fmla="*/ 1256687 h 1442426"/>
                  <a:gd name="connsiteX49" fmla="*/ 1394555 w 2094642"/>
                  <a:gd name="connsiteY49" fmla="*/ 1273356 h 1442426"/>
                  <a:gd name="connsiteX50" fmla="*/ 1396936 w 2094642"/>
                  <a:gd name="connsiteY50" fmla="*/ 1292406 h 1442426"/>
                  <a:gd name="connsiteX51" fmla="*/ 1399317 w 2094642"/>
                  <a:gd name="connsiteY51" fmla="*/ 1301931 h 1442426"/>
                  <a:gd name="connsiteX52" fmla="*/ 1401698 w 2094642"/>
                  <a:gd name="connsiteY52" fmla="*/ 1385275 h 1442426"/>
                  <a:gd name="connsiteX53" fmla="*/ 1404080 w 2094642"/>
                  <a:gd name="connsiteY53" fmla="*/ 1394800 h 1442426"/>
                  <a:gd name="connsiteX54" fmla="*/ 1406461 w 2094642"/>
                  <a:gd name="connsiteY54" fmla="*/ 1406706 h 1442426"/>
                  <a:gd name="connsiteX55" fmla="*/ 1404080 w 2094642"/>
                  <a:gd name="connsiteY55" fmla="*/ 1440043 h 1442426"/>
                  <a:gd name="connsiteX56" fmla="*/ 1396936 w 2094642"/>
                  <a:gd name="connsiteY56" fmla="*/ 1442425 h 1442426"/>
                  <a:gd name="connsiteX57" fmla="*/ 925448 w 2094642"/>
                  <a:gd name="connsiteY57" fmla="*/ 1437662 h 1442426"/>
                  <a:gd name="connsiteX58" fmla="*/ 870680 w 2094642"/>
                  <a:gd name="connsiteY58" fmla="*/ 1435281 h 1442426"/>
                  <a:gd name="connsiteX59" fmla="*/ 849248 w 2094642"/>
                  <a:gd name="connsiteY59" fmla="*/ 1432900 h 1442426"/>
                  <a:gd name="connsiteX60" fmla="*/ 780192 w 2094642"/>
                  <a:gd name="connsiteY60" fmla="*/ 1425756 h 1442426"/>
                  <a:gd name="connsiteX61" fmla="*/ 689705 w 2094642"/>
                  <a:gd name="connsiteY61" fmla="*/ 1428137 h 1442426"/>
                  <a:gd name="connsiteX62" fmla="*/ 684942 w 2094642"/>
                  <a:gd name="connsiteY62" fmla="*/ 1418612 h 1442426"/>
                  <a:gd name="connsiteX63" fmla="*/ 680180 w 2094642"/>
                  <a:gd name="connsiteY63" fmla="*/ 1256687 h 1442426"/>
                  <a:gd name="connsiteX64" fmla="*/ 677798 w 2094642"/>
                  <a:gd name="connsiteY64" fmla="*/ 918550 h 1442426"/>
                  <a:gd name="connsiteX65" fmla="*/ 670655 w 2094642"/>
                  <a:gd name="connsiteY65" fmla="*/ 737575 h 1442426"/>
                  <a:gd name="connsiteX66" fmla="*/ 1523 w 2094642"/>
                  <a:gd name="connsiteY66" fmla="*/ 742337 h 1442426"/>
                  <a:gd name="connsiteX67" fmla="*/ 6286 w 2094642"/>
                  <a:gd name="connsiteY67" fmla="*/ 51775 h 1442426"/>
                  <a:gd name="connsiteX0" fmla="*/ 6286 w 2094642"/>
                  <a:gd name="connsiteY0" fmla="*/ 51686 h 1442337"/>
                  <a:gd name="connsiteX1" fmla="*/ 1065942 w 2094642"/>
                  <a:gd name="connsiteY1" fmla="*/ 49304 h 1442337"/>
                  <a:gd name="connsiteX2" fmla="*/ 1230248 w 2094642"/>
                  <a:gd name="connsiteY2" fmla="*/ 44542 h 1442337"/>
                  <a:gd name="connsiteX3" fmla="*/ 1856517 w 2094642"/>
                  <a:gd name="connsiteY3" fmla="*/ 42161 h 1442337"/>
                  <a:gd name="connsiteX4" fmla="*/ 1863661 w 2094642"/>
                  <a:gd name="connsiteY4" fmla="*/ 39779 h 1442337"/>
                  <a:gd name="connsiteX5" fmla="*/ 1927955 w 2094642"/>
                  <a:gd name="connsiteY5" fmla="*/ 35017 h 1442337"/>
                  <a:gd name="connsiteX6" fmla="*/ 1985105 w 2094642"/>
                  <a:gd name="connsiteY6" fmla="*/ 37398 h 1442337"/>
                  <a:gd name="connsiteX7" fmla="*/ 2001773 w 2094642"/>
                  <a:gd name="connsiteY7" fmla="*/ 39779 h 1442337"/>
                  <a:gd name="connsiteX8" fmla="*/ 2027967 w 2094642"/>
                  <a:gd name="connsiteY8" fmla="*/ 46923 h 1442337"/>
                  <a:gd name="connsiteX9" fmla="*/ 2063686 w 2094642"/>
                  <a:gd name="connsiteY9" fmla="*/ 49304 h 1442337"/>
                  <a:gd name="connsiteX10" fmla="*/ 2094642 w 2094642"/>
                  <a:gd name="connsiteY10" fmla="*/ 54067 h 1442337"/>
                  <a:gd name="connsiteX11" fmla="*/ 2092261 w 2094642"/>
                  <a:gd name="connsiteY11" fmla="*/ 225517 h 1442337"/>
                  <a:gd name="connsiteX12" fmla="*/ 2089880 w 2094642"/>
                  <a:gd name="connsiteY12" fmla="*/ 273142 h 1442337"/>
                  <a:gd name="connsiteX13" fmla="*/ 2082736 w 2094642"/>
                  <a:gd name="connsiteY13" fmla="*/ 394586 h 1442337"/>
                  <a:gd name="connsiteX14" fmla="*/ 2080355 w 2094642"/>
                  <a:gd name="connsiteY14" fmla="*/ 425542 h 1442337"/>
                  <a:gd name="connsiteX15" fmla="*/ 2075592 w 2094642"/>
                  <a:gd name="connsiteY15" fmla="*/ 508886 h 1442337"/>
                  <a:gd name="connsiteX16" fmla="*/ 2073211 w 2094642"/>
                  <a:gd name="connsiteY16" fmla="*/ 518411 h 1442337"/>
                  <a:gd name="connsiteX17" fmla="*/ 2070830 w 2094642"/>
                  <a:gd name="connsiteY17" fmla="*/ 535079 h 1442337"/>
                  <a:gd name="connsiteX18" fmla="*/ 2073211 w 2094642"/>
                  <a:gd name="connsiteY18" fmla="*/ 618423 h 1442337"/>
                  <a:gd name="connsiteX19" fmla="*/ 2075592 w 2094642"/>
                  <a:gd name="connsiteY19" fmla="*/ 630329 h 1442337"/>
                  <a:gd name="connsiteX20" fmla="*/ 2077973 w 2094642"/>
                  <a:gd name="connsiteY20" fmla="*/ 663667 h 1442337"/>
                  <a:gd name="connsiteX21" fmla="*/ 2080355 w 2094642"/>
                  <a:gd name="connsiteY21" fmla="*/ 673192 h 1442337"/>
                  <a:gd name="connsiteX22" fmla="*/ 2082736 w 2094642"/>
                  <a:gd name="connsiteY22" fmla="*/ 687479 h 1442337"/>
                  <a:gd name="connsiteX23" fmla="*/ 2089880 w 2094642"/>
                  <a:gd name="connsiteY23" fmla="*/ 713673 h 1442337"/>
                  <a:gd name="connsiteX24" fmla="*/ 2092261 w 2094642"/>
                  <a:gd name="connsiteY24" fmla="*/ 732723 h 1442337"/>
                  <a:gd name="connsiteX25" fmla="*/ 1837467 w 2094642"/>
                  <a:gd name="connsiteY25" fmla="*/ 761298 h 1442337"/>
                  <a:gd name="connsiteX26" fmla="*/ 1732692 w 2094642"/>
                  <a:gd name="connsiteY26" fmla="*/ 766061 h 1442337"/>
                  <a:gd name="connsiteX27" fmla="*/ 1718405 w 2094642"/>
                  <a:gd name="connsiteY27" fmla="*/ 770823 h 1442337"/>
                  <a:gd name="connsiteX28" fmla="*/ 1606486 w 2094642"/>
                  <a:gd name="connsiteY28" fmla="*/ 773204 h 1442337"/>
                  <a:gd name="connsiteX29" fmla="*/ 1537430 w 2094642"/>
                  <a:gd name="connsiteY29" fmla="*/ 775586 h 1442337"/>
                  <a:gd name="connsiteX30" fmla="*/ 1465992 w 2094642"/>
                  <a:gd name="connsiteY30" fmla="*/ 773204 h 1442337"/>
                  <a:gd name="connsiteX31" fmla="*/ 1454086 w 2094642"/>
                  <a:gd name="connsiteY31" fmla="*/ 770823 h 1442337"/>
                  <a:gd name="connsiteX32" fmla="*/ 1437417 w 2094642"/>
                  <a:gd name="connsiteY32" fmla="*/ 768442 h 1442337"/>
                  <a:gd name="connsiteX33" fmla="*/ 1396936 w 2094642"/>
                  <a:gd name="connsiteY33" fmla="*/ 761298 h 1442337"/>
                  <a:gd name="connsiteX34" fmla="*/ 1382648 w 2094642"/>
                  <a:gd name="connsiteY34" fmla="*/ 766061 h 1442337"/>
                  <a:gd name="connsiteX35" fmla="*/ 1380267 w 2094642"/>
                  <a:gd name="connsiteY35" fmla="*/ 839879 h 1442337"/>
                  <a:gd name="connsiteX36" fmla="*/ 1377886 w 2094642"/>
                  <a:gd name="connsiteY36" fmla="*/ 887504 h 1442337"/>
                  <a:gd name="connsiteX37" fmla="*/ 1373123 w 2094642"/>
                  <a:gd name="connsiteY37" fmla="*/ 911317 h 1442337"/>
                  <a:gd name="connsiteX38" fmla="*/ 1368361 w 2094642"/>
                  <a:gd name="connsiteY38" fmla="*/ 935129 h 1442337"/>
                  <a:gd name="connsiteX39" fmla="*/ 1365980 w 2094642"/>
                  <a:gd name="connsiteY39" fmla="*/ 1027998 h 1442337"/>
                  <a:gd name="connsiteX40" fmla="*/ 1363598 w 2094642"/>
                  <a:gd name="connsiteY40" fmla="*/ 1039904 h 1442337"/>
                  <a:gd name="connsiteX41" fmla="*/ 1368361 w 2094642"/>
                  <a:gd name="connsiteY41" fmla="*/ 1144679 h 1442337"/>
                  <a:gd name="connsiteX42" fmla="*/ 1370742 w 2094642"/>
                  <a:gd name="connsiteY42" fmla="*/ 1180398 h 1442337"/>
                  <a:gd name="connsiteX43" fmla="*/ 1375505 w 2094642"/>
                  <a:gd name="connsiteY43" fmla="*/ 1194686 h 1442337"/>
                  <a:gd name="connsiteX44" fmla="*/ 1377886 w 2094642"/>
                  <a:gd name="connsiteY44" fmla="*/ 1204211 h 1442337"/>
                  <a:gd name="connsiteX45" fmla="*/ 1380267 w 2094642"/>
                  <a:gd name="connsiteY45" fmla="*/ 1228023 h 1442337"/>
                  <a:gd name="connsiteX46" fmla="*/ 1382648 w 2094642"/>
                  <a:gd name="connsiteY46" fmla="*/ 1237548 h 1442337"/>
                  <a:gd name="connsiteX47" fmla="*/ 1387411 w 2094642"/>
                  <a:gd name="connsiteY47" fmla="*/ 1256598 h 1442337"/>
                  <a:gd name="connsiteX48" fmla="*/ 1394555 w 2094642"/>
                  <a:gd name="connsiteY48" fmla="*/ 1273267 h 1442337"/>
                  <a:gd name="connsiteX49" fmla="*/ 1396936 w 2094642"/>
                  <a:gd name="connsiteY49" fmla="*/ 1292317 h 1442337"/>
                  <a:gd name="connsiteX50" fmla="*/ 1399317 w 2094642"/>
                  <a:gd name="connsiteY50" fmla="*/ 1301842 h 1442337"/>
                  <a:gd name="connsiteX51" fmla="*/ 1401698 w 2094642"/>
                  <a:gd name="connsiteY51" fmla="*/ 1385186 h 1442337"/>
                  <a:gd name="connsiteX52" fmla="*/ 1404080 w 2094642"/>
                  <a:gd name="connsiteY52" fmla="*/ 1394711 h 1442337"/>
                  <a:gd name="connsiteX53" fmla="*/ 1406461 w 2094642"/>
                  <a:gd name="connsiteY53" fmla="*/ 1406617 h 1442337"/>
                  <a:gd name="connsiteX54" fmla="*/ 1404080 w 2094642"/>
                  <a:gd name="connsiteY54" fmla="*/ 1439954 h 1442337"/>
                  <a:gd name="connsiteX55" fmla="*/ 1396936 w 2094642"/>
                  <a:gd name="connsiteY55" fmla="*/ 1442336 h 1442337"/>
                  <a:gd name="connsiteX56" fmla="*/ 925448 w 2094642"/>
                  <a:gd name="connsiteY56" fmla="*/ 1437573 h 1442337"/>
                  <a:gd name="connsiteX57" fmla="*/ 870680 w 2094642"/>
                  <a:gd name="connsiteY57" fmla="*/ 1435192 h 1442337"/>
                  <a:gd name="connsiteX58" fmla="*/ 849248 w 2094642"/>
                  <a:gd name="connsiteY58" fmla="*/ 1432811 h 1442337"/>
                  <a:gd name="connsiteX59" fmla="*/ 780192 w 2094642"/>
                  <a:gd name="connsiteY59" fmla="*/ 1425667 h 1442337"/>
                  <a:gd name="connsiteX60" fmla="*/ 689705 w 2094642"/>
                  <a:gd name="connsiteY60" fmla="*/ 1428048 h 1442337"/>
                  <a:gd name="connsiteX61" fmla="*/ 684942 w 2094642"/>
                  <a:gd name="connsiteY61" fmla="*/ 1418523 h 1442337"/>
                  <a:gd name="connsiteX62" fmla="*/ 680180 w 2094642"/>
                  <a:gd name="connsiteY62" fmla="*/ 1256598 h 1442337"/>
                  <a:gd name="connsiteX63" fmla="*/ 677798 w 2094642"/>
                  <a:gd name="connsiteY63" fmla="*/ 918461 h 1442337"/>
                  <a:gd name="connsiteX64" fmla="*/ 670655 w 2094642"/>
                  <a:gd name="connsiteY64" fmla="*/ 737486 h 1442337"/>
                  <a:gd name="connsiteX65" fmla="*/ 1523 w 2094642"/>
                  <a:gd name="connsiteY65" fmla="*/ 742248 h 1442337"/>
                  <a:gd name="connsiteX66" fmla="*/ 6286 w 2094642"/>
                  <a:gd name="connsiteY66" fmla="*/ 51686 h 1442337"/>
                  <a:gd name="connsiteX0" fmla="*/ 6286 w 2094642"/>
                  <a:gd name="connsiteY0" fmla="*/ 53227 h 1443878"/>
                  <a:gd name="connsiteX1" fmla="*/ 1230248 w 2094642"/>
                  <a:gd name="connsiteY1" fmla="*/ 46083 h 1443878"/>
                  <a:gd name="connsiteX2" fmla="*/ 1856517 w 2094642"/>
                  <a:gd name="connsiteY2" fmla="*/ 43702 h 1443878"/>
                  <a:gd name="connsiteX3" fmla="*/ 1863661 w 2094642"/>
                  <a:gd name="connsiteY3" fmla="*/ 41320 h 1443878"/>
                  <a:gd name="connsiteX4" fmla="*/ 1927955 w 2094642"/>
                  <a:gd name="connsiteY4" fmla="*/ 36558 h 1443878"/>
                  <a:gd name="connsiteX5" fmla="*/ 1985105 w 2094642"/>
                  <a:gd name="connsiteY5" fmla="*/ 38939 h 1443878"/>
                  <a:gd name="connsiteX6" fmla="*/ 2001773 w 2094642"/>
                  <a:gd name="connsiteY6" fmla="*/ 41320 h 1443878"/>
                  <a:gd name="connsiteX7" fmla="*/ 2027967 w 2094642"/>
                  <a:gd name="connsiteY7" fmla="*/ 48464 h 1443878"/>
                  <a:gd name="connsiteX8" fmla="*/ 2063686 w 2094642"/>
                  <a:gd name="connsiteY8" fmla="*/ 50845 h 1443878"/>
                  <a:gd name="connsiteX9" fmla="*/ 2094642 w 2094642"/>
                  <a:gd name="connsiteY9" fmla="*/ 55608 h 1443878"/>
                  <a:gd name="connsiteX10" fmla="*/ 2092261 w 2094642"/>
                  <a:gd name="connsiteY10" fmla="*/ 227058 h 1443878"/>
                  <a:gd name="connsiteX11" fmla="*/ 2089880 w 2094642"/>
                  <a:gd name="connsiteY11" fmla="*/ 274683 h 1443878"/>
                  <a:gd name="connsiteX12" fmla="*/ 2082736 w 2094642"/>
                  <a:gd name="connsiteY12" fmla="*/ 396127 h 1443878"/>
                  <a:gd name="connsiteX13" fmla="*/ 2080355 w 2094642"/>
                  <a:gd name="connsiteY13" fmla="*/ 427083 h 1443878"/>
                  <a:gd name="connsiteX14" fmla="*/ 2075592 w 2094642"/>
                  <a:gd name="connsiteY14" fmla="*/ 510427 h 1443878"/>
                  <a:gd name="connsiteX15" fmla="*/ 2073211 w 2094642"/>
                  <a:gd name="connsiteY15" fmla="*/ 519952 h 1443878"/>
                  <a:gd name="connsiteX16" fmla="*/ 2070830 w 2094642"/>
                  <a:gd name="connsiteY16" fmla="*/ 536620 h 1443878"/>
                  <a:gd name="connsiteX17" fmla="*/ 2073211 w 2094642"/>
                  <a:gd name="connsiteY17" fmla="*/ 619964 h 1443878"/>
                  <a:gd name="connsiteX18" fmla="*/ 2075592 w 2094642"/>
                  <a:gd name="connsiteY18" fmla="*/ 631870 h 1443878"/>
                  <a:gd name="connsiteX19" fmla="*/ 2077973 w 2094642"/>
                  <a:gd name="connsiteY19" fmla="*/ 665208 h 1443878"/>
                  <a:gd name="connsiteX20" fmla="*/ 2080355 w 2094642"/>
                  <a:gd name="connsiteY20" fmla="*/ 674733 h 1443878"/>
                  <a:gd name="connsiteX21" fmla="*/ 2082736 w 2094642"/>
                  <a:gd name="connsiteY21" fmla="*/ 689020 h 1443878"/>
                  <a:gd name="connsiteX22" fmla="*/ 2089880 w 2094642"/>
                  <a:gd name="connsiteY22" fmla="*/ 715214 h 1443878"/>
                  <a:gd name="connsiteX23" fmla="*/ 2092261 w 2094642"/>
                  <a:gd name="connsiteY23" fmla="*/ 734264 h 1443878"/>
                  <a:gd name="connsiteX24" fmla="*/ 1837467 w 2094642"/>
                  <a:gd name="connsiteY24" fmla="*/ 762839 h 1443878"/>
                  <a:gd name="connsiteX25" fmla="*/ 1732692 w 2094642"/>
                  <a:gd name="connsiteY25" fmla="*/ 767602 h 1443878"/>
                  <a:gd name="connsiteX26" fmla="*/ 1718405 w 2094642"/>
                  <a:gd name="connsiteY26" fmla="*/ 772364 h 1443878"/>
                  <a:gd name="connsiteX27" fmla="*/ 1606486 w 2094642"/>
                  <a:gd name="connsiteY27" fmla="*/ 774745 h 1443878"/>
                  <a:gd name="connsiteX28" fmla="*/ 1537430 w 2094642"/>
                  <a:gd name="connsiteY28" fmla="*/ 777127 h 1443878"/>
                  <a:gd name="connsiteX29" fmla="*/ 1465992 w 2094642"/>
                  <a:gd name="connsiteY29" fmla="*/ 774745 h 1443878"/>
                  <a:gd name="connsiteX30" fmla="*/ 1454086 w 2094642"/>
                  <a:gd name="connsiteY30" fmla="*/ 772364 h 1443878"/>
                  <a:gd name="connsiteX31" fmla="*/ 1437417 w 2094642"/>
                  <a:gd name="connsiteY31" fmla="*/ 769983 h 1443878"/>
                  <a:gd name="connsiteX32" fmla="*/ 1396936 w 2094642"/>
                  <a:gd name="connsiteY32" fmla="*/ 762839 h 1443878"/>
                  <a:gd name="connsiteX33" fmla="*/ 1382648 w 2094642"/>
                  <a:gd name="connsiteY33" fmla="*/ 767602 h 1443878"/>
                  <a:gd name="connsiteX34" fmla="*/ 1380267 w 2094642"/>
                  <a:gd name="connsiteY34" fmla="*/ 841420 h 1443878"/>
                  <a:gd name="connsiteX35" fmla="*/ 1377886 w 2094642"/>
                  <a:gd name="connsiteY35" fmla="*/ 889045 h 1443878"/>
                  <a:gd name="connsiteX36" fmla="*/ 1373123 w 2094642"/>
                  <a:gd name="connsiteY36" fmla="*/ 912858 h 1443878"/>
                  <a:gd name="connsiteX37" fmla="*/ 1368361 w 2094642"/>
                  <a:gd name="connsiteY37" fmla="*/ 936670 h 1443878"/>
                  <a:gd name="connsiteX38" fmla="*/ 1365980 w 2094642"/>
                  <a:gd name="connsiteY38" fmla="*/ 1029539 h 1443878"/>
                  <a:gd name="connsiteX39" fmla="*/ 1363598 w 2094642"/>
                  <a:gd name="connsiteY39" fmla="*/ 1041445 h 1443878"/>
                  <a:gd name="connsiteX40" fmla="*/ 1368361 w 2094642"/>
                  <a:gd name="connsiteY40" fmla="*/ 1146220 h 1443878"/>
                  <a:gd name="connsiteX41" fmla="*/ 1370742 w 2094642"/>
                  <a:gd name="connsiteY41" fmla="*/ 1181939 h 1443878"/>
                  <a:gd name="connsiteX42" fmla="*/ 1375505 w 2094642"/>
                  <a:gd name="connsiteY42" fmla="*/ 1196227 h 1443878"/>
                  <a:gd name="connsiteX43" fmla="*/ 1377886 w 2094642"/>
                  <a:gd name="connsiteY43" fmla="*/ 1205752 h 1443878"/>
                  <a:gd name="connsiteX44" fmla="*/ 1380267 w 2094642"/>
                  <a:gd name="connsiteY44" fmla="*/ 1229564 h 1443878"/>
                  <a:gd name="connsiteX45" fmla="*/ 1382648 w 2094642"/>
                  <a:gd name="connsiteY45" fmla="*/ 1239089 h 1443878"/>
                  <a:gd name="connsiteX46" fmla="*/ 1387411 w 2094642"/>
                  <a:gd name="connsiteY46" fmla="*/ 1258139 h 1443878"/>
                  <a:gd name="connsiteX47" fmla="*/ 1394555 w 2094642"/>
                  <a:gd name="connsiteY47" fmla="*/ 1274808 h 1443878"/>
                  <a:gd name="connsiteX48" fmla="*/ 1396936 w 2094642"/>
                  <a:gd name="connsiteY48" fmla="*/ 1293858 h 1443878"/>
                  <a:gd name="connsiteX49" fmla="*/ 1399317 w 2094642"/>
                  <a:gd name="connsiteY49" fmla="*/ 1303383 h 1443878"/>
                  <a:gd name="connsiteX50" fmla="*/ 1401698 w 2094642"/>
                  <a:gd name="connsiteY50" fmla="*/ 1386727 h 1443878"/>
                  <a:gd name="connsiteX51" fmla="*/ 1404080 w 2094642"/>
                  <a:gd name="connsiteY51" fmla="*/ 1396252 h 1443878"/>
                  <a:gd name="connsiteX52" fmla="*/ 1406461 w 2094642"/>
                  <a:gd name="connsiteY52" fmla="*/ 1408158 h 1443878"/>
                  <a:gd name="connsiteX53" fmla="*/ 1404080 w 2094642"/>
                  <a:gd name="connsiteY53" fmla="*/ 1441495 h 1443878"/>
                  <a:gd name="connsiteX54" fmla="*/ 1396936 w 2094642"/>
                  <a:gd name="connsiteY54" fmla="*/ 1443877 h 1443878"/>
                  <a:gd name="connsiteX55" fmla="*/ 925448 w 2094642"/>
                  <a:gd name="connsiteY55" fmla="*/ 1439114 h 1443878"/>
                  <a:gd name="connsiteX56" fmla="*/ 870680 w 2094642"/>
                  <a:gd name="connsiteY56" fmla="*/ 1436733 h 1443878"/>
                  <a:gd name="connsiteX57" fmla="*/ 849248 w 2094642"/>
                  <a:gd name="connsiteY57" fmla="*/ 1434352 h 1443878"/>
                  <a:gd name="connsiteX58" fmla="*/ 780192 w 2094642"/>
                  <a:gd name="connsiteY58" fmla="*/ 1427208 h 1443878"/>
                  <a:gd name="connsiteX59" fmla="*/ 689705 w 2094642"/>
                  <a:gd name="connsiteY59" fmla="*/ 1429589 h 1443878"/>
                  <a:gd name="connsiteX60" fmla="*/ 684942 w 2094642"/>
                  <a:gd name="connsiteY60" fmla="*/ 1420064 h 1443878"/>
                  <a:gd name="connsiteX61" fmla="*/ 680180 w 2094642"/>
                  <a:gd name="connsiteY61" fmla="*/ 1258139 h 1443878"/>
                  <a:gd name="connsiteX62" fmla="*/ 677798 w 2094642"/>
                  <a:gd name="connsiteY62" fmla="*/ 920002 h 1443878"/>
                  <a:gd name="connsiteX63" fmla="*/ 670655 w 2094642"/>
                  <a:gd name="connsiteY63" fmla="*/ 739027 h 1443878"/>
                  <a:gd name="connsiteX64" fmla="*/ 1523 w 2094642"/>
                  <a:gd name="connsiteY64" fmla="*/ 743789 h 1443878"/>
                  <a:gd name="connsiteX65" fmla="*/ 6286 w 2094642"/>
                  <a:gd name="connsiteY65" fmla="*/ 53227 h 1443878"/>
                  <a:gd name="connsiteX0" fmla="*/ 6286 w 2094642"/>
                  <a:gd name="connsiteY0" fmla="*/ 53972 h 1444623"/>
                  <a:gd name="connsiteX1" fmla="*/ 1856517 w 2094642"/>
                  <a:gd name="connsiteY1" fmla="*/ 44447 h 1444623"/>
                  <a:gd name="connsiteX2" fmla="*/ 1863661 w 2094642"/>
                  <a:gd name="connsiteY2" fmla="*/ 42065 h 1444623"/>
                  <a:gd name="connsiteX3" fmla="*/ 1927955 w 2094642"/>
                  <a:gd name="connsiteY3" fmla="*/ 37303 h 1444623"/>
                  <a:gd name="connsiteX4" fmla="*/ 1985105 w 2094642"/>
                  <a:gd name="connsiteY4" fmla="*/ 39684 h 1444623"/>
                  <a:gd name="connsiteX5" fmla="*/ 2001773 w 2094642"/>
                  <a:gd name="connsiteY5" fmla="*/ 42065 h 1444623"/>
                  <a:gd name="connsiteX6" fmla="*/ 2027967 w 2094642"/>
                  <a:gd name="connsiteY6" fmla="*/ 49209 h 1444623"/>
                  <a:gd name="connsiteX7" fmla="*/ 2063686 w 2094642"/>
                  <a:gd name="connsiteY7" fmla="*/ 51590 h 1444623"/>
                  <a:gd name="connsiteX8" fmla="*/ 2094642 w 2094642"/>
                  <a:gd name="connsiteY8" fmla="*/ 56353 h 1444623"/>
                  <a:gd name="connsiteX9" fmla="*/ 2092261 w 2094642"/>
                  <a:gd name="connsiteY9" fmla="*/ 227803 h 1444623"/>
                  <a:gd name="connsiteX10" fmla="*/ 2089880 w 2094642"/>
                  <a:gd name="connsiteY10" fmla="*/ 275428 h 1444623"/>
                  <a:gd name="connsiteX11" fmla="*/ 2082736 w 2094642"/>
                  <a:gd name="connsiteY11" fmla="*/ 396872 h 1444623"/>
                  <a:gd name="connsiteX12" fmla="*/ 2080355 w 2094642"/>
                  <a:gd name="connsiteY12" fmla="*/ 427828 h 1444623"/>
                  <a:gd name="connsiteX13" fmla="*/ 2075592 w 2094642"/>
                  <a:gd name="connsiteY13" fmla="*/ 511172 h 1444623"/>
                  <a:gd name="connsiteX14" fmla="*/ 2073211 w 2094642"/>
                  <a:gd name="connsiteY14" fmla="*/ 520697 h 1444623"/>
                  <a:gd name="connsiteX15" fmla="*/ 2070830 w 2094642"/>
                  <a:gd name="connsiteY15" fmla="*/ 537365 h 1444623"/>
                  <a:gd name="connsiteX16" fmla="*/ 2073211 w 2094642"/>
                  <a:gd name="connsiteY16" fmla="*/ 620709 h 1444623"/>
                  <a:gd name="connsiteX17" fmla="*/ 2075592 w 2094642"/>
                  <a:gd name="connsiteY17" fmla="*/ 632615 h 1444623"/>
                  <a:gd name="connsiteX18" fmla="*/ 2077973 w 2094642"/>
                  <a:gd name="connsiteY18" fmla="*/ 665953 h 1444623"/>
                  <a:gd name="connsiteX19" fmla="*/ 2080355 w 2094642"/>
                  <a:gd name="connsiteY19" fmla="*/ 675478 h 1444623"/>
                  <a:gd name="connsiteX20" fmla="*/ 2082736 w 2094642"/>
                  <a:gd name="connsiteY20" fmla="*/ 689765 h 1444623"/>
                  <a:gd name="connsiteX21" fmla="*/ 2089880 w 2094642"/>
                  <a:gd name="connsiteY21" fmla="*/ 715959 h 1444623"/>
                  <a:gd name="connsiteX22" fmla="*/ 2092261 w 2094642"/>
                  <a:gd name="connsiteY22" fmla="*/ 735009 h 1444623"/>
                  <a:gd name="connsiteX23" fmla="*/ 1837467 w 2094642"/>
                  <a:gd name="connsiteY23" fmla="*/ 763584 h 1444623"/>
                  <a:gd name="connsiteX24" fmla="*/ 1732692 w 2094642"/>
                  <a:gd name="connsiteY24" fmla="*/ 768347 h 1444623"/>
                  <a:gd name="connsiteX25" fmla="*/ 1718405 w 2094642"/>
                  <a:gd name="connsiteY25" fmla="*/ 773109 h 1444623"/>
                  <a:gd name="connsiteX26" fmla="*/ 1606486 w 2094642"/>
                  <a:gd name="connsiteY26" fmla="*/ 775490 h 1444623"/>
                  <a:gd name="connsiteX27" fmla="*/ 1537430 w 2094642"/>
                  <a:gd name="connsiteY27" fmla="*/ 777872 h 1444623"/>
                  <a:gd name="connsiteX28" fmla="*/ 1465992 w 2094642"/>
                  <a:gd name="connsiteY28" fmla="*/ 775490 h 1444623"/>
                  <a:gd name="connsiteX29" fmla="*/ 1454086 w 2094642"/>
                  <a:gd name="connsiteY29" fmla="*/ 773109 h 1444623"/>
                  <a:gd name="connsiteX30" fmla="*/ 1437417 w 2094642"/>
                  <a:gd name="connsiteY30" fmla="*/ 770728 h 1444623"/>
                  <a:gd name="connsiteX31" fmla="*/ 1396936 w 2094642"/>
                  <a:gd name="connsiteY31" fmla="*/ 763584 h 1444623"/>
                  <a:gd name="connsiteX32" fmla="*/ 1382648 w 2094642"/>
                  <a:gd name="connsiteY32" fmla="*/ 768347 h 1444623"/>
                  <a:gd name="connsiteX33" fmla="*/ 1380267 w 2094642"/>
                  <a:gd name="connsiteY33" fmla="*/ 842165 h 1444623"/>
                  <a:gd name="connsiteX34" fmla="*/ 1377886 w 2094642"/>
                  <a:gd name="connsiteY34" fmla="*/ 889790 h 1444623"/>
                  <a:gd name="connsiteX35" fmla="*/ 1373123 w 2094642"/>
                  <a:gd name="connsiteY35" fmla="*/ 913603 h 1444623"/>
                  <a:gd name="connsiteX36" fmla="*/ 1368361 w 2094642"/>
                  <a:gd name="connsiteY36" fmla="*/ 937415 h 1444623"/>
                  <a:gd name="connsiteX37" fmla="*/ 1365980 w 2094642"/>
                  <a:gd name="connsiteY37" fmla="*/ 1030284 h 1444623"/>
                  <a:gd name="connsiteX38" fmla="*/ 1363598 w 2094642"/>
                  <a:gd name="connsiteY38" fmla="*/ 1042190 h 1444623"/>
                  <a:gd name="connsiteX39" fmla="*/ 1368361 w 2094642"/>
                  <a:gd name="connsiteY39" fmla="*/ 1146965 h 1444623"/>
                  <a:gd name="connsiteX40" fmla="*/ 1370742 w 2094642"/>
                  <a:gd name="connsiteY40" fmla="*/ 1182684 h 1444623"/>
                  <a:gd name="connsiteX41" fmla="*/ 1375505 w 2094642"/>
                  <a:gd name="connsiteY41" fmla="*/ 1196972 h 1444623"/>
                  <a:gd name="connsiteX42" fmla="*/ 1377886 w 2094642"/>
                  <a:gd name="connsiteY42" fmla="*/ 1206497 h 1444623"/>
                  <a:gd name="connsiteX43" fmla="*/ 1380267 w 2094642"/>
                  <a:gd name="connsiteY43" fmla="*/ 1230309 h 1444623"/>
                  <a:gd name="connsiteX44" fmla="*/ 1382648 w 2094642"/>
                  <a:gd name="connsiteY44" fmla="*/ 1239834 h 1444623"/>
                  <a:gd name="connsiteX45" fmla="*/ 1387411 w 2094642"/>
                  <a:gd name="connsiteY45" fmla="*/ 1258884 h 1444623"/>
                  <a:gd name="connsiteX46" fmla="*/ 1394555 w 2094642"/>
                  <a:gd name="connsiteY46" fmla="*/ 1275553 h 1444623"/>
                  <a:gd name="connsiteX47" fmla="*/ 1396936 w 2094642"/>
                  <a:gd name="connsiteY47" fmla="*/ 1294603 h 1444623"/>
                  <a:gd name="connsiteX48" fmla="*/ 1399317 w 2094642"/>
                  <a:gd name="connsiteY48" fmla="*/ 1304128 h 1444623"/>
                  <a:gd name="connsiteX49" fmla="*/ 1401698 w 2094642"/>
                  <a:gd name="connsiteY49" fmla="*/ 1387472 h 1444623"/>
                  <a:gd name="connsiteX50" fmla="*/ 1404080 w 2094642"/>
                  <a:gd name="connsiteY50" fmla="*/ 1396997 h 1444623"/>
                  <a:gd name="connsiteX51" fmla="*/ 1406461 w 2094642"/>
                  <a:gd name="connsiteY51" fmla="*/ 1408903 h 1444623"/>
                  <a:gd name="connsiteX52" fmla="*/ 1404080 w 2094642"/>
                  <a:gd name="connsiteY52" fmla="*/ 1442240 h 1444623"/>
                  <a:gd name="connsiteX53" fmla="*/ 1396936 w 2094642"/>
                  <a:gd name="connsiteY53" fmla="*/ 1444622 h 1444623"/>
                  <a:gd name="connsiteX54" fmla="*/ 925448 w 2094642"/>
                  <a:gd name="connsiteY54" fmla="*/ 1439859 h 1444623"/>
                  <a:gd name="connsiteX55" fmla="*/ 870680 w 2094642"/>
                  <a:gd name="connsiteY55" fmla="*/ 1437478 h 1444623"/>
                  <a:gd name="connsiteX56" fmla="*/ 849248 w 2094642"/>
                  <a:gd name="connsiteY56" fmla="*/ 1435097 h 1444623"/>
                  <a:gd name="connsiteX57" fmla="*/ 780192 w 2094642"/>
                  <a:gd name="connsiteY57" fmla="*/ 1427953 h 1444623"/>
                  <a:gd name="connsiteX58" fmla="*/ 689705 w 2094642"/>
                  <a:gd name="connsiteY58" fmla="*/ 1430334 h 1444623"/>
                  <a:gd name="connsiteX59" fmla="*/ 684942 w 2094642"/>
                  <a:gd name="connsiteY59" fmla="*/ 1420809 h 1444623"/>
                  <a:gd name="connsiteX60" fmla="*/ 680180 w 2094642"/>
                  <a:gd name="connsiteY60" fmla="*/ 1258884 h 1444623"/>
                  <a:gd name="connsiteX61" fmla="*/ 677798 w 2094642"/>
                  <a:gd name="connsiteY61" fmla="*/ 920747 h 1444623"/>
                  <a:gd name="connsiteX62" fmla="*/ 670655 w 2094642"/>
                  <a:gd name="connsiteY62" fmla="*/ 739772 h 1444623"/>
                  <a:gd name="connsiteX63" fmla="*/ 1523 w 2094642"/>
                  <a:gd name="connsiteY63" fmla="*/ 744534 h 1444623"/>
                  <a:gd name="connsiteX64" fmla="*/ 6286 w 2094642"/>
                  <a:gd name="connsiteY64" fmla="*/ 53972 h 1444623"/>
                  <a:gd name="connsiteX0" fmla="*/ 6286 w 2094642"/>
                  <a:gd name="connsiteY0" fmla="*/ 53972 h 1444623"/>
                  <a:gd name="connsiteX1" fmla="*/ 1856517 w 2094642"/>
                  <a:gd name="connsiteY1" fmla="*/ 44447 h 1444623"/>
                  <a:gd name="connsiteX2" fmla="*/ 1927955 w 2094642"/>
                  <a:gd name="connsiteY2" fmla="*/ 37303 h 1444623"/>
                  <a:gd name="connsiteX3" fmla="*/ 1985105 w 2094642"/>
                  <a:gd name="connsiteY3" fmla="*/ 39684 h 1444623"/>
                  <a:gd name="connsiteX4" fmla="*/ 2001773 w 2094642"/>
                  <a:gd name="connsiteY4" fmla="*/ 42065 h 1444623"/>
                  <a:gd name="connsiteX5" fmla="*/ 2027967 w 2094642"/>
                  <a:gd name="connsiteY5" fmla="*/ 49209 h 1444623"/>
                  <a:gd name="connsiteX6" fmla="*/ 2063686 w 2094642"/>
                  <a:gd name="connsiteY6" fmla="*/ 51590 h 1444623"/>
                  <a:gd name="connsiteX7" fmla="*/ 2094642 w 2094642"/>
                  <a:gd name="connsiteY7" fmla="*/ 56353 h 1444623"/>
                  <a:gd name="connsiteX8" fmla="*/ 2092261 w 2094642"/>
                  <a:gd name="connsiteY8" fmla="*/ 227803 h 1444623"/>
                  <a:gd name="connsiteX9" fmla="*/ 2089880 w 2094642"/>
                  <a:gd name="connsiteY9" fmla="*/ 275428 h 1444623"/>
                  <a:gd name="connsiteX10" fmla="*/ 2082736 w 2094642"/>
                  <a:gd name="connsiteY10" fmla="*/ 396872 h 1444623"/>
                  <a:gd name="connsiteX11" fmla="*/ 2080355 w 2094642"/>
                  <a:gd name="connsiteY11" fmla="*/ 427828 h 1444623"/>
                  <a:gd name="connsiteX12" fmla="*/ 2075592 w 2094642"/>
                  <a:gd name="connsiteY12" fmla="*/ 511172 h 1444623"/>
                  <a:gd name="connsiteX13" fmla="*/ 2073211 w 2094642"/>
                  <a:gd name="connsiteY13" fmla="*/ 520697 h 1444623"/>
                  <a:gd name="connsiteX14" fmla="*/ 2070830 w 2094642"/>
                  <a:gd name="connsiteY14" fmla="*/ 537365 h 1444623"/>
                  <a:gd name="connsiteX15" fmla="*/ 2073211 w 2094642"/>
                  <a:gd name="connsiteY15" fmla="*/ 620709 h 1444623"/>
                  <a:gd name="connsiteX16" fmla="*/ 2075592 w 2094642"/>
                  <a:gd name="connsiteY16" fmla="*/ 632615 h 1444623"/>
                  <a:gd name="connsiteX17" fmla="*/ 2077973 w 2094642"/>
                  <a:gd name="connsiteY17" fmla="*/ 665953 h 1444623"/>
                  <a:gd name="connsiteX18" fmla="*/ 2080355 w 2094642"/>
                  <a:gd name="connsiteY18" fmla="*/ 675478 h 1444623"/>
                  <a:gd name="connsiteX19" fmla="*/ 2082736 w 2094642"/>
                  <a:gd name="connsiteY19" fmla="*/ 689765 h 1444623"/>
                  <a:gd name="connsiteX20" fmla="*/ 2089880 w 2094642"/>
                  <a:gd name="connsiteY20" fmla="*/ 715959 h 1444623"/>
                  <a:gd name="connsiteX21" fmla="*/ 2092261 w 2094642"/>
                  <a:gd name="connsiteY21" fmla="*/ 735009 h 1444623"/>
                  <a:gd name="connsiteX22" fmla="*/ 1837467 w 2094642"/>
                  <a:gd name="connsiteY22" fmla="*/ 763584 h 1444623"/>
                  <a:gd name="connsiteX23" fmla="*/ 1732692 w 2094642"/>
                  <a:gd name="connsiteY23" fmla="*/ 768347 h 1444623"/>
                  <a:gd name="connsiteX24" fmla="*/ 1718405 w 2094642"/>
                  <a:gd name="connsiteY24" fmla="*/ 773109 h 1444623"/>
                  <a:gd name="connsiteX25" fmla="*/ 1606486 w 2094642"/>
                  <a:gd name="connsiteY25" fmla="*/ 775490 h 1444623"/>
                  <a:gd name="connsiteX26" fmla="*/ 1537430 w 2094642"/>
                  <a:gd name="connsiteY26" fmla="*/ 777872 h 1444623"/>
                  <a:gd name="connsiteX27" fmla="*/ 1465992 w 2094642"/>
                  <a:gd name="connsiteY27" fmla="*/ 775490 h 1444623"/>
                  <a:gd name="connsiteX28" fmla="*/ 1454086 w 2094642"/>
                  <a:gd name="connsiteY28" fmla="*/ 773109 h 1444623"/>
                  <a:gd name="connsiteX29" fmla="*/ 1437417 w 2094642"/>
                  <a:gd name="connsiteY29" fmla="*/ 770728 h 1444623"/>
                  <a:gd name="connsiteX30" fmla="*/ 1396936 w 2094642"/>
                  <a:gd name="connsiteY30" fmla="*/ 763584 h 1444623"/>
                  <a:gd name="connsiteX31" fmla="*/ 1382648 w 2094642"/>
                  <a:gd name="connsiteY31" fmla="*/ 768347 h 1444623"/>
                  <a:gd name="connsiteX32" fmla="*/ 1380267 w 2094642"/>
                  <a:gd name="connsiteY32" fmla="*/ 842165 h 1444623"/>
                  <a:gd name="connsiteX33" fmla="*/ 1377886 w 2094642"/>
                  <a:gd name="connsiteY33" fmla="*/ 889790 h 1444623"/>
                  <a:gd name="connsiteX34" fmla="*/ 1373123 w 2094642"/>
                  <a:gd name="connsiteY34" fmla="*/ 913603 h 1444623"/>
                  <a:gd name="connsiteX35" fmla="*/ 1368361 w 2094642"/>
                  <a:gd name="connsiteY35" fmla="*/ 937415 h 1444623"/>
                  <a:gd name="connsiteX36" fmla="*/ 1365980 w 2094642"/>
                  <a:gd name="connsiteY36" fmla="*/ 1030284 h 1444623"/>
                  <a:gd name="connsiteX37" fmla="*/ 1363598 w 2094642"/>
                  <a:gd name="connsiteY37" fmla="*/ 1042190 h 1444623"/>
                  <a:gd name="connsiteX38" fmla="*/ 1368361 w 2094642"/>
                  <a:gd name="connsiteY38" fmla="*/ 1146965 h 1444623"/>
                  <a:gd name="connsiteX39" fmla="*/ 1370742 w 2094642"/>
                  <a:gd name="connsiteY39" fmla="*/ 1182684 h 1444623"/>
                  <a:gd name="connsiteX40" fmla="*/ 1375505 w 2094642"/>
                  <a:gd name="connsiteY40" fmla="*/ 1196972 h 1444623"/>
                  <a:gd name="connsiteX41" fmla="*/ 1377886 w 2094642"/>
                  <a:gd name="connsiteY41" fmla="*/ 1206497 h 1444623"/>
                  <a:gd name="connsiteX42" fmla="*/ 1380267 w 2094642"/>
                  <a:gd name="connsiteY42" fmla="*/ 1230309 h 1444623"/>
                  <a:gd name="connsiteX43" fmla="*/ 1382648 w 2094642"/>
                  <a:gd name="connsiteY43" fmla="*/ 1239834 h 1444623"/>
                  <a:gd name="connsiteX44" fmla="*/ 1387411 w 2094642"/>
                  <a:gd name="connsiteY44" fmla="*/ 1258884 h 1444623"/>
                  <a:gd name="connsiteX45" fmla="*/ 1394555 w 2094642"/>
                  <a:gd name="connsiteY45" fmla="*/ 1275553 h 1444623"/>
                  <a:gd name="connsiteX46" fmla="*/ 1396936 w 2094642"/>
                  <a:gd name="connsiteY46" fmla="*/ 1294603 h 1444623"/>
                  <a:gd name="connsiteX47" fmla="*/ 1399317 w 2094642"/>
                  <a:gd name="connsiteY47" fmla="*/ 1304128 h 1444623"/>
                  <a:gd name="connsiteX48" fmla="*/ 1401698 w 2094642"/>
                  <a:gd name="connsiteY48" fmla="*/ 1387472 h 1444623"/>
                  <a:gd name="connsiteX49" fmla="*/ 1404080 w 2094642"/>
                  <a:gd name="connsiteY49" fmla="*/ 1396997 h 1444623"/>
                  <a:gd name="connsiteX50" fmla="*/ 1406461 w 2094642"/>
                  <a:gd name="connsiteY50" fmla="*/ 1408903 h 1444623"/>
                  <a:gd name="connsiteX51" fmla="*/ 1404080 w 2094642"/>
                  <a:gd name="connsiteY51" fmla="*/ 1442240 h 1444623"/>
                  <a:gd name="connsiteX52" fmla="*/ 1396936 w 2094642"/>
                  <a:gd name="connsiteY52" fmla="*/ 1444622 h 1444623"/>
                  <a:gd name="connsiteX53" fmla="*/ 925448 w 2094642"/>
                  <a:gd name="connsiteY53" fmla="*/ 1439859 h 1444623"/>
                  <a:gd name="connsiteX54" fmla="*/ 870680 w 2094642"/>
                  <a:gd name="connsiteY54" fmla="*/ 1437478 h 1444623"/>
                  <a:gd name="connsiteX55" fmla="*/ 849248 w 2094642"/>
                  <a:gd name="connsiteY55" fmla="*/ 1435097 h 1444623"/>
                  <a:gd name="connsiteX56" fmla="*/ 780192 w 2094642"/>
                  <a:gd name="connsiteY56" fmla="*/ 1427953 h 1444623"/>
                  <a:gd name="connsiteX57" fmla="*/ 689705 w 2094642"/>
                  <a:gd name="connsiteY57" fmla="*/ 1430334 h 1444623"/>
                  <a:gd name="connsiteX58" fmla="*/ 684942 w 2094642"/>
                  <a:gd name="connsiteY58" fmla="*/ 1420809 h 1444623"/>
                  <a:gd name="connsiteX59" fmla="*/ 680180 w 2094642"/>
                  <a:gd name="connsiteY59" fmla="*/ 1258884 h 1444623"/>
                  <a:gd name="connsiteX60" fmla="*/ 677798 w 2094642"/>
                  <a:gd name="connsiteY60" fmla="*/ 920747 h 1444623"/>
                  <a:gd name="connsiteX61" fmla="*/ 670655 w 2094642"/>
                  <a:gd name="connsiteY61" fmla="*/ 739772 h 1444623"/>
                  <a:gd name="connsiteX62" fmla="*/ 1523 w 2094642"/>
                  <a:gd name="connsiteY62" fmla="*/ 744534 h 1444623"/>
                  <a:gd name="connsiteX63" fmla="*/ 6286 w 2094642"/>
                  <a:gd name="connsiteY63" fmla="*/ 53972 h 1444623"/>
                  <a:gd name="connsiteX0" fmla="*/ 6286 w 2094642"/>
                  <a:gd name="connsiteY0" fmla="*/ 56481 h 1447132"/>
                  <a:gd name="connsiteX1" fmla="*/ 1927955 w 2094642"/>
                  <a:gd name="connsiteY1" fmla="*/ 39812 h 1447132"/>
                  <a:gd name="connsiteX2" fmla="*/ 1985105 w 2094642"/>
                  <a:gd name="connsiteY2" fmla="*/ 42193 h 1447132"/>
                  <a:gd name="connsiteX3" fmla="*/ 2001773 w 2094642"/>
                  <a:gd name="connsiteY3" fmla="*/ 44574 h 1447132"/>
                  <a:gd name="connsiteX4" fmla="*/ 2027967 w 2094642"/>
                  <a:gd name="connsiteY4" fmla="*/ 51718 h 1447132"/>
                  <a:gd name="connsiteX5" fmla="*/ 2063686 w 2094642"/>
                  <a:gd name="connsiteY5" fmla="*/ 54099 h 1447132"/>
                  <a:gd name="connsiteX6" fmla="*/ 2094642 w 2094642"/>
                  <a:gd name="connsiteY6" fmla="*/ 58862 h 1447132"/>
                  <a:gd name="connsiteX7" fmla="*/ 2092261 w 2094642"/>
                  <a:gd name="connsiteY7" fmla="*/ 230312 h 1447132"/>
                  <a:gd name="connsiteX8" fmla="*/ 2089880 w 2094642"/>
                  <a:gd name="connsiteY8" fmla="*/ 277937 h 1447132"/>
                  <a:gd name="connsiteX9" fmla="*/ 2082736 w 2094642"/>
                  <a:gd name="connsiteY9" fmla="*/ 399381 h 1447132"/>
                  <a:gd name="connsiteX10" fmla="*/ 2080355 w 2094642"/>
                  <a:gd name="connsiteY10" fmla="*/ 430337 h 1447132"/>
                  <a:gd name="connsiteX11" fmla="*/ 2075592 w 2094642"/>
                  <a:gd name="connsiteY11" fmla="*/ 513681 h 1447132"/>
                  <a:gd name="connsiteX12" fmla="*/ 2073211 w 2094642"/>
                  <a:gd name="connsiteY12" fmla="*/ 523206 h 1447132"/>
                  <a:gd name="connsiteX13" fmla="*/ 2070830 w 2094642"/>
                  <a:gd name="connsiteY13" fmla="*/ 539874 h 1447132"/>
                  <a:gd name="connsiteX14" fmla="*/ 2073211 w 2094642"/>
                  <a:gd name="connsiteY14" fmla="*/ 623218 h 1447132"/>
                  <a:gd name="connsiteX15" fmla="*/ 2075592 w 2094642"/>
                  <a:gd name="connsiteY15" fmla="*/ 635124 h 1447132"/>
                  <a:gd name="connsiteX16" fmla="*/ 2077973 w 2094642"/>
                  <a:gd name="connsiteY16" fmla="*/ 668462 h 1447132"/>
                  <a:gd name="connsiteX17" fmla="*/ 2080355 w 2094642"/>
                  <a:gd name="connsiteY17" fmla="*/ 677987 h 1447132"/>
                  <a:gd name="connsiteX18" fmla="*/ 2082736 w 2094642"/>
                  <a:gd name="connsiteY18" fmla="*/ 692274 h 1447132"/>
                  <a:gd name="connsiteX19" fmla="*/ 2089880 w 2094642"/>
                  <a:gd name="connsiteY19" fmla="*/ 718468 h 1447132"/>
                  <a:gd name="connsiteX20" fmla="*/ 2092261 w 2094642"/>
                  <a:gd name="connsiteY20" fmla="*/ 737518 h 1447132"/>
                  <a:gd name="connsiteX21" fmla="*/ 1837467 w 2094642"/>
                  <a:gd name="connsiteY21" fmla="*/ 766093 h 1447132"/>
                  <a:gd name="connsiteX22" fmla="*/ 1732692 w 2094642"/>
                  <a:gd name="connsiteY22" fmla="*/ 770856 h 1447132"/>
                  <a:gd name="connsiteX23" fmla="*/ 1718405 w 2094642"/>
                  <a:gd name="connsiteY23" fmla="*/ 775618 h 1447132"/>
                  <a:gd name="connsiteX24" fmla="*/ 1606486 w 2094642"/>
                  <a:gd name="connsiteY24" fmla="*/ 777999 h 1447132"/>
                  <a:gd name="connsiteX25" fmla="*/ 1537430 w 2094642"/>
                  <a:gd name="connsiteY25" fmla="*/ 780381 h 1447132"/>
                  <a:gd name="connsiteX26" fmla="*/ 1465992 w 2094642"/>
                  <a:gd name="connsiteY26" fmla="*/ 777999 h 1447132"/>
                  <a:gd name="connsiteX27" fmla="*/ 1454086 w 2094642"/>
                  <a:gd name="connsiteY27" fmla="*/ 775618 h 1447132"/>
                  <a:gd name="connsiteX28" fmla="*/ 1437417 w 2094642"/>
                  <a:gd name="connsiteY28" fmla="*/ 773237 h 1447132"/>
                  <a:gd name="connsiteX29" fmla="*/ 1396936 w 2094642"/>
                  <a:gd name="connsiteY29" fmla="*/ 766093 h 1447132"/>
                  <a:gd name="connsiteX30" fmla="*/ 1382648 w 2094642"/>
                  <a:gd name="connsiteY30" fmla="*/ 770856 h 1447132"/>
                  <a:gd name="connsiteX31" fmla="*/ 1380267 w 2094642"/>
                  <a:gd name="connsiteY31" fmla="*/ 844674 h 1447132"/>
                  <a:gd name="connsiteX32" fmla="*/ 1377886 w 2094642"/>
                  <a:gd name="connsiteY32" fmla="*/ 892299 h 1447132"/>
                  <a:gd name="connsiteX33" fmla="*/ 1373123 w 2094642"/>
                  <a:gd name="connsiteY33" fmla="*/ 916112 h 1447132"/>
                  <a:gd name="connsiteX34" fmla="*/ 1368361 w 2094642"/>
                  <a:gd name="connsiteY34" fmla="*/ 939924 h 1447132"/>
                  <a:gd name="connsiteX35" fmla="*/ 1365980 w 2094642"/>
                  <a:gd name="connsiteY35" fmla="*/ 1032793 h 1447132"/>
                  <a:gd name="connsiteX36" fmla="*/ 1363598 w 2094642"/>
                  <a:gd name="connsiteY36" fmla="*/ 1044699 h 1447132"/>
                  <a:gd name="connsiteX37" fmla="*/ 1368361 w 2094642"/>
                  <a:gd name="connsiteY37" fmla="*/ 1149474 h 1447132"/>
                  <a:gd name="connsiteX38" fmla="*/ 1370742 w 2094642"/>
                  <a:gd name="connsiteY38" fmla="*/ 1185193 h 1447132"/>
                  <a:gd name="connsiteX39" fmla="*/ 1375505 w 2094642"/>
                  <a:gd name="connsiteY39" fmla="*/ 1199481 h 1447132"/>
                  <a:gd name="connsiteX40" fmla="*/ 1377886 w 2094642"/>
                  <a:gd name="connsiteY40" fmla="*/ 1209006 h 1447132"/>
                  <a:gd name="connsiteX41" fmla="*/ 1380267 w 2094642"/>
                  <a:gd name="connsiteY41" fmla="*/ 1232818 h 1447132"/>
                  <a:gd name="connsiteX42" fmla="*/ 1382648 w 2094642"/>
                  <a:gd name="connsiteY42" fmla="*/ 1242343 h 1447132"/>
                  <a:gd name="connsiteX43" fmla="*/ 1387411 w 2094642"/>
                  <a:gd name="connsiteY43" fmla="*/ 1261393 h 1447132"/>
                  <a:gd name="connsiteX44" fmla="*/ 1394555 w 2094642"/>
                  <a:gd name="connsiteY44" fmla="*/ 1278062 h 1447132"/>
                  <a:gd name="connsiteX45" fmla="*/ 1396936 w 2094642"/>
                  <a:gd name="connsiteY45" fmla="*/ 1297112 h 1447132"/>
                  <a:gd name="connsiteX46" fmla="*/ 1399317 w 2094642"/>
                  <a:gd name="connsiteY46" fmla="*/ 1306637 h 1447132"/>
                  <a:gd name="connsiteX47" fmla="*/ 1401698 w 2094642"/>
                  <a:gd name="connsiteY47" fmla="*/ 1389981 h 1447132"/>
                  <a:gd name="connsiteX48" fmla="*/ 1404080 w 2094642"/>
                  <a:gd name="connsiteY48" fmla="*/ 1399506 h 1447132"/>
                  <a:gd name="connsiteX49" fmla="*/ 1406461 w 2094642"/>
                  <a:gd name="connsiteY49" fmla="*/ 1411412 h 1447132"/>
                  <a:gd name="connsiteX50" fmla="*/ 1404080 w 2094642"/>
                  <a:gd name="connsiteY50" fmla="*/ 1444749 h 1447132"/>
                  <a:gd name="connsiteX51" fmla="*/ 1396936 w 2094642"/>
                  <a:gd name="connsiteY51" fmla="*/ 1447131 h 1447132"/>
                  <a:gd name="connsiteX52" fmla="*/ 925448 w 2094642"/>
                  <a:gd name="connsiteY52" fmla="*/ 1442368 h 1447132"/>
                  <a:gd name="connsiteX53" fmla="*/ 870680 w 2094642"/>
                  <a:gd name="connsiteY53" fmla="*/ 1439987 h 1447132"/>
                  <a:gd name="connsiteX54" fmla="*/ 849248 w 2094642"/>
                  <a:gd name="connsiteY54" fmla="*/ 1437606 h 1447132"/>
                  <a:gd name="connsiteX55" fmla="*/ 780192 w 2094642"/>
                  <a:gd name="connsiteY55" fmla="*/ 1430462 h 1447132"/>
                  <a:gd name="connsiteX56" fmla="*/ 689705 w 2094642"/>
                  <a:gd name="connsiteY56" fmla="*/ 1432843 h 1447132"/>
                  <a:gd name="connsiteX57" fmla="*/ 684942 w 2094642"/>
                  <a:gd name="connsiteY57" fmla="*/ 1423318 h 1447132"/>
                  <a:gd name="connsiteX58" fmla="*/ 680180 w 2094642"/>
                  <a:gd name="connsiteY58" fmla="*/ 1261393 h 1447132"/>
                  <a:gd name="connsiteX59" fmla="*/ 677798 w 2094642"/>
                  <a:gd name="connsiteY59" fmla="*/ 923256 h 1447132"/>
                  <a:gd name="connsiteX60" fmla="*/ 670655 w 2094642"/>
                  <a:gd name="connsiteY60" fmla="*/ 742281 h 1447132"/>
                  <a:gd name="connsiteX61" fmla="*/ 1523 w 2094642"/>
                  <a:gd name="connsiteY61" fmla="*/ 747043 h 1447132"/>
                  <a:gd name="connsiteX62" fmla="*/ 6286 w 2094642"/>
                  <a:gd name="connsiteY62" fmla="*/ 56481 h 1447132"/>
                  <a:gd name="connsiteX0" fmla="*/ 6286 w 2136118"/>
                  <a:gd name="connsiteY0" fmla="*/ 55696 h 1446347"/>
                  <a:gd name="connsiteX1" fmla="*/ 1985105 w 2136118"/>
                  <a:gd name="connsiteY1" fmla="*/ 41408 h 1446347"/>
                  <a:gd name="connsiteX2" fmla="*/ 2001773 w 2136118"/>
                  <a:gd name="connsiteY2" fmla="*/ 43789 h 1446347"/>
                  <a:gd name="connsiteX3" fmla="*/ 2027967 w 2136118"/>
                  <a:gd name="connsiteY3" fmla="*/ 50933 h 1446347"/>
                  <a:gd name="connsiteX4" fmla="*/ 2063686 w 2136118"/>
                  <a:gd name="connsiteY4" fmla="*/ 53314 h 1446347"/>
                  <a:gd name="connsiteX5" fmla="*/ 2094642 w 2136118"/>
                  <a:gd name="connsiteY5" fmla="*/ 58077 h 1446347"/>
                  <a:gd name="connsiteX6" fmla="*/ 2092261 w 2136118"/>
                  <a:gd name="connsiteY6" fmla="*/ 229527 h 1446347"/>
                  <a:gd name="connsiteX7" fmla="*/ 2089880 w 2136118"/>
                  <a:gd name="connsiteY7" fmla="*/ 277152 h 1446347"/>
                  <a:gd name="connsiteX8" fmla="*/ 2082736 w 2136118"/>
                  <a:gd name="connsiteY8" fmla="*/ 398596 h 1446347"/>
                  <a:gd name="connsiteX9" fmla="*/ 2080355 w 2136118"/>
                  <a:gd name="connsiteY9" fmla="*/ 429552 h 1446347"/>
                  <a:gd name="connsiteX10" fmla="*/ 2075592 w 2136118"/>
                  <a:gd name="connsiteY10" fmla="*/ 512896 h 1446347"/>
                  <a:gd name="connsiteX11" fmla="*/ 2073211 w 2136118"/>
                  <a:gd name="connsiteY11" fmla="*/ 522421 h 1446347"/>
                  <a:gd name="connsiteX12" fmla="*/ 2070830 w 2136118"/>
                  <a:gd name="connsiteY12" fmla="*/ 539089 h 1446347"/>
                  <a:gd name="connsiteX13" fmla="*/ 2073211 w 2136118"/>
                  <a:gd name="connsiteY13" fmla="*/ 622433 h 1446347"/>
                  <a:gd name="connsiteX14" fmla="*/ 2075592 w 2136118"/>
                  <a:gd name="connsiteY14" fmla="*/ 634339 h 1446347"/>
                  <a:gd name="connsiteX15" fmla="*/ 2077973 w 2136118"/>
                  <a:gd name="connsiteY15" fmla="*/ 667677 h 1446347"/>
                  <a:gd name="connsiteX16" fmla="*/ 2080355 w 2136118"/>
                  <a:gd name="connsiteY16" fmla="*/ 677202 h 1446347"/>
                  <a:gd name="connsiteX17" fmla="*/ 2082736 w 2136118"/>
                  <a:gd name="connsiteY17" fmla="*/ 691489 h 1446347"/>
                  <a:gd name="connsiteX18" fmla="*/ 2089880 w 2136118"/>
                  <a:gd name="connsiteY18" fmla="*/ 717683 h 1446347"/>
                  <a:gd name="connsiteX19" fmla="*/ 2092261 w 2136118"/>
                  <a:gd name="connsiteY19" fmla="*/ 736733 h 1446347"/>
                  <a:gd name="connsiteX20" fmla="*/ 1837467 w 2136118"/>
                  <a:gd name="connsiteY20" fmla="*/ 765308 h 1446347"/>
                  <a:gd name="connsiteX21" fmla="*/ 1732692 w 2136118"/>
                  <a:gd name="connsiteY21" fmla="*/ 770071 h 1446347"/>
                  <a:gd name="connsiteX22" fmla="*/ 1718405 w 2136118"/>
                  <a:gd name="connsiteY22" fmla="*/ 774833 h 1446347"/>
                  <a:gd name="connsiteX23" fmla="*/ 1606486 w 2136118"/>
                  <a:gd name="connsiteY23" fmla="*/ 777214 h 1446347"/>
                  <a:gd name="connsiteX24" fmla="*/ 1537430 w 2136118"/>
                  <a:gd name="connsiteY24" fmla="*/ 779596 h 1446347"/>
                  <a:gd name="connsiteX25" fmla="*/ 1465992 w 2136118"/>
                  <a:gd name="connsiteY25" fmla="*/ 777214 h 1446347"/>
                  <a:gd name="connsiteX26" fmla="*/ 1454086 w 2136118"/>
                  <a:gd name="connsiteY26" fmla="*/ 774833 h 1446347"/>
                  <a:gd name="connsiteX27" fmla="*/ 1437417 w 2136118"/>
                  <a:gd name="connsiteY27" fmla="*/ 772452 h 1446347"/>
                  <a:gd name="connsiteX28" fmla="*/ 1396936 w 2136118"/>
                  <a:gd name="connsiteY28" fmla="*/ 765308 h 1446347"/>
                  <a:gd name="connsiteX29" fmla="*/ 1382648 w 2136118"/>
                  <a:gd name="connsiteY29" fmla="*/ 770071 h 1446347"/>
                  <a:gd name="connsiteX30" fmla="*/ 1380267 w 2136118"/>
                  <a:gd name="connsiteY30" fmla="*/ 843889 h 1446347"/>
                  <a:gd name="connsiteX31" fmla="*/ 1377886 w 2136118"/>
                  <a:gd name="connsiteY31" fmla="*/ 891514 h 1446347"/>
                  <a:gd name="connsiteX32" fmla="*/ 1373123 w 2136118"/>
                  <a:gd name="connsiteY32" fmla="*/ 915327 h 1446347"/>
                  <a:gd name="connsiteX33" fmla="*/ 1368361 w 2136118"/>
                  <a:gd name="connsiteY33" fmla="*/ 939139 h 1446347"/>
                  <a:gd name="connsiteX34" fmla="*/ 1365980 w 2136118"/>
                  <a:gd name="connsiteY34" fmla="*/ 1032008 h 1446347"/>
                  <a:gd name="connsiteX35" fmla="*/ 1363598 w 2136118"/>
                  <a:gd name="connsiteY35" fmla="*/ 1043914 h 1446347"/>
                  <a:gd name="connsiteX36" fmla="*/ 1368361 w 2136118"/>
                  <a:gd name="connsiteY36" fmla="*/ 1148689 h 1446347"/>
                  <a:gd name="connsiteX37" fmla="*/ 1370742 w 2136118"/>
                  <a:gd name="connsiteY37" fmla="*/ 1184408 h 1446347"/>
                  <a:gd name="connsiteX38" fmla="*/ 1375505 w 2136118"/>
                  <a:gd name="connsiteY38" fmla="*/ 1198696 h 1446347"/>
                  <a:gd name="connsiteX39" fmla="*/ 1377886 w 2136118"/>
                  <a:gd name="connsiteY39" fmla="*/ 1208221 h 1446347"/>
                  <a:gd name="connsiteX40" fmla="*/ 1380267 w 2136118"/>
                  <a:gd name="connsiteY40" fmla="*/ 1232033 h 1446347"/>
                  <a:gd name="connsiteX41" fmla="*/ 1382648 w 2136118"/>
                  <a:gd name="connsiteY41" fmla="*/ 1241558 h 1446347"/>
                  <a:gd name="connsiteX42" fmla="*/ 1387411 w 2136118"/>
                  <a:gd name="connsiteY42" fmla="*/ 1260608 h 1446347"/>
                  <a:gd name="connsiteX43" fmla="*/ 1394555 w 2136118"/>
                  <a:gd name="connsiteY43" fmla="*/ 1277277 h 1446347"/>
                  <a:gd name="connsiteX44" fmla="*/ 1396936 w 2136118"/>
                  <a:gd name="connsiteY44" fmla="*/ 1296327 h 1446347"/>
                  <a:gd name="connsiteX45" fmla="*/ 1399317 w 2136118"/>
                  <a:gd name="connsiteY45" fmla="*/ 1305852 h 1446347"/>
                  <a:gd name="connsiteX46" fmla="*/ 1401698 w 2136118"/>
                  <a:gd name="connsiteY46" fmla="*/ 1389196 h 1446347"/>
                  <a:gd name="connsiteX47" fmla="*/ 1404080 w 2136118"/>
                  <a:gd name="connsiteY47" fmla="*/ 1398721 h 1446347"/>
                  <a:gd name="connsiteX48" fmla="*/ 1406461 w 2136118"/>
                  <a:gd name="connsiteY48" fmla="*/ 1410627 h 1446347"/>
                  <a:gd name="connsiteX49" fmla="*/ 1404080 w 2136118"/>
                  <a:gd name="connsiteY49" fmla="*/ 1443964 h 1446347"/>
                  <a:gd name="connsiteX50" fmla="*/ 1396936 w 2136118"/>
                  <a:gd name="connsiteY50" fmla="*/ 1446346 h 1446347"/>
                  <a:gd name="connsiteX51" fmla="*/ 925448 w 2136118"/>
                  <a:gd name="connsiteY51" fmla="*/ 1441583 h 1446347"/>
                  <a:gd name="connsiteX52" fmla="*/ 870680 w 2136118"/>
                  <a:gd name="connsiteY52" fmla="*/ 1439202 h 1446347"/>
                  <a:gd name="connsiteX53" fmla="*/ 849248 w 2136118"/>
                  <a:gd name="connsiteY53" fmla="*/ 1436821 h 1446347"/>
                  <a:gd name="connsiteX54" fmla="*/ 780192 w 2136118"/>
                  <a:gd name="connsiteY54" fmla="*/ 1429677 h 1446347"/>
                  <a:gd name="connsiteX55" fmla="*/ 689705 w 2136118"/>
                  <a:gd name="connsiteY55" fmla="*/ 1432058 h 1446347"/>
                  <a:gd name="connsiteX56" fmla="*/ 684942 w 2136118"/>
                  <a:gd name="connsiteY56" fmla="*/ 1422533 h 1446347"/>
                  <a:gd name="connsiteX57" fmla="*/ 680180 w 2136118"/>
                  <a:gd name="connsiteY57" fmla="*/ 1260608 h 1446347"/>
                  <a:gd name="connsiteX58" fmla="*/ 677798 w 2136118"/>
                  <a:gd name="connsiteY58" fmla="*/ 922471 h 1446347"/>
                  <a:gd name="connsiteX59" fmla="*/ 670655 w 2136118"/>
                  <a:gd name="connsiteY59" fmla="*/ 741496 h 1446347"/>
                  <a:gd name="connsiteX60" fmla="*/ 1523 w 2136118"/>
                  <a:gd name="connsiteY60" fmla="*/ 746258 h 1446347"/>
                  <a:gd name="connsiteX61" fmla="*/ 6286 w 2136118"/>
                  <a:gd name="connsiteY61" fmla="*/ 55696 h 1446347"/>
                  <a:gd name="connsiteX0" fmla="*/ 6286 w 2143900"/>
                  <a:gd name="connsiteY0" fmla="*/ 55117 h 1445768"/>
                  <a:gd name="connsiteX1" fmla="*/ 2001773 w 2143900"/>
                  <a:gd name="connsiteY1" fmla="*/ 43210 h 1445768"/>
                  <a:gd name="connsiteX2" fmla="*/ 2027967 w 2143900"/>
                  <a:gd name="connsiteY2" fmla="*/ 50354 h 1445768"/>
                  <a:gd name="connsiteX3" fmla="*/ 2063686 w 2143900"/>
                  <a:gd name="connsiteY3" fmla="*/ 52735 h 1445768"/>
                  <a:gd name="connsiteX4" fmla="*/ 2094642 w 2143900"/>
                  <a:gd name="connsiteY4" fmla="*/ 57498 h 1445768"/>
                  <a:gd name="connsiteX5" fmla="*/ 2092261 w 2143900"/>
                  <a:gd name="connsiteY5" fmla="*/ 228948 h 1445768"/>
                  <a:gd name="connsiteX6" fmla="*/ 2089880 w 2143900"/>
                  <a:gd name="connsiteY6" fmla="*/ 276573 h 1445768"/>
                  <a:gd name="connsiteX7" fmla="*/ 2082736 w 2143900"/>
                  <a:gd name="connsiteY7" fmla="*/ 398017 h 1445768"/>
                  <a:gd name="connsiteX8" fmla="*/ 2080355 w 2143900"/>
                  <a:gd name="connsiteY8" fmla="*/ 428973 h 1445768"/>
                  <a:gd name="connsiteX9" fmla="*/ 2075592 w 2143900"/>
                  <a:gd name="connsiteY9" fmla="*/ 512317 h 1445768"/>
                  <a:gd name="connsiteX10" fmla="*/ 2073211 w 2143900"/>
                  <a:gd name="connsiteY10" fmla="*/ 521842 h 1445768"/>
                  <a:gd name="connsiteX11" fmla="*/ 2070830 w 2143900"/>
                  <a:gd name="connsiteY11" fmla="*/ 538510 h 1445768"/>
                  <a:gd name="connsiteX12" fmla="*/ 2073211 w 2143900"/>
                  <a:gd name="connsiteY12" fmla="*/ 621854 h 1445768"/>
                  <a:gd name="connsiteX13" fmla="*/ 2075592 w 2143900"/>
                  <a:gd name="connsiteY13" fmla="*/ 633760 h 1445768"/>
                  <a:gd name="connsiteX14" fmla="*/ 2077973 w 2143900"/>
                  <a:gd name="connsiteY14" fmla="*/ 667098 h 1445768"/>
                  <a:gd name="connsiteX15" fmla="*/ 2080355 w 2143900"/>
                  <a:gd name="connsiteY15" fmla="*/ 676623 h 1445768"/>
                  <a:gd name="connsiteX16" fmla="*/ 2082736 w 2143900"/>
                  <a:gd name="connsiteY16" fmla="*/ 690910 h 1445768"/>
                  <a:gd name="connsiteX17" fmla="*/ 2089880 w 2143900"/>
                  <a:gd name="connsiteY17" fmla="*/ 717104 h 1445768"/>
                  <a:gd name="connsiteX18" fmla="*/ 2092261 w 2143900"/>
                  <a:gd name="connsiteY18" fmla="*/ 736154 h 1445768"/>
                  <a:gd name="connsiteX19" fmla="*/ 1837467 w 2143900"/>
                  <a:gd name="connsiteY19" fmla="*/ 764729 h 1445768"/>
                  <a:gd name="connsiteX20" fmla="*/ 1732692 w 2143900"/>
                  <a:gd name="connsiteY20" fmla="*/ 769492 h 1445768"/>
                  <a:gd name="connsiteX21" fmla="*/ 1718405 w 2143900"/>
                  <a:gd name="connsiteY21" fmla="*/ 774254 h 1445768"/>
                  <a:gd name="connsiteX22" fmla="*/ 1606486 w 2143900"/>
                  <a:gd name="connsiteY22" fmla="*/ 776635 h 1445768"/>
                  <a:gd name="connsiteX23" fmla="*/ 1537430 w 2143900"/>
                  <a:gd name="connsiteY23" fmla="*/ 779017 h 1445768"/>
                  <a:gd name="connsiteX24" fmla="*/ 1465992 w 2143900"/>
                  <a:gd name="connsiteY24" fmla="*/ 776635 h 1445768"/>
                  <a:gd name="connsiteX25" fmla="*/ 1454086 w 2143900"/>
                  <a:gd name="connsiteY25" fmla="*/ 774254 h 1445768"/>
                  <a:gd name="connsiteX26" fmla="*/ 1437417 w 2143900"/>
                  <a:gd name="connsiteY26" fmla="*/ 771873 h 1445768"/>
                  <a:gd name="connsiteX27" fmla="*/ 1396936 w 2143900"/>
                  <a:gd name="connsiteY27" fmla="*/ 764729 h 1445768"/>
                  <a:gd name="connsiteX28" fmla="*/ 1382648 w 2143900"/>
                  <a:gd name="connsiteY28" fmla="*/ 769492 h 1445768"/>
                  <a:gd name="connsiteX29" fmla="*/ 1380267 w 2143900"/>
                  <a:gd name="connsiteY29" fmla="*/ 843310 h 1445768"/>
                  <a:gd name="connsiteX30" fmla="*/ 1377886 w 2143900"/>
                  <a:gd name="connsiteY30" fmla="*/ 890935 h 1445768"/>
                  <a:gd name="connsiteX31" fmla="*/ 1373123 w 2143900"/>
                  <a:gd name="connsiteY31" fmla="*/ 914748 h 1445768"/>
                  <a:gd name="connsiteX32" fmla="*/ 1368361 w 2143900"/>
                  <a:gd name="connsiteY32" fmla="*/ 938560 h 1445768"/>
                  <a:gd name="connsiteX33" fmla="*/ 1365980 w 2143900"/>
                  <a:gd name="connsiteY33" fmla="*/ 1031429 h 1445768"/>
                  <a:gd name="connsiteX34" fmla="*/ 1363598 w 2143900"/>
                  <a:gd name="connsiteY34" fmla="*/ 1043335 h 1445768"/>
                  <a:gd name="connsiteX35" fmla="*/ 1368361 w 2143900"/>
                  <a:gd name="connsiteY35" fmla="*/ 1148110 h 1445768"/>
                  <a:gd name="connsiteX36" fmla="*/ 1370742 w 2143900"/>
                  <a:gd name="connsiteY36" fmla="*/ 1183829 h 1445768"/>
                  <a:gd name="connsiteX37" fmla="*/ 1375505 w 2143900"/>
                  <a:gd name="connsiteY37" fmla="*/ 1198117 h 1445768"/>
                  <a:gd name="connsiteX38" fmla="*/ 1377886 w 2143900"/>
                  <a:gd name="connsiteY38" fmla="*/ 1207642 h 1445768"/>
                  <a:gd name="connsiteX39" fmla="*/ 1380267 w 2143900"/>
                  <a:gd name="connsiteY39" fmla="*/ 1231454 h 1445768"/>
                  <a:gd name="connsiteX40" fmla="*/ 1382648 w 2143900"/>
                  <a:gd name="connsiteY40" fmla="*/ 1240979 h 1445768"/>
                  <a:gd name="connsiteX41" fmla="*/ 1387411 w 2143900"/>
                  <a:gd name="connsiteY41" fmla="*/ 1260029 h 1445768"/>
                  <a:gd name="connsiteX42" fmla="*/ 1394555 w 2143900"/>
                  <a:gd name="connsiteY42" fmla="*/ 1276698 h 1445768"/>
                  <a:gd name="connsiteX43" fmla="*/ 1396936 w 2143900"/>
                  <a:gd name="connsiteY43" fmla="*/ 1295748 h 1445768"/>
                  <a:gd name="connsiteX44" fmla="*/ 1399317 w 2143900"/>
                  <a:gd name="connsiteY44" fmla="*/ 1305273 h 1445768"/>
                  <a:gd name="connsiteX45" fmla="*/ 1401698 w 2143900"/>
                  <a:gd name="connsiteY45" fmla="*/ 1388617 h 1445768"/>
                  <a:gd name="connsiteX46" fmla="*/ 1404080 w 2143900"/>
                  <a:gd name="connsiteY46" fmla="*/ 1398142 h 1445768"/>
                  <a:gd name="connsiteX47" fmla="*/ 1406461 w 2143900"/>
                  <a:gd name="connsiteY47" fmla="*/ 1410048 h 1445768"/>
                  <a:gd name="connsiteX48" fmla="*/ 1404080 w 2143900"/>
                  <a:gd name="connsiteY48" fmla="*/ 1443385 h 1445768"/>
                  <a:gd name="connsiteX49" fmla="*/ 1396936 w 2143900"/>
                  <a:gd name="connsiteY49" fmla="*/ 1445767 h 1445768"/>
                  <a:gd name="connsiteX50" fmla="*/ 925448 w 2143900"/>
                  <a:gd name="connsiteY50" fmla="*/ 1441004 h 1445768"/>
                  <a:gd name="connsiteX51" fmla="*/ 870680 w 2143900"/>
                  <a:gd name="connsiteY51" fmla="*/ 1438623 h 1445768"/>
                  <a:gd name="connsiteX52" fmla="*/ 849248 w 2143900"/>
                  <a:gd name="connsiteY52" fmla="*/ 1436242 h 1445768"/>
                  <a:gd name="connsiteX53" fmla="*/ 780192 w 2143900"/>
                  <a:gd name="connsiteY53" fmla="*/ 1429098 h 1445768"/>
                  <a:gd name="connsiteX54" fmla="*/ 689705 w 2143900"/>
                  <a:gd name="connsiteY54" fmla="*/ 1431479 h 1445768"/>
                  <a:gd name="connsiteX55" fmla="*/ 684942 w 2143900"/>
                  <a:gd name="connsiteY55" fmla="*/ 1421954 h 1445768"/>
                  <a:gd name="connsiteX56" fmla="*/ 680180 w 2143900"/>
                  <a:gd name="connsiteY56" fmla="*/ 1260029 h 1445768"/>
                  <a:gd name="connsiteX57" fmla="*/ 677798 w 2143900"/>
                  <a:gd name="connsiteY57" fmla="*/ 921892 h 1445768"/>
                  <a:gd name="connsiteX58" fmla="*/ 670655 w 2143900"/>
                  <a:gd name="connsiteY58" fmla="*/ 740917 h 1445768"/>
                  <a:gd name="connsiteX59" fmla="*/ 1523 w 2143900"/>
                  <a:gd name="connsiteY59" fmla="*/ 745679 h 1445768"/>
                  <a:gd name="connsiteX60" fmla="*/ 6286 w 2143900"/>
                  <a:gd name="connsiteY60" fmla="*/ 55117 h 1445768"/>
                  <a:gd name="connsiteX0" fmla="*/ 6286 w 2187313"/>
                  <a:gd name="connsiteY0" fmla="*/ 52679 h 1443330"/>
                  <a:gd name="connsiteX1" fmla="*/ 2027967 w 2187313"/>
                  <a:gd name="connsiteY1" fmla="*/ 47916 h 1443330"/>
                  <a:gd name="connsiteX2" fmla="*/ 2063686 w 2187313"/>
                  <a:gd name="connsiteY2" fmla="*/ 50297 h 1443330"/>
                  <a:gd name="connsiteX3" fmla="*/ 2094642 w 2187313"/>
                  <a:gd name="connsiteY3" fmla="*/ 55060 h 1443330"/>
                  <a:gd name="connsiteX4" fmla="*/ 2092261 w 2187313"/>
                  <a:gd name="connsiteY4" fmla="*/ 226510 h 1443330"/>
                  <a:gd name="connsiteX5" fmla="*/ 2089880 w 2187313"/>
                  <a:gd name="connsiteY5" fmla="*/ 274135 h 1443330"/>
                  <a:gd name="connsiteX6" fmla="*/ 2082736 w 2187313"/>
                  <a:gd name="connsiteY6" fmla="*/ 395579 h 1443330"/>
                  <a:gd name="connsiteX7" fmla="*/ 2080355 w 2187313"/>
                  <a:gd name="connsiteY7" fmla="*/ 426535 h 1443330"/>
                  <a:gd name="connsiteX8" fmla="*/ 2075592 w 2187313"/>
                  <a:gd name="connsiteY8" fmla="*/ 509879 h 1443330"/>
                  <a:gd name="connsiteX9" fmla="*/ 2073211 w 2187313"/>
                  <a:gd name="connsiteY9" fmla="*/ 519404 h 1443330"/>
                  <a:gd name="connsiteX10" fmla="*/ 2070830 w 2187313"/>
                  <a:gd name="connsiteY10" fmla="*/ 536072 h 1443330"/>
                  <a:gd name="connsiteX11" fmla="*/ 2073211 w 2187313"/>
                  <a:gd name="connsiteY11" fmla="*/ 619416 h 1443330"/>
                  <a:gd name="connsiteX12" fmla="*/ 2075592 w 2187313"/>
                  <a:gd name="connsiteY12" fmla="*/ 631322 h 1443330"/>
                  <a:gd name="connsiteX13" fmla="*/ 2077973 w 2187313"/>
                  <a:gd name="connsiteY13" fmla="*/ 664660 h 1443330"/>
                  <a:gd name="connsiteX14" fmla="*/ 2080355 w 2187313"/>
                  <a:gd name="connsiteY14" fmla="*/ 674185 h 1443330"/>
                  <a:gd name="connsiteX15" fmla="*/ 2082736 w 2187313"/>
                  <a:gd name="connsiteY15" fmla="*/ 688472 h 1443330"/>
                  <a:gd name="connsiteX16" fmla="*/ 2089880 w 2187313"/>
                  <a:gd name="connsiteY16" fmla="*/ 714666 h 1443330"/>
                  <a:gd name="connsiteX17" fmla="*/ 2092261 w 2187313"/>
                  <a:gd name="connsiteY17" fmla="*/ 733716 h 1443330"/>
                  <a:gd name="connsiteX18" fmla="*/ 1837467 w 2187313"/>
                  <a:gd name="connsiteY18" fmla="*/ 762291 h 1443330"/>
                  <a:gd name="connsiteX19" fmla="*/ 1732692 w 2187313"/>
                  <a:gd name="connsiteY19" fmla="*/ 767054 h 1443330"/>
                  <a:gd name="connsiteX20" fmla="*/ 1718405 w 2187313"/>
                  <a:gd name="connsiteY20" fmla="*/ 771816 h 1443330"/>
                  <a:gd name="connsiteX21" fmla="*/ 1606486 w 2187313"/>
                  <a:gd name="connsiteY21" fmla="*/ 774197 h 1443330"/>
                  <a:gd name="connsiteX22" fmla="*/ 1537430 w 2187313"/>
                  <a:gd name="connsiteY22" fmla="*/ 776579 h 1443330"/>
                  <a:gd name="connsiteX23" fmla="*/ 1465992 w 2187313"/>
                  <a:gd name="connsiteY23" fmla="*/ 774197 h 1443330"/>
                  <a:gd name="connsiteX24" fmla="*/ 1454086 w 2187313"/>
                  <a:gd name="connsiteY24" fmla="*/ 771816 h 1443330"/>
                  <a:gd name="connsiteX25" fmla="*/ 1437417 w 2187313"/>
                  <a:gd name="connsiteY25" fmla="*/ 769435 h 1443330"/>
                  <a:gd name="connsiteX26" fmla="*/ 1396936 w 2187313"/>
                  <a:gd name="connsiteY26" fmla="*/ 762291 h 1443330"/>
                  <a:gd name="connsiteX27" fmla="*/ 1382648 w 2187313"/>
                  <a:gd name="connsiteY27" fmla="*/ 767054 h 1443330"/>
                  <a:gd name="connsiteX28" fmla="*/ 1380267 w 2187313"/>
                  <a:gd name="connsiteY28" fmla="*/ 840872 h 1443330"/>
                  <a:gd name="connsiteX29" fmla="*/ 1377886 w 2187313"/>
                  <a:gd name="connsiteY29" fmla="*/ 888497 h 1443330"/>
                  <a:gd name="connsiteX30" fmla="*/ 1373123 w 2187313"/>
                  <a:gd name="connsiteY30" fmla="*/ 912310 h 1443330"/>
                  <a:gd name="connsiteX31" fmla="*/ 1368361 w 2187313"/>
                  <a:gd name="connsiteY31" fmla="*/ 936122 h 1443330"/>
                  <a:gd name="connsiteX32" fmla="*/ 1365980 w 2187313"/>
                  <a:gd name="connsiteY32" fmla="*/ 1028991 h 1443330"/>
                  <a:gd name="connsiteX33" fmla="*/ 1363598 w 2187313"/>
                  <a:gd name="connsiteY33" fmla="*/ 1040897 h 1443330"/>
                  <a:gd name="connsiteX34" fmla="*/ 1368361 w 2187313"/>
                  <a:gd name="connsiteY34" fmla="*/ 1145672 h 1443330"/>
                  <a:gd name="connsiteX35" fmla="*/ 1370742 w 2187313"/>
                  <a:gd name="connsiteY35" fmla="*/ 1181391 h 1443330"/>
                  <a:gd name="connsiteX36" fmla="*/ 1375505 w 2187313"/>
                  <a:gd name="connsiteY36" fmla="*/ 1195679 h 1443330"/>
                  <a:gd name="connsiteX37" fmla="*/ 1377886 w 2187313"/>
                  <a:gd name="connsiteY37" fmla="*/ 1205204 h 1443330"/>
                  <a:gd name="connsiteX38" fmla="*/ 1380267 w 2187313"/>
                  <a:gd name="connsiteY38" fmla="*/ 1229016 h 1443330"/>
                  <a:gd name="connsiteX39" fmla="*/ 1382648 w 2187313"/>
                  <a:gd name="connsiteY39" fmla="*/ 1238541 h 1443330"/>
                  <a:gd name="connsiteX40" fmla="*/ 1387411 w 2187313"/>
                  <a:gd name="connsiteY40" fmla="*/ 1257591 h 1443330"/>
                  <a:gd name="connsiteX41" fmla="*/ 1394555 w 2187313"/>
                  <a:gd name="connsiteY41" fmla="*/ 1274260 h 1443330"/>
                  <a:gd name="connsiteX42" fmla="*/ 1396936 w 2187313"/>
                  <a:gd name="connsiteY42" fmla="*/ 1293310 h 1443330"/>
                  <a:gd name="connsiteX43" fmla="*/ 1399317 w 2187313"/>
                  <a:gd name="connsiteY43" fmla="*/ 1302835 h 1443330"/>
                  <a:gd name="connsiteX44" fmla="*/ 1401698 w 2187313"/>
                  <a:gd name="connsiteY44" fmla="*/ 1386179 h 1443330"/>
                  <a:gd name="connsiteX45" fmla="*/ 1404080 w 2187313"/>
                  <a:gd name="connsiteY45" fmla="*/ 1395704 h 1443330"/>
                  <a:gd name="connsiteX46" fmla="*/ 1406461 w 2187313"/>
                  <a:gd name="connsiteY46" fmla="*/ 1407610 h 1443330"/>
                  <a:gd name="connsiteX47" fmla="*/ 1404080 w 2187313"/>
                  <a:gd name="connsiteY47" fmla="*/ 1440947 h 1443330"/>
                  <a:gd name="connsiteX48" fmla="*/ 1396936 w 2187313"/>
                  <a:gd name="connsiteY48" fmla="*/ 1443329 h 1443330"/>
                  <a:gd name="connsiteX49" fmla="*/ 925448 w 2187313"/>
                  <a:gd name="connsiteY49" fmla="*/ 1438566 h 1443330"/>
                  <a:gd name="connsiteX50" fmla="*/ 870680 w 2187313"/>
                  <a:gd name="connsiteY50" fmla="*/ 1436185 h 1443330"/>
                  <a:gd name="connsiteX51" fmla="*/ 849248 w 2187313"/>
                  <a:gd name="connsiteY51" fmla="*/ 1433804 h 1443330"/>
                  <a:gd name="connsiteX52" fmla="*/ 780192 w 2187313"/>
                  <a:gd name="connsiteY52" fmla="*/ 1426660 h 1443330"/>
                  <a:gd name="connsiteX53" fmla="*/ 689705 w 2187313"/>
                  <a:gd name="connsiteY53" fmla="*/ 1429041 h 1443330"/>
                  <a:gd name="connsiteX54" fmla="*/ 684942 w 2187313"/>
                  <a:gd name="connsiteY54" fmla="*/ 1419516 h 1443330"/>
                  <a:gd name="connsiteX55" fmla="*/ 680180 w 2187313"/>
                  <a:gd name="connsiteY55" fmla="*/ 1257591 h 1443330"/>
                  <a:gd name="connsiteX56" fmla="*/ 677798 w 2187313"/>
                  <a:gd name="connsiteY56" fmla="*/ 919454 h 1443330"/>
                  <a:gd name="connsiteX57" fmla="*/ 670655 w 2187313"/>
                  <a:gd name="connsiteY57" fmla="*/ 738479 h 1443330"/>
                  <a:gd name="connsiteX58" fmla="*/ 1523 w 2187313"/>
                  <a:gd name="connsiteY58" fmla="*/ 743241 h 1443330"/>
                  <a:gd name="connsiteX59" fmla="*/ 6286 w 2187313"/>
                  <a:gd name="connsiteY59" fmla="*/ 52679 h 1443330"/>
                  <a:gd name="connsiteX0" fmla="*/ 6286 w 2223652"/>
                  <a:gd name="connsiteY0" fmla="*/ 52045 h 1442696"/>
                  <a:gd name="connsiteX1" fmla="*/ 2063686 w 2223652"/>
                  <a:gd name="connsiteY1" fmla="*/ 49663 h 1442696"/>
                  <a:gd name="connsiteX2" fmla="*/ 2094642 w 2223652"/>
                  <a:gd name="connsiteY2" fmla="*/ 54426 h 1442696"/>
                  <a:gd name="connsiteX3" fmla="*/ 2092261 w 2223652"/>
                  <a:gd name="connsiteY3" fmla="*/ 225876 h 1442696"/>
                  <a:gd name="connsiteX4" fmla="*/ 2089880 w 2223652"/>
                  <a:gd name="connsiteY4" fmla="*/ 273501 h 1442696"/>
                  <a:gd name="connsiteX5" fmla="*/ 2082736 w 2223652"/>
                  <a:gd name="connsiteY5" fmla="*/ 394945 h 1442696"/>
                  <a:gd name="connsiteX6" fmla="*/ 2080355 w 2223652"/>
                  <a:gd name="connsiteY6" fmla="*/ 425901 h 1442696"/>
                  <a:gd name="connsiteX7" fmla="*/ 2075592 w 2223652"/>
                  <a:gd name="connsiteY7" fmla="*/ 509245 h 1442696"/>
                  <a:gd name="connsiteX8" fmla="*/ 2073211 w 2223652"/>
                  <a:gd name="connsiteY8" fmla="*/ 518770 h 1442696"/>
                  <a:gd name="connsiteX9" fmla="*/ 2070830 w 2223652"/>
                  <a:gd name="connsiteY9" fmla="*/ 535438 h 1442696"/>
                  <a:gd name="connsiteX10" fmla="*/ 2073211 w 2223652"/>
                  <a:gd name="connsiteY10" fmla="*/ 618782 h 1442696"/>
                  <a:gd name="connsiteX11" fmla="*/ 2075592 w 2223652"/>
                  <a:gd name="connsiteY11" fmla="*/ 630688 h 1442696"/>
                  <a:gd name="connsiteX12" fmla="*/ 2077973 w 2223652"/>
                  <a:gd name="connsiteY12" fmla="*/ 664026 h 1442696"/>
                  <a:gd name="connsiteX13" fmla="*/ 2080355 w 2223652"/>
                  <a:gd name="connsiteY13" fmla="*/ 673551 h 1442696"/>
                  <a:gd name="connsiteX14" fmla="*/ 2082736 w 2223652"/>
                  <a:gd name="connsiteY14" fmla="*/ 687838 h 1442696"/>
                  <a:gd name="connsiteX15" fmla="*/ 2089880 w 2223652"/>
                  <a:gd name="connsiteY15" fmla="*/ 714032 h 1442696"/>
                  <a:gd name="connsiteX16" fmla="*/ 2092261 w 2223652"/>
                  <a:gd name="connsiteY16" fmla="*/ 733082 h 1442696"/>
                  <a:gd name="connsiteX17" fmla="*/ 1837467 w 2223652"/>
                  <a:gd name="connsiteY17" fmla="*/ 761657 h 1442696"/>
                  <a:gd name="connsiteX18" fmla="*/ 1732692 w 2223652"/>
                  <a:gd name="connsiteY18" fmla="*/ 766420 h 1442696"/>
                  <a:gd name="connsiteX19" fmla="*/ 1718405 w 2223652"/>
                  <a:gd name="connsiteY19" fmla="*/ 771182 h 1442696"/>
                  <a:gd name="connsiteX20" fmla="*/ 1606486 w 2223652"/>
                  <a:gd name="connsiteY20" fmla="*/ 773563 h 1442696"/>
                  <a:gd name="connsiteX21" fmla="*/ 1537430 w 2223652"/>
                  <a:gd name="connsiteY21" fmla="*/ 775945 h 1442696"/>
                  <a:gd name="connsiteX22" fmla="*/ 1465992 w 2223652"/>
                  <a:gd name="connsiteY22" fmla="*/ 773563 h 1442696"/>
                  <a:gd name="connsiteX23" fmla="*/ 1454086 w 2223652"/>
                  <a:gd name="connsiteY23" fmla="*/ 771182 h 1442696"/>
                  <a:gd name="connsiteX24" fmla="*/ 1437417 w 2223652"/>
                  <a:gd name="connsiteY24" fmla="*/ 768801 h 1442696"/>
                  <a:gd name="connsiteX25" fmla="*/ 1396936 w 2223652"/>
                  <a:gd name="connsiteY25" fmla="*/ 761657 h 1442696"/>
                  <a:gd name="connsiteX26" fmla="*/ 1382648 w 2223652"/>
                  <a:gd name="connsiteY26" fmla="*/ 766420 h 1442696"/>
                  <a:gd name="connsiteX27" fmla="*/ 1380267 w 2223652"/>
                  <a:gd name="connsiteY27" fmla="*/ 840238 h 1442696"/>
                  <a:gd name="connsiteX28" fmla="*/ 1377886 w 2223652"/>
                  <a:gd name="connsiteY28" fmla="*/ 887863 h 1442696"/>
                  <a:gd name="connsiteX29" fmla="*/ 1373123 w 2223652"/>
                  <a:gd name="connsiteY29" fmla="*/ 911676 h 1442696"/>
                  <a:gd name="connsiteX30" fmla="*/ 1368361 w 2223652"/>
                  <a:gd name="connsiteY30" fmla="*/ 935488 h 1442696"/>
                  <a:gd name="connsiteX31" fmla="*/ 1365980 w 2223652"/>
                  <a:gd name="connsiteY31" fmla="*/ 1028357 h 1442696"/>
                  <a:gd name="connsiteX32" fmla="*/ 1363598 w 2223652"/>
                  <a:gd name="connsiteY32" fmla="*/ 1040263 h 1442696"/>
                  <a:gd name="connsiteX33" fmla="*/ 1368361 w 2223652"/>
                  <a:gd name="connsiteY33" fmla="*/ 1145038 h 1442696"/>
                  <a:gd name="connsiteX34" fmla="*/ 1370742 w 2223652"/>
                  <a:gd name="connsiteY34" fmla="*/ 1180757 h 1442696"/>
                  <a:gd name="connsiteX35" fmla="*/ 1375505 w 2223652"/>
                  <a:gd name="connsiteY35" fmla="*/ 1195045 h 1442696"/>
                  <a:gd name="connsiteX36" fmla="*/ 1377886 w 2223652"/>
                  <a:gd name="connsiteY36" fmla="*/ 1204570 h 1442696"/>
                  <a:gd name="connsiteX37" fmla="*/ 1380267 w 2223652"/>
                  <a:gd name="connsiteY37" fmla="*/ 1228382 h 1442696"/>
                  <a:gd name="connsiteX38" fmla="*/ 1382648 w 2223652"/>
                  <a:gd name="connsiteY38" fmla="*/ 1237907 h 1442696"/>
                  <a:gd name="connsiteX39" fmla="*/ 1387411 w 2223652"/>
                  <a:gd name="connsiteY39" fmla="*/ 1256957 h 1442696"/>
                  <a:gd name="connsiteX40" fmla="*/ 1394555 w 2223652"/>
                  <a:gd name="connsiteY40" fmla="*/ 1273626 h 1442696"/>
                  <a:gd name="connsiteX41" fmla="*/ 1396936 w 2223652"/>
                  <a:gd name="connsiteY41" fmla="*/ 1292676 h 1442696"/>
                  <a:gd name="connsiteX42" fmla="*/ 1399317 w 2223652"/>
                  <a:gd name="connsiteY42" fmla="*/ 1302201 h 1442696"/>
                  <a:gd name="connsiteX43" fmla="*/ 1401698 w 2223652"/>
                  <a:gd name="connsiteY43" fmla="*/ 1385545 h 1442696"/>
                  <a:gd name="connsiteX44" fmla="*/ 1404080 w 2223652"/>
                  <a:gd name="connsiteY44" fmla="*/ 1395070 h 1442696"/>
                  <a:gd name="connsiteX45" fmla="*/ 1406461 w 2223652"/>
                  <a:gd name="connsiteY45" fmla="*/ 1406976 h 1442696"/>
                  <a:gd name="connsiteX46" fmla="*/ 1404080 w 2223652"/>
                  <a:gd name="connsiteY46" fmla="*/ 1440313 h 1442696"/>
                  <a:gd name="connsiteX47" fmla="*/ 1396936 w 2223652"/>
                  <a:gd name="connsiteY47" fmla="*/ 1442695 h 1442696"/>
                  <a:gd name="connsiteX48" fmla="*/ 925448 w 2223652"/>
                  <a:gd name="connsiteY48" fmla="*/ 1437932 h 1442696"/>
                  <a:gd name="connsiteX49" fmla="*/ 870680 w 2223652"/>
                  <a:gd name="connsiteY49" fmla="*/ 1435551 h 1442696"/>
                  <a:gd name="connsiteX50" fmla="*/ 849248 w 2223652"/>
                  <a:gd name="connsiteY50" fmla="*/ 1433170 h 1442696"/>
                  <a:gd name="connsiteX51" fmla="*/ 780192 w 2223652"/>
                  <a:gd name="connsiteY51" fmla="*/ 1426026 h 1442696"/>
                  <a:gd name="connsiteX52" fmla="*/ 689705 w 2223652"/>
                  <a:gd name="connsiteY52" fmla="*/ 1428407 h 1442696"/>
                  <a:gd name="connsiteX53" fmla="*/ 684942 w 2223652"/>
                  <a:gd name="connsiteY53" fmla="*/ 1418882 h 1442696"/>
                  <a:gd name="connsiteX54" fmla="*/ 680180 w 2223652"/>
                  <a:gd name="connsiteY54" fmla="*/ 1256957 h 1442696"/>
                  <a:gd name="connsiteX55" fmla="*/ 677798 w 2223652"/>
                  <a:gd name="connsiteY55" fmla="*/ 918820 h 1442696"/>
                  <a:gd name="connsiteX56" fmla="*/ 670655 w 2223652"/>
                  <a:gd name="connsiteY56" fmla="*/ 737845 h 1442696"/>
                  <a:gd name="connsiteX57" fmla="*/ 1523 w 2223652"/>
                  <a:gd name="connsiteY57" fmla="*/ 742607 h 1442696"/>
                  <a:gd name="connsiteX58" fmla="*/ 6286 w 2223652"/>
                  <a:gd name="connsiteY58" fmla="*/ 52045 h 1442696"/>
                  <a:gd name="connsiteX0" fmla="*/ 6286 w 2094642"/>
                  <a:gd name="connsiteY0" fmla="*/ 57292 h 1447943"/>
                  <a:gd name="connsiteX1" fmla="*/ 2094642 w 2094642"/>
                  <a:gd name="connsiteY1" fmla="*/ 59673 h 1447943"/>
                  <a:gd name="connsiteX2" fmla="*/ 2092261 w 2094642"/>
                  <a:gd name="connsiteY2" fmla="*/ 231123 h 1447943"/>
                  <a:gd name="connsiteX3" fmla="*/ 2089880 w 2094642"/>
                  <a:gd name="connsiteY3" fmla="*/ 278748 h 1447943"/>
                  <a:gd name="connsiteX4" fmla="*/ 2082736 w 2094642"/>
                  <a:gd name="connsiteY4" fmla="*/ 400192 h 1447943"/>
                  <a:gd name="connsiteX5" fmla="*/ 2080355 w 2094642"/>
                  <a:gd name="connsiteY5" fmla="*/ 431148 h 1447943"/>
                  <a:gd name="connsiteX6" fmla="*/ 2075592 w 2094642"/>
                  <a:gd name="connsiteY6" fmla="*/ 514492 h 1447943"/>
                  <a:gd name="connsiteX7" fmla="*/ 2073211 w 2094642"/>
                  <a:gd name="connsiteY7" fmla="*/ 524017 h 1447943"/>
                  <a:gd name="connsiteX8" fmla="*/ 2070830 w 2094642"/>
                  <a:gd name="connsiteY8" fmla="*/ 540685 h 1447943"/>
                  <a:gd name="connsiteX9" fmla="*/ 2073211 w 2094642"/>
                  <a:gd name="connsiteY9" fmla="*/ 624029 h 1447943"/>
                  <a:gd name="connsiteX10" fmla="*/ 2075592 w 2094642"/>
                  <a:gd name="connsiteY10" fmla="*/ 635935 h 1447943"/>
                  <a:gd name="connsiteX11" fmla="*/ 2077973 w 2094642"/>
                  <a:gd name="connsiteY11" fmla="*/ 669273 h 1447943"/>
                  <a:gd name="connsiteX12" fmla="*/ 2080355 w 2094642"/>
                  <a:gd name="connsiteY12" fmla="*/ 678798 h 1447943"/>
                  <a:gd name="connsiteX13" fmla="*/ 2082736 w 2094642"/>
                  <a:gd name="connsiteY13" fmla="*/ 693085 h 1447943"/>
                  <a:gd name="connsiteX14" fmla="*/ 2089880 w 2094642"/>
                  <a:gd name="connsiteY14" fmla="*/ 719279 h 1447943"/>
                  <a:gd name="connsiteX15" fmla="*/ 2092261 w 2094642"/>
                  <a:gd name="connsiteY15" fmla="*/ 738329 h 1447943"/>
                  <a:gd name="connsiteX16" fmla="*/ 1837467 w 2094642"/>
                  <a:gd name="connsiteY16" fmla="*/ 766904 h 1447943"/>
                  <a:gd name="connsiteX17" fmla="*/ 1732692 w 2094642"/>
                  <a:gd name="connsiteY17" fmla="*/ 771667 h 1447943"/>
                  <a:gd name="connsiteX18" fmla="*/ 1718405 w 2094642"/>
                  <a:gd name="connsiteY18" fmla="*/ 776429 h 1447943"/>
                  <a:gd name="connsiteX19" fmla="*/ 1606486 w 2094642"/>
                  <a:gd name="connsiteY19" fmla="*/ 778810 h 1447943"/>
                  <a:gd name="connsiteX20" fmla="*/ 1537430 w 2094642"/>
                  <a:gd name="connsiteY20" fmla="*/ 781192 h 1447943"/>
                  <a:gd name="connsiteX21" fmla="*/ 1465992 w 2094642"/>
                  <a:gd name="connsiteY21" fmla="*/ 778810 h 1447943"/>
                  <a:gd name="connsiteX22" fmla="*/ 1454086 w 2094642"/>
                  <a:gd name="connsiteY22" fmla="*/ 776429 h 1447943"/>
                  <a:gd name="connsiteX23" fmla="*/ 1437417 w 2094642"/>
                  <a:gd name="connsiteY23" fmla="*/ 774048 h 1447943"/>
                  <a:gd name="connsiteX24" fmla="*/ 1396936 w 2094642"/>
                  <a:gd name="connsiteY24" fmla="*/ 766904 h 1447943"/>
                  <a:gd name="connsiteX25" fmla="*/ 1382648 w 2094642"/>
                  <a:gd name="connsiteY25" fmla="*/ 771667 h 1447943"/>
                  <a:gd name="connsiteX26" fmla="*/ 1380267 w 2094642"/>
                  <a:gd name="connsiteY26" fmla="*/ 845485 h 1447943"/>
                  <a:gd name="connsiteX27" fmla="*/ 1377886 w 2094642"/>
                  <a:gd name="connsiteY27" fmla="*/ 893110 h 1447943"/>
                  <a:gd name="connsiteX28" fmla="*/ 1373123 w 2094642"/>
                  <a:gd name="connsiteY28" fmla="*/ 916923 h 1447943"/>
                  <a:gd name="connsiteX29" fmla="*/ 1368361 w 2094642"/>
                  <a:gd name="connsiteY29" fmla="*/ 940735 h 1447943"/>
                  <a:gd name="connsiteX30" fmla="*/ 1365980 w 2094642"/>
                  <a:gd name="connsiteY30" fmla="*/ 1033604 h 1447943"/>
                  <a:gd name="connsiteX31" fmla="*/ 1363598 w 2094642"/>
                  <a:gd name="connsiteY31" fmla="*/ 1045510 h 1447943"/>
                  <a:gd name="connsiteX32" fmla="*/ 1368361 w 2094642"/>
                  <a:gd name="connsiteY32" fmla="*/ 1150285 h 1447943"/>
                  <a:gd name="connsiteX33" fmla="*/ 1370742 w 2094642"/>
                  <a:gd name="connsiteY33" fmla="*/ 1186004 h 1447943"/>
                  <a:gd name="connsiteX34" fmla="*/ 1375505 w 2094642"/>
                  <a:gd name="connsiteY34" fmla="*/ 1200292 h 1447943"/>
                  <a:gd name="connsiteX35" fmla="*/ 1377886 w 2094642"/>
                  <a:gd name="connsiteY35" fmla="*/ 1209817 h 1447943"/>
                  <a:gd name="connsiteX36" fmla="*/ 1380267 w 2094642"/>
                  <a:gd name="connsiteY36" fmla="*/ 1233629 h 1447943"/>
                  <a:gd name="connsiteX37" fmla="*/ 1382648 w 2094642"/>
                  <a:gd name="connsiteY37" fmla="*/ 1243154 h 1447943"/>
                  <a:gd name="connsiteX38" fmla="*/ 1387411 w 2094642"/>
                  <a:gd name="connsiteY38" fmla="*/ 1262204 h 1447943"/>
                  <a:gd name="connsiteX39" fmla="*/ 1394555 w 2094642"/>
                  <a:gd name="connsiteY39" fmla="*/ 1278873 h 1447943"/>
                  <a:gd name="connsiteX40" fmla="*/ 1396936 w 2094642"/>
                  <a:gd name="connsiteY40" fmla="*/ 1297923 h 1447943"/>
                  <a:gd name="connsiteX41" fmla="*/ 1399317 w 2094642"/>
                  <a:gd name="connsiteY41" fmla="*/ 1307448 h 1447943"/>
                  <a:gd name="connsiteX42" fmla="*/ 1401698 w 2094642"/>
                  <a:gd name="connsiteY42" fmla="*/ 1390792 h 1447943"/>
                  <a:gd name="connsiteX43" fmla="*/ 1404080 w 2094642"/>
                  <a:gd name="connsiteY43" fmla="*/ 1400317 h 1447943"/>
                  <a:gd name="connsiteX44" fmla="*/ 1406461 w 2094642"/>
                  <a:gd name="connsiteY44" fmla="*/ 1412223 h 1447943"/>
                  <a:gd name="connsiteX45" fmla="*/ 1404080 w 2094642"/>
                  <a:gd name="connsiteY45" fmla="*/ 1445560 h 1447943"/>
                  <a:gd name="connsiteX46" fmla="*/ 1396936 w 2094642"/>
                  <a:gd name="connsiteY46" fmla="*/ 1447942 h 1447943"/>
                  <a:gd name="connsiteX47" fmla="*/ 925448 w 2094642"/>
                  <a:gd name="connsiteY47" fmla="*/ 1443179 h 1447943"/>
                  <a:gd name="connsiteX48" fmla="*/ 870680 w 2094642"/>
                  <a:gd name="connsiteY48" fmla="*/ 1440798 h 1447943"/>
                  <a:gd name="connsiteX49" fmla="*/ 849248 w 2094642"/>
                  <a:gd name="connsiteY49" fmla="*/ 1438417 h 1447943"/>
                  <a:gd name="connsiteX50" fmla="*/ 780192 w 2094642"/>
                  <a:gd name="connsiteY50" fmla="*/ 1431273 h 1447943"/>
                  <a:gd name="connsiteX51" fmla="*/ 689705 w 2094642"/>
                  <a:gd name="connsiteY51" fmla="*/ 1433654 h 1447943"/>
                  <a:gd name="connsiteX52" fmla="*/ 684942 w 2094642"/>
                  <a:gd name="connsiteY52" fmla="*/ 1424129 h 1447943"/>
                  <a:gd name="connsiteX53" fmla="*/ 680180 w 2094642"/>
                  <a:gd name="connsiteY53" fmla="*/ 1262204 h 1447943"/>
                  <a:gd name="connsiteX54" fmla="*/ 677798 w 2094642"/>
                  <a:gd name="connsiteY54" fmla="*/ 924067 h 1447943"/>
                  <a:gd name="connsiteX55" fmla="*/ 670655 w 2094642"/>
                  <a:gd name="connsiteY55" fmla="*/ 743092 h 1447943"/>
                  <a:gd name="connsiteX56" fmla="*/ 1523 w 2094642"/>
                  <a:gd name="connsiteY56" fmla="*/ 747854 h 1447943"/>
                  <a:gd name="connsiteX57" fmla="*/ 6286 w 2094642"/>
                  <a:gd name="connsiteY57" fmla="*/ 57292 h 1447943"/>
                  <a:gd name="connsiteX0" fmla="*/ 6286 w 2248193"/>
                  <a:gd name="connsiteY0" fmla="*/ 57292 h 1447943"/>
                  <a:gd name="connsiteX1" fmla="*/ 2094642 w 2248193"/>
                  <a:gd name="connsiteY1" fmla="*/ 59673 h 1447943"/>
                  <a:gd name="connsiteX2" fmla="*/ 2089880 w 2248193"/>
                  <a:gd name="connsiteY2" fmla="*/ 278748 h 1447943"/>
                  <a:gd name="connsiteX3" fmla="*/ 2082736 w 2248193"/>
                  <a:gd name="connsiteY3" fmla="*/ 400192 h 1447943"/>
                  <a:gd name="connsiteX4" fmla="*/ 2080355 w 2248193"/>
                  <a:gd name="connsiteY4" fmla="*/ 431148 h 1447943"/>
                  <a:gd name="connsiteX5" fmla="*/ 2075592 w 2248193"/>
                  <a:gd name="connsiteY5" fmla="*/ 514492 h 1447943"/>
                  <a:gd name="connsiteX6" fmla="*/ 2073211 w 2248193"/>
                  <a:gd name="connsiteY6" fmla="*/ 524017 h 1447943"/>
                  <a:gd name="connsiteX7" fmla="*/ 2070830 w 2248193"/>
                  <a:gd name="connsiteY7" fmla="*/ 540685 h 1447943"/>
                  <a:gd name="connsiteX8" fmla="*/ 2073211 w 2248193"/>
                  <a:gd name="connsiteY8" fmla="*/ 624029 h 1447943"/>
                  <a:gd name="connsiteX9" fmla="*/ 2075592 w 2248193"/>
                  <a:gd name="connsiteY9" fmla="*/ 635935 h 1447943"/>
                  <a:gd name="connsiteX10" fmla="*/ 2077973 w 2248193"/>
                  <a:gd name="connsiteY10" fmla="*/ 669273 h 1447943"/>
                  <a:gd name="connsiteX11" fmla="*/ 2080355 w 2248193"/>
                  <a:gd name="connsiteY11" fmla="*/ 678798 h 1447943"/>
                  <a:gd name="connsiteX12" fmla="*/ 2082736 w 2248193"/>
                  <a:gd name="connsiteY12" fmla="*/ 693085 h 1447943"/>
                  <a:gd name="connsiteX13" fmla="*/ 2089880 w 2248193"/>
                  <a:gd name="connsiteY13" fmla="*/ 719279 h 1447943"/>
                  <a:gd name="connsiteX14" fmla="*/ 2092261 w 2248193"/>
                  <a:gd name="connsiteY14" fmla="*/ 738329 h 1447943"/>
                  <a:gd name="connsiteX15" fmla="*/ 1837467 w 2248193"/>
                  <a:gd name="connsiteY15" fmla="*/ 766904 h 1447943"/>
                  <a:gd name="connsiteX16" fmla="*/ 1732692 w 2248193"/>
                  <a:gd name="connsiteY16" fmla="*/ 771667 h 1447943"/>
                  <a:gd name="connsiteX17" fmla="*/ 1718405 w 2248193"/>
                  <a:gd name="connsiteY17" fmla="*/ 776429 h 1447943"/>
                  <a:gd name="connsiteX18" fmla="*/ 1606486 w 2248193"/>
                  <a:gd name="connsiteY18" fmla="*/ 778810 h 1447943"/>
                  <a:gd name="connsiteX19" fmla="*/ 1537430 w 2248193"/>
                  <a:gd name="connsiteY19" fmla="*/ 781192 h 1447943"/>
                  <a:gd name="connsiteX20" fmla="*/ 1465992 w 2248193"/>
                  <a:gd name="connsiteY20" fmla="*/ 778810 h 1447943"/>
                  <a:gd name="connsiteX21" fmla="*/ 1454086 w 2248193"/>
                  <a:gd name="connsiteY21" fmla="*/ 776429 h 1447943"/>
                  <a:gd name="connsiteX22" fmla="*/ 1437417 w 2248193"/>
                  <a:gd name="connsiteY22" fmla="*/ 774048 h 1447943"/>
                  <a:gd name="connsiteX23" fmla="*/ 1396936 w 2248193"/>
                  <a:gd name="connsiteY23" fmla="*/ 766904 h 1447943"/>
                  <a:gd name="connsiteX24" fmla="*/ 1382648 w 2248193"/>
                  <a:gd name="connsiteY24" fmla="*/ 771667 h 1447943"/>
                  <a:gd name="connsiteX25" fmla="*/ 1380267 w 2248193"/>
                  <a:gd name="connsiteY25" fmla="*/ 845485 h 1447943"/>
                  <a:gd name="connsiteX26" fmla="*/ 1377886 w 2248193"/>
                  <a:gd name="connsiteY26" fmla="*/ 893110 h 1447943"/>
                  <a:gd name="connsiteX27" fmla="*/ 1373123 w 2248193"/>
                  <a:gd name="connsiteY27" fmla="*/ 916923 h 1447943"/>
                  <a:gd name="connsiteX28" fmla="*/ 1368361 w 2248193"/>
                  <a:gd name="connsiteY28" fmla="*/ 940735 h 1447943"/>
                  <a:gd name="connsiteX29" fmla="*/ 1365980 w 2248193"/>
                  <a:gd name="connsiteY29" fmla="*/ 1033604 h 1447943"/>
                  <a:gd name="connsiteX30" fmla="*/ 1363598 w 2248193"/>
                  <a:gd name="connsiteY30" fmla="*/ 1045510 h 1447943"/>
                  <a:gd name="connsiteX31" fmla="*/ 1368361 w 2248193"/>
                  <a:gd name="connsiteY31" fmla="*/ 1150285 h 1447943"/>
                  <a:gd name="connsiteX32" fmla="*/ 1370742 w 2248193"/>
                  <a:gd name="connsiteY32" fmla="*/ 1186004 h 1447943"/>
                  <a:gd name="connsiteX33" fmla="*/ 1375505 w 2248193"/>
                  <a:gd name="connsiteY33" fmla="*/ 1200292 h 1447943"/>
                  <a:gd name="connsiteX34" fmla="*/ 1377886 w 2248193"/>
                  <a:gd name="connsiteY34" fmla="*/ 1209817 h 1447943"/>
                  <a:gd name="connsiteX35" fmla="*/ 1380267 w 2248193"/>
                  <a:gd name="connsiteY35" fmla="*/ 1233629 h 1447943"/>
                  <a:gd name="connsiteX36" fmla="*/ 1382648 w 2248193"/>
                  <a:gd name="connsiteY36" fmla="*/ 1243154 h 1447943"/>
                  <a:gd name="connsiteX37" fmla="*/ 1387411 w 2248193"/>
                  <a:gd name="connsiteY37" fmla="*/ 1262204 h 1447943"/>
                  <a:gd name="connsiteX38" fmla="*/ 1394555 w 2248193"/>
                  <a:gd name="connsiteY38" fmla="*/ 1278873 h 1447943"/>
                  <a:gd name="connsiteX39" fmla="*/ 1396936 w 2248193"/>
                  <a:gd name="connsiteY39" fmla="*/ 1297923 h 1447943"/>
                  <a:gd name="connsiteX40" fmla="*/ 1399317 w 2248193"/>
                  <a:gd name="connsiteY40" fmla="*/ 1307448 h 1447943"/>
                  <a:gd name="connsiteX41" fmla="*/ 1401698 w 2248193"/>
                  <a:gd name="connsiteY41" fmla="*/ 1390792 h 1447943"/>
                  <a:gd name="connsiteX42" fmla="*/ 1404080 w 2248193"/>
                  <a:gd name="connsiteY42" fmla="*/ 1400317 h 1447943"/>
                  <a:gd name="connsiteX43" fmla="*/ 1406461 w 2248193"/>
                  <a:gd name="connsiteY43" fmla="*/ 1412223 h 1447943"/>
                  <a:gd name="connsiteX44" fmla="*/ 1404080 w 2248193"/>
                  <a:gd name="connsiteY44" fmla="*/ 1445560 h 1447943"/>
                  <a:gd name="connsiteX45" fmla="*/ 1396936 w 2248193"/>
                  <a:gd name="connsiteY45" fmla="*/ 1447942 h 1447943"/>
                  <a:gd name="connsiteX46" fmla="*/ 925448 w 2248193"/>
                  <a:gd name="connsiteY46" fmla="*/ 1443179 h 1447943"/>
                  <a:gd name="connsiteX47" fmla="*/ 870680 w 2248193"/>
                  <a:gd name="connsiteY47" fmla="*/ 1440798 h 1447943"/>
                  <a:gd name="connsiteX48" fmla="*/ 849248 w 2248193"/>
                  <a:gd name="connsiteY48" fmla="*/ 1438417 h 1447943"/>
                  <a:gd name="connsiteX49" fmla="*/ 780192 w 2248193"/>
                  <a:gd name="connsiteY49" fmla="*/ 1431273 h 1447943"/>
                  <a:gd name="connsiteX50" fmla="*/ 689705 w 2248193"/>
                  <a:gd name="connsiteY50" fmla="*/ 1433654 h 1447943"/>
                  <a:gd name="connsiteX51" fmla="*/ 684942 w 2248193"/>
                  <a:gd name="connsiteY51" fmla="*/ 1424129 h 1447943"/>
                  <a:gd name="connsiteX52" fmla="*/ 680180 w 2248193"/>
                  <a:gd name="connsiteY52" fmla="*/ 1262204 h 1447943"/>
                  <a:gd name="connsiteX53" fmla="*/ 677798 w 2248193"/>
                  <a:gd name="connsiteY53" fmla="*/ 924067 h 1447943"/>
                  <a:gd name="connsiteX54" fmla="*/ 670655 w 2248193"/>
                  <a:gd name="connsiteY54" fmla="*/ 743092 h 1447943"/>
                  <a:gd name="connsiteX55" fmla="*/ 1523 w 2248193"/>
                  <a:gd name="connsiteY55" fmla="*/ 747854 h 1447943"/>
                  <a:gd name="connsiteX56" fmla="*/ 6286 w 2248193"/>
                  <a:gd name="connsiteY56" fmla="*/ 57292 h 1447943"/>
                  <a:gd name="connsiteX0" fmla="*/ 6286 w 2245938"/>
                  <a:gd name="connsiteY0" fmla="*/ 57292 h 1447943"/>
                  <a:gd name="connsiteX1" fmla="*/ 2094642 w 2245938"/>
                  <a:gd name="connsiteY1" fmla="*/ 59673 h 1447943"/>
                  <a:gd name="connsiteX2" fmla="*/ 2082736 w 2245938"/>
                  <a:gd name="connsiteY2" fmla="*/ 400192 h 1447943"/>
                  <a:gd name="connsiteX3" fmla="*/ 2080355 w 2245938"/>
                  <a:gd name="connsiteY3" fmla="*/ 431148 h 1447943"/>
                  <a:gd name="connsiteX4" fmla="*/ 2075592 w 2245938"/>
                  <a:gd name="connsiteY4" fmla="*/ 514492 h 1447943"/>
                  <a:gd name="connsiteX5" fmla="*/ 2073211 w 2245938"/>
                  <a:gd name="connsiteY5" fmla="*/ 524017 h 1447943"/>
                  <a:gd name="connsiteX6" fmla="*/ 2070830 w 2245938"/>
                  <a:gd name="connsiteY6" fmla="*/ 540685 h 1447943"/>
                  <a:gd name="connsiteX7" fmla="*/ 2073211 w 2245938"/>
                  <a:gd name="connsiteY7" fmla="*/ 624029 h 1447943"/>
                  <a:gd name="connsiteX8" fmla="*/ 2075592 w 2245938"/>
                  <a:gd name="connsiteY8" fmla="*/ 635935 h 1447943"/>
                  <a:gd name="connsiteX9" fmla="*/ 2077973 w 2245938"/>
                  <a:gd name="connsiteY9" fmla="*/ 669273 h 1447943"/>
                  <a:gd name="connsiteX10" fmla="*/ 2080355 w 2245938"/>
                  <a:gd name="connsiteY10" fmla="*/ 678798 h 1447943"/>
                  <a:gd name="connsiteX11" fmla="*/ 2082736 w 2245938"/>
                  <a:gd name="connsiteY11" fmla="*/ 693085 h 1447943"/>
                  <a:gd name="connsiteX12" fmla="*/ 2089880 w 2245938"/>
                  <a:gd name="connsiteY12" fmla="*/ 719279 h 1447943"/>
                  <a:gd name="connsiteX13" fmla="*/ 2092261 w 2245938"/>
                  <a:gd name="connsiteY13" fmla="*/ 738329 h 1447943"/>
                  <a:gd name="connsiteX14" fmla="*/ 1837467 w 2245938"/>
                  <a:gd name="connsiteY14" fmla="*/ 766904 h 1447943"/>
                  <a:gd name="connsiteX15" fmla="*/ 1732692 w 2245938"/>
                  <a:gd name="connsiteY15" fmla="*/ 771667 h 1447943"/>
                  <a:gd name="connsiteX16" fmla="*/ 1718405 w 2245938"/>
                  <a:gd name="connsiteY16" fmla="*/ 776429 h 1447943"/>
                  <a:gd name="connsiteX17" fmla="*/ 1606486 w 2245938"/>
                  <a:gd name="connsiteY17" fmla="*/ 778810 h 1447943"/>
                  <a:gd name="connsiteX18" fmla="*/ 1537430 w 2245938"/>
                  <a:gd name="connsiteY18" fmla="*/ 781192 h 1447943"/>
                  <a:gd name="connsiteX19" fmla="*/ 1465992 w 2245938"/>
                  <a:gd name="connsiteY19" fmla="*/ 778810 h 1447943"/>
                  <a:gd name="connsiteX20" fmla="*/ 1454086 w 2245938"/>
                  <a:gd name="connsiteY20" fmla="*/ 776429 h 1447943"/>
                  <a:gd name="connsiteX21" fmla="*/ 1437417 w 2245938"/>
                  <a:gd name="connsiteY21" fmla="*/ 774048 h 1447943"/>
                  <a:gd name="connsiteX22" fmla="*/ 1396936 w 2245938"/>
                  <a:gd name="connsiteY22" fmla="*/ 766904 h 1447943"/>
                  <a:gd name="connsiteX23" fmla="*/ 1382648 w 2245938"/>
                  <a:gd name="connsiteY23" fmla="*/ 771667 h 1447943"/>
                  <a:gd name="connsiteX24" fmla="*/ 1380267 w 2245938"/>
                  <a:gd name="connsiteY24" fmla="*/ 845485 h 1447943"/>
                  <a:gd name="connsiteX25" fmla="*/ 1377886 w 2245938"/>
                  <a:gd name="connsiteY25" fmla="*/ 893110 h 1447943"/>
                  <a:gd name="connsiteX26" fmla="*/ 1373123 w 2245938"/>
                  <a:gd name="connsiteY26" fmla="*/ 916923 h 1447943"/>
                  <a:gd name="connsiteX27" fmla="*/ 1368361 w 2245938"/>
                  <a:gd name="connsiteY27" fmla="*/ 940735 h 1447943"/>
                  <a:gd name="connsiteX28" fmla="*/ 1365980 w 2245938"/>
                  <a:gd name="connsiteY28" fmla="*/ 1033604 h 1447943"/>
                  <a:gd name="connsiteX29" fmla="*/ 1363598 w 2245938"/>
                  <a:gd name="connsiteY29" fmla="*/ 1045510 h 1447943"/>
                  <a:gd name="connsiteX30" fmla="*/ 1368361 w 2245938"/>
                  <a:gd name="connsiteY30" fmla="*/ 1150285 h 1447943"/>
                  <a:gd name="connsiteX31" fmla="*/ 1370742 w 2245938"/>
                  <a:gd name="connsiteY31" fmla="*/ 1186004 h 1447943"/>
                  <a:gd name="connsiteX32" fmla="*/ 1375505 w 2245938"/>
                  <a:gd name="connsiteY32" fmla="*/ 1200292 h 1447943"/>
                  <a:gd name="connsiteX33" fmla="*/ 1377886 w 2245938"/>
                  <a:gd name="connsiteY33" fmla="*/ 1209817 h 1447943"/>
                  <a:gd name="connsiteX34" fmla="*/ 1380267 w 2245938"/>
                  <a:gd name="connsiteY34" fmla="*/ 1233629 h 1447943"/>
                  <a:gd name="connsiteX35" fmla="*/ 1382648 w 2245938"/>
                  <a:gd name="connsiteY35" fmla="*/ 1243154 h 1447943"/>
                  <a:gd name="connsiteX36" fmla="*/ 1387411 w 2245938"/>
                  <a:gd name="connsiteY36" fmla="*/ 1262204 h 1447943"/>
                  <a:gd name="connsiteX37" fmla="*/ 1394555 w 2245938"/>
                  <a:gd name="connsiteY37" fmla="*/ 1278873 h 1447943"/>
                  <a:gd name="connsiteX38" fmla="*/ 1396936 w 2245938"/>
                  <a:gd name="connsiteY38" fmla="*/ 1297923 h 1447943"/>
                  <a:gd name="connsiteX39" fmla="*/ 1399317 w 2245938"/>
                  <a:gd name="connsiteY39" fmla="*/ 1307448 h 1447943"/>
                  <a:gd name="connsiteX40" fmla="*/ 1401698 w 2245938"/>
                  <a:gd name="connsiteY40" fmla="*/ 1390792 h 1447943"/>
                  <a:gd name="connsiteX41" fmla="*/ 1404080 w 2245938"/>
                  <a:gd name="connsiteY41" fmla="*/ 1400317 h 1447943"/>
                  <a:gd name="connsiteX42" fmla="*/ 1406461 w 2245938"/>
                  <a:gd name="connsiteY42" fmla="*/ 1412223 h 1447943"/>
                  <a:gd name="connsiteX43" fmla="*/ 1404080 w 2245938"/>
                  <a:gd name="connsiteY43" fmla="*/ 1445560 h 1447943"/>
                  <a:gd name="connsiteX44" fmla="*/ 1396936 w 2245938"/>
                  <a:gd name="connsiteY44" fmla="*/ 1447942 h 1447943"/>
                  <a:gd name="connsiteX45" fmla="*/ 925448 w 2245938"/>
                  <a:gd name="connsiteY45" fmla="*/ 1443179 h 1447943"/>
                  <a:gd name="connsiteX46" fmla="*/ 870680 w 2245938"/>
                  <a:gd name="connsiteY46" fmla="*/ 1440798 h 1447943"/>
                  <a:gd name="connsiteX47" fmla="*/ 849248 w 2245938"/>
                  <a:gd name="connsiteY47" fmla="*/ 1438417 h 1447943"/>
                  <a:gd name="connsiteX48" fmla="*/ 780192 w 2245938"/>
                  <a:gd name="connsiteY48" fmla="*/ 1431273 h 1447943"/>
                  <a:gd name="connsiteX49" fmla="*/ 689705 w 2245938"/>
                  <a:gd name="connsiteY49" fmla="*/ 1433654 h 1447943"/>
                  <a:gd name="connsiteX50" fmla="*/ 684942 w 2245938"/>
                  <a:gd name="connsiteY50" fmla="*/ 1424129 h 1447943"/>
                  <a:gd name="connsiteX51" fmla="*/ 680180 w 2245938"/>
                  <a:gd name="connsiteY51" fmla="*/ 1262204 h 1447943"/>
                  <a:gd name="connsiteX52" fmla="*/ 677798 w 2245938"/>
                  <a:gd name="connsiteY52" fmla="*/ 924067 h 1447943"/>
                  <a:gd name="connsiteX53" fmla="*/ 670655 w 2245938"/>
                  <a:gd name="connsiteY53" fmla="*/ 743092 h 1447943"/>
                  <a:gd name="connsiteX54" fmla="*/ 1523 w 2245938"/>
                  <a:gd name="connsiteY54" fmla="*/ 747854 h 1447943"/>
                  <a:gd name="connsiteX55" fmla="*/ 6286 w 2245938"/>
                  <a:gd name="connsiteY55" fmla="*/ 57292 h 1447943"/>
                  <a:gd name="connsiteX0" fmla="*/ 6286 w 2245337"/>
                  <a:gd name="connsiteY0" fmla="*/ 57292 h 1447943"/>
                  <a:gd name="connsiteX1" fmla="*/ 2094642 w 2245337"/>
                  <a:gd name="connsiteY1" fmla="*/ 59673 h 1447943"/>
                  <a:gd name="connsiteX2" fmla="*/ 2080355 w 2245337"/>
                  <a:gd name="connsiteY2" fmla="*/ 431148 h 1447943"/>
                  <a:gd name="connsiteX3" fmla="*/ 2075592 w 2245337"/>
                  <a:gd name="connsiteY3" fmla="*/ 514492 h 1447943"/>
                  <a:gd name="connsiteX4" fmla="*/ 2073211 w 2245337"/>
                  <a:gd name="connsiteY4" fmla="*/ 524017 h 1447943"/>
                  <a:gd name="connsiteX5" fmla="*/ 2070830 w 2245337"/>
                  <a:gd name="connsiteY5" fmla="*/ 540685 h 1447943"/>
                  <a:gd name="connsiteX6" fmla="*/ 2073211 w 2245337"/>
                  <a:gd name="connsiteY6" fmla="*/ 624029 h 1447943"/>
                  <a:gd name="connsiteX7" fmla="*/ 2075592 w 2245337"/>
                  <a:gd name="connsiteY7" fmla="*/ 635935 h 1447943"/>
                  <a:gd name="connsiteX8" fmla="*/ 2077973 w 2245337"/>
                  <a:gd name="connsiteY8" fmla="*/ 669273 h 1447943"/>
                  <a:gd name="connsiteX9" fmla="*/ 2080355 w 2245337"/>
                  <a:gd name="connsiteY9" fmla="*/ 678798 h 1447943"/>
                  <a:gd name="connsiteX10" fmla="*/ 2082736 w 2245337"/>
                  <a:gd name="connsiteY10" fmla="*/ 693085 h 1447943"/>
                  <a:gd name="connsiteX11" fmla="*/ 2089880 w 2245337"/>
                  <a:gd name="connsiteY11" fmla="*/ 719279 h 1447943"/>
                  <a:gd name="connsiteX12" fmla="*/ 2092261 w 2245337"/>
                  <a:gd name="connsiteY12" fmla="*/ 738329 h 1447943"/>
                  <a:gd name="connsiteX13" fmla="*/ 1837467 w 2245337"/>
                  <a:gd name="connsiteY13" fmla="*/ 766904 h 1447943"/>
                  <a:gd name="connsiteX14" fmla="*/ 1732692 w 2245337"/>
                  <a:gd name="connsiteY14" fmla="*/ 771667 h 1447943"/>
                  <a:gd name="connsiteX15" fmla="*/ 1718405 w 2245337"/>
                  <a:gd name="connsiteY15" fmla="*/ 776429 h 1447943"/>
                  <a:gd name="connsiteX16" fmla="*/ 1606486 w 2245337"/>
                  <a:gd name="connsiteY16" fmla="*/ 778810 h 1447943"/>
                  <a:gd name="connsiteX17" fmla="*/ 1537430 w 2245337"/>
                  <a:gd name="connsiteY17" fmla="*/ 781192 h 1447943"/>
                  <a:gd name="connsiteX18" fmla="*/ 1465992 w 2245337"/>
                  <a:gd name="connsiteY18" fmla="*/ 778810 h 1447943"/>
                  <a:gd name="connsiteX19" fmla="*/ 1454086 w 2245337"/>
                  <a:gd name="connsiteY19" fmla="*/ 776429 h 1447943"/>
                  <a:gd name="connsiteX20" fmla="*/ 1437417 w 2245337"/>
                  <a:gd name="connsiteY20" fmla="*/ 774048 h 1447943"/>
                  <a:gd name="connsiteX21" fmla="*/ 1396936 w 2245337"/>
                  <a:gd name="connsiteY21" fmla="*/ 766904 h 1447943"/>
                  <a:gd name="connsiteX22" fmla="*/ 1382648 w 2245337"/>
                  <a:gd name="connsiteY22" fmla="*/ 771667 h 1447943"/>
                  <a:gd name="connsiteX23" fmla="*/ 1380267 w 2245337"/>
                  <a:gd name="connsiteY23" fmla="*/ 845485 h 1447943"/>
                  <a:gd name="connsiteX24" fmla="*/ 1377886 w 2245337"/>
                  <a:gd name="connsiteY24" fmla="*/ 893110 h 1447943"/>
                  <a:gd name="connsiteX25" fmla="*/ 1373123 w 2245337"/>
                  <a:gd name="connsiteY25" fmla="*/ 916923 h 1447943"/>
                  <a:gd name="connsiteX26" fmla="*/ 1368361 w 2245337"/>
                  <a:gd name="connsiteY26" fmla="*/ 940735 h 1447943"/>
                  <a:gd name="connsiteX27" fmla="*/ 1365980 w 2245337"/>
                  <a:gd name="connsiteY27" fmla="*/ 1033604 h 1447943"/>
                  <a:gd name="connsiteX28" fmla="*/ 1363598 w 2245337"/>
                  <a:gd name="connsiteY28" fmla="*/ 1045510 h 1447943"/>
                  <a:gd name="connsiteX29" fmla="*/ 1368361 w 2245337"/>
                  <a:gd name="connsiteY29" fmla="*/ 1150285 h 1447943"/>
                  <a:gd name="connsiteX30" fmla="*/ 1370742 w 2245337"/>
                  <a:gd name="connsiteY30" fmla="*/ 1186004 h 1447943"/>
                  <a:gd name="connsiteX31" fmla="*/ 1375505 w 2245337"/>
                  <a:gd name="connsiteY31" fmla="*/ 1200292 h 1447943"/>
                  <a:gd name="connsiteX32" fmla="*/ 1377886 w 2245337"/>
                  <a:gd name="connsiteY32" fmla="*/ 1209817 h 1447943"/>
                  <a:gd name="connsiteX33" fmla="*/ 1380267 w 2245337"/>
                  <a:gd name="connsiteY33" fmla="*/ 1233629 h 1447943"/>
                  <a:gd name="connsiteX34" fmla="*/ 1382648 w 2245337"/>
                  <a:gd name="connsiteY34" fmla="*/ 1243154 h 1447943"/>
                  <a:gd name="connsiteX35" fmla="*/ 1387411 w 2245337"/>
                  <a:gd name="connsiteY35" fmla="*/ 1262204 h 1447943"/>
                  <a:gd name="connsiteX36" fmla="*/ 1394555 w 2245337"/>
                  <a:gd name="connsiteY36" fmla="*/ 1278873 h 1447943"/>
                  <a:gd name="connsiteX37" fmla="*/ 1396936 w 2245337"/>
                  <a:gd name="connsiteY37" fmla="*/ 1297923 h 1447943"/>
                  <a:gd name="connsiteX38" fmla="*/ 1399317 w 2245337"/>
                  <a:gd name="connsiteY38" fmla="*/ 1307448 h 1447943"/>
                  <a:gd name="connsiteX39" fmla="*/ 1401698 w 2245337"/>
                  <a:gd name="connsiteY39" fmla="*/ 1390792 h 1447943"/>
                  <a:gd name="connsiteX40" fmla="*/ 1404080 w 2245337"/>
                  <a:gd name="connsiteY40" fmla="*/ 1400317 h 1447943"/>
                  <a:gd name="connsiteX41" fmla="*/ 1406461 w 2245337"/>
                  <a:gd name="connsiteY41" fmla="*/ 1412223 h 1447943"/>
                  <a:gd name="connsiteX42" fmla="*/ 1404080 w 2245337"/>
                  <a:gd name="connsiteY42" fmla="*/ 1445560 h 1447943"/>
                  <a:gd name="connsiteX43" fmla="*/ 1396936 w 2245337"/>
                  <a:gd name="connsiteY43" fmla="*/ 1447942 h 1447943"/>
                  <a:gd name="connsiteX44" fmla="*/ 925448 w 2245337"/>
                  <a:gd name="connsiteY44" fmla="*/ 1443179 h 1447943"/>
                  <a:gd name="connsiteX45" fmla="*/ 870680 w 2245337"/>
                  <a:gd name="connsiteY45" fmla="*/ 1440798 h 1447943"/>
                  <a:gd name="connsiteX46" fmla="*/ 849248 w 2245337"/>
                  <a:gd name="connsiteY46" fmla="*/ 1438417 h 1447943"/>
                  <a:gd name="connsiteX47" fmla="*/ 780192 w 2245337"/>
                  <a:gd name="connsiteY47" fmla="*/ 1431273 h 1447943"/>
                  <a:gd name="connsiteX48" fmla="*/ 689705 w 2245337"/>
                  <a:gd name="connsiteY48" fmla="*/ 1433654 h 1447943"/>
                  <a:gd name="connsiteX49" fmla="*/ 684942 w 2245337"/>
                  <a:gd name="connsiteY49" fmla="*/ 1424129 h 1447943"/>
                  <a:gd name="connsiteX50" fmla="*/ 680180 w 2245337"/>
                  <a:gd name="connsiteY50" fmla="*/ 1262204 h 1447943"/>
                  <a:gd name="connsiteX51" fmla="*/ 677798 w 2245337"/>
                  <a:gd name="connsiteY51" fmla="*/ 924067 h 1447943"/>
                  <a:gd name="connsiteX52" fmla="*/ 670655 w 2245337"/>
                  <a:gd name="connsiteY52" fmla="*/ 743092 h 1447943"/>
                  <a:gd name="connsiteX53" fmla="*/ 1523 w 2245337"/>
                  <a:gd name="connsiteY53" fmla="*/ 747854 h 1447943"/>
                  <a:gd name="connsiteX54" fmla="*/ 6286 w 2245337"/>
                  <a:gd name="connsiteY54" fmla="*/ 57292 h 1447943"/>
                  <a:gd name="connsiteX0" fmla="*/ 6286 w 2243890"/>
                  <a:gd name="connsiteY0" fmla="*/ 57292 h 1447943"/>
                  <a:gd name="connsiteX1" fmla="*/ 2094642 w 2243890"/>
                  <a:gd name="connsiteY1" fmla="*/ 59673 h 1447943"/>
                  <a:gd name="connsiteX2" fmla="*/ 2075592 w 2243890"/>
                  <a:gd name="connsiteY2" fmla="*/ 514492 h 1447943"/>
                  <a:gd name="connsiteX3" fmla="*/ 2073211 w 2243890"/>
                  <a:gd name="connsiteY3" fmla="*/ 524017 h 1447943"/>
                  <a:gd name="connsiteX4" fmla="*/ 2070830 w 2243890"/>
                  <a:gd name="connsiteY4" fmla="*/ 540685 h 1447943"/>
                  <a:gd name="connsiteX5" fmla="*/ 2073211 w 2243890"/>
                  <a:gd name="connsiteY5" fmla="*/ 624029 h 1447943"/>
                  <a:gd name="connsiteX6" fmla="*/ 2075592 w 2243890"/>
                  <a:gd name="connsiteY6" fmla="*/ 635935 h 1447943"/>
                  <a:gd name="connsiteX7" fmla="*/ 2077973 w 2243890"/>
                  <a:gd name="connsiteY7" fmla="*/ 669273 h 1447943"/>
                  <a:gd name="connsiteX8" fmla="*/ 2080355 w 2243890"/>
                  <a:gd name="connsiteY8" fmla="*/ 678798 h 1447943"/>
                  <a:gd name="connsiteX9" fmla="*/ 2082736 w 2243890"/>
                  <a:gd name="connsiteY9" fmla="*/ 693085 h 1447943"/>
                  <a:gd name="connsiteX10" fmla="*/ 2089880 w 2243890"/>
                  <a:gd name="connsiteY10" fmla="*/ 719279 h 1447943"/>
                  <a:gd name="connsiteX11" fmla="*/ 2092261 w 2243890"/>
                  <a:gd name="connsiteY11" fmla="*/ 738329 h 1447943"/>
                  <a:gd name="connsiteX12" fmla="*/ 1837467 w 2243890"/>
                  <a:gd name="connsiteY12" fmla="*/ 766904 h 1447943"/>
                  <a:gd name="connsiteX13" fmla="*/ 1732692 w 2243890"/>
                  <a:gd name="connsiteY13" fmla="*/ 771667 h 1447943"/>
                  <a:gd name="connsiteX14" fmla="*/ 1718405 w 2243890"/>
                  <a:gd name="connsiteY14" fmla="*/ 776429 h 1447943"/>
                  <a:gd name="connsiteX15" fmla="*/ 1606486 w 2243890"/>
                  <a:gd name="connsiteY15" fmla="*/ 778810 h 1447943"/>
                  <a:gd name="connsiteX16" fmla="*/ 1537430 w 2243890"/>
                  <a:gd name="connsiteY16" fmla="*/ 781192 h 1447943"/>
                  <a:gd name="connsiteX17" fmla="*/ 1465992 w 2243890"/>
                  <a:gd name="connsiteY17" fmla="*/ 778810 h 1447943"/>
                  <a:gd name="connsiteX18" fmla="*/ 1454086 w 2243890"/>
                  <a:gd name="connsiteY18" fmla="*/ 776429 h 1447943"/>
                  <a:gd name="connsiteX19" fmla="*/ 1437417 w 2243890"/>
                  <a:gd name="connsiteY19" fmla="*/ 774048 h 1447943"/>
                  <a:gd name="connsiteX20" fmla="*/ 1396936 w 2243890"/>
                  <a:gd name="connsiteY20" fmla="*/ 766904 h 1447943"/>
                  <a:gd name="connsiteX21" fmla="*/ 1382648 w 2243890"/>
                  <a:gd name="connsiteY21" fmla="*/ 771667 h 1447943"/>
                  <a:gd name="connsiteX22" fmla="*/ 1380267 w 2243890"/>
                  <a:gd name="connsiteY22" fmla="*/ 845485 h 1447943"/>
                  <a:gd name="connsiteX23" fmla="*/ 1377886 w 2243890"/>
                  <a:gd name="connsiteY23" fmla="*/ 893110 h 1447943"/>
                  <a:gd name="connsiteX24" fmla="*/ 1373123 w 2243890"/>
                  <a:gd name="connsiteY24" fmla="*/ 916923 h 1447943"/>
                  <a:gd name="connsiteX25" fmla="*/ 1368361 w 2243890"/>
                  <a:gd name="connsiteY25" fmla="*/ 940735 h 1447943"/>
                  <a:gd name="connsiteX26" fmla="*/ 1365980 w 2243890"/>
                  <a:gd name="connsiteY26" fmla="*/ 1033604 h 1447943"/>
                  <a:gd name="connsiteX27" fmla="*/ 1363598 w 2243890"/>
                  <a:gd name="connsiteY27" fmla="*/ 1045510 h 1447943"/>
                  <a:gd name="connsiteX28" fmla="*/ 1368361 w 2243890"/>
                  <a:gd name="connsiteY28" fmla="*/ 1150285 h 1447943"/>
                  <a:gd name="connsiteX29" fmla="*/ 1370742 w 2243890"/>
                  <a:gd name="connsiteY29" fmla="*/ 1186004 h 1447943"/>
                  <a:gd name="connsiteX30" fmla="*/ 1375505 w 2243890"/>
                  <a:gd name="connsiteY30" fmla="*/ 1200292 h 1447943"/>
                  <a:gd name="connsiteX31" fmla="*/ 1377886 w 2243890"/>
                  <a:gd name="connsiteY31" fmla="*/ 1209817 h 1447943"/>
                  <a:gd name="connsiteX32" fmla="*/ 1380267 w 2243890"/>
                  <a:gd name="connsiteY32" fmla="*/ 1233629 h 1447943"/>
                  <a:gd name="connsiteX33" fmla="*/ 1382648 w 2243890"/>
                  <a:gd name="connsiteY33" fmla="*/ 1243154 h 1447943"/>
                  <a:gd name="connsiteX34" fmla="*/ 1387411 w 2243890"/>
                  <a:gd name="connsiteY34" fmla="*/ 1262204 h 1447943"/>
                  <a:gd name="connsiteX35" fmla="*/ 1394555 w 2243890"/>
                  <a:gd name="connsiteY35" fmla="*/ 1278873 h 1447943"/>
                  <a:gd name="connsiteX36" fmla="*/ 1396936 w 2243890"/>
                  <a:gd name="connsiteY36" fmla="*/ 1297923 h 1447943"/>
                  <a:gd name="connsiteX37" fmla="*/ 1399317 w 2243890"/>
                  <a:gd name="connsiteY37" fmla="*/ 1307448 h 1447943"/>
                  <a:gd name="connsiteX38" fmla="*/ 1401698 w 2243890"/>
                  <a:gd name="connsiteY38" fmla="*/ 1390792 h 1447943"/>
                  <a:gd name="connsiteX39" fmla="*/ 1404080 w 2243890"/>
                  <a:gd name="connsiteY39" fmla="*/ 1400317 h 1447943"/>
                  <a:gd name="connsiteX40" fmla="*/ 1406461 w 2243890"/>
                  <a:gd name="connsiteY40" fmla="*/ 1412223 h 1447943"/>
                  <a:gd name="connsiteX41" fmla="*/ 1404080 w 2243890"/>
                  <a:gd name="connsiteY41" fmla="*/ 1445560 h 1447943"/>
                  <a:gd name="connsiteX42" fmla="*/ 1396936 w 2243890"/>
                  <a:gd name="connsiteY42" fmla="*/ 1447942 h 1447943"/>
                  <a:gd name="connsiteX43" fmla="*/ 925448 w 2243890"/>
                  <a:gd name="connsiteY43" fmla="*/ 1443179 h 1447943"/>
                  <a:gd name="connsiteX44" fmla="*/ 870680 w 2243890"/>
                  <a:gd name="connsiteY44" fmla="*/ 1440798 h 1447943"/>
                  <a:gd name="connsiteX45" fmla="*/ 849248 w 2243890"/>
                  <a:gd name="connsiteY45" fmla="*/ 1438417 h 1447943"/>
                  <a:gd name="connsiteX46" fmla="*/ 780192 w 2243890"/>
                  <a:gd name="connsiteY46" fmla="*/ 1431273 h 1447943"/>
                  <a:gd name="connsiteX47" fmla="*/ 689705 w 2243890"/>
                  <a:gd name="connsiteY47" fmla="*/ 1433654 h 1447943"/>
                  <a:gd name="connsiteX48" fmla="*/ 684942 w 2243890"/>
                  <a:gd name="connsiteY48" fmla="*/ 1424129 h 1447943"/>
                  <a:gd name="connsiteX49" fmla="*/ 680180 w 2243890"/>
                  <a:gd name="connsiteY49" fmla="*/ 1262204 h 1447943"/>
                  <a:gd name="connsiteX50" fmla="*/ 677798 w 2243890"/>
                  <a:gd name="connsiteY50" fmla="*/ 924067 h 1447943"/>
                  <a:gd name="connsiteX51" fmla="*/ 670655 w 2243890"/>
                  <a:gd name="connsiteY51" fmla="*/ 743092 h 1447943"/>
                  <a:gd name="connsiteX52" fmla="*/ 1523 w 2243890"/>
                  <a:gd name="connsiteY52" fmla="*/ 747854 h 1447943"/>
                  <a:gd name="connsiteX53" fmla="*/ 6286 w 2243890"/>
                  <a:gd name="connsiteY53" fmla="*/ 57292 h 1447943"/>
                  <a:gd name="connsiteX0" fmla="*/ 6286 w 2243215"/>
                  <a:gd name="connsiteY0" fmla="*/ 57292 h 1447943"/>
                  <a:gd name="connsiteX1" fmla="*/ 2094642 w 2243215"/>
                  <a:gd name="connsiteY1" fmla="*/ 59673 h 1447943"/>
                  <a:gd name="connsiteX2" fmla="*/ 2073211 w 2243215"/>
                  <a:gd name="connsiteY2" fmla="*/ 524017 h 1447943"/>
                  <a:gd name="connsiteX3" fmla="*/ 2070830 w 2243215"/>
                  <a:gd name="connsiteY3" fmla="*/ 540685 h 1447943"/>
                  <a:gd name="connsiteX4" fmla="*/ 2073211 w 2243215"/>
                  <a:gd name="connsiteY4" fmla="*/ 624029 h 1447943"/>
                  <a:gd name="connsiteX5" fmla="*/ 2075592 w 2243215"/>
                  <a:gd name="connsiteY5" fmla="*/ 635935 h 1447943"/>
                  <a:gd name="connsiteX6" fmla="*/ 2077973 w 2243215"/>
                  <a:gd name="connsiteY6" fmla="*/ 669273 h 1447943"/>
                  <a:gd name="connsiteX7" fmla="*/ 2080355 w 2243215"/>
                  <a:gd name="connsiteY7" fmla="*/ 678798 h 1447943"/>
                  <a:gd name="connsiteX8" fmla="*/ 2082736 w 2243215"/>
                  <a:gd name="connsiteY8" fmla="*/ 693085 h 1447943"/>
                  <a:gd name="connsiteX9" fmla="*/ 2089880 w 2243215"/>
                  <a:gd name="connsiteY9" fmla="*/ 719279 h 1447943"/>
                  <a:gd name="connsiteX10" fmla="*/ 2092261 w 2243215"/>
                  <a:gd name="connsiteY10" fmla="*/ 738329 h 1447943"/>
                  <a:gd name="connsiteX11" fmla="*/ 1837467 w 2243215"/>
                  <a:gd name="connsiteY11" fmla="*/ 766904 h 1447943"/>
                  <a:gd name="connsiteX12" fmla="*/ 1732692 w 2243215"/>
                  <a:gd name="connsiteY12" fmla="*/ 771667 h 1447943"/>
                  <a:gd name="connsiteX13" fmla="*/ 1718405 w 2243215"/>
                  <a:gd name="connsiteY13" fmla="*/ 776429 h 1447943"/>
                  <a:gd name="connsiteX14" fmla="*/ 1606486 w 2243215"/>
                  <a:gd name="connsiteY14" fmla="*/ 778810 h 1447943"/>
                  <a:gd name="connsiteX15" fmla="*/ 1537430 w 2243215"/>
                  <a:gd name="connsiteY15" fmla="*/ 781192 h 1447943"/>
                  <a:gd name="connsiteX16" fmla="*/ 1465992 w 2243215"/>
                  <a:gd name="connsiteY16" fmla="*/ 778810 h 1447943"/>
                  <a:gd name="connsiteX17" fmla="*/ 1454086 w 2243215"/>
                  <a:gd name="connsiteY17" fmla="*/ 776429 h 1447943"/>
                  <a:gd name="connsiteX18" fmla="*/ 1437417 w 2243215"/>
                  <a:gd name="connsiteY18" fmla="*/ 774048 h 1447943"/>
                  <a:gd name="connsiteX19" fmla="*/ 1396936 w 2243215"/>
                  <a:gd name="connsiteY19" fmla="*/ 766904 h 1447943"/>
                  <a:gd name="connsiteX20" fmla="*/ 1382648 w 2243215"/>
                  <a:gd name="connsiteY20" fmla="*/ 771667 h 1447943"/>
                  <a:gd name="connsiteX21" fmla="*/ 1380267 w 2243215"/>
                  <a:gd name="connsiteY21" fmla="*/ 845485 h 1447943"/>
                  <a:gd name="connsiteX22" fmla="*/ 1377886 w 2243215"/>
                  <a:gd name="connsiteY22" fmla="*/ 893110 h 1447943"/>
                  <a:gd name="connsiteX23" fmla="*/ 1373123 w 2243215"/>
                  <a:gd name="connsiteY23" fmla="*/ 916923 h 1447943"/>
                  <a:gd name="connsiteX24" fmla="*/ 1368361 w 2243215"/>
                  <a:gd name="connsiteY24" fmla="*/ 940735 h 1447943"/>
                  <a:gd name="connsiteX25" fmla="*/ 1365980 w 2243215"/>
                  <a:gd name="connsiteY25" fmla="*/ 1033604 h 1447943"/>
                  <a:gd name="connsiteX26" fmla="*/ 1363598 w 2243215"/>
                  <a:gd name="connsiteY26" fmla="*/ 1045510 h 1447943"/>
                  <a:gd name="connsiteX27" fmla="*/ 1368361 w 2243215"/>
                  <a:gd name="connsiteY27" fmla="*/ 1150285 h 1447943"/>
                  <a:gd name="connsiteX28" fmla="*/ 1370742 w 2243215"/>
                  <a:gd name="connsiteY28" fmla="*/ 1186004 h 1447943"/>
                  <a:gd name="connsiteX29" fmla="*/ 1375505 w 2243215"/>
                  <a:gd name="connsiteY29" fmla="*/ 1200292 h 1447943"/>
                  <a:gd name="connsiteX30" fmla="*/ 1377886 w 2243215"/>
                  <a:gd name="connsiteY30" fmla="*/ 1209817 h 1447943"/>
                  <a:gd name="connsiteX31" fmla="*/ 1380267 w 2243215"/>
                  <a:gd name="connsiteY31" fmla="*/ 1233629 h 1447943"/>
                  <a:gd name="connsiteX32" fmla="*/ 1382648 w 2243215"/>
                  <a:gd name="connsiteY32" fmla="*/ 1243154 h 1447943"/>
                  <a:gd name="connsiteX33" fmla="*/ 1387411 w 2243215"/>
                  <a:gd name="connsiteY33" fmla="*/ 1262204 h 1447943"/>
                  <a:gd name="connsiteX34" fmla="*/ 1394555 w 2243215"/>
                  <a:gd name="connsiteY34" fmla="*/ 1278873 h 1447943"/>
                  <a:gd name="connsiteX35" fmla="*/ 1396936 w 2243215"/>
                  <a:gd name="connsiteY35" fmla="*/ 1297923 h 1447943"/>
                  <a:gd name="connsiteX36" fmla="*/ 1399317 w 2243215"/>
                  <a:gd name="connsiteY36" fmla="*/ 1307448 h 1447943"/>
                  <a:gd name="connsiteX37" fmla="*/ 1401698 w 2243215"/>
                  <a:gd name="connsiteY37" fmla="*/ 1390792 h 1447943"/>
                  <a:gd name="connsiteX38" fmla="*/ 1404080 w 2243215"/>
                  <a:gd name="connsiteY38" fmla="*/ 1400317 h 1447943"/>
                  <a:gd name="connsiteX39" fmla="*/ 1406461 w 2243215"/>
                  <a:gd name="connsiteY39" fmla="*/ 1412223 h 1447943"/>
                  <a:gd name="connsiteX40" fmla="*/ 1404080 w 2243215"/>
                  <a:gd name="connsiteY40" fmla="*/ 1445560 h 1447943"/>
                  <a:gd name="connsiteX41" fmla="*/ 1396936 w 2243215"/>
                  <a:gd name="connsiteY41" fmla="*/ 1447942 h 1447943"/>
                  <a:gd name="connsiteX42" fmla="*/ 925448 w 2243215"/>
                  <a:gd name="connsiteY42" fmla="*/ 1443179 h 1447943"/>
                  <a:gd name="connsiteX43" fmla="*/ 870680 w 2243215"/>
                  <a:gd name="connsiteY43" fmla="*/ 1440798 h 1447943"/>
                  <a:gd name="connsiteX44" fmla="*/ 849248 w 2243215"/>
                  <a:gd name="connsiteY44" fmla="*/ 1438417 h 1447943"/>
                  <a:gd name="connsiteX45" fmla="*/ 780192 w 2243215"/>
                  <a:gd name="connsiteY45" fmla="*/ 1431273 h 1447943"/>
                  <a:gd name="connsiteX46" fmla="*/ 689705 w 2243215"/>
                  <a:gd name="connsiteY46" fmla="*/ 1433654 h 1447943"/>
                  <a:gd name="connsiteX47" fmla="*/ 684942 w 2243215"/>
                  <a:gd name="connsiteY47" fmla="*/ 1424129 h 1447943"/>
                  <a:gd name="connsiteX48" fmla="*/ 680180 w 2243215"/>
                  <a:gd name="connsiteY48" fmla="*/ 1262204 h 1447943"/>
                  <a:gd name="connsiteX49" fmla="*/ 677798 w 2243215"/>
                  <a:gd name="connsiteY49" fmla="*/ 924067 h 1447943"/>
                  <a:gd name="connsiteX50" fmla="*/ 670655 w 2243215"/>
                  <a:gd name="connsiteY50" fmla="*/ 743092 h 1447943"/>
                  <a:gd name="connsiteX51" fmla="*/ 1523 w 2243215"/>
                  <a:gd name="connsiteY51" fmla="*/ 747854 h 1447943"/>
                  <a:gd name="connsiteX52" fmla="*/ 6286 w 2243215"/>
                  <a:gd name="connsiteY52" fmla="*/ 57292 h 1447943"/>
                  <a:gd name="connsiteX0" fmla="*/ 6286 w 2242377"/>
                  <a:gd name="connsiteY0" fmla="*/ 57292 h 1447943"/>
                  <a:gd name="connsiteX1" fmla="*/ 2094642 w 2242377"/>
                  <a:gd name="connsiteY1" fmla="*/ 59673 h 1447943"/>
                  <a:gd name="connsiteX2" fmla="*/ 2070830 w 2242377"/>
                  <a:gd name="connsiteY2" fmla="*/ 540685 h 1447943"/>
                  <a:gd name="connsiteX3" fmla="*/ 2073211 w 2242377"/>
                  <a:gd name="connsiteY3" fmla="*/ 624029 h 1447943"/>
                  <a:gd name="connsiteX4" fmla="*/ 2075592 w 2242377"/>
                  <a:gd name="connsiteY4" fmla="*/ 635935 h 1447943"/>
                  <a:gd name="connsiteX5" fmla="*/ 2077973 w 2242377"/>
                  <a:gd name="connsiteY5" fmla="*/ 669273 h 1447943"/>
                  <a:gd name="connsiteX6" fmla="*/ 2080355 w 2242377"/>
                  <a:gd name="connsiteY6" fmla="*/ 678798 h 1447943"/>
                  <a:gd name="connsiteX7" fmla="*/ 2082736 w 2242377"/>
                  <a:gd name="connsiteY7" fmla="*/ 693085 h 1447943"/>
                  <a:gd name="connsiteX8" fmla="*/ 2089880 w 2242377"/>
                  <a:gd name="connsiteY8" fmla="*/ 719279 h 1447943"/>
                  <a:gd name="connsiteX9" fmla="*/ 2092261 w 2242377"/>
                  <a:gd name="connsiteY9" fmla="*/ 738329 h 1447943"/>
                  <a:gd name="connsiteX10" fmla="*/ 1837467 w 2242377"/>
                  <a:gd name="connsiteY10" fmla="*/ 766904 h 1447943"/>
                  <a:gd name="connsiteX11" fmla="*/ 1732692 w 2242377"/>
                  <a:gd name="connsiteY11" fmla="*/ 771667 h 1447943"/>
                  <a:gd name="connsiteX12" fmla="*/ 1718405 w 2242377"/>
                  <a:gd name="connsiteY12" fmla="*/ 776429 h 1447943"/>
                  <a:gd name="connsiteX13" fmla="*/ 1606486 w 2242377"/>
                  <a:gd name="connsiteY13" fmla="*/ 778810 h 1447943"/>
                  <a:gd name="connsiteX14" fmla="*/ 1537430 w 2242377"/>
                  <a:gd name="connsiteY14" fmla="*/ 781192 h 1447943"/>
                  <a:gd name="connsiteX15" fmla="*/ 1465992 w 2242377"/>
                  <a:gd name="connsiteY15" fmla="*/ 778810 h 1447943"/>
                  <a:gd name="connsiteX16" fmla="*/ 1454086 w 2242377"/>
                  <a:gd name="connsiteY16" fmla="*/ 776429 h 1447943"/>
                  <a:gd name="connsiteX17" fmla="*/ 1437417 w 2242377"/>
                  <a:gd name="connsiteY17" fmla="*/ 774048 h 1447943"/>
                  <a:gd name="connsiteX18" fmla="*/ 1396936 w 2242377"/>
                  <a:gd name="connsiteY18" fmla="*/ 766904 h 1447943"/>
                  <a:gd name="connsiteX19" fmla="*/ 1382648 w 2242377"/>
                  <a:gd name="connsiteY19" fmla="*/ 771667 h 1447943"/>
                  <a:gd name="connsiteX20" fmla="*/ 1380267 w 2242377"/>
                  <a:gd name="connsiteY20" fmla="*/ 845485 h 1447943"/>
                  <a:gd name="connsiteX21" fmla="*/ 1377886 w 2242377"/>
                  <a:gd name="connsiteY21" fmla="*/ 893110 h 1447943"/>
                  <a:gd name="connsiteX22" fmla="*/ 1373123 w 2242377"/>
                  <a:gd name="connsiteY22" fmla="*/ 916923 h 1447943"/>
                  <a:gd name="connsiteX23" fmla="*/ 1368361 w 2242377"/>
                  <a:gd name="connsiteY23" fmla="*/ 940735 h 1447943"/>
                  <a:gd name="connsiteX24" fmla="*/ 1365980 w 2242377"/>
                  <a:gd name="connsiteY24" fmla="*/ 1033604 h 1447943"/>
                  <a:gd name="connsiteX25" fmla="*/ 1363598 w 2242377"/>
                  <a:gd name="connsiteY25" fmla="*/ 1045510 h 1447943"/>
                  <a:gd name="connsiteX26" fmla="*/ 1368361 w 2242377"/>
                  <a:gd name="connsiteY26" fmla="*/ 1150285 h 1447943"/>
                  <a:gd name="connsiteX27" fmla="*/ 1370742 w 2242377"/>
                  <a:gd name="connsiteY27" fmla="*/ 1186004 h 1447943"/>
                  <a:gd name="connsiteX28" fmla="*/ 1375505 w 2242377"/>
                  <a:gd name="connsiteY28" fmla="*/ 1200292 h 1447943"/>
                  <a:gd name="connsiteX29" fmla="*/ 1377886 w 2242377"/>
                  <a:gd name="connsiteY29" fmla="*/ 1209817 h 1447943"/>
                  <a:gd name="connsiteX30" fmla="*/ 1380267 w 2242377"/>
                  <a:gd name="connsiteY30" fmla="*/ 1233629 h 1447943"/>
                  <a:gd name="connsiteX31" fmla="*/ 1382648 w 2242377"/>
                  <a:gd name="connsiteY31" fmla="*/ 1243154 h 1447943"/>
                  <a:gd name="connsiteX32" fmla="*/ 1387411 w 2242377"/>
                  <a:gd name="connsiteY32" fmla="*/ 1262204 h 1447943"/>
                  <a:gd name="connsiteX33" fmla="*/ 1394555 w 2242377"/>
                  <a:gd name="connsiteY33" fmla="*/ 1278873 h 1447943"/>
                  <a:gd name="connsiteX34" fmla="*/ 1396936 w 2242377"/>
                  <a:gd name="connsiteY34" fmla="*/ 1297923 h 1447943"/>
                  <a:gd name="connsiteX35" fmla="*/ 1399317 w 2242377"/>
                  <a:gd name="connsiteY35" fmla="*/ 1307448 h 1447943"/>
                  <a:gd name="connsiteX36" fmla="*/ 1401698 w 2242377"/>
                  <a:gd name="connsiteY36" fmla="*/ 1390792 h 1447943"/>
                  <a:gd name="connsiteX37" fmla="*/ 1404080 w 2242377"/>
                  <a:gd name="connsiteY37" fmla="*/ 1400317 h 1447943"/>
                  <a:gd name="connsiteX38" fmla="*/ 1406461 w 2242377"/>
                  <a:gd name="connsiteY38" fmla="*/ 1412223 h 1447943"/>
                  <a:gd name="connsiteX39" fmla="*/ 1404080 w 2242377"/>
                  <a:gd name="connsiteY39" fmla="*/ 1445560 h 1447943"/>
                  <a:gd name="connsiteX40" fmla="*/ 1396936 w 2242377"/>
                  <a:gd name="connsiteY40" fmla="*/ 1447942 h 1447943"/>
                  <a:gd name="connsiteX41" fmla="*/ 925448 w 2242377"/>
                  <a:gd name="connsiteY41" fmla="*/ 1443179 h 1447943"/>
                  <a:gd name="connsiteX42" fmla="*/ 870680 w 2242377"/>
                  <a:gd name="connsiteY42" fmla="*/ 1440798 h 1447943"/>
                  <a:gd name="connsiteX43" fmla="*/ 849248 w 2242377"/>
                  <a:gd name="connsiteY43" fmla="*/ 1438417 h 1447943"/>
                  <a:gd name="connsiteX44" fmla="*/ 780192 w 2242377"/>
                  <a:gd name="connsiteY44" fmla="*/ 1431273 h 1447943"/>
                  <a:gd name="connsiteX45" fmla="*/ 689705 w 2242377"/>
                  <a:gd name="connsiteY45" fmla="*/ 1433654 h 1447943"/>
                  <a:gd name="connsiteX46" fmla="*/ 684942 w 2242377"/>
                  <a:gd name="connsiteY46" fmla="*/ 1424129 h 1447943"/>
                  <a:gd name="connsiteX47" fmla="*/ 680180 w 2242377"/>
                  <a:gd name="connsiteY47" fmla="*/ 1262204 h 1447943"/>
                  <a:gd name="connsiteX48" fmla="*/ 677798 w 2242377"/>
                  <a:gd name="connsiteY48" fmla="*/ 924067 h 1447943"/>
                  <a:gd name="connsiteX49" fmla="*/ 670655 w 2242377"/>
                  <a:gd name="connsiteY49" fmla="*/ 743092 h 1447943"/>
                  <a:gd name="connsiteX50" fmla="*/ 1523 w 2242377"/>
                  <a:gd name="connsiteY50" fmla="*/ 747854 h 1447943"/>
                  <a:gd name="connsiteX51" fmla="*/ 6286 w 2242377"/>
                  <a:gd name="connsiteY51" fmla="*/ 57292 h 1447943"/>
                  <a:gd name="connsiteX0" fmla="*/ 6286 w 2243048"/>
                  <a:gd name="connsiteY0" fmla="*/ 57292 h 1447943"/>
                  <a:gd name="connsiteX1" fmla="*/ 2094642 w 2243048"/>
                  <a:gd name="connsiteY1" fmla="*/ 59673 h 1447943"/>
                  <a:gd name="connsiteX2" fmla="*/ 2073211 w 2243048"/>
                  <a:gd name="connsiteY2" fmla="*/ 624029 h 1447943"/>
                  <a:gd name="connsiteX3" fmla="*/ 2075592 w 2243048"/>
                  <a:gd name="connsiteY3" fmla="*/ 635935 h 1447943"/>
                  <a:gd name="connsiteX4" fmla="*/ 2077973 w 2243048"/>
                  <a:gd name="connsiteY4" fmla="*/ 669273 h 1447943"/>
                  <a:gd name="connsiteX5" fmla="*/ 2080355 w 2243048"/>
                  <a:gd name="connsiteY5" fmla="*/ 678798 h 1447943"/>
                  <a:gd name="connsiteX6" fmla="*/ 2082736 w 2243048"/>
                  <a:gd name="connsiteY6" fmla="*/ 693085 h 1447943"/>
                  <a:gd name="connsiteX7" fmla="*/ 2089880 w 2243048"/>
                  <a:gd name="connsiteY7" fmla="*/ 719279 h 1447943"/>
                  <a:gd name="connsiteX8" fmla="*/ 2092261 w 2243048"/>
                  <a:gd name="connsiteY8" fmla="*/ 738329 h 1447943"/>
                  <a:gd name="connsiteX9" fmla="*/ 1837467 w 2243048"/>
                  <a:gd name="connsiteY9" fmla="*/ 766904 h 1447943"/>
                  <a:gd name="connsiteX10" fmla="*/ 1732692 w 2243048"/>
                  <a:gd name="connsiteY10" fmla="*/ 771667 h 1447943"/>
                  <a:gd name="connsiteX11" fmla="*/ 1718405 w 2243048"/>
                  <a:gd name="connsiteY11" fmla="*/ 776429 h 1447943"/>
                  <a:gd name="connsiteX12" fmla="*/ 1606486 w 2243048"/>
                  <a:gd name="connsiteY12" fmla="*/ 778810 h 1447943"/>
                  <a:gd name="connsiteX13" fmla="*/ 1537430 w 2243048"/>
                  <a:gd name="connsiteY13" fmla="*/ 781192 h 1447943"/>
                  <a:gd name="connsiteX14" fmla="*/ 1465992 w 2243048"/>
                  <a:gd name="connsiteY14" fmla="*/ 778810 h 1447943"/>
                  <a:gd name="connsiteX15" fmla="*/ 1454086 w 2243048"/>
                  <a:gd name="connsiteY15" fmla="*/ 776429 h 1447943"/>
                  <a:gd name="connsiteX16" fmla="*/ 1437417 w 2243048"/>
                  <a:gd name="connsiteY16" fmla="*/ 774048 h 1447943"/>
                  <a:gd name="connsiteX17" fmla="*/ 1396936 w 2243048"/>
                  <a:gd name="connsiteY17" fmla="*/ 766904 h 1447943"/>
                  <a:gd name="connsiteX18" fmla="*/ 1382648 w 2243048"/>
                  <a:gd name="connsiteY18" fmla="*/ 771667 h 1447943"/>
                  <a:gd name="connsiteX19" fmla="*/ 1380267 w 2243048"/>
                  <a:gd name="connsiteY19" fmla="*/ 845485 h 1447943"/>
                  <a:gd name="connsiteX20" fmla="*/ 1377886 w 2243048"/>
                  <a:gd name="connsiteY20" fmla="*/ 893110 h 1447943"/>
                  <a:gd name="connsiteX21" fmla="*/ 1373123 w 2243048"/>
                  <a:gd name="connsiteY21" fmla="*/ 916923 h 1447943"/>
                  <a:gd name="connsiteX22" fmla="*/ 1368361 w 2243048"/>
                  <a:gd name="connsiteY22" fmla="*/ 940735 h 1447943"/>
                  <a:gd name="connsiteX23" fmla="*/ 1365980 w 2243048"/>
                  <a:gd name="connsiteY23" fmla="*/ 1033604 h 1447943"/>
                  <a:gd name="connsiteX24" fmla="*/ 1363598 w 2243048"/>
                  <a:gd name="connsiteY24" fmla="*/ 1045510 h 1447943"/>
                  <a:gd name="connsiteX25" fmla="*/ 1368361 w 2243048"/>
                  <a:gd name="connsiteY25" fmla="*/ 1150285 h 1447943"/>
                  <a:gd name="connsiteX26" fmla="*/ 1370742 w 2243048"/>
                  <a:gd name="connsiteY26" fmla="*/ 1186004 h 1447943"/>
                  <a:gd name="connsiteX27" fmla="*/ 1375505 w 2243048"/>
                  <a:gd name="connsiteY27" fmla="*/ 1200292 h 1447943"/>
                  <a:gd name="connsiteX28" fmla="*/ 1377886 w 2243048"/>
                  <a:gd name="connsiteY28" fmla="*/ 1209817 h 1447943"/>
                  <a:gd name="connsiteX29" fmla="*/ 1380267 w 2243048"/>
                  <a:gd name="connsiteY29" fmla="*/ 1233629 h 1447943"/>
                  <a:gd name="connsiteX30" fmla="*/ 1382648 w 2243048"/>
                  <a:gd name="connsiteY30" fmla="*/ 1243154 h 1447943"/>
                  <a:gd name="connsiteX31" fmla="*/ 1387411 w 2243048"/>
                  <a:gd name="connsiteY31" fmla="*/ 1262204 h 1447943"/>
                  <a:gd name="connsiteX32" fmla="*/ 1394555 w 2243048"/>
                  <a:gd name="connsiteY32" fmla="*/ 1278873 h 1447943"/>
                  <a:gd name="connsiteX33" fmla="*/ 1396936 w 2243048"/>
                  <a:gd name="connsiteY33" fmla="*/ 1297923 h 1447943"/>
                  <a:gd name="connsiteX34" fmla="*/ 1399317 w 2243048"/>
                  <a:gd name="connsiteY34" fmla="*/ 1307448 h 1447943"/>
                  <a:gd name="connsiteX35" fmla="*/ 1401698 w 2243048"/>
                  <a:gd name="connsiteY35" fmla="*/ 1390792 h 1447943"/>
                  <a:gd name="connsiteX36" fmla="*/ 1404080 w 2243048"/>
                  <a:gd name="connsiteY36" fmla="*/ 1400317 h 1447943"/>
                  <a:gd name="connsiteX37" fmla="*/ 1406461 w 2243048"/>
                  <a:gd name="connsiteY37" fmla="*/ 1412223 h 1447943"/>
                  <a:gd name="connsiteX38" fmla="*/ 1404080 w 2243048"/>
                  <a:gd name="connsiteY38" fmla="*/ 1445560 h 1447943"/>
                  <a:gd name="connsiteX39" fmla="*/ 1396936 w 2243048"/>
                  <a:gd name="connsiteY39" fmla="*/ 1447942 h 1447943"/>
                  <a:gd name="connsiteX40" fmla="*/ 925448 w 2243048"/>
                  <a:gd name="connsiteY40" fmla="*/ 1443179 h 1447943"/>
                  <a:gd name="connsiteX41" fmla="*/ 870680 w 2243048"/>
                  <a:gd name="connsiteY41" fmla="*/ 1440798 h 1447943"/>
                  <a:gd name="connsiteX42" fmla="*/ 849248 w 2243048"/>
                  <a:gd name="connsiteY42" fmla="*/ 1438417 h 1447943"/>
                  <a:gd name="connsiteX43" fmla="*/ 780192 w 2243048"/>
                  <a:gd name="connsiteY43" fmla="*/ 1431273 h 1447943"/>
                  <a:gd name="connsiteX44" fmla="*/ 689705 w 2243048"/>
                  <a:gd name="connsiteY44" fmla="*/ 1433654 h 1447943"/>
                  <a:gd name="connsiteX45" fmla="*/ 684942 w 2243048"/>
                  <a:gd name="connsiteY45" fmla="*/ 1424129 h 1447943"/>
                  <a:gd name="connsiteX46" fmla="*/ 680180 w 2243048"/>
                  <a:gd name="connsiteY46" fmla="*/ 1262204 h 1447943"/>
                  <a:gd name="connsiteX47" fmla="*/ 677798 w 2243048"/>
                  <a:gd name="connsiteY47" fmla="*/ 924067 h 1447943"/>
                  <a:gd name="connsiteX48" fmla="*/ 670655 w 2243048"/>
                  <a:gd name="connsiteY48" fmla="*/ 743092 h 1447943"/>
                  <a:gd name="connsiteX49" fmla="*/ 1523 w 2243048"/>
                  <a:gd name="connsiteY49" fmla="*/ 747854 h 1447943"/>
                  <a:gd name="connsiteX50" fmla="*/ 6286 w 2243048"/>
                  <a:gd name="connsiteY50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65992 w 2243722"/>
                  <a:gd name="connsiteY13" fmla="*/ 778810 h 1447943"/>
                  <a:gd name="connsiteX14" fmla="*/ 1454086 w 2243722"/>
                  <a:gd name="connsiteY14" fmla="*/ 776429 h 1447943"/>
                  <a:gd name="connsiteX15" fmla="*/ 1437417 w 2243722"/>
                  <a:gd name="connsiteY15" fmla="*/ 774048 h 1447943"/>
                  <a:gd name="connsiteX16" fmla="*/ 1396936 w 2243722"/>
                  <a:gd name="connsiteY16" fmla="*/ 766904 h 1447943"/>
                  <a:gd name="connsiteX17" fmla="*/ 1382648 w 2243722"/>
                  <a:gd name="connsiteY17" fmla="*/ 771667 h 1447943"/>
                  <a:gd name="connsiteX18" fmla="*/ 1380267 w 2243722"/>
                  <a:gd name="connsiteY18" fmla="*/ 845485 h 1447943"/>
                  <a:gd name="connsiteX19" fmla="*/ 1377886 w 2243722"/>
                  <a:gd name="connsiteY19" fmla="*/ 893110 h 1447943"/>
                  <a:gd name="connsiteX20" fmla="*/ 1373123 w 2243722"/>
                  <a:gd name="connsiteY20" fmla="*/ 916923 h 1447943"/>
                  <a:gd name="connsiteX21" fmla="*/ 1368361 w 2243722"/>
                  <a:gd name="connsiteY21" fmla="*/ 940735 h 1447943"/>
                  <a:gd name="connsiteX22" fmla="*/ 1365980 w 2243722"/>
                  <a:gd name="connsiteY22" fmla="*/ 1033604 h 1447943"/>
                  <a:gd name="connsiteX23" fmla="*/ 1363598 w 2243722"/>
                  <a:gd name="connsiteY23" fmla="*/ 1045510 h 1447943"/>
                  <a:gd name="connsiteX24" fmla="*/ 1368361 w 2243722"/>
                  <a:gd name="connsiteY24" fmla="*/ 1150285 h 1447943"/>
                  <a:gd name="connsiteX25" fmla="*/ 1370742 w 2243722"/>
                  <a:gd name="connsiteY25" fmla="*/ 1186004 h 1447943"/>
                  <a:gd name="connsiteX26" fmla="*/ 1375505 w 2243722"/>
                  <a:gd name="connsiteY26" fmla="*/ 1200292 h 1447943"/>
                  <a:gd name="connsiteX27" fmla="*/ 1377886 w 2243722"/>
                  <a:gd name="connsiteY27" fmla="*/ 1209817 h 1447943"/>
                  <a:gd name="connsiteX28" fmla="*/ 1380267 w 2243722"/>
                  <a:gd name="connsiteY28" fmla="*/ 1233629 h 1447943"/>
                  <a:gd name="connsiteX29" fmla="*/ 1382648 w 2243722"/>
                  <a:gd name="connsiteY29" fmla="*/ 1243154 h 1447943"/>
                  <a:gd name="connsiteX30" fmla="*/ 1387411 w 2243722"/>
                  <a:gd name="connsiteY30" fmla="*/ 1262204 h 1447943"/>
                  <a:gd name="connsiteX31" fmla="*/ 1394555 w 2243722"/>
                  <a:gd name="connsiteY31" fmla="*/ 1278873 h 1447943"/>
                  <a:gd name="connsiteX32" fmla="*/ 1396936 w 2243722"/>
                  <a:gd name="connsiteY32" fmla="*/ 1297923 h 1447943"/>
                  <a:gd name="connsiteX33" fmla="*/ 1399317 w 2243722"/>
                  <a:gd name="connsiteY33" fmla="*/ 1307448 h 1447943"/>
                  <a:gd name="connsiteX34" fmla="*/ 1401698 w 2243722"/>
                  <a:gd name="connsiteY34" fmla="*/ 1390792 h 1447943"/>
                  <a:gd name="connsiteX35" fmla="*/ 1404080 w 2243722"/>
                  <a:gd name="connsiteY35" fmla="*/ 1400317 h 1447943"/>
                  <a:gd name="connsiteX36" fmla="*/ 1406461 w 2243722"/>
                  <a:gd name="connsiteY36" fmla="*/ 1412223 h 1447943"/>
                  <a:gd name="connsiteX37" fmla="*/ 1404080 w 2243722"/>
                  <a:gd name="connsiteY37" fmla="*/ 1445560 h 1447943"/>
                  <a:gd name="connsiteX38" fmla="*/ 1396936 w 2243722"/>
                  <a:gd name="connsiteY38" fmla="*/ 1447942 h 1447943"/>
                  <a:gd name="connsiteX39" fmla="*/ 925448 w 2243722"/>
                  <a:gd name="connsiteY39" fmla="*/ 1443179 h 1447943"/>
                  <a:gd name="connsiteX40" fmla="*/ 870680 w 2243722"/>
                  <a:gd name="connsiteY40" fmla="*/ 1440798 h 1447943"/>
                  <a:gd name="connsiteX41" fmla="*/ 849248 w 2243722"/>
                  <a:gd name="connsiteY41" fmla="*/ 1438417 h 1447943"/>
                  <a:gd name="connsiteX42" fmla="*/ 780192 w 2243722"/>
                  <a:gd name="connsiteY42" fmla="*/ 1431273 h 1447943"/>
                  <a:gd name="connsiteX43" fmla="*/ 689705 w 2243722"/>
                  <a:gd name="connsiteY43" fmla="*/ 1433654 h 1447943"/>
                  <a:gd name="connsiteX44" fmla="*/ 684942 w 2243722"/>
                  <a:gd name="connsiteY44" fmla="*/ 1424129 h 1447943"/>
                  <a:gd name="connsiteX45" fmla="*/ 680180 w 2243722"/>
                  <a:gd name="connsiteY45" fmla="*/ 1262204 h 1447943"/>
                  <a:gd name="connsiteX46" fmla="*/ 677798 w 2243722"/>
                  <a:gd name="connsiteY46" fmla="*/ 924067 h 1447943"/>
                  <a:gd name="connsiteX47" fmla="*/ 670655 w 2243722"/>
                  <a:gd name="connsiteY47" fmla="*/ 743092 h 1447943"/>
                  <a:gd name="connsiteX48" fmla="*/ 1523 w 2243722"/>
                  <a:gd name="connsiteY48" fmla="*/ 747854 h 1447943"/>
                  <a:gd name="connsiteX49" fmla="*/ 6286 w 2243722"/>
                  <a:gd name="connsiteY49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54086 w 2243722"/>
                  <a:gd name="connsiteY13" fmla="*/ 776429 h 1447943"/>
                  <a:gd name="connsiteX14" fmla="*/ 1437417 w 2243722"/>
                  <a:gd name="connsiteY14" fmla="*/ 774048 h 1447943"/>
                  <a:gd name="connsiteX15" fmla="*/ 1396936 w 2243722"/>
                  <a:gd name="connsiteY15" fmla="*/ 766904 h 1447943"/>
                  <a:gd name="connsiteX16" fmla="*/ 1382648 w 2243722"/>
                  <a:gd name="connsiteY16" fmla="*/ 771667 h 1447943"/>
                  <a:gd name="connsiteX17" fmla="*/ 1380267 w 2243722"/>
                  <a:gd name="connsiteY17" fmla="*/ 845485 h 1447943"/>
                  <a:gd name="connsiteX18" fmla="*/ 1377886 w 2243722"/>
                  <a:gd name="connsiteY18" fmla="*/ 893110 h 1447943"/>
                  <a:gd name="connsiteX19" fmla="*/ 1373123 w 2243722"/>
                  <a:gd name="connsiteY19" fmla="*/ 916923 h 1447943"/>
                  <a:gd name="connsiteX20" fmla="*/ 1368361 w 2243722"/>
                  <a:gd name="connsiteY20" fmla="*/ 940735 h 1447943"/>
                  <a:gd name="connsiteX21" fmla="*/ 1365980 w 2243722"/>
                  <a:gd name="connsiteY21" fmla="*/ 1033604 h 1447943"/>
                  <a:gd name="connsiteX22" fmla="*/ 1363598 w 2243722"/>
                  <a:gd name="connsiteY22" fmla="*/ 1045510 h 1447943"/>
                  <a:gd name="connsiteX23" fmla="*/ 1368361 w 2243722"/>
                  <a:gd name="connsiteY23" fmla="*/ 1150285 h 1447943"/>
                  <a:gd name="connsiteX24" fmla="*/ 1370742 w 2243722"/>
                  <a:gd name="connsiteY24" fmla="*/ 1186004 h 1447943"/>
                  <a:gd name="connsiteX25" fmla="*/ 1375505 w 2243722"/>
                  <a:gd name="connsiteY25" fmla="*/ 1200292 h 1447943"/>
                  <a:gd name="connsiteX26" fmla="*/ 1377886 w 2243722"/>
                  <a:gd name="connsiteY26" fmla="*/ 1209817 h 1447943"/>
                  <a:gd name="connsiteX27" fmla="*/ 1380267 w 2243722"/>
                  <a:gd name="connsiteY27" fmla="*/ 1233629 h 1447943"/>
                  <a:gd name="connsiteX28" fmla="*/ 1382648 w 2243722"/>
                  <a:gd name="connsiteY28" fmla="*/ 1243154 h 1447943"/>
                  <a:gd name="connsiteX29" fmla="*/ 1387411 w 2243722"/>
                  <a:gd name="connsiteY29" fmla="*/ 1262204 h 1447943"/>
                  <a:gd name="connsiteX30" fmla="*/ 1394555 w 2243722"/>
                  <a:gd name="connsiteY30" fmla="*/ 1278873 h 1447943"/>
                  <a:gd name="connsiteX31" fmla="*/ 1396936 w 2243722"/>
                  <a:gd name="connsiteY31" fmla="*/ 1297923 h 1447943"/>
                  <a:gd name="connsiteX32" fmla="*/ 1399317 w 2243722"/>
                  <a:gd name="connsiteY32" fmla="*/ 1307448 h 1447943"/>
                  <a:gd name="connsiteX33" fmla="*/ 1401698 w 2243722"/>
                  <a:gd name="connsiteY33" fmla="*/ 1390792 h 1447943"/>
                  <a:gd name="connsiteX34" fmla="*/ 1404080 w 2243722"/>
                  <a:gd name="connsiteY34" fmla="*/ 1400317 h 1447943"/>
                  <a:gd name="connsiteX35" fmla="*/ 1406461 w 2243722"/>
                  <a:gd name="connsiteY35" fmla="*/ 1412223 h 1447943"/>
                  <a:gd name="connsiteX36" fmla="*/ 1404080 w 2243722"/>
                  <a:gd name="connsiteY36" fmla="*/ 1445560 h 1447943"/>
                  <a:gd name="connsiteX37" fmla="*/ 1396936 w 2243722"/>
                  <a:gd name="connsiteY37" fmla="*/ 1447942 h 1447943"/>
                  <a:gd name="connsiteX38" fmla="*/ 925448 w 2243722"/>
                  <a:gd name="connsiteY38" fmla="*/ 1443179 h 1447943"/>
                  <a:gd name="connsiteX39" fmla="*/ 870680 w 2243722"/>
                  <a:gd name="connsiteY39" fmla="*/ 1440798 h 1447943"/>
                  <a:gd name="connsiteX40" fmla="*/ 849248 w 2243722"/>
                  <a:gd name="connsiteY40" fmla="*/ 1438417 h 1447943"/>
                  <a:gd name="connsiteX41" fmla="*/ 780192 w 2243722"/>
                  <a:gd name="connsiteY41" fmla="*/ 1431273 h 1447943"/>
                  <a:gd name="connsiteX42" fmla="*/ 689705 w 2243722"/>
                  <a:gd name="connsiteY42" fmla="*/ 1433654 h 1447943"/>
                  <a:gd name="connsiteX43" fmla="*/ 684942 w 2243722"/>
                  <a:gd name="connsiteY43" fmla="*/ 1424129 h 1447943"/>
                  <a:gd name="connsiteX44" fmla="*/ 680180 w 2243722"/>
                  <a:gd name="connsiteY44" fmla="*/ 1262204 h 1447943"/>
                  <a:gd name="connsiteX45" fmla="*/ 677798 w 2243722"/>
                  <a:gd name="connsiteY45" fmla="*/ 924067 h 1447943"/>
                  <a:gd name="connsiteX46" fmla="*/ 670655 w 2243722"/>
                  <a:gd name="connsiteY46" fmla="*/ 743092 h 1447943"/>
                  <a:gd name="connsiteX47" fmla="*/ 1523 w 2243722"/>
                  <a:gd name="connsiteY47" fmla="*/ 747854 h 1447943"/>
                  <a:gd name="connsiteX48" fmla="*/ 6286 w 2243722"/>
                  <a:gd name="connsiteY48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437417 w 2243722"/>
                  <a:gd name="connsiteY13" fmla="*/ 774048 h 1447943"/>
                  <a:gd name="connsiteX14" fmla="*/ 1396936 w 2243722"/>
                  <a:gd name="connsiteY14" fmla="*/ 766904 h 1447943"/>
                  <a:gd name="connsiteX15" fmla="*/ 1382648 w 2243722"/>
                  <a:gd name="connsiteY15" fmla="*/ 771667 h 1447943"/>
                  <a:gd name="connsiteX16" fmla="*/ 1380267 w 2243722"/>
                  <a:gd name="connsiteY16" fmla="*/ 845485 h 1447943"/>
                  <a:gd name="connsiteX17" fmla="*/ 1377886 w 2243722"/>
                  <a:gd name="connsiteY17" fmla="*/ 893110 h 1447943"/>
                  <a:gd name="connsiteX18" fmla="*/ 1373123 w 2243722"/>
                  <a:gd name="connsiteY18" fmla="*/ 916923 h 1447943"/>
                  <a:gd name="connsiteX19" fmla="*/ 1368361 w 2243722"/>
                  <a:gd name="connsiteY19" fmla="*/ 940735 h 1447943"/>
                  <a:gd name="connsiteX20" fmla="*/ 1365980 w 2243722"/>
                  <a:gd name="connsiteY20" fmla="*/ 1033604 h 1447943"/>
                  <a:gd name="connsiteX21" fmla="*/ 1363598 w 2243722"/>
                  <a:gd name="connsiteY21" fmla="*/ 1045510 h 1447943"/>
                  <a:gd name="connsiteX22" fmla="*/ 1368361 w 2243722"/>
                  <a:gd name="connsiteY22" fmla="*/ 1150285 h 1447943"/>
                  <a:gd name="connsiteX23" fmla="*/ 1370742 w 2243722"/>
                  <a:gd name="connsiteY23" fmla="*/ 1186004 h 1447943"/>
                  <a:gd name="connsiteX24" fmla="*/ 1375505 w 2243722"/>
                  <a:gd name="connsiteY24" fmla="*/ 1200292 h 1447943"/>
                  <a:gd name="connsiteX25" fmla="*/ 1377886 w 2243722"/>
                  <a:gd name="connsiteY25" fmla="*/ 1209817 h 1447943"/>
                  <a:gd name="connsiteX26" fmla="*/ 1380267 w 2243722"/>
                  <a:gd name="connsiteY26" fmla="*/ 1233629 h 1447943"/>
                  <a:gd name="connsiteX27" fmla="*/ 1382648 w 2243722"/>
                  <a:gd name="connsiteY27" fmla="*/ 1243154 h 1447943"/>
                  <a:gd name="connsiteX28" fmla="*/ 1387411 w 2243722"/>
                  <a:gd name="connsiteY28" fmla="*/ 1262204 h 1447943"/>
                  <a:gd name="connsiteX29" fmla="*/ 1394555 w 2243722"/>
                  <a:gd name="connsiteY29" fmla="*/ 1278873 h 1447943"/>
                  <a:gd name="connsiteX30" fmla="*/ 1396936 w 2243722"/>
                  <a:gd name="connsiteY30" fmla="*/ 1297923 h 1447943"/>
                  <a:gd name="connsiteX31" fmla="*/ 1399317 w 2243722"/>
                  <a:gd name="connsiteY31" fmla="*/ 1307448 h 1447943"/>
                  <a:gd name="connsiteX32" fmla="*/ 1401698 w 2243722"/>
                  <a:gd name="connsiteY32" fmla="*/ 1390792 h 1447943"/>
                  <a:gd name="connsiteX33" fmla="*/ 1404080 w 2243722"/>
                  <a:gd name="connsiteY33" fmla="*/ 1400317 h 1447943"/>
                  <a:gd name="connsiteX34" fmla="*/ 1406461 w 2243722"/>
                  <a:gd name="connsiteY34" fmla="*/ 1412223 h 1447943"/>
                  <a:gd name="connsiteX35" fmla="*/ 1404080 w 2243722"/>
                  <a:gd name="connsiteY35" fmla="*/ 1445560 h 1447943"/>
                  <a:gd name="connsiteX36" fmla="*/ 1396936 w 2243722"/>
                  <a:gd name="connsiteY36" fmla="*/ 1447942 h 1447943"/>
                  <a:gd name="connsiteX37" fmla="*/ 925448 w 2243722"/>
                  <a:gd name="connsiteY37" fmla="*/ 1443179 h 1447943"/>
                  <a:gd name="connsiteX38" fmla="*/ 870680 w 2243722"/>
                  <a:gd name="connsiteY38" fmla="*/ 1440798 h 1447943"/>
                  <a:gd name="connsiteX39" fmla="*/ 849248 w 2243722"/>
                  <a:gd name="connsiteY39" fmla="*/ 1438417 h 1447943"/>
                  <a:gd name="connsiteX40" fmla="*/ 780192 w 2243722"/>
                  <a:gd name="connsiteY40" fmla="*/ 1431273 h 1447943"/>
                  <a:gd name="connsiteX41" fmla="*/ 689705 w 2243722"/>
                  <a:gd name="connsiteY41" fmla="*/ 1433654 h 1447943"/>
                  <a:gd name="connsiteX42" fmla="*/ 684942 w 2243722"/>
                  <a:gd name="connsiteY42" fmla="*/ 1424129 h 1447943"/>
                  <a:gd name="connsiteX43" fmla="*/ 680180 w 2243722"/>
                  <a:gd name="connsiteY43" fmla="*/ 1262204 h 1447943"/>
                  <a:gd name="connsiteX44" fmla="*/ 677798 w 2243722"/>
                  <a:gd name="connsiteY44" fmla="*/ 924067 h 1447943"/>
                  <a:gd name="connsiteX45" fmla="*/ 670655 w 2243722"/>
                  <a:gd name="connsiteY45" fmla="*/ 743092 h 1447943"/>
                  <a:gd name="connsiteX46" fmla="*/ 1523 w 2243722"/>
                  <a:gd name="connsiteY46" fmla="*/ 747854 h 1447943"/>
                  <a:gd name="connsiteX47" fmla="*/ 6286 w 2243722"/>
                  <a:gd name="connsiteY47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82648 w 2243722"/>
                  <a:gd name="connsiteY14" fmla="*/ 771667 h 1447943"/>
                  <a:gd name="connsiteX15" fmla="*/ 1380267 w 2243722"/>
                  <a:gd name="connsiteY15" fmla="*/ 845485 h 1447943"/>
                  <a:gd name="connsiteX16" fmla="*/ 1377886 w 2243722"/>
                  <a:gd name="connsiteY16" fmla="*/ 893110 h 1447943"/>
                  <a:gd name="connsiteX17" fmla="*/ 1373123 w 2243722"/>
                  <a:gd name="connsiteY17" fmla="*/ 916923 h 1447943"/>
                  <a:gd name="connsiteX18" fmla="*/ 1368361 w 2243722"/>
                  <a:gd name="connsiteY18" fmla="*/ 940735 h 1447943"/>
                  <a:gd name="connsiteX19" fmla="*/ 1365980 w 2243722"/>
                  <a:gd name="connsiteY19" fmla="*/ 1033604 h 1447943"/>
                  <a:gd name="connsiteX20" fmla="*/ 1363598 w 2243722"/>
                  <a:gd name="connsiteY20" fmla="*/ 1045510 h 1447943"/>
                  <a:gd name="connsiteX21" fmla="*/ 1368361 w 2243722"/>
                  <a:gd name="connsiteY21" fmla="*/ 1150285 h 1447943"/>
                  <a:gd name="connsiteX22" fmla="*/ 1370742 w 2243722"/>
                  <a:gd name="connsiteY22" fmla="*/ 1186004 h 1447943"/>
                  <a:gd name="connsiteX23" fmla="*/ 1375505 w 2243722"/>
                  <a:gd name="connsiteY23" fmla="*/ 1200292 h 1447943"/>
                  <a:gd name="connsiteX24" fmla="*/ 1377886 w 2243722"/>
                  <a:gd name="connsiteY24" fmla="*/ 1209817 h 1447943"/>
                  <a:gd name="connsiteX25" fmla="*/ 1380267 w 2243722"/>
                  <a:gd name="connsiteY25" fmla="*/ 1233629 h 1447943"/>
                  <a:gd name="connsiteX26" fmla="*/ 1382648 w 2243722"/>
                  <a:gd name="connsiteY26" fmla="*/ 1243154 h 1447943"/>
                  <a:gd name="connsiteX27" fmla="*/ 1387411 w 2243722"/>
                  <a:gd name="connsiteY27" fmla="*/ 1262204 h 1447943"/>
                  <a:gd name="connsiteX28" fmla="*/ 1394555 w 2243722"/>
                  <a:gd name="connsiteY28" fmla="*/ 1278873 h 1447943"/>
                  <a:gd name="connsiteX29" fmla="*/ 1396936 w 2243722"/>
                  <a:gd name="connsiteY29" fmla="*/ 1297923 h 1447943"/>
                  <a:gd name="connsiteX30" fmla="*/ 1399317 w 2243722"/>
                  <a:gd name="connsiteY30" fmla="*/ 1307448 h 1447943"/>
                  <a:gd name="connsiteX31" fmla="*/ 1401698 w 2243722"/>
                  <a:gd name="connsiteY31" fmla="*/ 1390792 h 1447943"/>
                  <a:gd name="connsiteX32" fmla="*/ 1404080 w 2243722"/>
                  <a:gd name="connsiteY32" fmla="*/ 1400317 h 1447943"/>
                  <a:gd name="connsiteX33" fmla="*/ 1406461 w 2243722"/>
                  <a:gd name="connsiteY33" fmla="*/ 1412223 h 1447943"/>
                  <a:gd name="connsiteX34" fmla="*/ 1404080 w 2243722"/>
                  <a:gd name="connsiteY34" fmla="*/ 1445560 h 1447943"/>
                  <a:gd name="connsiteX35" fmla="*/ 1396936 w 2243722"/>
                  <a:gd name="connsiteY35" fmla="*/ 1447942 h 1447943"/>
                  <a:gd name="connsiteX36" fmla="*/ 925448 w 2243722"/>
                  <a:gd name="connsiteY36" fmla="*/ 1443179 h 1447943"/>
                  <a:gd name="connsiteX37" fmla="*/ 870680 w 2243722"/>
                  <a:gd name="connsiteY37" fmla="*/ 1440798 h 1447943"/>
                  <a:gd name="connsiteX38" fmla="*/ 849248 w 2243722"/>
                  <a:gd name="connsiteY38" fmla="*/ 1438417 h 1447943"/>
                  <a:gd name="connsiteX39" fmla="*/ 780192 w 2243722"/>
                  <a:gd name="connsiteY39" fmla="*/ 1431273 h 1447943"/>
                  <a:gd name="connsiteX40" fmla="*/ 689705 w 2243722"/>
                  <a:gd name="connsiteY40" fmla="*/ 1433654 h 1447943"/>
                  <a:gd name="connsiteX41" fmla="*/ 684942 w 2243722"/>
                  <a:gd name="connsiteY41" fmla="*/ 1424129 h 1447943"/>
                  <a:gd name="connsiteX42" fmla="*/ 680180 w 2243722"/>
                  <a:gd name="connsiteY42" fmla="*/ 1262204 h 1447943"/>
                  <a:gd name="connsiteX43" fmla="*/ 677798 w 2243722"/>
                  <a:gd name="connsiteY43" fmla="*/ 924067 h 1447943"/>
                  <a:gd name="connsiteX44" fmla="*/ 670655 w 2243722"/>
                  <a:gd name="connsiteY44" fmla="*/ 743092 h 1447943"/>
                  <a:gd name="connsiteX45" fmla="*/ 1523 w 2243722"/>
                  <a:gd name="connsiteY45" fmla="*/ 747854 h 1447943"/>
                  <a:gd name="connsiteX46" fmla="*/ 6286 w 2243722"/>
                  <a:gd name="connsiteY46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80267 w 2243722"/>
                  <a:gd name="connsiteY14" fmla="*/ 845485 h 1447943"/>
                  <a:gd name="connsiteX15" fmla="*/ 1377886 w 2243722"/>
                  <a:gd name="connsiteY15" fmla="*/ 893110 h 1447943"/>
                  <a:gd name="connsiteX16" fmla="*/ 1373123 w 2243722"/>
                  <a:gd name="connsiteY16" fmla="*/ 916923 h 1447943"/>
                  <a:gd name="connsiteX17" fmla="*/ 1368361 w 2243722"/>
                  <a:gd name="connsiteY17" fmla="*/ 940735 h 1447943"/>
                  <a:gd name="connsiteX18" fmla="*/ 1365980 w 2243722"/>
                  <a:gd name="connsiteY18" fmla="*/ 1033604 h 1447943"/>
                  <a:gd name="connsiteX19" fmla="*/ 1363598 w 2243722"/>
                  <a:gd name="connsiteY19" fmla="*/ 1045510 h 1447943"/>
                  <a:gd name="connsiteX20" fmla="*/ 1368361 w 2243722"/>
                  <a:gd name="connsiteY20" fmla="*/ 1150285 h 1447943"/>
                  <a:gd name="connsiteX21" fmla="*/ 1370742 w 2243722"/>
                  <a:gd name="connsiteY21" fmla="*/ 1186004 h 1447943"/>
                  <a:gd name="connsiteX22" fmla="*/ 1375505 w 2243722"/>
                  <a:gd name="connsiteY22" fmla="*/ 1200292 h 1447943"/>
                  <a:gd name="connsiteX23" fmla="*/ 1377886 w 2243722"/>
                  <a:gd name="connsiteY23" fmla="*/ 1209817 h 1447943"/>
                  <a:gd name="connsiteX24" fmla="*/ 1380267 w 2243722"/>
                  <a:gd name="connsiteY24" fmla="*/ 1233629 h 1447943"/>
                  <a:gd name="connsiteX25" fmla="*/ 1382648 w 2243722"/>
                  <a:gd name="connsiteY25" fmla="*/ 1243154 h 1447943"/>
                  <a:gd name="connsiteX26" fmla="*/ 1387411 w 2243722"/>
                  <a:gd name="connsiteY26" fmla="*/ 1262204 h 1447943"/>
                  <a:gd name="connsiteX27" fmla="*/ 1394555 w 2243722"/>
                  <a:gd name="connsiteY27" fmla="*/ 1278873 h 1447943"/>
                  <a:gd name="connsiteX28" fmla="*/ 1396936 w 2243722"/>
                  <a:gd name="connsiteY28" fmla="*/ 1297923 h 1447943"/>
                  <a:gd name="connsiteX29" fmla="*/ 1399317 w 2243722"/>
                  <a:gd name="connsiteY29" fmla="*/ 1307448 h 1447943"/>
                  <a:gd name="connsiteX30" fmla="*/ 1401698 w 2243722"/>
                  <a:gd name="connsiteY30" fmla="*/ 1390792 h 1447943"/>
                  <a:gd name="connsiteX31" fmla="*/ 1404080 w 2243722"/>
                  <a:gd name="connsiteY31" fmla="*/ 1400317 h 1447943"/>
                  <a:gd name="connsiteX32" fmla="*/ 1406461 w 2243722"/>
                  <a:gd name="connsiteY32" fmla="*/ 1412223 h 1447943"/>
                  <a:gd name="connsiteX33" fmla="*/ 1404080 w 2243722"/>
                  <a:gd name="connsiteY33" fmla="*/ 1445560 h 1447943"/>
                  <a:gd name="connsiteX34" fmla="*/ 1396936 w 2243722"/>
                  <a:gd name="connsiteY34" fmla="*/ 1447942 h 1447943"/>
                  <a:gd name="connsiteX35" fmla="*/ 925448 w 2243722"/>
                  <a:gd name="connsiteY35" fmla="*/ 1443179 h 1447943"/>
                  <a:gd name="connsiteX36" fmla="*/ 870680 w 2243722"/>
                  <a:gd name="connsiteY36" fmla="*/ 1440798 h 1447943"/>
                  <a:gd name="connsiteX37" fmla="*/ 849248 w 2243722"/>
                  <a:gd name="connsiteY37" fmla="*/ 1438417 h 1447943"/>
                  <a:gd name="connsiteX38" fmla="*/ 780192 w 2243722"/>
                  <a:gd name="connsiteY38" fmla="*/ 1431273 h 1447943"/>
                  <a:gd name="connsiteX39" fmla="*/ 689705 w 2243722"/>
                  <a:gd name="connsiteY39" fmla="*/ 1433654 h 1447943"/>
                  <a:gd name="connsiteX40" fmla="*/ 684942 w 2243722"/>
                  <a:gd name="connsiteY40" fmla="*/ 1424129 h 1447943"/>
                  <a:gd name="connsiteX41" fmla="*/ 680180 w 2243722"/>
                  <a:gd name="connsiteY41" fmla="*/ 1262204 h 1447943"/>
                  <a:gd name="connsiteX42" fmla="*/ 677798 w 2243722"/>
                  <a:gd name="connsiteY42" fmla="*/ 924067 h 1447943"/>
                  <a:gd name="connsiteX43" fmla="*/ 670655 w 2243722"/>
                  <a:gd name="connsiteY43" fmla="*/ 743092 h 1447943"/>
                  <a:gd name="connsiteX44" fmla="*/ 1523 w 2243722"/>
                  <a:gd name="connsiteY44" fmla="*/ 747854 h 1447943"/>
                  <a:gd name="connsiteX45" fmla="*/ 6286 w 2243722"/>
                  <a:gd name="connsiteY45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7886 w 2243722"/>
                  <a:gd name="connsiteY14" fmla="*/ 893110 h 1447943"/>
                  <a:gd name="connsiteX15" fmla="*/ 1373123 w 2243722"/>
                  <a:gd name="connsiteY15" fmla="*/ 916923 h 1447943"/>
                  <a:gd name="connsiteX16" fmla="*/ 1368361 w 2243722"/>
                  <a:gd name="connsiteY16" fmla="*/ 940735 h 1447943"/>
                  <a:gd name="connsiteX17" fmla="*/ 1365980 w 2243722"/>
                  <a:gd name="connsiteY17" fmla="*/ 1033604 h 1447943"/>
                  <a:gd name="connsiteX18" fmla="*/ 1363598 w 2243722"/>
                  <a:gd name="connsiteY18" fmla="*/ 1045510 h 1447943"/>
                  <a:gd name="connsiteX19" fmla="*/ 1368361 w 2243722"/>
                  <a:gd name="connsiteY19" fmla="*/ 1150285 h 1447943"/>
                  <a:gd name="connsiteX20" fmla="*/ 1370742 w 2243722"/>
                  <a:gd name="connsiteY20" fmla="*/ 1186004 h 1447943"/>
                  <a:gd name="connsiteX21" fmla="*/ 1375505 w 2243722"/>
                  <a:gd name="connsiteY21" fmla="*/ 1200292 h 1447943"/>
                  <a:gd name="connsiteX22" fmla="*/ 1377886 w 2243722"/>
                  <a:gd name="connsiteY22" fmla="*/ 1209817 h 1447943"/>
                  <a:gd name="connsiteX23" fmla="*/ 1380267 w 2243722"/>
                  <a:gd name="connsiteY23" fmla="*/ 1233629 h 1447943"/>
                  <a:gd name="connsiteX24" fmla="*/ 1382648 w 2243722"/>
                  <a:gd name="connsiteY24" fmla="*/ 1243154 h 1447943"/>
                  <a:gd name="connsiteX25" fmla="*/ 1387411 w 2243722"/>
                  <a:gd name="connsiteY25" fmla="*/ 1262204 h 1447943"/>
                  <a:gd name="connsiteX26" fmla="*/ 1394555 w 2243722"/>
                  <a:gd name="connsiteY26" fmla="*/ 1278873 h 1447943"/>
                  <a:gd name="connsiteX27" fmla="*/ 1396936 w 2243722"/>
                  <a:gd name="connsiteY27" fmla="*/ 1297923 h 1447943"/>
                  <a:gd name="connsiteX28" fmla="*/ 1399317 w 2243722"/>
                  <a:gd name="connsiteY28" fmla="*/ 1307448 h 1447943"/>
                  <a:gd name="connsiteX29" fmla="*/ 1401698 w 2243722"/>
                  <a:gd name="connsiteY29" fmla="*/ 1390792 h 1447943"/>
                  <a:gd name="connsiteX30" fmla="*/ 1404080 w 2243722"/>
                  <a:gd name="connsiteY30" fmla="*/ 1400317 h 1447943"/>
                  <a:gd name="connsiteX31" fmla="*/ 1406461 w 2243722"/>
                  <a:gd name="connsiteY31" fmla="*/ 1412223 h 1447943"/>
                  <a:gd name="connsiteX32" fmla="*/ 1404080 w 2243722"/>
                  <a:gd name="connsiteY32" fmla="*/ 1445560 h 1447943"/>
                  <a:gd name="connsiteX33" fmla="*/ 1396936 w 2243722"/>
                  <a:gd name="connsiteY33" fmla="*/ 1447942 h 1447943"/>
                  <a:gd name="connsiteX34" fmla="*/ 925448 w 2243722"/>
                  <a:gd name="connsiteY34" fmla="*/ 1443179 h 1447943"/>
                  <a:gd name="connsiteX35" fmla="*/ 870680 w 2243722"/>
                  <a:gd name="connsiteY35" fmla="*/ 1440798 h 1447943"/>
                  <a:gd name="connsiteX36" fmla="*/ 849248 w 2243722"/>
                  <a:gd name="connsiteY36" fmla="*/ 1438417 h 1447943"/>
                  <a:gd name="connsiteX37" fmla="*/ 780192 w 2243722"/>
                  <a:gd name="connsiteY37" fmla="*/ 1431273 h 1447943"/>
                  <a:gd name="connsiteX38" fmla="*/ 689705 w 2243722"/>
                  <a:gd name="connsiteY38" fmla="*/ 1433654 h 1447943"/>
                  <a:gd name="connsiteX39" fmla="*/ 684942 w 2243722"/>
                  <a:gd name="connsiteY39" fmla="*/ 1424129 h 1447943"/>
                  <a:gd name="connsiteX40" fmla="*/ 680180 w 2243722"/>
                  <a:gd name="connsiteY40" fmla="*/ 1262204 h 1447943"/>
                  <a:gd name="connsiteX41" fmla="*/ 677798 w 2243722"/>
                  <a:gd name="connsiteY41" fmla="*/ 924067 h 1447943"/>
                  <a:gd name="connsiteX42" fmla="*/ 670655 w 2243722"/>
                  <a:gd name="connsiteY42" fmla="*/ 743092 h 1447943"/>
                  <a:gd name="connsiteX43" fmla="*/ 1523 w 2243722"/>
                  <a:gd name="connsiteY43" fmla="*/ 747854 h 1447943"/>
                  <a:gd name="connsiteX44" fmla="*/ 6286 w 2243722"/>
                  <a:gd name="connsiteY44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7798 w 2243722"/>
                  <a:gd name="connsiteY40" fmla="*/ 924067 h 1447943"/>
                  <a:gd name="connsiteX41" fmla="*/ 670655 w 2243722"/>
                  <a:gd name="connsiteY41" fmla="*/ 743092 h 1447943"/>
                  <a:gd name="connsiteX42" fmla="*/ 1523 w 2243722"/>
                  <a:gd name="connsiteY42" fmla="*/ 747854 h 1447943"/>
                  <a:gd name="connsiteX43" fmla="*/ 6286 w 2243722"/>
                  <a:gd name="connsiteY43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0655 w 2243722"/>
                  <a:gd name="connsiteY40" fmla="*/ 743092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670655 w 2243722"/>
                  <a:gd name="connsiteY40" fmla="*/ 743092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57292 h 1447943"/>
                  <a:gd name="connsiteX1" fmla="*/ 2094642 w 2243722"/>
                  <a:gd name="connsiteY1" fmla="*/ 59673 h 1447943"/>
                  <a:gd name="connsiteX2" fmla="*/ 2075592 w 2243722"/>
                  <a:gd name="connsiteY2" fmla="*/ 635935 h 1447943"/>
                  <a:gd name="connsiteX3" fmla="*/ 2077973 w 2243722"/>
                  <a:gd name="connsiteY3" fmla="*/ 669273 h 1447943"/>
                  <a:gd name="connsiteX4" fmla="*/ 2080355 w 2243722"/>
                  <a:gd name="connsiteY4" fmla="*/ 678798 h 1447943"/>
                  <a:gd name="connsiteX5" fmla="*/ 2082736 w 2243722"/>
                  <a:gd name="connsiteY5" fmla="*/ 693085 h 1447943"/>
                  <a:gd name="connsiteX6" fmla="*/ 2089880 w 2243722"/>
                  <a:gd name="connsiteY6" fmla="*/ 719279 h 1447943"/>
                  <a:gd name="connsiteX7" fmla="*/ 2092261 w 2243722"/>
                  <a:gd name="connsiteY7" fmla="*/ 738329 h 1447943"/>
                  <a:gd name="connsiteX8" fmla="*/ 1837467 w 2243722"/>
                  <a:gd name="connsiteY8" fmla="*/ 766904 h 1447943"/>
                  <a:gd name="connsiteX9" fmla="*/ 1732692 w 2243722"/>
                  <a:gd name="connsiteY9" fmla="*/ 771667 h 1447943"/>
                  <a:gd name="connsiteX10" fmla="*/ 1718405 w 2243722"/>
                  <a:gd name="connsiteY10" fmla="*/ 776429 h 1447943"/>
                  <a:gd name="connsiteX11" fmla="*/ 1606486 w 2243722"/>
                  <a:gd name="connsiteY11" fmla="*/ 778810 h 1447943"/>
                  <a:gd name="connsiteX12" fmla="*/ 1537430 w 2243722"/>
                  <a:gd name="connsiteY12" fmla="*/ 781192 h 1447943"/>
                  <a:gd name="connsiteX13" fmla="*/ 1396936 w 2243722"/>
                  <a:gd name="connsiteY13" fmla="*/ 766904 h 1447943"/>
                  <a:gd name="connsiteX14" fmla="*/ 1373123 w 2243722"/>
                  <a:gd name="connsiteY14" fmla="*/ 916923 h 1447943"/>
                  <a:gd name="connsiteX15" fmla="*/ 1368361 w 2243722"/>
                  <a:gd name="connsiteY15" fmla="*/ 940735 h 1447943"/>
                  <a:gd name="connsiteX16" fmla="*/ 1365980 w 2243722"/>
                  <a:gd name="connsiteY16" fmla="*/ 1033604 h 1447943"/>
                  <a:gd name="connsiteX17" fmla="*/ 1363598 w 2243722"/>
                  <a:gd name="connsiteY17" fmla="*/ 1045510 h 1447943"/>
                  <a:gd name="connsiteX18" fmla="*/ 1368361 w 2243722"/>
                  <a:gd name="connsiteY18" fmla="*/ 1150285 h 1447943"/>
                  <a:gd name="connsiteX19" fmla="*/ 1370742 w 2243722"/>
                  <a:gd name="connsiteY19" fmla="*/ 1186004 h 1447943"/>
                  <a:gd name="connsiteX20" fmla="*/ 1375505 w 2243722"/>
                  <a:gd name="connsiteY20" fmla="*/ 1200292 h 1447943"/>
                  <a:gd name="connsiteX21" fmla="*/ 1377886 w 2243722"/>
                  <a:gd name="connsiteY21" fmla="*/ 1209817 h 1447943"/>
                  <a:gd name="connsiteX22" fmla="*/ 1380267 w 2243722"/>
                  <a:gd name="connsiteY22" fmla="*/ 1233629 h 1447943"/>
                  <a:gd name="connsiteX23" fmla="*/ 1382648 w 2243722"/>
                  <a:gd name="connsiteY23" fmla="*/ 1243154 h 1447943"/>
                  <a:gd name="connsiteX24" fmla="*/ 1387411 w 2243722"/>
                  <a:gd name="connsiteY24" fmla="*/ 1262204 h 1447943"/>
                  <a:gd name="connsiteX25" fmla="*/ 1394555 w 2243722"/>
                  <a:gd name="connsiteY25" fmla="*/ 1278873 h 1447943"/>
                  <a:gd name="connsiteX26" fmla="*/ 1396936 w 2243722"/>
                  <a:gd name="connsiteY26" fmla="*/ 1297923 h 1447943"/>
                  <a:gd name="connsiteX27" fmla="*/ 1399317 w 2243722"/>
                  <a:gd name="connsiteY27" fmla="*/ 1307448 h 1447943"/>
                  <a:gd name="connsiteX28" fmla="*/ 1401698 w 2243722"/>
                  <a:gd name="connsiteY28" fmla="*/ 1390792 h 1447943"/>
                  <a:gd name="connsiteX29" fmla="*/ 1404080 w 2243722"/>
                  <a:gd name="connsiteY29" fmla="*/ 1400317 h 1447943"/>
                  <a:gd name="connsiteX30" fmla="*/ 1406461 w 2243722"/>
                  <a:gd name="connsiteY30" fmla="*/ 1412223 h 1447943"/>
                  <a:gd name="connsiteX31" fmla="*/ 1404080 w 2243722"/>
                  <a:gd name="connsiteY31" fmla="*/ 1445560 h 1447943"/>
                  <a:gd name="connsiteX32" fmla="*/ 1396936 w 2243722"/>
                  <a:gd name="connsiteY32" fmla="*/ 1447942 h 1447943"/>
                  <a:gd name="connsiteX33" fmla="*/ 925448 w 2243722"/>
                  <a:gd name="connsiteY33" fmla="*/ 1443179 h 1447943"/>
                  <a:gd name="connsiteX34" fmla="*/ 870680 w 2243722"/>
                  <a:gd name="connsiteY34" fmla="*/ 1440798 h 1447943"/>
                  <a:gd name="connsiteX35" fmla="*/ 849248 w 2243722"/>
                  <a:gd name="connsiteY35" fmla="*/ 1438417 h 1447943"/>
                  <a:gd name="connsiteX36" fmla="*/ 780192 w 2243722"/>
                  <a:gd name="connsiteY36" fmla="*/ 1431273 h 1447943"/>
                  <a:gd name="connsiteX37" fmla="*/ 689705 w 2243722"/>
                  <a:gd name="connsiteY37" fmla="*/ 1433654 h 1447943"/>
                  <a:gd name="connsiteX38" fmla="*/ 684942 w 2243722"/>
                  <a:gd name="connsiteY38" fmla="*/ 1424129 h 1447943"/>
                  <a:gd name="connsiteX39" fmla="*/ 680180 w 2243722"/>
                  <a:gd name="connsiteY39" fmla="*/ 1262204 h 1447943"/>
                  <a:gd name="connsiteX40" fmla="*/ 701611 w 2243722"/>
                  <a:gd name="connsiteY40" fmla="*/ 747855 h 1447943"/>
                  <a:gd name="connsiteX41" fmla="*/ 1523 w 2243722"/>
                  <a:gd name="connsiteY41" fmla="*/ 747854 h 1447943"/>
                  <a:gd name="connsiteX42" fmla="*/ 6286 w 2243722"/>
                  <a:gd name="connsiteY42" fmla="*/ 57292 h 1447943"/>
                  <a:gd name="connsiteX0" fmla="*/ 6286 w 2243722"/>
                  <a:gd name="connsiteY0" fmla="*/ 11839 h 1402490"/>
                  <a:gd name="connsiteX1" fmla="*/ 2094642 w 2243722"/>
                  <a:gd name="connsiteY1" fmla="*/ 14220 h 1402490"/>
                  <a:gd name="connsiteX2" fmla="*/ 2075592 w 2243722"/>
                  <a:gd name="connsiteY2" fmla="*/ 590482 h 1402490"/>
                  <a:gd name="connsiteX3" fmla="*/ 2077973 w 2243722"/>
                  <a:gd name="connsiteY3" fmla="*/ 623820 h 1402490"/>
                  <a:gd name="connsiteX4" fmla="*/ 2080355 w 2243722"/>
                  <a:gd name="connsiteY4" fmla="*/ 633345 h 1402490"/>
                  <a:gd name="connsiteX5" fmla="*/ 2082736 w 2243722"/>
                  <a:gd name="connsiteY5" fmla="*/ 647632 h 1402490"/>
                  <a:gd name="connsiteX6" fmla="*/ 2089880 w 2243722"/>
                  <a:gd name="connsiteY6" fmla="*/ 673826 h 1402490"/>
                  <a:gd name="connsiteX7" fmla="*/ 2092261 w 2243722"/>
                  <a:gd name="connsiteY7" fmla="*/ 692876 h 1402490"/>
                  <a:gd name="connsiteX8" fmla="*/ 1837467 w 2243722"/>
                  <a:gd name="connsiteY8" fmla="*/ 721451 h 1402490"/>
                  <a:gd name="connsiteX9" fmla="*/ 1732692 w 2243722"/>
                  <a:gd name="connsiteY9" fmla="*/ 726214 h 1402490"/>
                  <a:gd name="connsiteX10" fmla="*/ 1718405 w 2243722"/>
                  <a:gd name="connsiteY10" fmla="*/ 730976 h 1402490"/>
                  <a:gd name="connsiteX11" fmla="*/ 1606486 w 2243722"/>
                  <a:gd name="connsiteY11" fmla="*/ 733357 h 1402490"/>
                  <a:gd name="connsiteX12" fmla="*/ 1537430 w 2243722"/>
                  <a:gd name="connsiteY12" fmla="*/ 735739 h 1402490"/>
                  <a:gd name="connsiteX13" fmla="*/ 1396936 w 2243722"/>
                  <a:gd name="connsiteY13" fmla="*/ 721451 h 1402490"/>
                  <a:gd name="connsiteX14" fmla="*/ 1373123 w 2243722"/>
                  <a:gd name="connsiteY14" fmla="*/ 871470 h 1402490"/>
                  <a:gd name="connsiteX15" fmla="*/ 1368361 w 2243722"/>
                  <a:gd name="connsiteY15" fmla="*/ 895282 h 1402490"/>
                  <a:gd name="connsiteX16" fmla="*/ 1365980 w 2243722"/>
                  <a:gd name="connsiteY16" fmla="*/ 988151 h 1402490"/>
                  <a:gd name="connsiteX17" fmla="*/ 1363598 w 2243722"/>
                  <a:gd name="connsiteY17" fmla="*/ 1000057 h 1402490"/>
                  <a:gd name="connsiteX18" fmla="*/ 1368361 w 2243722"/>
                  <a:gd name="connsiteY18" fmla="*/ 1104832 h 1402490"/>
                  <a:gd name="connsiteX19" fmla="*/ 1370742 w 2243722"/>
                  <a:gd name="connsiteY19" fmla="*/ 1140551 h 1402490"/>
                  <a:gd name="connsiteX20" fmla="*/ 1375505 w 2243722"/>
                  <a:gd name="connsiteY20" fmla="*/ 1154839 h 1402490"/>
                  <a:gd name="connsiteX21" fmla="*/ 1377886 w 2243722"/>
                  <a:gd name="connsiteY21" fmla="*/ 1164364 h 1402490"/>
                  <a:gd name="connsiteX22" fmla="*/ 1380267 w 2243722"/>
                  <a:gd name="connsiteY22" fmla="*/ 1188176 h 1402490"/>
                  <a:gd name="connsiteX23" fmla="*/ 1382648 w 2243722"/>
                  <a:gd name="connsiteY23" fmla="*/ 1197701 h 1402490"/>
                  <a:gd name="connsiteX24" fmla="*/ 1387411 w 2243722"/>
                  <a:gd name="connsiteY24" fmla="*/ 1216751 h 1402490"/>
                  <a:gd name="connsiteX25" fmla="*/ 1394555 w 2243722"/>
                  <a:gd name="connsiteY25" fmla="*/ 1233420 h 1402490"/>
                  <a:gd name="connsiteX26" fmla="*/ 1396936 w 2243722"/>
                  <a:gd name="connsiteY26" fmla="*/ 1252470 h 1402490"/>
                  <a:gd name="connsiteX27" fmla="*/ 1399317 w 2243722"/>
                  <a:gd name="connsiteY27" fmla="*/ 1261995 h 1402490"/>
                  <a:gd name="connsiteX28" fmla="*/ 1401698 w 2243722"/>
                  <a:gd name="connsiteY28" fmla="*/ 1345339 h 1402490"/>
                  <a:gd name="connsiteX29" fmla="*/ 1404080 w 2243722"/>
                  <a:gd name="connsiteY29" fmla="*/ 1354864 h 1402490"/>
                  <a:gd name="connsiteX30" fmla="*/ 1406461 w 2243722"/>
                  <a:gd name="connsiteY30" fmla="*/ 1366770 h 1402490"/>
                  <a:gd name="connsiteX31" fmla="*/ 1404080 w 2243722"/>
                  <a:gd name="connsiteY31" fmla="*/ 1400107 h 1402490"/>
                  <a:gd name="connsiteX32" fmla="*/ 1396936 w 2243722"/>
                  <a:gd name="connsiteY32" fmla="*/ 1402489 h 1402490"/>
                  <a:gd name="connsiteX33" fmla="*/ 925448 w 2243722"/>
                  <a:gd name="connsiteY33" fmla="*/ 1397726 h 1402490"/>
                  <a:gd name="connsiteX34" fmla="*/ 870680 w 2243722"/>
                  <a:gd name="connsiteY34" fmla="*/ 1395345 h 1402490"/>
                  <a:gd name="connsiteX35" fmla="*/ 849248 w 2243722"/>
                  <a:gd name="connsiteY35" fmla="*/ 1392964 h 1402490"/>
                  <a:gd name="connsiteX36" fmla="*/ 780192 w 2243722"/>
                  <a:gd name="connsiteY36" fmla="*/ 1385820 h 1402490"/>
                  <a:gd name="connsiteX37" fmla="*/ 689705 w 2243722"/>
                  <a:gd name="connsiteY37" fmla="*/ 1388201 h 1402490"/>
                  <a:gd name="connsiteX38" fmla="*/ 684942 w 2243722"/>
                  <a:gd name="connsiteY38" fmla="*/ 1378676 h 1402490"/>
                  <a:gd name="connsiteX39" fmla="*/ 680180 w 2243722"/>
                  <a:gd name="connsiteY39" fmla="*/ 1216751 h 1402490"/>
                  <a:gd name="connsiteX40" fmla="*/ 701611 w 2243722"/>
                  <a:gd name="connsiteY40" fmla="*/ 702402 h 1402490"/>
                  <a:gd name="connsiteX41" fmla="*/ 1523 w 2243722"/>
                  <a:gd name="connsiteY41" fmla="*/ 702401 h 1402490"/>
                  <a:gd name="connsiteX42" fmla="*/ 6286 w 2243722"/>
                  <a:gd name="connsiteY42" fmla="*/ 11839 h 1402490"/>
                  <a:gd name="connsiteX0" fmla="*/ 7944 w 2245380"/>
                  <a:gd name="connsiteY0" fmla="*/ 11839 h 1402490"/>
                  <a:gd name="connsiteX1" fmla="*/ 2096300 w 2245380"/>
                  <a:gd name="connsiteY1" fmla="*/ 14220 h 1402490"/>
                  <a:gd name="connsiteX2" fmla="*/ 2077250 w 2245380"/>
                  <a:gd name="connsiteY2" fmla="*/ 590482 h 1402490"/>
                  <a:gd name="connsiteX3" fmla="*/ 2079631 w 2245380"/>
                  <a:gd name="connsiteY3" fmla="*/ 623820 h 1402490"/>
                  <a:gd name="connsiteX4" fmla="*/ 2082013 w 2245380"/>
                  <a:gd name="connsiteY4" fmla="*/ 633345 h 1402490"/>
                  <a:gd name="connsiteX5" fmla="*/ 2084394 w 2245380"/>
                  <a:gd name="connsiteY5" fmla="*/ 647632 h 1402490"/>
                  <a:gd name="connsiteX6" fmla="*/ 2091538 w 2245380"/>
                  <a:gd name="connsiteY6" fmla="*/ 673826 h 1402490"/>
                  <a:gd name="connsiteX7" fmla="*/ 2093919 w 2245380"/>
                  <a:gd name="connsiteY7" fmla="*/ 692876 h 1402490"/>
                  <a:gd name="connsiteX8" fmla="*/ 1839125 w 2245380"/>
                  <a:gd name="connsiteY8" fmla="*/ 721451 h 1402490"/>
                  <a:gd name="connsiteX9" fmla="*/ 1734350 w 2245380"/>
                  <a:gd name="connsiteY9" fmla="*/ 726214 h 1402490"/>
                  <a:gd name="connsiteX10" fmla="*/ 1720063 w 2245380"/>
                  <a:gd name="connsiteY10" fmla="*/ 730976 h 1402490"/>
                  <a:gd name="connsiteX11" fmla="*/ 1608144 w 2245380"/>
                  <a:gd name="connsiteY11" fmla="*/ 733357 h 1402490"/>
                  <a:gd name="connsiteX12" fmla="*/ 1539088 w 2245380"/>
                  <a:gd name="connsiteY12" fmla="*/ 735739 h 1402490"/>
                  <a:gd name="connsiteX13" fmla="*/ 1398594 w 2245380"/>
                  <a:gd name="connsiteY13" fmla="*/ 721451 h 1402490"/>
                  <a:gd name="connsiteX14" fmla="*/ 1374781 w 2245380"/>
                  <a:gd name="connsiteY14" fmla="*/ 871470 h 1402490"/>
                  <a:gd name="connsiteX15" fmla="*/ 1370019 w 2245380"/>
                  <a:gd name="connsiteY15" fmla="*/ 895282 h 1402490"/>
                  <a:gd name="connsiteX16" fmla="*/ 1367638 w 2245380"/>
                  <a:gd name="connsiteY16" fmla="*/ 988151 h 1402490"/>
                  <a:gd name="connsiteX17" fmla="*/ 1365256 w 2245380"/>
                  <a:gd name="connsiteY17" fmla="*/ 1000057 h 1402490"/>
                  <a:gd name="connsiteX18" fmla="*/ 1370019 w 2245380"/>
                  <a:gd name="connsiteY18" fmla="*/ 1104832 h 1402490"/>
                  <a:gd name="connsiteX19" fmla="*/ 1372400 w 2245380"/>
                  <a:gd name="connsiteY19" fmla="*/ 1140551 h 1402490"/>
                  <a:gd name="connsiteX20" fmla="*/ 1377163 w 2245380"/>
                  <a:gd name="connsiteY20" fmla="*/ 1154839 h 1402490"/>
                  <a:gd name="connsiteX21" fmla="*/ 1379544 w 2245380"/>
                  <a:gd name="connsiteY21" fmla="*/ 1164364 h 1402490"/>
                  <a:gd name="connsiteX22" fmla="*/ 1381925 w 2245380"/>
                  <a:gd name="connsiteY22" fmla="*/ 1188176 h 1402490"/>
                  <a:gd name="connsiteX23" fmla="*/ 1384306 w 2245380"/>
                  <a:gd name="connsiteY23" fmla="*/ 1197701 h 1402490"/>
                  <a:gd name="connsiteX24" fmla="*/ 1389069 w 2245380"/>
                  <a:gd name="connsiteY24" fmla="*/ 1216751 h 1402490"/>
                  <a:gd name="connsiteX25" fmla="*/ 1396213 w 2245380"/>
                  <a:gd name="connsiteY25" fmla="*/ 1233420 h 1402490"/>
                  <a:gd name="connsiteX26" fmla="*/ 1398594 w 2245380"/>
                  <a:gd name="connsiteY26" fmla="*/ 1252470 h 1402490"/>
                  <a:gd name="connsiteX27" fmla="*/ 1400975 w 2245380"/>
                  <a:gd name="connsiteY27" fmla="*/ 1261995 h 1402490"/>
                  <a:gd name="connsiteX28" fmla="*/ 1403356 w 2245380"/>
                  <a:gd name="connsiteY28" fmla="*/ 1345339 h 1402490"/>
                  <a:gd name="connsiteX29" fmla="*/ 1405738 w 2245380"/>
                  <a:gd name="connsiteY29" fmla="*/ 1354864 h 1402490"/>
                  <a:gd name="connsiteX30" fmla="*/ 1408119 w 2245380"/>
                  <a:gd name="connsiteY30" fmla="*/ 1366770 h 1402490"/>
                  <a:gd name="connsiteX31" fmla="*/ 1405738 w 2245380"/>
                  <a:gd name="connsiteY31" fmla="*/ 1400107 h 1402490"/>
                  <a:gd name="connsiteX32" fmla="*/ 1398594 w 2245380"/>
                  <a:gd name="connsiteY32" fmla="*/ 1402489 h 1402490"/>
                  <a:gd name="connsiteX33" fmla="*/ 927106 w 2245380"/>
                  <a:gd name="connsiteY33" fmla="*/ 1397726 h 1402490"/>
                  <a:gd name="connsiteX34" fmla="*/ 872338 w 2245380"/>
                  <a:gd name="connsiteY34" fmla="*/ 1395345 h 1402490"/>
                  <a:gd name="connsiteX35" fmla="*/ 850906 w 2245380"/>
                  <a:gd name="connsiteY35" fmla="*/ 1392964 h 1402490"/>
                  <a:gd name="connsiteX36" fmla="*/ 781850 w 2245380"/>
                  <a:gd name="connsiteY36" fmla="*/ 1385820 h 1402490"/>
                  <a:gd name="connsiteX37" fmla="*/ 691363 w 2245380"/>
                  <a:gd name="connsiteY37" fmla="*/ 1388201 h 1402490"/>
                  <a:gd name="connsiteX38" fmla="*/ 686600 w 2245380"/>
                  <a:gd name="connsiteY38" fmla="*/ 1378676 h 1402490"/>
                  <a:gd name="connsiteX39" fmla="*/ 681838 w 2245380"/>
                  <a:gd name="connsiteY39" fmla="*/ 1216751 h 1402490"/>
                  <a:gd name="connsiteX40" fmla="*/ 703269 w 2245380"/>
                  <a:gd name="connsiteY40" fmla="*/ 702402 h 1402490"/>
                  <a:gd name="connsiteX41" fmla="*/ 3181 w 2245380"/>
                  <a:gd name="connsiteY41" fmla="*/ 702401 h 1402490"/>
                  <a:gd name="connsiteX42" fmla="*/ 7944 w 2245380"/>
                  <a:gd name="connsiteY42" fmla="*/ 11839 h 1402490"/>
                  <a:gd name="connsiteX0" fmla="*/ 109806 w 2242467"/>
                  <a:gd name="connsiteY0" fmla="*/ 49949 h 1395356"/>
                  <a:gd name="connsiteX1" fmla="*/ 2093387 w 2242467"/>
                  <a:gd name="connsiteY1" fmla="*/ 7086 h 1395356"/>
                  <a:gd name="connsiteX2" fmla="*/ 2074337 w 2242467"/>
                  <a:gd name="connsiteY2" fmla="*/ 583348 h 1395356"/>
                  <a:gd name="connsiteX3" fmla="*/ 2076718 w 2242467"/>
                  <a:gd name="connsiteY3" fmla="*/ 616686 h 1395356"/>
                  <a:gd name="connsiteX4" fmla="*/ 2079100 w 2242467"/>
                  <a:gd name="connsiteY4" fmla="*/ 626211 h 1395356"/>
                  <a:gd name="connsiteX5" fmla="*/ 2081481 w 2242467"/>
                  <a:gd name="connsiteY5" fmla="*/ 640498 h 1395356"/>
                  <a:gd name="connsiteX6" fmla="*/ 2088625 w 2242467"/>
                  <a:gd name="connsiteY6" fmla="*/ 666692 h 1395356"/>
                  <a:gd name="connsiteX7" fmla="*/ 2091006 w 2242467"/>
                  <a:gd name="connsiteY7" fmla="*/ 685742 h 1395356"/>
                  <a:gd name="connsiteX8" fmla="*/ 1836212 w 2242467"/>
                  <a:gd name="connsiteY8" fmla="*/ 714317 h 1395356"/>
                  <a:gd name="connsiteX9" fmla="*/ 1731437 w 2242467"/>
                  <a:gd name="connsiteY9" fmla="*/ 719080 h 1395356"/>
                  <a:gd name="connsiteX10" fmla="*/ 1717150 w 2242467"/>
                  <a:gd name="connsiteY10" fmla="*/ 723842 h 1395356"/>
                  <a:gd name="connsiteX11" fmla="*/ 1605231 w 2242467"/>
                  <a:gd name="connsiteY11" fmla="*/ 726223 h 1395356"/>
                  <a:gd name="connsiteX12" fmla="*/ 1536175 w 2242467"/>
                  <a:gd name="connsiteY12" fmla="*/ 728605 h 1395356"/>
                  <a:gd name="connsiteX13" fmla="*/ 1395681 w 2242467"/>
                  <a:gd name="connsiteY13" fmla="*/ 714317 h 1395356"/>
                  <a:gd name="connsiteX14" fmla="*/ 1371868 w 2242467"/>
                  <a:gd name="connsiteY14" fmla="*/ 864336 h 1395356"/>
                  <a:gd name="connsiteX15" fmla="*/ 1367106 w 2242467"/>
                  <a:gd name="connsiteY15" fmla="*/ 888148 h 1395356"/>
                  <a:gd name="connsiteX16" fmla="*/ 1364725 w 2242467"/>
                  <a:gd name="connsiteY16" fmla="*/ 981017 h 1395356"/>
                  <a:gd name="connsiteX17" fmla="*/ 1362343 w 2242467"/>
                  <a:gd name="connsiteY17" fmla="*/ 992923 h 1395356"/>
                  <a:gd name="connsiteX18" fmla="*/ 1367106 w 2242467"/>
                  <a:gd name="connsiteY18" fmla="*/ 1097698 h 1395356"/>
                  <a:gd name="connsiteX19" fmla="*/ 1369487 w 2242467"/>
                  <a:gd name="connsiteY19" fmla="*/ 1133417 h 1395356"/>
                  <a:gd name="connsiteX20" fmla="*/ 1374250 w 2242467"/>
                  <a:gd name="connsiteY20" fmla="*/ 1147705 h 1395356"/>
                  <a:gd name="connsiteX21" fmla="*/ 1376631 w 2242467"/>
                  <a:gd name="connsiteY21" fmla="*/ 1157230 h 1395356"/>
                  <a:gd name="connsiteX22" fmla="*/ 1379012 w 2242467"/>
                  <a:gd name="connsiteY22" fmla="*/ 1181042 h 1395356"/>
                  <a:gd name="connsiteX23" fmla="*/ 1381393 w 2242467"/>
                  <a:gd name="connsiteY23" fmla="*/ 1190567 h 1395356"/>
                  <a:gd name="connsiteX24" fmla="*/ 1386156 w 2242467"/>
                  <a:gd name="connsiteY24" fmla="*/ 1209617 h 1395356"/>
                  <a:gd name="connsiteX25" fmla="*/ 1393300 w 2242467"/>
                  <a:gd name="connsiteY25" fmla="*/ 1226286 h 1395356"/>
                  <a:gd name="connsiteX26" fmla="*/ 1395681 w 2242467"/>
                  <a:gd name="connsiteY26" fmla="*/ 1245336 h 1395356"/>
                  <a:gd name="connsiteX27" fmla="*/ 1398062 w 2242467"/>
                  <a:gd name="connsiteY27" fmla="*/ 1254861 h 1395356"/>
                  <a:gd name="connsiteX28" fmla="*/ 1400443 w 2242467"/>
                  <a:gd name="connsiteY28" fmla="*/ 1338205 h 1395356"/>
                  <a:gd name="connsiteX29" fmla="*/ 1402825 w 2242467"/>
                  <a:gd name="connsiteY29" fmla="*/ 1347730 h 1395356"/>
                  <a:gd name="connsiteX30" fmla="*/ 1405206 w 2242467"/>
                  <a:gd name="connsiteY30" fmla="*/ 1359636 h 1395356"/>
                  <a:gd name="connsiteX31" fmla="*/ 1402825 w 2242467"/>
                  <a:gd name="connsiteY31" fmla="*/ 1392973 h 1395356"/>
                  <a:gd name="connsiteX32" fmla="*/ 1395681 w 2242467"/>
                  <a:gd name="connsiteY32" fmla="*/ 1395355 h 1395356"/>
                  <a:gd name="connsiteX33" fmla="*/ 924193 w 2242467"/>
                  <a:gd name="connsiteY33" fmla="*/ 1390592 h 1395356"/>
                  <a:gd name="connsiteX34" fmla="*/ 869425 w 2242467"/>
                  <a:gd name="connsiteY34" fmla="*/ 1388211 h 1395356"/>
                  <a:gd name="connsiteX35" fmla="*/ 847993 w 2242467"/>
                  <a:gd name="connsiteY35" fmla="*/ 1385830 h 1395356"/>
                  <a:gd name="connsiteX36" fmla="*/ 778937 w 2242467"/>
                  <a:gd name="connsiteY36" fmla="*/ 1378686 h 1395356"/>
                  <a:gd name="connsiteX37" fmla="*/ 688450 w 2242467"/>
                  <a:gd name="connsiteY37" fmla="*/ 1381067 h 1395356"/>
                  <a:gd name="connsiteX38" fmla="*/ 683687 w 2242467"/>
                  <a:gd name="connsiteY38" fmla="*/ 1371542 h 1395356"/>
                  <a:gd name="connsiteX39" fmla="*/ 678925 w 2242467"/>
                  <a:gd name="connsiteY39" fmla="*/ 1209617 h 1395356"/>
                  <a:gd name="connsiteX40" fmla="*/ 700356 w 2242467"/>
                  <a:gd name="connsiteY40" fmla="*/ 695268 h 1395356"/>
                  <a:gd name="connsiteX41" fmla="*/ 268 w 2242467"/>
                  <a:gd name="connsiteY41" fmla="*/ 695267 h 1395356"/>
                  <a:gd name="connsiteX42" fmla="*/ 109806 w 2242467"/>
                  <a:gd name="connsiteY42" fmla="*/ 49949 h 1395356"/>
                  <a:gd name="connsiteX0" fmla="*/ 6360 w 2246177"/>
                  <a:gd name="connsiteY0" fmla="*/ 10233 h 1403265"/>
                  <a:gd name="connsiteX1" fmla="*/ 2097097 w 2246177"/>
                  <a:gd name="connsiteY1" fmla="*/ 14995 h 1403265"/>
                  <a:gd name="connsiteX2" fmla="*/ 2078047 w 2246177"/>
                  <a:gd name="connsiteY2" fmla="*/ 591257 h 1403265"/>
                  <a:gd name="connsiteX3" fmla="*/ 2080428 w 2246177"/>
                  <a:gd name="connsiteY3" fmla="*/ 624595 h 1403265"/>
                  <a:gd name="connsiteX4" fmla="*/ 2082810 w 2246177"/>
                  <a:gd name="connsiteY4" fmla="*/ 634120 h 1403265"/>
                  <a:gd name="connsiteX5" fmla="*/ 2085191 w 2246177"/>
                  <a:gd name="connsiteY5" fmla="*/ 648407 h 1403265"/>
                  <a:gd name="connsiteX6" fmla="*/ 2092335 w 2246177"/>
                  <a:gd name="connsiteY6" fmla="*/ 674601 h 1403265"/>
                  <a:gd name="connsiteX7" fmla="*/ 2094716 w 2246177"/>
                  <a:gd name="connsiteY7" fmla="*/ 693651 h 1403265"/>
                  <a:gd name="connsiteX8" fmla="*/ 1839922 w 2246177"/>
                  <a:gd name="connsiteY8" fmla="*/ 722226 h 1403265"/>
                  <a:gd name="connsiteX9" fmla="*/ 1735147 w 2246177"/>
                  <a:gd name="connsiteY9" fmla="*/ 726989 h 1403265"/>
                  <a:gd name="connsiteX10" fmla="*/ 1720860 w 2246177"/>
                  <a:gd name="connsiteY10" fmla="*/ 731751 h 1403265"/>
                  <a:gd name="connsiteX11" fmla="*/ 1608941 w 2246177"/>
                  <a:gd name="connsiteY11" fmla="*/ 734132 h 1403265"/>
                  <a:gd name="connsiteX12" fmla="*/ 1539885 w 2246177"/>
                  <a:gd name="connsiteY12" fmla="*/ 736514 h 1403265"/>
                  <a:gd name="connsiteX13" fmla="*/ 1399391 w 2246177"/>
                  <a:gd name="connsiteY13" fmla="*/ 722226 h 1403265"/>
                  <a:gd name="connsiteX14" fmla="*/ 1375578 w 2246177"/>
                  <a:gd name="connsiteY14" fmla="*/ 872245 h 1403265"/>
                  <a:gd name="connsiteX15" fmla="*/ 1370816 w 2246177"/>
                  <a:gd name="connsiteY15" fmla="*/ 896057 h 1403265"/>
                  <a:gd name="connsiteX16" fmla="*/ 1368435 w 2246177"/>
                  <a:gd name="connsiteY16" fmla="*/ 988926 h 1403265"/>
                  <a:gd name="connsiteX17" fmla="*/ 1366053 w 2246177"/>
                  <a:gd name="connsiteY17" fmla="*/ 1000832 h 1403265"/>
                  <a:gd name="connsiteX18" fmla="*/ 1370816 w 2246177"/>
                  <a:gd name="connsiteY18" fmla="*/ 1105607 h 1403265"/>
                  <a:gd name="connsiteX19" fmla="*/ 1373197 w 2246177"/>
                  <a:gd name="connsiteY19" fmla="*/ 1141326 h 1403265"/>
                  <a:gd name="connsiteX20" fmla="*/ 1377960 w 2246177"/>
                  <a:gd name="connsiteY20" fmla="*/ 1155614 h 1403265"/>
                  <a:gd name="connsiteX21" fmla="*/ 1380341 w 2246177"/>
                  <a:gd name="connsiteY21" fmla="*/ 1165139 h 1403265"/>
                  <a:gd name="connsiteX22" fmla="*/ 1382722 w 2246177"/>
                  <a:gd name="connsiteY22" fmla="*/ 1188951 h 1403265"/>
                  <a:gd name="connsiteX23" fmla="*/ 1385103 w 2246177"/>
                  <a:gd name="connsiteY23" fmla="*/ 1198476 h 1403265"/>
                  <a:gd name="connsiteX24" fmla="*/ 1389866 w 2246177"/>
                  <a:gd name="connsiteY24" fmla="*/ 1217526 h 1403265"/>
                  <a:gd name="connsiteX25" fmla="*/ 1397010 w 2246177"/>
                  <a:gd name="connsiteY25" fmla="*/ 1234195 h 1403265"/>
                  <a:gd name="connsiteX26" fmla="*/ 1399391 w 2246177"/>
                  <a:gd name="connsiteY26" fmla="*/ 1253245 h 1403265"/>
                  <a:gd name="connsiteX27" fmla="*/ 1401772 w 2246177"/>
                  <a:gd name="connsiteY27" fmla="*/ 1262770 h 1403265"/>
                  <a:gd name="connsiteX28" fmla="*/ 1404153 w 2246177"/>
                  <a:gd name="connsiteY28" fmla="*/ 1346114 h 1403265"/>
                  <a:gd name="connsiteX29" fmla="*/ 1406535 w 2246177"/>
                  <a:gd name="connsiteY29" fmla="*/ 1355639 h 1403265"/>
                  <a:gd name="connsiteX30" fmla="*/ 1408916 w 2246177"/>
                  <a:gd name="connsiteY30" fmla="*/ 1367545 h 1403265"/>
                  <a:gd name="connsiteX31" fmla="*/ 1406535 w 2246177"/>
                  <a:gd name="connsiteY31" fmla="*/ 1400882 h 1403265"/>
                  <a:gd name="connsiteX32" fmla="*/ 1399391 w 2246177"/>
                  <a:gd name="connsiteY32" fmla="*/ 1403264 h 1403265"/>
                  <a:gd name="connsiteX33" fmla="*/ 927903 w 2246177"/>
                  <a:gd name="connsiteY33" fmla="*/ 1398501 h 1403265"/>
                  <a:gd name="connsiteX34" fmla="*/ 873135 w 2246177"/>
                  <a:gd name="connsiteY34" fmla="*/ 1396120 h 1403265"/>
                  <a:gd name="connsiteX35" fmla="*/ 851703 w 2246177"/>
                  <a:gd name="connsiteY35" fmla="*/ 1393739 h 1403265"/>
                  <a:gd name="connsiteX36" fmla="*/ 782647 w 2246177"/>
                  <a:gd name="connsiteY36" fmla="*/ 1386595 h 1403265"/>
                  <a:gd name="connsiteX37" fmla="*/ 692160 w 2246177"/>
                  <a:gd name="connsiteY37" fmla="*/ 1388976 h 1403265"/>
                  <a:gd name="connsiteX38" fmla="*/ 687397 w 2246177"/>
                  <a:gd name="connsiteY38" fmla="*/ 1379451 h 1403265"/>
                  <a:gd name="connsiteX39" fmla="*/ 682635 w 2246177"/>
                  <a:gd name="connsiteY39" fmla="*/ 1217526 h 1403265"/>
                  <a:gd name="connsiteX40" fmla="*/ 704066 w 2246177"/>
                  <a:gd name="connsiteY40" fmla="*/ 703177 h 1403265"/>
                  <a:gd name="connsiteX41" fmla="*/ 3978 w 2246177"/>
                  <a:gd name="connsiteY41" fmla="*/ 703176 h 1403265"/>
                  <a:gd name="connsiteX42" fmla="*/ 6360 w 2246177"/>
                  <a:gd name="connsiteY42" fmla="*/ 10233 h 1403265"/>
                  <a:gd name="connsiteX0" fmla="*/ 4697 w 2244514"/>
                  <a:gd name="connsiteY0" fmla="*/ 10233 h 1403265"/>
                  <a:gd name="connsiteX1" fmla="*/ 2095434 w 2244514"/>
                  <a:gd name="connsiteY1" fmla="*/ 14995 h 1403265"/>
                  <a:gd name="connsiteX2" fmla="*/ 2076384 w 2244514"/>
                  <a:gd name="connsiteY2" fmla="*/ 591257 h 1403265"/>
                  <a:gd name="connsiteX3" fmla="*/ 2078765 w 2244514"/>
                  <a:gd name="connsiteY3" fmla="*/ 624595 h 1403265"/>
                  <a:gd name="connsiteX4" fmla="*/ 2081147 w 2244514"/>
                  <a:gd name="connsiteY4" fmla="*/ 634120 h 1403265"/>
                  <a:gd name="connsiteX5" fmla="*/ 2083528 w 2244514"/>
                  <a:gd name="connsiteY5" fmla="*/ 648407 h 1403265"/>
                  <a:gd name="connsiteX6" fmla="*/ 2090672 w 2244514"/>
                  <a:gd name="connsiteY6" fmla="*/ 674601 h 1403265"/>
                  <a:gd name="connsiteX7" fmla="*/ 2093053 w 2244514"/>
                  <a:gd name="connsiteY7" fmla="*/ 693651 h 1403265"/>
                  <a:gd name="connsiteX8" fmla="*/ 1838259 w 2244514"/>
                  <a:gd name="connsiteY8" fmla="*/ 722226 h 1403265"/>
                  <a:gd name="connsiteX9" fmla="*/ 1733484 w 2244514"/>
                  <a:gd name="connsiteY9" fmla="*/ 726989 h 1403265"/>
                  <a:gd name="connsiteX10" fmla="*/ 1719197 w 2244514"/>
                  <a:gd name="connsiteY10" fmla="*/ 731751 h 1403265"/>
                  <a:gd name="connsiteX11" fmla="*/ 1607278 w 2244514"/>
                  <a:gd name="connsiteY11" fmla="*/ 734132 h 1403265"/>
                  <a:gd name="connsiteX12" fmla="*/ 1538222 w 2244514"/>
                  <a:gd name="connsiteY12" fmla="*/ 736514 h 1403265"/>
                  <a:gd name="connsiteX13" fmla="*/ 1397728 w 2244514"/>
                  <a:gd name="connsiteY13" fmla="*/ 722226 h 1403265"/>
                  <a:gd name="connsiteX14" fmla="*/ 1373915 w 2244514"/>
                  <a:gd name="connsiteY14" fmla="*/ 872245 h 1403265"/>
                  <a:gd name="connsiteX15" fmla="*/ 1369153 w 2244514"/>
                  <a:gd name="connsiteY15" fmla="*/ 896057 h 1403265"/>
                  <a:gd name="connsiteX16" fmla="*/ 1366772 w 2244514"/>
                  <a:gd name="connsiteY16" fmla="*/ 988926 h 1403265"/>
                  <a:gd name="connsiteX17" fmla="*/ 1364390 w 2244514"/>
                  <a:gd name="connsiteY17" fmla="*/ 1000832 h 1403265"/>
                  <a:gd name="connsiteX18" fmla="*/ 1369153 w 2244514"/>
                  <a:gd name="connsiteY18" fmla="*/ 1105607 h 1403265"/>
                  <a:gd name="connsiteX19" fmla="*/ 1371534 w 2244514"/>
                  <a:gd name="connsiteY19" fmla="*/ 1141326 h 1403265"/>
                  <a:gd name="connsiteX20" fmla="*/ 1376297 w 2244514"/>
                  <a:gd name="connsiteY20" fmla="*/ 1155614 h 1403265"/>
                  <a:gd name="connsiteX21" fmla="*/ 1378678 w 2244514"/>
                  <a:gd name="connsiteY21" fmla="*/ 1165139 h 1403265"/>
                  <a:gd name="connsiteX22" fmla="*/ 1381059 w 2244514"/>
                  <a:gd name="connsiteY22" fmla="*/ 1188951 h 1403265"/>
                  <a:gd name="connsiteX23" fmla="*/ 1383440 w 2244514"/>
                  <a:gd name="connsiteY23" fmla="*/ 1198476 h 1403265"/>
                  <a:gd name="connsiteX24" fmla="*/ 1388203 w 2244514"/>
                  <a:gd name="connsiteY24" fmla="*/ 1217526 h 1403265"/>
                  <a:gd name="connsiteX25" fmla="*/ 1395347 w 2244514"/>
                  <a:gd name="connsiteY25" fmla="*/ 1234195 h 1403265"/>
                  <a:gd name="connsiteX26" fmla="*/ 1397728 w 2244514"/>
                  <a:gd name="connsiteY26" fmla="*/ 1253245 h 1403265"/>
                  <a:gd name="connsiteX27" fmla="*/ 1400109 w 2244514"/>
                  <a:gd name="connsiteY27" fmla="*/ 1262770 h 1403265"/>
                  <a:gd name="connsiteX28" fmla="*/ 1402490 w 2244514"/>
                  <a:gd name="connsiteY28" fmla="*/ 1346114 h 1403265"/>
                  <a:gd name="connsiteX29" fmla="*/ 1404872 w 2244514"/>
                  <a:gd name="connsiteY29" fmla="*/ 1355639 h 1403265"/>
                  <a:gd name="connsiteX30" fmla="*/ 1407253 w 2244514"/>
                  <a:gd name="connsiteY30" fmla="*/ 1367545 h 1403265"/>
                  <a:gd name="connsiteX31" fmla="*/ 1404872 w 2244514"/>
                  <a:gd name="connsiteY31" fmla="*/ 1400882 h 1403265"/>
                  <a:gd name="connsiteX32" fmla="*/ 1397728 w 2244514"/>
                  <a:gd name="connsiteY32" fmla="*/ 1403264 h 1403265"/>
                  <a:gd name="connsiteX33" fmla="*/ 926240 w 2244514"/>
                  <a:gd name="connsiteY33" fmla="*/ 1398501 h 1403265"/>
                  <a:gd name="connsiteX34" fmla="*/ 871472 w 2244514"/>
                  <a:gd name="connsiteY34" fmla="*/ 1396120 h 1403265"/>
                  <a:gd name="connsiteX35" fmla="*/ 850040 w 2244514"/>
                  <a:gd name="connsiteY35" fmla="*/ 1393739 h 1403265"/>
                  <a:gd name="connsiteX36" fmla="*/ 780984 w 2244514"/>
                  <a:gd name="connsiteY36" fmla="*/ 1386595 h 1403265"/>
                  <a:gd name="connsiteX37" fmla="*/ 690497 w 2244514"/>
                  <a:gd name="connsiteY37" fmla="*/ 1388976 h 1403265"/>
                  <a:gd name="connsiteX38" fmla="*/ 685734 w 2244514"/>
                  <a:gd name="connsiteY38" fmla="*/ 1379451 h 1403265"/>
                  <a:gd name="connsiteX39" fmla="*/ 680972 w 2244514"/>
                  <a:gd name="connsiteY39" fmla="*/ 1217526 h 1403265"/>
                  <a:gd name="connsiteX40" fmla="*/ 702403 w 2244514"/>
                  <a:gd name="connsiteY40" fmla="*/ 703177 h 1403265"/>
                  <a:gd name="connsiteX41" fmla="*/ 2315 w 2244514"/>
                  <a:gd name="connsiteY41" fmla="*/ 703176 h 1403265"/>
                  <a:gd name="connsiteX42" fmla="*/ 4697 w 2244514"/>
                  <a:gd name="connsiteY42" fmla="*/ 10233 h 1403265"/>
                  <a:gd name="connsiteX0" fmla="*/ 1 w 2239818"/>
                  <a:gd name="connsiteY0" fmla="*/ 10233 h 1403265"/>
                  <a:gd name="connsiteX1" fmla="*/ 2090738 w 2239818"/>
                  <a:gd name="connsiteY1" fmla="*/ 14995 h 1403265"/>
                  <a:gd name="connsiteX2" fmla="*/ 2071688 w 2239818"/>
                  <a:gd name="connsiteY2" fmla="*/ 591257 h 1403265"/>
                  <a:gd name="connsiteX3" fmla="*/ 2074069 w 2239818"/>
                  <a:gd name="connsiteY3" fmla="*/ 624595 h 1403265"/>
                  <a:gd name="connsiteX4" fmla="*/ 2076451 w 2239818"/>
                  <a:gd name="connsiteY4" fmla="*/ 634120 h 1403265"/>
                  <a:gd name="connsiteX5" fmla="*/ 2078832 w 2239818"/>
                  <a:gd name="connsiteY5" fmla="*/ 648407 h 1403265"/>
                  <a:gd name="connsiteX6" fmla="*/ 2085976 w 2239818"/>
                  <a:gd name="connsiteY6" fmla="*/ 674601 h 1403265"/>
                  <a:gd name="connsiteX7" fmla="*/ 2088357 w 2239818"/>
                  <a:gd name="connsiteY7" fmla="*/ 693651 h 1403265"/>
                  <a:gd name="connsiteX8" fmla="*/ 1833563 w 2239818"/>
                  <a:gd name="connsiteY8" fmla="*/ 722226 h 1403265"/>
                  <a:gd name="connsiteX9" fmla="*/ 1728788 w 2239818"/>
                  <a:gd name="connsiteY9" fmla="*/ 726989 h 1403265"/>
                  <a:gd name="connsiteX10" fmla="*/ 1714501 w 2239818"/>
                  <a:gd name="connsiteY10" fmla="*/ 731751 h 1403265"/>
                  <a:gd name="connsiteX11" fmla="*/ 1602582 w 2239818"/>
                  <a:gd name="connsiteY11" fmla="*/ 734132 h 1403265"/>
                  <a:gd name="connsiteX12" fmla="*/ 1533526 w 2239818"/>
                  <a:gd name="connsiteY12" fmla="*/ 736514 h 1403265"/>
                  <a:gd name="connsiteX13" fmla="*/ 1393032 w 2239818"/>
                  <a:gd name="connsiteY13" fmla="*/ 722226 h 1403265"/>
                  <a:gd name="connsiteX14" fmla="*/ 1369219 w 2239818"/>
                  <a:gd name="connsiteY14" fmla="*/ 872245 h 1403265"/>
                  <a:gd name="connsiteX15" fmla="*/ 1364457 w 2239818"/>
                  <a:gd name="connsiteY15" fmla="*/ 896057 h 1403265"/>
                  <a:gd name="connsiteX16" fmla="*/ 1362076 w 2239818"/>
                  <a:gd name="connsiteY16" fmla="*/ 988926 h 1403265"/>
                  <a:gd name="connsiteX17" fmla="*/ 1359694 w 2239818"/>
                  <a:gd name="connsiteY17" fmla="*/ 1000832 h 1403265"/>
                  <a:gd name="connsiteX18" fmla="*/ 1364457 w 2239818"/>
                  <a:gd name="connsiteY18" fmla="*/ 1105607 h 1403265"/>
                  <a:gd name="connsiteX19" fmla="*/ 1366838 w 2239818"/>
                  <a:gd name="connsiteY19" fmla="*/ 1141326 h 1403265"/>
                  <a:gd name="connsiteX20" fmla="*/ 1371601 w 2239818"/>
                  <a:gd name="connsiteY20" fmla="*/ 1155614 h 1403265"/>
                  <a:gd name="connsiteX21" fmla="*/ 1373982 w 2239818"/>
                  <a:gd name="connsiteY21" fmla="*/ 1165139 h 1403265"/>
                  <a:gd name="connsiteX22" fmla="*/ 1376363 w 2239818"/>
                  <a:gd name="connsiteY22" fmla="*/ 1188951 h 1403265"/>
                  <a:gd name="connsiteX23" fmla="*/ 1378744 w 2239818"/>
                  <a:gd name="connsiteY23" fmla="*/ 1198476 h 1403265"/>
                  <a:gd name="connsiteX24" fmla="*/ 1383507 w 2239818"/>
                  <a:gd name="connsiteY24" fmla="*/ 1217526 h 1403265"/>
                  <a:gd name="connsiteX25" fmla="*/ 1390651 w 2239818"/>
                  <a:gd name="connsiteY25" fmla="*/ 1234195 h 1403265"/>
                  <a:gd name="connsiteX26" fmla="*/ 1393032 w 2239818"/>
                  <a:gd name="connsiteY26" fmla="*/ 1253245 h 1403265"/>
                  <a:gd name="connsiteX27" fmla="*/ 1395413 w 2239818"/>
                  <a:gd name="connsiteY27" fmla="*/ 1262770 h 1403265"/>
                  <a:gd name="connsiteX28" fmla="*/ 1397794 w 2239818"/>
                  <a:gd name="connsiteY28" fmla="*/ 1346114 h 1403265"/>
                  <a:gd name="connsiteX29" fmla="*/ 1400176 w 2239818"/>
                  <a:gd name="connsiteY29" fmla="*/ 1355639 h 1403265"/>
                  <a:gd name="connsiteX30" fmla="*/ 1402557 w 2239818"/>
                  <a:gd name="connsiteY30" fmla="*/ 1367545 h 1403265"/>
                  <a:gd name="connsiteX31" fmla="*/ 1400176 w 2239818"/>
                  <a:gd name="connsiteY31" fmla="*/ 1400882 h 1403265"/>
                  <a:gd name="connsiteX32" fmla="*/ 1393032 w 2239818"/>
                  <a:gd name="connsiteY32" fmla="*/ 1403264 h 1403265"/>
                  <a:gd name="connsiteX33" fmla="*/ 921544 w 2239818"/>
                  <a:gd name="connsiteY33" fmla="*/ 1398501 h 1403265"/>
                  <a:gd name="connsiteX34" fmla="*/ 866776 w 2239818"/>
                  <a:gd name="connsiteY34" fmla="*/ 1396120 h 1403265"/>
                  <a:gd name="connsiteX35" fmla="*/ 845344 w 2239818"/>
                  <a:gd name="connsiteY35" fmla="*/ 1393739 h 1403265"/>
                  <a:gd name="connsiteX36" fmla="*/ 776288 w 2239818"/>
                  <a:gd name="connsiteY36" fmla="*/ 1386595 h 1403265"/>
                  <a:gd name="connsiteX37" fmla="*/ 685801 w 2239818"/>
                  <a:gd name="connsiteY37" fmla="*/ 1388976 h 1403265"/>
                  <a:gd name="connsiteX38" fmla="*/ 681038 w 2239818"/>
                  <a:gd name="connsiteY38" fmla="*/ 1379451 h 1403265"/>
                  <a:gd name="connsiteX39" fmla="*/ 676276 w 2239818"/>
                  <a:gd name="connsiteY39" fmla="*/ 1217526 h 1403265"/>
                  <a:gd name="connsiteX40" fmla="*/ 697707 w 2239818"/>
                  <a:gd name="connsiteY40" fmla="*/ 703177 h 1403265"/>
                  <a:gd name="connsiteX41" fmla="*/ 52388 w 2239818"/>
                  <a:gd name="connsiteY41" fmla="*/ 684126 h 1403265"/>
                  <a:gd name="connsiteX42" fmla="*/ 1 w 2239818"/>
                  <a:gd name="connsiteY42" fmla="*/ 10233 h 1403265"/>
                  <a:gd name="connsiteX0" fmla="*/ 1225 w 2241042"/>
                  <a:gd name="connsiteY0" fmla="*/ 10233 h 1403265"/>
                  <a:gd name="connsiteX1" fmla="*/ 2091962 w 2241042"/>
                  <a:gd name="connsiteY1" fmla="*/ 14995 h 1403265"/>
                  <a:gd name="connsiteX2" fmla="*/ 2072912 w 2241042"/>
                  <a:gd name="connsiteY2" fmla="*/ 591257 h 1403265"/>
                  <a:gd name="connsiteX3" fmla="*/ 2075293 w 2241042"/>
                  <a:gd name="connsiteY3" fmla="*/ 624595 h 1403265"/>
                  <a:gd name="connsiteX4" fmla="*/ 2077675 w 2241042"/>
                  <a:gd name="connsiteY4" fmla="*/ 634120 h 1403265"/>
                  <a:gd name="connsiteX5" fmla="*/ 2080056 w 2241042"/>
                  <a:gd name="connsiteY5" fmla="*/ 648407 h 1403265"/>
                  <a:gd name="connsiteX6" fmla="*/ 2087200 w 2241042"/>
                  <a:gd name="connsiteY6" fmla="*/ 674601 h 1403265"/>
                  <a:gd name="connsiteX7" fmla="*/ 2089581 w 2241042"/>
                  <a:gd name="connsiteY7" fmla="*/ 693651 h 1403265"/>
                  <a:gd name="connsiteX8" fmla="*/ 1834787 w 2241042"/>
                  <a:gd name="connsiteY8" fmla="*/ 722226 h 1403265"/>
                  <a:gd name="connsiteX9" fmla="*/ 1730012 w 2241042"/>
                  <a:gd name="connsiteY9" fmla="*/ 726989 h 1403265"/>
                  <a:gd name="connsiteX10" fmla="*/ 1715725 w 2241042"/>
                  <a:gd name="connsiteY10" fmla="*/ 731751 h 1403265"/>
                  <a:gd name="connsiteX11" fmla="*/ 1603806 w 2241042"/>
                  <a:gd name="connsiteY11" fmla="*/ 734132 h 1403265"/>
                  <a:gd name="connsiteX12" fmla="*/ 1534750 w 2241042"/>
                  <a:gd name="connsiteY12" fmla="*/ 736514 h 1403265"/>
                  <a:gd name="connsiteX13" fmla="*/ 1394256 w 2241042"/>
                  <a:gd name="connsiteY13" fmla="*/ 722226 h 1403265"/>
                  <a:gd name="connsiteX14" fmla="*/ 1370443 w 2241042"/>
                  <a:gd name="connsiteY14" fmla="*/ 872245 h 1403265"/>
                  <a:gd name="connsiteX15" fmla="*/ 1365681 w 2241042"/>
                  <a:gd name="connsiteY15" fmla="*/ 896057 h 1403265"/>
                  <a:gd name="connsiteX16" fmla="*/ 1363300 w 2241042"/>
                  <a:gd name="connsiteY16" fmla="*/ 988926 h 1403265"/>
                  <a:gd name="connsiteX17" fmla="*/ 1360918 w 2241042"/>
                  <a:gd name="connsiteY17" fmla="*/ 1000832 h 1403265"/>
                  <a:gd name="connsiteX18" fmla="*/ 1365681 w 2241042"/>
                  <a:gd name="connsiteY18" fmla="*/ 1105607 h 1403265"/>
                  <a:gd name="connsiteX19" fmla="*/ 1368062 w 2241042"/>
                  <a:gd name="connsiteY19" fmla="*/ 1141326 h 1403265"/>
                  <a:gd name="connsiteX20" fmla="*/ 1372825 w 2241042"/>
                  <a:gd name="connsiteY20" fmla="*/ 1155614 h 1403265"/>
                  <a:gd name="connsiteX21" fmla="*/ 1375206 w 2241042"/>
                  <a:gd name="connsiteY21" fmla="*/ 1165139 h 1403265"/>
                  <a:gd name="connsiteX22" fmla="*/ 1377587 w 2241042"/>
                  <a:gd name="connsiteY22" fmla="*/ 1188951 h 1403265"/>
                  <a:gd name="connsiteX23" fmla="*/ 1379968 w 2241042"/>
                  <a:gd name="connsiteY23" fmla="*/ 1198476 h 1403265"/>
                  <a:gd name="connsiteX24" fmla="*/ 1384731 w 2241042"/>
                  <a:gd name="connsiteY24" fmla="*/ 1217526 h 1403265"/>
                  <a:gd name="connsiteX25" fmla="*/ 1391875 w 2241042"/>
                  <a:gd name="connsiteY25" fmla="*/ 1234195 h 1403265"/>
                  <a:gd name="connsiteX26" fmla="*/ 1394256 w 2241042"/>
                  <a:gd name="connsiteY26" fmla="*/ 1253245 h 1403265"/>
                  <a:gd name="connsiteX27" fmla="*/ 1396637 w 2241042"/>
                  <a:gd name="connsiteY27" fmla="*/ 1262770 h 1403265"/>
                  <a:gd name="connsiteX28" fmla="*/ 1399018 w 2241042"/>
                  <a:gd name="connsiteY28" fmla="*/ 1346114 h 1403265"/>
                  <a:gd name="connsiteX29" fmla="*/ 1401400 w 2241042"/>
                  <a:gd name="connsiteY29" fmla="*/ 1355639 h 1403265"/>
                  <a:gd name="connsiteX30" fmla="*/ 1403781 w 2241042"/>
                  <a:gd name="connsiteY30" fmla="*/ 1367545 h 1403265"/>
                  <a:gd name="connsiteX31" fmla="*/ 1401400 w 2241042"/>
                  <a:gd name="connsiteY31" fmla="*/ 1400882 h 1403265"/>
                  <a:gd name="connsiteX32" fmla="*/ 1394256 w 2241042"/>
                  <a:gd name="connsiteY32" fmla="*/ 1403264 h 1403265"/>
                  <a:gd name="connsiteX33" fmla="*/ 922768 w 2241042"/>
                  <a:gd name="connsiteY33" fmla="*/ 1398501 h 1403265"/>
                  <a:gd name="connsiteX34" fmla="*/ 868000 w 2241042"/>
                  <a:gd name="connsiteY34" fmla="*/ 1396120 h 1403265"/>
                  <a:gd name="connsiteX35" fmla="*/ 846568 w 2241042"/>
                  <a:gd name="connsiteY35" fmla="*/ 1393739 h 1403265"/>
                  <a:gd name="connsiteX36" fmla="*/ 777512 w 2241042"/>
                  <a:gd name="connsiteY36" fmla="*/ 1386595 h 1403265"/>
                  <a:gd name="connsiteX37" fmla="*/ 687025 w 2241042"/>
                  <a:gd name="connsiteY37" fmla="*/ 1388976 h 1403265"/>
                  <a:gd name="connsiteX38" fmla="*/ 682262 w 2241042"/>
                  <a:gd name="connsiteY38" fmla="*/ 1379451 h 1403265"/>
                  <a:gd name="connsiteX39" fmla="*/ 677500 w 2241042"/>
                  <a:gd name="connsiteY39" fmla="*/ 1217526 h 1403265"/>
                  <a:gd name="connsiteX40" fmla="*/ 698931 w 2241042"/>
                  <a:gd name="connsiteY40" fmla="*/ 703177 h 1403265"/>
                  <a:gd name="connsiteX41" fmla="*/ 3606 w 2241042"/>
                  <a:gd name="connsiteY41" fmla="*/ 703176 h 1403265"/>
                  <a:gd name="connsiteX42" fmla="*/ 1225 w 2241042"/>
                  <a:gd name="connsiteY42" fmla="*/ 10233 h 1403265"/>
                  <a:gd name="connsiteX0" fmla="*/ 1 w 2239818"/>
                  <a:gd name="connsiteY0" fmla="*/ 10233 h 1403265"/>
                  <a:gd name="connsiteX1" fmla="*/ 2090738 w 2239818"/>
                  <a:gd name="connsiteY1" fmla="*/ 14995 h 1403265"/>
                  <a:gd name="connsiteX2" fmla="*/ 2071688 w 2239818"/>
                  <a:gd name="connsiteY2" fmla="*/ 591257 h 1403265"/>
                  <a:gd name="connsiteX3" fmla="*/ 2074069 w 2239818"/>
                  <a:gd name="connsiteY3" fmla="*/ 624595 h 1403265"/>
                  <a:gd name="connsiteX4" fmla="*/ 2076451 w 2239818"/>
                  <a:gd name="connsiteY4" fmla="*/ 634120 h 1403265"/>
                  <a:gd name="connsiteX5" fmla="*/ 2078832 w 2239818"/>
                  <a:gd name="connsiteY5" fmla="*/ 648407 h 1403265"/>
                  <a:gd name="connsiteX6" fmla="*/ 2085976 w 2239818"/>
                  <a:gd name="connsiteY6" fmla="*/ 674601 h 1403265"/>
                  <a:gd name="connsiteX7" fmla="*/ 2088357 w 2239818"/>
                  <a:gd name="connsiteY7" fmla="*/ 693651 h 1403265"/>
                  <a:gd name="connsiteX8" fmla="*/ 1833563 w 2239818"/>
                  <a:gd name="connsiteY8" fmla="*/ 722226 h 1403265"/>
                  <a:gd name="connsiteX9" fmla="*/ 1728788 w 2239818"/>
                  <a:gd name="connsiteY9" fmla="*/ 726989 h 1403265"/>
                  <a:gd name="connsiteX10" fmla="*/ 1714501 w 2239818"/>
                  <a:gd name="connsiteY10" fmla="*/ 731751 h 1403265"/>
                  <a:gd name="connsiteX11" fmla="*/ 1602582 w 2239818"/>
                  <a:gd name="connsiteY11" fmla="*/ 734132 h 1403265"/>
                  <a:gd name="connsiteX12" fmla="*/ 1533526 w 2239818"/>
                  <a:gd name="connsiteY12" fmla="*/ 736514 h 1403265"/>
                  <a:gd name="connsiteX13" fmla="*/ 1393032 w 2239818"/>
                  <a:gd name="connsiteY13" fmla="*/ 722226 h 1403265"/>
                  <a:gd name="connsiteX14" fmla="*/ 1369219 w 2239818"/>
                  <a:gd name="connsiteY14" fmla="*/ 872245 h 1403265"/>
                  <a:gd name="connsiteX15" fmla="*/ 1364457 w 2239818"/>
                  <a:gd name="connsiteY15" fmla="*/ 896057 h 1403265"/>
                  <a:gd name="connsiteX16" fmla="*/ 1362076 w 2239818"/>
                  <a:gd name="connsiteY16" fmla="*/ 988926 h 1403265"/>
                  <a:gd name="connsiteX17" fmla="*/ 1359694 w 2239818"/>
                  <a:gd name="connsiteY17" fmla="*/ 1000832 h 1403265"/>
                  <a:gd name="connsiteX18" fmla="*/ 1364457 w 2239818"/>
                  <a:gd name="connsiteY18" fmla="*/ 1105607 h 1403265"/>
                  <a:gd name="connsiteX19" fmla="*/ 1366838 w 2239818"/>
                  <a:gd name="connsiteY19" fmla="*/ 1141326 h 1403265"/>
                  <a:gd name="connsiteX20" fmla="*/ 1371601 w 2239818"/>
                  <a:gd name="connsiteY20" fmla="*/ 1155614 h 1403265"/>
                  <a:gd name="connsiteX21" fmla="*/ 1373982 w 2239818"/>
                  <a:gd name="connsiteY21" fmla="*/ 1165139 h 1403265"/>
                  <a:gd name="connsiteX22" fmla="*/ 1376363 w 2239818"/>
                  <a:gd name="connsiteY22" fmla="*/ 1188951 h 1403265"/>
                  <a:gd name="connsiteX23" fmla="*/ 1378744 w 2239818"/>
                  <a:gd name="connsiteY23" fmla="*/ 1198476 h 1403265"/>
                  <a:gd name="connsiteX24" fmla="*/ 1383507 w 2239818"/>
                  <a:gd name="connsiteY24" fmla="*/ 1217526 h 1403265"/>
                  <a:gd name="connsiteX25" fmla="*/ 1390651 w 2239818"/>
                  <a:gd name="connsiteY25" fmla="*/ 1234195 h 1403265"/>
                  <a:gd name="connsiteX26" fmla="*/ 1393032 w 2239818"/>
                  <a:gd name="connsiteY26" fmla="*/ 1253245 h 1403265"/>
                  <a:gd name="connsiteX27" fmla="*/ 1395413 w 2239818"/>
                  <a:gd name="connsiteY27" fmla="*/ 1262770 h 1403265"/>
                  <a:gd name="connsiteX28" fmla="*/ 1397794 w 2239818"/>
                  <a:gd name="connsiteY28" fmla="*/ 1346114 h 1403265"/>
                  <a:gd name="connsiteX29" fmla="*/ 1400176 w 2239818"/>
                  <a:gd name="connsiteY29" fmla="*/ 1355639 h 1403265"/>
                  <a:gd name="connsiteX30" fmla="*/ 1402557 w 2239818"/>
                  <a:gd name="connsiteY30" fmla="*/ 1367545 h 1403265"/>
                  <a:gd name="connsiteX31" fmla="*/ 1400176 w 2239818"/>
                  <a:gd name="connsiteY31" fmla="*/ 1400882 h 1403265"/>
                  <a:gd name="connsiteX32" fmla="*/ 1393032 w 2239818"/>
                  <a:gd name="connsiteY32" fmla="*/ 1403264 h 1403265"/>
                  <a:gd name="connsiteX33" fmla="*/ 921544 w 2239818"/>
                  <a:gd name="connsiteY33" fmla="*/ 1398501 h 1403265"/>
                  <a:gd name="connsiteX34" fmla="*/ 866776 w 2239818"/>
                  <a:gd name="connsiteY34" fmla="*/ 1396120 h 1403265"/>
                  <a:gd name="connsiteX35" fmla="*/ 845344 w 2239818"/>
                  <a:gd name="connsiteY35" fmla="*/ 1393739 h 1403265"/>
                  <a:gd name="connsiteX36" fmla="*/ 776288 w 2239818"/>
                  <a:gd name="connsiteY36" fmla="*/ 1386595 h 1403265"/>
                  <a:gd name="connsiteX37" fmla="*/ 685801 w 2239818"/>
                  <a:gd name="connsiteY37" fmla="*/ 1388976 h 1403265"/>
                  <a:gd name="connsiteX38" fmla="*/ 681038 w 2239818"/>
                  <a:gd name="connsiteY38" fmla="*/ 1379451 h 1403265"/>
                  <a:gd name="connsiteX39" fmla="*/ 676276 w 2239818"/>
                  <a:gd name="connsiteY39" fmla="*/ 1217526 h 1403265"/>
                  <a:gd name="connsiteX40" fmla="*/ 697707 w 2239818"/>
                  <a:gd name="connsiteY40" fmla="*/ 703177 h 1403265"/>
                  <a:gd name="connsiteX41" fmla="*/ 2382 w 2239818"/>
                  <a:gd name="connsiteY41" fmla="*/ 703176 h 1403265"/>
                  <a:gd name="connsiteX42" fmla="*/ 1 w 2239818"/>
                  <a:gd name="connsiteY42" fmla="*/ 10233 h 1403265"/>
                  <a:gd name="connsiteX0" fmla="*/ 1 w 2166053"/>
                  <a:gd name="connsiteY0" fmla="*/ 461 h 1393493"/>
                  <a:gd name="connsiteX1" fmla="*/ 1993107 w 2166053"/>
                  <a:gd name="connsiteY1" fmla="*/ 36179 h 1393493"/>
                  <a:gd name="connsiteX2" fmla="*/ 2071688 w 2166053"/>
                  <a:gd name="connsiteY2" fmla="*/ 581485 h 1393493"/>
                  <a:gd name="connsiteX3" fmla="*/ 2074069 w 2166053"/>
                  <a:gd name="connsiteY3" fmla="*/ 614823 h 1393493"/>
                  <a:gd name="connsiteX4" fmla="*/ 2076451 w 2166053"/>
                  <a:gd name="connsiteY4" fmla="*/ 624348 h 1393493"/>
                  <a:gd name="connsiteX5" fmla="*/ 2078832 w 2166053"/>
                  <a:gd name="connsiteY5" fmla="*/ 638635 h 1393493"/>
                  <a:gd name="connsiteX6" fmla="*/ 2085976 w 2166053"/>
                  <a:gd name="connsiteY6" fmla="*/ 664829 h 1393493"/>
                  <a:gd name="connsiteX7" fmla="*/ 2088357 w 2166053"/>
                  <a:gd name="connsiteY7" fmla="*/ 683879 h 1393493"/>
                  <a:gd name="connsiteX8" fmla="*/ 1833563 w 2166053"/>
                  <a:gd name="connsiteY8" fmla="*/ 712454 h 1393493"/>
                  <a:gd name="connsiteX9" fmla="*/ 1728788 w 2166053"/>
                  <a:gd name="connsiteY9" fmla="*/ 717217 h 1393493"/>
                  <a:gd name="connsiteX10" fmla="*/ 1714501 w 2166053"/>
                  <a:gd name="connsiteY10" fmla="*/ 721979 h 1393493"/>
                  <a:gd name="connsiteX11" fmla="*/ 1602582 w 2166053"/>
                  <a:gd name="connsiteY11" fmla="*/ 724360 h 1393493"/>
                  <a:gd name="connsiteX12" fmla="*/ 1533526 w 2166053"/>
                  <a:gd name="connsiteY12" fmla="*/ 726742 h 1393493"/>
                  <a:gd name="connsiteX13" fmla="*/ 1393032 w 2166053"/>
                  <a:gd name="connsiteY13" fmla="*/ 712454 h 1393493"/>
                  <a:gd name="connsiteX14" fmla="*/ 1369219 w 2166053"/>
                  <a:gd name="connsiteY14" fmla="*/ 862473 h 1393493"/>
                  <a:gd name="connsiteX15" fmla="*/ 1364457 w 2166053"/>
                  <a:gd name="connsiteY15" fmla="*/ 886285 h 1393493"/>
                  <a:gd name="connsiteX16" fmla="*/ 1362076 w 2166053"/>
                  <a:gd name="connsiteY16" fmla="*/ 979154 h 1393493"/>
                  <a:gd name="connsiteX17" fmla="*/ 1359694 w 2166053"/>
                  <a:gd name="connsiteY17" fmla="*/ 991060 h 1393493"/>
                  <a:gd name="connsiteX18" fmla="*/ 1364457 w 2166053"/>
                  <a:gd name="connsiteY18" fmla="*/ 1095835 h 1393493"/>
                  <a:gd name="connsiteX19" fmla="*/ 1366838 w 2166053"/>
                  <a:gd name="connsiteY19" fmla="*/ 1131554 h 1393493"/>
                  <a:gd name="connsiteX20" fmla="*/ 1371601 w 2166053"/>
                  <a:gd name="connsiteY20" fmla="*/ 1145842 h 1393493"/>
                  <a:gd name="connsiteX21" fmla="*/ 1373982 w 2166053"/>
                  <a:gd name="connsiteY21" fmla="*/ 1155367 h 1393493"/>
                  <a:gd name="connsiteX22" fmla="*/ 1376363 w 2166053"/>
                  <a:gd name="connsiteY22" fmla="*/ 1179179 h 1393493"/>
                  <a:gd name="connsiteX23" fmla="*/ 1378744 w 2166053"/>
                  <a:gd name="connsiteY23" fmla="*/ 1188704 h 1393493"/>
                  <a:gd name="connsiteX24" fmla="*/ 1383507 w 2166053"/>
                  <a:gd name="connsiteY24" fmla="*/ 1207754 h 1393493"/>
                  <a:gd name="connsiteX25" fmla="*/ 1390651 w 2166053"/>
                  <a:gd name="connsiteY25" fmla="*/ 1224423 h 1393493"/>
                  <a:gd name="connsiteX26" fmla="*/ 1393032 w 2166053"/>
                  <a:gd name="connsiteY26" fmla="*/ 1243473 h 1393493"/>
                  <a:gd name="connsiteX27" fmla="*/ 1395413 w 2166053"/>
                  <a:gd name="connsiteY27" fmla="*/ 1252998 h 1393493"/>
                  <a:gd name="connsiteX28" fmla="*/ 1397794 w 2166053"/>
                  <a:gd name="connsiteY28" fmla="*/ 1336342 h 1393493"/>
                  <a:gd name="connsiteX29" fmla="*/ 1400176 w 2166053"/>
                  <a:gd name="connsiteY29" fmla="*/ 1345867 h 1393493"/>
                  <a:gd name="connsiteX30" fmla="*/ 1402557 w 2166053"/>
                  <a:gd name="connsiteY30" fmla="*/ 1357773 h 1393493"/>
                  <a:gd name="connsiteX31" fmla="*/ 1400176 w 2166053"/>
                  <a:gd name="connsiteY31" fmla="*/ 1391110 h 1393493"/>
                  <a:gd name="connsiteX32" fmla="*/ 1393032 w 2166053"/>
                  <a:gd name="connsiteY32" fmla="*/ 1393492 h 1393493"/>
                  <a:gd name="connsiteX33" fmla="*/ 921544 w 2166053"/>
                  <a:gd name="connsiteY33" fmla="*/ 1388729 h 1393493"/>
                  <a:gd name="connsiteX34" fmla="*/ 866776 w 2166053"/>
                  <a:gd name="connsiteY34" fmla="*/ 1386348 h 1393493"/>
                  <a:gd name="connsiteX35" fmla="*/ 845344 w 2166053"/>
                  <a:gd name="connsiteY35" fmla="*/ 1383967 h 1393493"/>
                  <a:gd name="connsiteX36" fmla="*/ 776288 w 2166053"/>
                  <a:gd name="connsiteY36" fmla="*/ 1376823 h 1393493"/>
                  <a:gd name="connsiteX37" fmla="*/ 685801 w 2166053"/>
                  <a:gd name="connsiteY37" fmla="*/ 1379204 h 1393493"/>
                  <a:gd name="connsiteX38" fmla="*/ 681038 w 2166053"/>
                  <a:gd name="connsiteY38" fmla="*/ 1369679 h 1393493"/>
                  <a:gd name="connsiteX39" fmla="*/ 676276 w 2166053"/>
                  <a:gd name="connsiteY39" fmla="*/ 1207754 h 1393493"/>
                  <a:gd name="connsiteX40" fmla="*/ 697707 w 2166053"/>
                  <a:gd name="connsiteY40" fmla="*/ 693405 h 1393493"/>
                  <a:gd name="connsiteX41" fmla="*/ 2382 w 2166053"/>
                  <a:gd name="connsiteY41" fmla="*/ 693404 h 1393493"/>
                  <a:gd name="connsiteX42" fmla="*/ 1 w 2166053"/>
                  <a:gd name="connsiteY42" fmla="*/ 461 h 1393493"/>
                  <a:gd name="connsiteX0" fmla="*/ 1 w 2237939"/>
                  <a:gd name="connsiteY0" fmla="*/ 13517 h 1406549"/>
                  <a:gd name="connsiteX1" fmla="*/ 2088357 w 2237939"/>
                  <a:gd name="connsiteY1" fmla="*/ 13516 h 1406549"/>
                  <a:gd name="connsiteX2" fmla="*/ 2071688 w 2237939"/>
                  <a:gd name="connsiteY2" fmla="*/ 594541 h 1406549"/>
                  <a:gd name="connsiteX3" fmla="*/ 2074069 w 2237939"/>
                  <a:gd name="connsiteY3" fmla="*/ 627879 h 1406549"/>
                  <a:gd name="connsiteX4" fmla="*/ 2076451 w 2237939"/>
                  <a:gd name="connsiteY4" fmla="*/ 637404 h 1406549"/>
                  <a:gd name="connsiteX5" fmla="*/ 2078832 w 2237939"/>
                  <a:gd name="connsiteY5" fmla="*/ 651691 h 1406549"/>
                  <a:gd name="connsiteX6" fmla="*/ 2085976 w 2237939"/>
                  <a:gd name="connsiteY6" fmla="*/ 677885 h 1406549"/>
                  <a:gd name="connsiteX7" fmla="*/ 2088357 w 2237939"/>
                  <a:gd name="connsiteY7" fmla="*/ 696935 h 1406549"/>
                  <a:gd name="connsiteX8" fmla="*/ 1833563 w 2237939"/>
                  <a:gd name="connsiteY8" fmla="*/ 725510 h 1406549"/>
                  <a:gd name="connsiteX9" fmla="*/ 1728788 w 2237939"/>
                  <a:gd name="connsiteY9" fmla="*/ 730273 h 1406549"/>
                  <a:gd name="connsiteX10" fmla="*/ 1714501 w 2237939"/>
                  <a:gd name="connsiteY10" fmla="*/ 735035 h 1406549"/>
                  <a:gd name="connsiteX11" fmla="*/ 1602582 w 2237939"/>
                  <a:gd name="connsiteY11" fmla="*/ 737416 h 1406549"/>
                  <a:gd name="connsiteX12" fmla="*/ 1533526 w 2237939"/>
                  <a:gd name="connsiteY12" fmla="*/ 739798 h 1406549"/>
                  <a:gd name="connsiteX13" fmla="*/ 1393032 w 2237939"/>
                  <a:gd name="connsiteY13" fmla="*/ 725510 h 1406549"/>
                  <a:gd name="connsiteX14" fmla="*/ 1369219 w 2237939"/>
                  <a:gd name="connsiteY14" fmla="*/ 875529 h 1406549"/>
                  <a:gd name="connsiteX15" fmla="*/ 1364457 w 2237939"/>
                  <a:gd name="connsiteY15" fmla="*/ 899341 h 1406549"/>
                  <a:gd name="connsiteX16" fmla="*/ 1362076 w 2237939"/>
                  <a:gd name="connsiteY16" fmla="*/ 992210 h 1406549"/>
                  <a:gd name="connsiteX17" fmla="*/ 1359694 w 2237939"/>
                  <a:gd name="connsiteY17" fmla="*/ 1004116 h 1406549"/>
                  <a:gd name="connsiteX18" fmla="*/ 1364457 w 2237939"/>
                  <a:gd name="connsiteY18" fmla="*/ 1108891 h 1406549"/>
                  <a:gd name="connsiteX19" fmla="*/ 1366838 w 2237939"/>
                  <a:gd name="connsiteY19" fmla="*/ 1144610 h 1406549"/>
                  <a:gd name="connsiteX20" fmla="*/ 1371601 w 2237939"/>
                  <a:gd name="connsiteY20" fmla="*/ 1158898 h 1406549"/>
                  <a:gd name="connsiteX21" fmla="*/ 1373982 w 2237939"/>
                  <a:gd name="connsiteY21" fmla="*/ 1168423 h 1406549"/>
                  <a:gd name="connsiteX22" fmla="*/ 1376363 w 2237939"/>
                  <a:gd name="connsiteY22" fmla="*/ 1192235 h 1406549"/>
                  <a:gd name="connsiteX23" fmla="*/ 1378744 w 2237939"/>
                  <a:gd name="connsiteY23" fmla="*/ 1201760 h 1406549"/>
                  <a:gd name="connsiteX24" fmla="*/ 1383507 w 2237939"/>
                  <a:gd name="connsiteY24" fmla="*/ 1220810 h 1406549"/>
                  <a:gd name="connsiteX25" fmla="*/ 1390651 w 2237939"/>
                  <a:gd name="connsiteY25" fmla="*/ 1237479 h 1406549"/>
                  <a:gd name="connsiteX26" fmla="*/ 1393032 w 2237939"/>
                  <a:gd name="connsiteY26" fmla="*/ 1256529 h 1406549"/>
                  <a:gd name="connsiteX27" fmla="*/ 1395413 w 2237939"/>
                  <a:gd name="connsiteY27" fmla="*/ 1266054 h 1406549"/>
                  <a:gd name="connsiteX28" fmla="*/ 1397794 w 2237939"/>
                  <a:gd name="connsiteY28" fmla="*/ 1349398 h 1406549"/>
                  <a:gd name="connsiteX29" fmla="*/ 1400176 w 2237939"/>
                  <a:gd name="connsiteY29" fmla="*/ 1358923 h 1406549"/>
                  <a:gd name="connsiteX30" fmla="*/ 1402557 w 2237939"/>
                  <a:gd name="connsiteY30" fmla="*/ 1370829 h 1406549"/>
                  <a:gd name="connsiteX31" fmla="*/ 1400176 w 2237939"/>
                  <a:gd name="connsiteY31" fmla="*/ 1404166 h 1406549"/>
                  <a:gd name="connsiteX32" fmla="*/ 1393032 w 2237939"/>
                  <a:gd name="connsiteY32" fmla="*/ 1406548 h 1406549"/>
                  <a:gd name="connsiteX33" fmla="*/ 921544 w 2237939"/>
                  <a:gd name="connsiteY33" fmla="*/ 1401785 h 1406549"/>
                  <a:gd name="connsiteX34" fmla="*/ 866776 w 2237939"/>
                  <a:gd name="connsiteY34" fmla="*/ 1399404 h 1406549"/>
                  <a:gd name="connsiteX35" fmla="*/ 845344 w 2237939"/>
                  <a:gd name="connsiteY35" fmla="*/ 1397023 h 1406549"/>
                  <a:gd name="connsiteX36" fmla="*/ 776288 w 2237939"/>
                  <a:gd name="connsiteY36" fmla="*/ 1389879 h 1406549"/>
                  <a:gd name="connsiteX37" fmla="*/ 685801 w 2237939"/>
                  <a:gd name="connsiteY37" fmla="*/ 1392260 h 1406549"/>
                  <a:gd name="connsiteX38" fmla="*/ 681038 w 2237939"/>
                  <a:gd name="connsiteY38" fmla="*/ 1382735 h 1406549"/>
                  <a:gd name="connsiteX39" fmla="*/ 676276 w 2237939"/>
                  <a:gd name="connsiteY39" fmla="*/ 1220810 h 1406549"/>
                  <a:gd name="connsiteX40" fmla="*/ 697707 w 2237939"/>
                  <a:gd name="connsiteY40" fmla="*/ 706461 h 1406549"/>
                  <a:gd name="connsiteX41" fmla="*/ 2382 w 2237939"/>
                  <a:gd name="connsiteY41" fmla="*/ 706460 h 1406549"/>
                  <a:gd name="connsiteX42" fmla="*/ 1 w 2237939"/>
                  <a:gd name="connsiteY42" fmla="*/ 13517 h 1406549"/>
                  <a:gd name="connsiteX0" fmla="*/ 1 w 2237939"/>
                  <a:gd name="connsiteY0" fmla="*/ 1 h 1393033"/>
                  <a:gd name="connsiteX1" fmla="*/ 2088357 w 2237939"/>
                  <a:gd name="connsiteY1" fmla="*/ 0 h 1393033"/>
                  <a:gd name="connsiteX2" fmla="*/ 2071688 w 2237939"/>
                  <a:gd name="connsiteY2" fmla="*/ 581025 h 1393033"/>
                  <a:gd name="connsiteX3" fmla="*/ 2074069 w 2237939"/>
                  <a:gd name="connsiteY3" fmla="*/ 614363 h 1393033"/>
                  <a:gd name="connsiteX4" fmla="*/ 2076451 w 2237939"/>
                  <a:gd name="connsiteY4" fmla="*/ 623888 h 1393033"/>
                  <a:gd name="connsiteX5" fmla="*/ 2078832 w 2237939"/>
                  <a:gd name="connsiteY5" fmla="*/ 638175 h 1393033"/>
                  <a:gd name="connsiteX6" fmla="*/ 2085976 w 2237939"/>
                  <a:gd name="connsiteY6" fmla="*/ 664369 h 1393033"/>
                  <a:gd name="connsiteX7" fmla="*/ 2088357 w 2237939"/>
                  <a:gd name="connsiteY7" fmla="*/ 683419 h 1393033"/>
                  <a:gd name="connsiteX8" fmla="*/ 1833563 w 2237939"/>
                  <a:gd name="connsiteY8" fmla="*/ 711994 h 1393033"/>
                  <a:gd name="connsiteX9" fmla="*/ 1728788 w 2237939"/>
                  <a:gd name="connsiteY9" fmla="*/ 716757 h 1393033"/>
                  <a:gd name="connsiteX10" fmla="*/ 1714501 w 2237939"/>
                  <a:gd name="connsiteY10" fmla="*/ 721519 h 1393033"/>
                  <a:gd name="connsiteX11" fmla="*/ 1602582 w 2237939"/>
                  <a:gd name="connsiteY11" fmla="*/ 723900 h 1393033"/>
                  <a:gd name="connsiteX12" fmla="*/ 1533526 w 2237939"/>
                  <a:gd name="connsiteY12" fmla="*/ 726282 h 1393033"/>
                  <a:gd name="connsiteX13" fmla="*/ 1393032 w 2237939"/>
                  <a:gd name="connsiteY13" fmla="*/ 711994 h 1393033"/>
                  <a:gd name="connsiteX14" fmla="*/ 1369219 w 2237939"/>
                  <a:gd name="connsiteY14" fmla="*/ 862013 h 1393033"/>
                  <a:gd name="connsiteX15" fmla="*/ 1364457 w 2237939"/>
                  <a:gd name="connsiteY15" fmla="*/ 885825 h 1393033"/>
                  <a:gd name="connsiteX16" fmla="*/ 1362076 w 2237939"/>
                  <a:gd name="connsiteY16" fmla="*/ 978694 h 1393033"/>
                  <a:gd name="connsiteX17" fmla="*/ 1359694 w 2237939"/>
                  <a:gd name="connsiteY17" fmla="*/ 990600 h 1393033"/>
                  <a:gd name="connsiteX18" fmla="*/ 1364457 w 2237939"/>
                  <a:gd name="connsiteY18" fmla="*/ 1095375 h 1393033"/>
                  <a:gd name="connsiteX19" fmla="*/ 1366838 w 2237939"/>
                  <a:gd name="connsiteY19" fmla="*/ 1131094 h 1393033"/>
                  <a:gd name="connsiteX20" fmla="*/ 1371601 w 2237939"/>
                  <a:gd name="connsiteY20" fmla="*/ 1145382 h 1393033"/>
                  <a:gd name="connsiteX21" fmla="*/ 1373982 w 2237939"/>
                  <a:gd name="connsiteY21" fmla="*/ 1154907 h 1393033"/>
                  <a:gd name="connsiteX22" fmla="*/ 1376363 w 2237939"/>
                  <a:gd name="connsiteY22" fmla="*/ 1178719 h 1393033"/>
                  <a:gd name="connsiteX23" fmla="*/ 1378744 w 2237939"/>
                  <a:gd name="connsiteY23" fmla="*/ 1188244 h 1393033"/>
                  <a:gd name="connsiteX24" fmla="*/ 1383507 w 2237939"/>
                  <a:gd name="connsiteY24" fmla="*/ 1207294 h 1393033"/>
                  <a:gd name="connsiteX25" fmla="*/ 1390651 w 2237939"/>
                  <a:gd name="connsiteY25" fmla="*/ 1223963 h 1393033"/>
                  <a:gd name="connsiteX26" fmla="*/ 1393032 w 2237939"/>
                  <a:gd name="connsiteY26" fmla="*/ 1243013 h 1393033"/>
                  <a:gd name="connsiteX27" fmla="*/ 1395413 w 2237939"/>
                  <a:gd name="connsiteY27" fmla="*/ 1252538 h 1393033"/>
                  <a:gd name="connsiteX28" fmla="*/ 1397794 w 2237939"/>
                  <a:gd name="connsiteY28" fmla="*/ 1335882 h 1393033"/>
                  <a:gd name="connsiteX29" fmla="*/ 1400176 w 2237939"/>
                  <a:gd name="connsiteY29" fmla="*/ 1345407 h 1393033"/>
                  <a:gd name="connsiteX30" fmla="*/ 1402557 w 2237939"/>
                  <a:gd name="connsiteY30" fmla="*/ 1357313 h 1393033"/>
                  <a:gd name="connsiteX31" fmla="*/ 1400176 w 2237939"/>
                  <a:gd name="connsiteY31" fmla="*/ 1390650 h 1393033"/>
                  <a:gd name="connsiteX32" fmla="*/ 1393032 w 2237939"/>
                  <a:gd name="connsiteY32" fmla="*/ 1393032 h 1393033"/>
                  <a:gd name="connsiteX33" fmla="*/ 921544 w 2237939"/>
                  <a:gd name="connsiteY33" fmla="*/ 1388269 h 1393033"/>
                  <a:gd name="connsiteX34" fmla="*/ 866776 w 2237939"/>
                  <a:gd name="connsiteY34" fmla="*/ 1385888 h 1393033"/>
                  <a:gd name="connsiteX35" fmla="*/ 845344 w 2237939"/>
                  <a:gd name="connsiteY35" fmla="*/ 1383507 h 1393033"/>
                  <a:gd name="connsiteX36" fmla="*/ 776288 w 2237939"/>
                  <a:gd name="connsiteY36" fmla="*/ 1376363 h 1393033"/>
                  <a:gd name="connsiteX37" fmla="*/ 685801 w 2237939"/>
                  <a:gd name="connsiteY37" fmla="*/ 1378744 h 1393033"/>
                  <a:gd name="connsiteX38" fmla="*/ 681038 w 2237939"/>
                  <a:gd name="connsiteY38" fmla="*/ 1369219 h 1393033"/>
                  <a:gd name="connsiteX39" fmla="*/ 676276 w 2237939"/>
                  <a:gd name="connsiteY39" fmla="*/ 1207294 h 1393033"/>
                  <a:gd name="connsiteX40" fmla="*/ 697707 w 2237939"/>
                  <a:gd name="connsiteY40" fmla="*/ 692945 h 1393033"/>
                  <a:gd name="connsiteX41" fmla="*/ 2382 w 2237939"/>
                  <a:gd name="connsiteY41" fmla="*/ 692944 h 1393033"/>
                  <a:gd name="connsiteX42" fmla="*/ 1 w 2237939"/>
                  <a:gd name="connsiteY42" fmla="*/ 1 h 1393033"/>
                  <a:gd name="connsiteX0" fmla="*/ 1 w 2088357"/>
                  <a:gd name="connsiteY0" fmla="*/ 1 h 1393033"/>
                  <a:gd name="connsiteX1" fmla="*/ 2088357 w 2088357"/>
                  <a:gd name="connsiteY1" fmla="*/ 0 h 1393033"/>
                  <a:gd name="connsiteX2" fmla="*/ 2071688 w 2088357"/>
                  <a:gd name="connsiteY2" fmla="*/ 581025 h 1393033"/>
                  <a:gd name="connsiteX3" fmla="*/ 2074069 w 2088357"/>
                  <a:gd name="connsiteY3" fmla="*/ 614363 h 1393033"/>
                  <a:gd name="connsiteX4" fmla="*/ 2076451 w 2088357"/>
                  <a:gd name="connsiteY4" fmla="*/ 623888 h 1393033"/>
                  <a:gd name="connsiteX5" fmla="*/ 2078832 w 2088357"/>
                  <a:gd name="connsiteY5" fmla="*/ 638175 h 1393033"/>
                  <a:gd name="connsiteX6" fmla="*/ 2085976 w 2088357"/>
                  <a:gd name="connsiteY6" fmla="*/ 664369 h 1393033"/>
                  <a:gd name="connsiteX7" fmla="*/ 2088357 w 2088357"/>
                  <a:gd name="connsiteY7" fmla="*/ 683419 h 1393033"/>
                  <a:gd name="connsiteX8" fmla="*/ 1833563 w 2088357"/>
                  <a:gd name="connsiteY8" fmla="*/ 711994 h 1393033"/>
                  <a:gd name="connsiteX9" fmla="*/ 1728788 w 2088357"/>
                  <a:gd name="connsiteY9" fmla="*/ 716757 h 1393033"/>
                  <a:gd name="connsiteX10" fmla="*/ 1714501 w 2088357"/>
                  <a:gd name="connsiteY10" fmla="*/ 721519 h 1393033"/>
                  <a:gd name="connsiteX11" fmla="*/ 1602582 w 2088357"/>
                  <a:gd name="connsiteY11" fmla="*/ 723900 h 1393033"/>
                  <a:gd name="connsiteX12" fmla="*/ 1533526 w 2088357"/>
                  <a:gd name="connsiteY12" fmla="*/ 726282 h 1393033"/>
                  <a:gd name="connsiteX13" fmla="*/ 1393032 w 2088357"/>
                  <a:gd name="connsiteY13" fmla="*/ 711994 h 1393033"/>
                  <a:gd name="connsiteX14" fmla="*/ 1369219 w 2088357"/>
                  <a:gd name="connsiteY14" fmla="*/ 862013 h 1393033"/>
                  <a:gd name="connsiteX15" fmla="*/ 1364457 w 2088357"/>
                  <a:gd name="connsiteY15" fmla="*/ 885825 h 1393033"/>
                  <a:gd name="connsiteX16" fmla="*/ 1362076 w 2088357"/>
                  <a:gd name="connsiteY16" fmla="*/ 978694 h 1393033"/>
                  <a:gd name="connsiteX17" fmla="*/ 1359694 w 2088357"/>
                  <a:gd name="connsiteY17" fmla="*/ 990600 h 1393033"/>
                  <a:gd name="connsiteX18" fmla="*/ 1364457 w 2088357"/>
                  <a:gd name="connsiteY18" fmla="*/ 1095375 h 1393033"/>
                  <a:gd name="connsiteX19" fmla="*/ 1366838 w 2088357"/>
                  <a:gd name="connsiteY19" fmla="*/ 1131094 h 1393033"/>
                  <a:gd name="connsiteX20" fmla="*/ 1371601 w 2088357"/>
                  <a:gd name="connsiteY20" fmla="*/ 1145382 h 1393033"/>
                  <a:gd name="connsiteX21" fmla="*/ 1373982 w 2088357"/>
                  <a:gd name="connsiteY21" fmla="*/ 1154907 h 1393033"/>
                  <a:gd name="connsiteX22" fmla="*/ 1376363 w 2088357"/>
                  <a:gd name="connsiteY22" fmla="*/ 1178719 h 1393033"/>
                  <a:gd name="connsiteX23" fmla="*/ 1378744 w 2088357"/>
                  <a:gd name="connsiteY23" fmla="*/ 1188244 h 1393033"/>
                  <a:gd name="connsiteX24" fmla="*/ 1383507 w 2088357"/>
                  <a:gd name="connsiteY24" fmla="*/ 1207294 h 1393033"/>
                  <a:gd name="connsiteX25" fmla="*/ 1390651 w 2088357"/>
                  <a:gd name="connsiteY25" fmla="*/ 1223963 h 1393033"/>
                  <a:gd name="connsiteX26" fmla="*/ 1393032 w 2088357"/>
                  <a:gd name="connsiteY26" fmla="*/ 1243013 h 1393033"/>
                  <a:gd name="connsiteX27" fmla="*/ 1395413 w 2088357"/>
                  <a:gd name="connsiteY27" fmla="*/ 1252538 h 1393033"/>
                  <a:gd name="connsiteX28" fmla="*/ 1397794 w 2088357"/>
                  <a:gd name="connsiteY28" fmla="*/ 1335882 h 1393033"/>
                  <a:gd name="connsiteX29" fmla="*/ 1400176 w 2088357"/>
                  <a:gd name="connsiteY29" fmla="*/ 1345407 h 1393033"/>
                  <a:gd name="connsiteX30" fmla="*/ 1402557 w 2088357"/>
                  <a:gd name="connsiteY30" fmla="*/ 1357313 h 1393033"/>
                  <a:gd name="connsiteX31" fmla="*/ 1400176 w 2088357"/>
                  <a:gd name="connsiteY31" fmla="*/ 1390650 h 1393033"/>
                  <a:gd name="connsiteX32" fmla="*/ 1393032 w 2088357"/>
                  <a:gd name="connsiteY32" fmla="*/ 1393032 h 1393033"/>
                  <a:gd name="connsiteX33" fmla="*/ 921544 w 2088357"/>
                  <a:gd name="connsiteY33" fmla="*/ 1388269 h 1393033"/>
                  <a:gd name="connsiteX34" fmla="*/ 866776 w 2088357"/>
                  <a:gd name="connsiteY34" fmla="*/ 1385888 h 1393033"/>
                  <a:gd name="connsiteX35" fmla="*/ 845344 w 2088357"/>
                  <a:gd name="connsiteY35" fmla="*/ 1383507 h 1393033"/>
                  <a:gd name="connsiteX36" fmla="*/ 776288 w 2088357"/>
                  <a:gd name="connsiteY36" fmla="*/ 1376363 h 1393033"/>
                  <a:gd name="connsiteX37" fmla="*/ 685801 w 2088357"/>
                  <a:gd name="connsiteY37" fmla="*/ 1378744 h 1393033"/>
                  <a:gd name="connsiteX38" fmla="*/ 681038 w 2088357"/>
                  <a:gd name="connsiteY38" fmla="*/ 1369219 h 1393033"/>
                  <a:gd name="connsiteX39" fmla="*/ 676276 w 2088357"/>
                  <a:gd name="connsiteY39" fmla="*/ 1207294 h 1393033"/>
                  <a:gd name="connsiteX40" fmla="*/ 697707 w 2088357"/>
                  <a:gd name="connsiteY40" fmla="*/ 692945 h 1393033"/>
                  <a:gd name="connsiteX41" fmla="*/ 2382 w 2088357"/>
                  <a:gd name="connsiteY41" fmla="*/ 692944 h 1393033"/>
                  <a:gd name="connsiteX42" fmla="*/ 1 w 2088357"/>
                  <a:gd name="connsiteY42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81038 w 2238796"/>
                  <a:gd name="connsiteY37" fmla="*/ 1369219 h 1393033"/>
                  <a:gd name="connsiteX38" fmla="*/ 676276 w 2238796"/>
                  <a:gd name="connsiteY38" fmla="*/ 1207294 h 1393033"/>
                  <a:gd name="connsiteX39" fmla="*/ 697707 w 2238796"/>
                  <a:gd name="connsiteY39" fmla="*/ 692945 h 1393033"/>
                  <a:gd name="connsiteX40" fmla="*/ 2382 w 2238796"/>
                  <a:gd name="connsiteY40" fmla="*/ 692944 h 1393033"/>
                  <a:gd name="connsiteX41" fmla="*/ 1 w 2238796"/>
                  <a:gd name="connsiteY41" fmla="*/ 1 h 1393033"/>
                  <a:gd name="connsiteX0" fmla="*/ 1 w 2238796"/>
                  <a:gd name="connsiteY0" fmla="*/ 1 h 1422547"/>
                  <a:gd name="connsiteX1" fmla="*/ 2088357 w 2238796"/>
                  <a:gd name="connsiteY1" fmla="*/ 0 h 1422547"/>
                  <a:gd name="connsiteX2" fmla="*/ 2074069 w 2238796"/>
                  <a:gd name="connsiteY2" fmla="*/ 614363 h 1422547"/>
                  <a:gd name="connsiteX3" fmla="*/ 2076451 w 2238796"/>
                  <a:gd name="connsiteY3" fmla="*/ 623888 h 1422547"/>
                  <a:gd name="connsiteX4" fmla="*/ 2078832 w 2238796"/>
                  <a:gd name="connsiteY4" fmla="*/ 638175 h 1422547"/>
                  <a:gd name="connsiteX5" fmla="*/ 2085976 w 2238796"/>
                  <a:gd name="connsiteY5" fmla="*/ 664369 h 1422547"/>
                  <a:gd name="connsiteX6" fmla="*/ 2088357 w 2238796"/>
                  <a:gd name="connsiteY6" fmla="*/ 683419 h 1422547"/>
                  <a:gd name="connsiteX7" fmla="*/ 1833563 w 2238796"/>
                  <a:gd name="connsiteY7" fmla="*/ 711994 h 1422547"/>
                  <a:gd name="connsiteX8" fmla="*/ 1728788 w 2238796"/>
                  <a:gd name="connsiteY8" fmla="*/ 716757 h 1422547"/>
                  <a:gd name="connsiteX9" fmla="*/ 1714501 w 2238796"/>
                  <a:gd name="connsiteY9" fmla="*/ 721519 h 1422547"/>
                  <a:gd name="connsiteX10" fmla="*/ 1602582 w 2238796"/>
                  <a:gd name="connsiteY10" fmla="*/ 723900 h 1422547"/>
                  <a:gd name="connsiteX11" fmla="*/ 1533526 w 2238796"/>
                  <a:gd name="connsiteY11" fmla="*/ 726282 h 1422547"/>
                  <a:gd name="connsiteX12" fmla="*/ 1393032 w 2238796"/>
                  <a:gd name="connsiteY12" fmla="*/ 711994 h 1422547"/>
                  <a:gd name="connsiteX13" fmla="*/ 1369219 w 2238796"/>
                  <a:gd name="connsiteY13" fmla="*/ 862013 h 1422547"/>
                  <a:gd name="connsiteX14" fmla="*/ 1364457 w 2238796"/>
                  <a:gd name="connsiteY14" fmla="*/ 885825 h 1422547"/>
                  <a:gd name="connsiteX15" fmla="*/ 1362076 w 2238796"/>
                  <a:gd name="connsiteY15" fmla="*/ 978694 h 1422547"/>
                  <a:gd name="connsiteX16" fmla="*/ 1359694 w 2238796"/>
                  <a:gd name="connsiteY16" fmla="*/ 990600 h 1422547"/>
                  <a:gd name="connsiteX17" fmla="*/ 1364457 w 2238796"/>
                  <a:gd name="connsiteY17" fmla="*/ 1095375 h 1422547"/>
                  <a:gd name="connsiteX18" fmla="*/ 1366838 w 2238796"/>
                  <a:gd name="connsiteY18" fmla="*/ 1131094 h 1422547"/>
                  <a:gd name="connsiteX19" fmla="*/ 1371601 w 2238796"/>
                  <a:gd name="connsiteY19" fmla="*/ 1145382 h 1422547"/>
                  <a:gd name="connsiteX20" fmla="*/ 1373982 w 2238796"/>
                  <a:gd name="connsiteY20" fmla="*/ 1154907 h 1422547"/>
                  <a:gd name="connsiteX21" fmla="*/ 1376363 w 2238796"/>
                  <a:gd name="connsiteY21" fmla="*/ 1178719 h 1422547"/>
                  <a:gd name="connsiteX22" fmla="*/ 1378744 w 2238796"/>
                  <a:gd name="connsiteY22" fmla="*/ 1188244 h 1422547"/>
                  <a:gd name="connsiteX23" fmla="*/ 1383507 w 2238796"/>
                  <a:gd name="connsiteY23" fmla="*/ 1207294 h 1422547"/>
                  <a:gd name="connsiteX24" fmla="*/ 1390651 w 2238796"/>
                  <a:gd name="connsiteY24" fmla="*/ 1223963 h 1422547"/>
                  <a:gd name="connsiteX25" fmla="*/ 1393032 w 2238796"/>
                  <a:gd name="connsiteY25" fmla="*/ 1243013 h 1422547"/>
                  <a:gd name="connsiteX26" fmla="*/ 1395413 w 2238796"/>
                  <a:gd name="connsiteY26" fmla="*/ 1252538 h 1422547"/>
                  <a:gd name="connsiteX27" fmla="*/ 1397794 w 2238796"/>
                  <a:gd name="connsiteY27" fmla="*/ 1335882 h 1422547"/>
                  <a:gd name="connsiteX28" fmla="*/ 1400176 w 2238796"/>
                  <a:gd name="connsiteY28" fmla="*/ 1345407 h 1422547"/>
                  <a:gd name="connsiteX29" fmla="*/ 1402557 w 2238796"/>
                  <a:gd name="connsiteY29" fmla="*/ 1357313 h 1422547"/>
                  <a:gd name="connsiteX30" fmla="*/ 1400176 w 2238796"/>
                  <a:gd name="connsiteY30" fmla="*/ 1390650 h 1422547"/>
                  <a:gd name="connsiteX31" fmla="*/ 1393032 w 2238796"/>
                  <a:gd name="connsiteY31" fmla="*/ 1393032 h 1422547"/>
                  <a:gd name="connsiteX32" fmla="*/ 921544 w 2238796"/>
                  <a:gd name="connsiteY32" fmla="*/ 1388269 h 1422547"/>
                  <a:gd name="connsiteX33" fmla="*/ 866776 w 2238796"/>
                  <a:gd name="connsiteY33" fmla="*/ 1385888 h 1422547"/>
                  <a:gd name="connsiteX34" fmla="*/ 845344 w 2238796"/>
                  <a:gd name="connsiteY34" fmla="*/ 1383507 h 1422547"/>
                  <a:gd name="connsiteX35" fmla="*/ 776288 w 2238796"/>
                  <a:gd name="connsiteY35" fmla="*/ 1376363 h 1422547"/>
                  <a:gd name="connsiteX36" fmla="*/ 685801 w 2238796"/>
                  <a:gd name="connsiteY36" fmla="*/ 1378744 h 1422547"/>
                  <a:gd name="connsiteX37" fmla="*/ 681038 w 2238796"/>
                  <a:gd name="connsiteY37" fmla="*/ 1369219 h 1422547"/>
                  <a:gd name="connsiteX38" fmla="*/ 697707 w 2238796"/>
                  <a:gd name="connsiteY38" fmla="*/ 692945 h 1422547"/>
                  <a:gd name="connsiteX39" fmla="*/ 2382 w 2238796"/>
                  <a:gd name="connsiteY39" fmla="*/ 692944 h 1422547"/>
                  <a:gd name="connsiteX40" fmla="*/ 1 w 2238796"/>
                  <a:gd name="connsiteY40" fmla="*/ 1 h 1422547"/>
                  <a:gd name="connsiteX0" fmla="*/ 1 w 2238796"/>
                  <a:gd name="connsiteY0" fmla="*/ 1 h 1428930"/>
                  <a:gd name="connsiteX1" fmla="*/ 2088357 w 2238796"/>
                  <a:gd name="connsiteY1" fmla="*/ 0 h 1428930"/>
                  <a:gd name="connsiteX2" fmla="*/ 2074069 w 2238796"/>
                  <a:gd name="connsiteY2" fmla="*/ 614363 h 1428930"/>
                  <a:gd name="connsiteX3" fmla="*/ 2076451 w 2238796"/>
                  <a:gd name="connsiteY3" fmla="*/ 623888 h 1428930"/>
                  <a:gd name="connsiteX4" fmla="*/ 2078832 w 2238796"/>
                  <a:gd name="connsiteY4" fmla="*/ 638175 h 1428930"/>
                  <a:gd name="connsiteX5" fmla="*/ 2085976 w 2238796"/>
                  <a:gd name="connsiteY5" fmla="*/ 664369 h 1428930"/>
                  <a:gd name="connsiteX6" fmla="*/ 2088357 w 2238796"/>
                  <a:gd name="connsiteY6" fmla="*/ 683419 h 1428930"/>
                  <a:gd name="connsiteX7" fmla="*/ 1833563 w 2238796"/>
                  <a:gd name="connsiteY7" fmla="*/ 711994 h 1428930"/>
                  <a:gd name="connsiteX8" fmla="*/ 1728788 w 2238796"/>
                  <a:gd name="connsiteY8" fmla="*/ 716757 h 1428930"/>
                  <a:gd name="connsiteX9" fmla="*/ 1714501 w 2238796"/>
                  <a:gd name="connsiteY9" fmla="*/ 721519 h 1428930"/>
                  <a:gd name="connsiteX10" fmla="*/ 1602582 w 2238796"/>
                  <a:gd name="connsiteY10" fmla="*/ 723900 h 1428930"/>
                  <a:gd name="connsiteX11" fmla="*/ 1533526 w 2238796"/>
                  <a:gd name="connsiteY11" fmla="*/ 726282 h 1428930"/>
                  <a:gd name="connsiteX12" fmla="*/ 1393032 w 2238796"/>
                  <a:gd name="connsiteY12" fmla="*/ 711994 h 1428930"/>
                  <a:gd name="connsiteX13" fmla="*/ 1369219 w 2238796"/>
                  <a:gd name="connsiteY13" fmla="*/ 862013 h 1428930"/>
                  <a:gd name="connsiteX14" fmla="*/ 1364457 w 2238796"/>
                  <a:gd name="connsiteY14" fmla="*/ 885825 h 1428930"/>
                  <a:gd name="connsiteX15" fmla="*/ 1362076 w 2238796"/>
                  <a:gd name="connsiteY15" fmla="*/ 978694 h 1428930"/>
                  <a:gd name="connsiteX16" fmla="*/ 1359694 w 2238796"/>
                  <a:gd name="connsiteY16" fmla="*/ 990600 h 1428930"/>
                  <a:gd name="connsiteX17" fmla="*/ 1364457 w 2238796"/>
                  <a:gd name="connsiteY17" fmla="*/ 1095375 h 1428930"/>
                  <a:gd name="connsiteX18" fmla="*/ 1366838 w 2238796"/>
                  <a:gd name="connsiteY18" fmla="*/ 1131094 h 1428930"/>
                  <a:gd name="connsiteX19" fmla="*/ 1371601 w 2238796"/>
                  <a:gd name="connsiteY19" fmla="*/ 1145382 h 1428930"/>
                  <a:gd name="connsiteX20" fmla="*/ 1373982 w 2238796"/>
                  <a:gd name="connsiteY20" fmla="*/ 1154907 h 1428930"/>
                  <a:gd name="connsiteX21" fmla="*/ 1376363 w 2238796"/>
                  <a:gd name="connsiteY21" fmla="*/ 1178719 h 1428930"/>
                  <a:gd name="connsiteX22" fmla="*/ 1378744 w 2238796"/>
                  <a:gd name="connsiteY22" fmla="*/ 1188244 h 1428930"/>
                  <a:gd name="connsiteX23" fmla="*/ 1383507 w 2238796"/>
                  <a:gd name="connsiteY23" fmla="*/ 1207294 h 1428930"/>
                  <a:gd name="connsiteX24" fmla="*/ 1390651 w 2238796"/>
                  <a:gd name="connsiteY24" fmla="*/ 1223963 h 1428930"/>
                  <a:gd name="connsiteX25" fmla="*/ 1393032 w 2238796"/>
                  <a:gd name="connsiteY25" fmla="*/ 1243013 h 1428930"/>
                  <a:gd name="connsiteX26" fmla="*/ 1395413 w 2238796"/>
                  <a:gd name="connsiteY26" fmla="*/ 1252538 h 1428930"/>
                  <a:gd name="connsiteX27" fmla="*/ 1397794 w 2238796"/>
                  <a:gd name="connsiteY27" fmla="*/ 1335882 h 1428930"/>
                  <a:gd name="connsiteX28" fmla="*/ 1400176 w 2238796"/>
                  <a:gd name="connsiteY28" fmla="*/ 1345407 h 1428930"/>
                  <a:gd name="connsiteX29" fmla="*/ 1402557 w 2238796"/>
                  <a:gd name="connsiteY29" fmla="*/ 1357313 h 1428930"/>
                  <a:gd name="connsiteX30" fmla="*/ 1400176 w 2238796"/>
                  <a:gd name="connsiteY30" fmla="*/ 1390650 h 1428930"/>
                  <a:gd name="connsiteX31" fmla="*/ 1393032 w 2238796"/>
                  <a:gd name="connsiteY31" fmla="*/ 1393032 h 1428930"/>
                  <a:gd name="connsiteX32" fmla="*/ 921544 w 2238796"/>
                  <a:gd name="connsiteY32" fmla="*/ 1388269 h 1428930"/>
                  <a:gd name="connsiteX33" fmla="*/ 866776 w 2238796"/>
                  <a:gd name="connsiteY33" fmla="*/ 1385888 h 1428930"/>
                  <a:gd name="connsiteX34" fmla="*/ 845344 w 2238796"/>
                  <a:gd name="connsiteY34" fmla="*/ 1383507 h 1428930"/>
                  <a:gd name="connsiteX35" fmla="*/ 776288 w 2238796"/>
                  <a:gd name="connsiteY35" fmla="*/ 1376363 h 1428930"/>
                  <a:gd name="connsiteX36" fmla="*/ 685801 w 2238796"/>
                  <a:gd name="connsiteY36" fmla="*/ 1378744 h 1428930"/>
                  <a:gd name="connsiteX37" fmla="*/ 697707 w 2238796"/>
                  <a:gd name="connsiteY37" fmla="*/ 692945 h 1428930"/>
                  <a:gd name="connsiteX38" fmla="*/ 2382 w 2238796"/>
                  <a:gd name="connsiteY38" fmla="*/ 692944 h 1428930"/>
                  <a:gd name="connsiteX39" fmla="*/ 1 w 2238796"/>
                  <a:gd name="connsiteY39" fmla="*/ 1 h 1428930"/>
                  <a:gd name="connsiteX0" fmla="*/ 1 w 2238796"/>
                  <a:gd name="connsiteY0" fmla="*/ 1 h 1428930"/>
                  <a:gd name="connsiteX1" fmla="*/ 2088357 w 2238796"/>
                  <a:gd name="connsiteY1" fmla="*/ 0 h 1428930"/>
                  <a:gd name="connsiteX2" fmla="*/ 2074069 w 2238796"/>
                  <a:gd name="connsiteY2" fmla="*/ 614363 h 1428930"/>
                  <a:gd name="connsiteX3" fmla="*/ 2076451 w 2238796"/>
                  <a:gd name="connsiteY3" fmla="*/ 623888 h 1428930"/>
                  <a:gd name="connsiteX4" fmla="*/ 2078832 w 2238796"/>
                  <a:gd name="connsiteY4" fmla="*/ 638175 h 1428930"/>
                  <a:gd name="connsiteX5" fmla="*/ 2085976 w 2238796"/>
                  <a:gd name="connsiteY5" fmla="*/ 664369 h 1428930"/>
                  <a:gd name="connsiteX6" fmla="*/ 2088357 w 2238796"/>
                  <a:gd name="connsiteY6" fmla="*/ 683419 h 1428930"/>
                  <a:gd name="connsiteX7" fmla="*/ 1833563 w 2238796"/>
                  <a:gd name="connsiteY7" fmla="*/ 711994 h 1428930"/>
                  <a:gd name="connsiteX8" fmla="*/ 1728788 w 2238796"/>
                  <a:gd name="connsiteY8" fmla="*/ 716757 h 1428930"/>
                  <a:gd name="connsiteX9" fmla="*/ 1714501 w 2238796"/>
                  <a:gd name="connsiteY9" fmla="*/ 721519 h 1428930"/>
                  <a:gd name="connsiteX10" fmla="*/ 1602582 w 2238796"/>
                  <a:gd name="connsiteY10" fmla="*/ 723900 h 1428930"/>
                  <a:gd name="connsiteX11" fmla="*/ 1533526 w 2238796"/>
                  <a:gd name="connsiteY11" fmla="*/ 726282 h 1428930"/>
                  <a:gd name="connsiteX12" fmla="*/ 1393032 w 2238796"/>
                  <a:gd name="connsiteY12" fmla="*/ 711994 h 1428930"/>
                  <a:gd name="connsiteX13" fmla="*/ 1369219 w 2238796"/>
                  <a:gd name="connsiteY13" fmla="*/ 862013 h 1428930"/>
                  <a:gd name="connsiteX14" fmla="*/ 1364457 w 2238796"/>
                  <a:gd name="connsiteY14" fmla="*/ 885825 h 1428930"/>
                  <a:gd name="connsiteX15" fmla="*/ 1362076 w 2238796"/>
                  <a:gd name="connsiteY15" fmla="*/ 978694 h 1428930"/>
                  <a:gd name="connsiteX16" fmla="*/ 1359694 w 2238796"/>
                  <a:gd name="connsiteY16" fmla="*/ 990600 h 1428930"/>
                  <a:gd name="connsiteX17" fmla="*/ 1364457 w 2238796"/>
                  <a:gd name="connsiteY17" fmla="*/ 1095375 h 1428930"/>
                  <a:gd name="connsiteX18" fmla="*/ 1366838 w 2238796"/>
                  <a:gd name="connsiteY18" fmla="*/ 1131094 h 1428930"/>
                  <a:gd name="connsiteX19" fmla="*/ 1371601 w 2238796"/>
                  <a:gd name="connsiteY19" fmla="*/ 1145382 h 1428930"/>
                  <a:gd name="connsiteX20" fmla="*/ 1373982 w 2238796"/>
                  <a:gd name="connsiteY20" fmla="*/ 1154907 h 1428930"/>
                  <a:gd name="connsiteX21" fmla="*/ 1376363 w 2238796"/>
                  <a:gd name="connsiteY21" fmla="*/ 1178719 h 1428930"/>
                  <a:gd name="connsiteX22" fmla="*/ 1378744 w 2238796"/>
                  <a:gd name="connsiteY22" fmla="*/ 1188244 h 1428930"/>
                  <a:gd name="connsiteX23" fmla="*/ 1383507 w 2238796"/>
                  <a:gd name="connsiteY23" fmla="*/ 1207294 h 1428930"/>
                  <a:gd name="connsiteX24" fmla="*/ 1390651 w 2238796"/>
                  <a:gd name="connsiteY24" fmla="*/ 1223963 h 1428930"/>
                  <a:gd name="connsiteX25" fmla="*/ 1393032 w 2238796"/>
                  <a:gd name="connsiteY25" fmla="*/ 1243013 h 1428930"/>
                  <a:gd name="connsiteX26" fmla="*/ 1395413 w 2238796"/>
                  <a:gd name="connsiteY26" fmla="*/ 1252538 h 1428930"/>
                  <a:gd name="connsiteX27" fmla="*/ 1397794 w 2238796"/>
                  <a:gd name="connsiteY27" fmla="*/ 1335882 h 1428930"/>
                  <a:gd name="connsiteX28" fmla="*/ 1400176 w 2238796"/>
                  <a:gd name="connsiteY28" fmla="*/ 1345407 h 1428930"/>
                  <a:gd name="connsiteX29" fmla="*/ 1402557 w 2238796"/>
                  <a:gd name="connsiteY29" fmla="*/ 1357313 h 1428930"/>
                  <a:gd name="connsiteX30" fmla="*/ 1400176 w 2238796"/>
                  <a:gd name="connsiteY30" fmla="*/ 1390650 h 1428930"/>
                  <a:gd name="connsiteX31" fmla="*/ 1393032 w 2238796"/>
                  <a:gd name="connsiteY31" fmla="*/ 1393032 h 1428930"/>
                  <a:gd name="connsiteX32" fmla="*/ 921544 w 2238796"/>
                  <a:gd name="connsiteY32" fmla="*/ 1388269 h 1428930"/>
                  <a:gd name="connsiteX33" fmla="*/ 866776 w 2238796"/>
                  <a:gd name="connsiteY33" fmla="*/ 1385888 h 1428930"/>
                  <a:gd name="connsiteX34" fmla="*/ 845344 w 2238796"/>
                  <a:gd name="connsiteY34" fmla="*/ 1383507 h 1428930"/>
                  <a:gd name="connsiteX35" fmla="*/ 776288 w 2238796"/>
                  <a:gd name="connsiteY35" fmla="*/ 1376363 h 1428930"/>
                  <a:gd name="connsiteX36" fmla="*/ 685801 w 2238796"/>
                  <a:gd name="connsiteY36" fmla="*/ 1378744 h 1428930"/>
                  <a:gd name="connsiteX37" fmla="*/ 697707 w 2238796"/>
                  <a:gd name="connsiteY37" fmla="*/ 692945 h 1428930"/>
                  <a:gd name="connsiteX38" fmla="*/ 2382 w 2238796"/>
                  <a:gd name="connsiteY38" fmla="*/ 692944 h 1428930"/>
                  <a:gd name="connsiteX39" fmla="*/ 1 w 2238796"/>
                  <a:gd name="connsiteY39" fmla="*/ 1 h 1428930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85801 w 2238796"/>
                  <a:gd name="connsiteY36" fmla="*/ 1378744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707232 w 2238796"/>
                  <a:gd name="connsiteY36" fmla="*/ 1369219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97707 w 2238796"/>
                  <a:gd name="connsiteY36" fmla="*/ 1383506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845344 w 2238796"/>
                  <a:gd name="connsiteY34" fmla="*/ 1383507 h 1393033"/>
                  <a:gd name="connsiteX35" fmla="*/ 776288 w 2238796"/>
                  <a:gd name="connsiteY35" fmla="*/ 1376363 h 1393033"/>
                  <a:gd name="connsiteX36" fmla="*/ 697707 w 2238796"/>
                  <a:gd name="connsiteY36" fmla="*/ 1383506 h 1393033"/>
                  <a:gd name="connsiteX37" fmla="*/ 697707 w 2238796"/>
                  <a:gd name="connsiteY37" fmla="*/ 692945 h 1393033"/>
                  <a:gd name="connsiteX38" fmla="*/ 2382 w 2238796"/>
                  <a:gd name="connsiteY38" fmla="*/ 692944 h 1393033"/>
                  <a:gd name="connsiteX39" fmla="*/ 1 w 2238796"/>
                  <a:gd name="connsiteY39" fmla="*/ 1 h 1393033"/>
                  <a:gd name="connsiteX0" fmla="*/ 1 w 2238796"/>
                  <a:gd name="connsiteY0" fmla="*/ 1 h 1434571"/>
                  <a:gd name="connsiteX1" fmla="*/ 2088357 w 2238796"/>
                  <a:gd name="connsiteY1" fmla="*/ 0 h 1434571"/>
                  <a:gd name="connsiteX2" fmla="*/ 2074069 w 2238796"/>
                  <a:gd name="connsiteY2" fmla="*/ 614363 h 1434571"/>
                  <a:gd name="connsiteX3" fmla="*/ 2076451 w 2238796"/>
                  <a:gd name="connsiteY3" fmla="*/ 623888 h 1434571"/>
                  <a:gd name="connsiteX4" fmla="*/ 2078832 w 2238796"/>
                  <a:gd name="connsiteY4" fmla="*/ 638175 h 1434571"/>
                  <a:gd name="connsiteX5" fmla="*/ 2085976 w 2238796"/>
                  <a:gd name="connsiteY5" fmla="*/ 664369 h 1434571"/>
                  <a:gd name="connsiteX6" fmla="*/ 2088357 w 2238796"/>
                  <a:gd name="connsiteY6" fmla="*/ 683419 h 1434571"/>
                  <a:gd name="connsiteX7" fmla="*/ 1833563 w 2238796"/>
                  <a:gd name="connsiteY7" fmla="*/ 711994 h 1434571"/>
                  <a:gd name="connsiteX8" fmla="*/ 1728788 w 2238796"/>
                  <a:gd name="connsiteY8" fmla="*/ 716757 h 1434571"/>
                  <a:gd name="connsiteX9" fmla="*/ 1714501 w 2238796"/>
                  <a:gd name="connsiteY9" fmla="*/ 721519 h 1434571"/>
                  <a:gd name="connsiteX10" fmla="*/ 1602582 w 2238796"/>
                  <a:gd name="connsiteY10" fmla="*/ 723900 h 1434571"/>
                  <a:gd name="connsiteX11" fmla="*/ 1533526 w 2238796"/>
                  <a:gd name="connsiteY11" fmla="*/ 726282 h 1434571"/>
                  <a:gd name="connsiteX12" fmla="*/ 1393032 w 2238796"/>
                  <a:gd name="connsiteY12" fmla="*/ 711994 h 1434571"/>
                  <a:gd name="connsiteX13" fmla="*/ 1369219 w 2238796"/>
                  <a:gd name="connsiteY13" fmla="*/ 862013 h 1434571"/>
                  <a:gd name="connsiteX14" fmla="*/ 1364457 w 2238796"/>
                  <a:gd name="connsiteY14" fmla="*/ 885825 h 1434571"/>
                  <a:gd name="connsiteX15" fmla="*/ 1362076 w 2238796"/>
                  <a:gd name="connsiteY15" fmla="*/ 978694 h 1434571"/>
                  <a:gd name="connsiteX16" fmla="*/ 1359694 w 2238796"/>
                  <a:gd name="connsiteY16" fmla="*/ 990600 h 1434571"/>
                  <a:gd name="connsiteX17" fmla="*/ 1364457 w 2238796"/>
                  <a:gd name="connsiteY17" fmla="*/ 1095375 h 1434571"/>
                  <a:gd name="connsiteX18" fmla="*/ 1366838 w 2238796"/>
                  <a:gd name="connsiteY18" fmla="*/ 1131094 h 1434571"/>
                  <a:gd name="connsiteX19" fmla="*/ 1371601 w 2238796"/>
                  <a:gd name="connsiteY19" fmla="*/ 1145382 h 1434571"/>
                  <a:gd name="connsiteX20" fmla="*/ 1373982 w 2238796"/>
                  <a:gd name="connsiteY20" fmla="*/ 1154907 h 1434571"/>
                  <a:gd name="connsiteX21" fmla="*/ 1376363 w 2238796"/>
                  <a:gd name="connsiteY21" fmla="*/ 1178719 h 1434571"/>
                  <a:gd name="connsiteX22" fmla="*/ 1378744 w 2238796"/>
                  <a:gd name="connsiteY22" fmla="*/ 1188244 h 1434571"/>
                  <a:gd name="connsiteX23" fmla="*/ 1383507 w 2238796"/>
                  <a:gd name="connsiteY23" fmla="*/ 1207294 h 1434571"/>
                  <a:gd name="connsiteX24" fmla="*/ 1390651 w 2238796"/>
                  <a:gd name="connsiteY24" fmla="*/ 1223963 h 1434571"/>
                  <a:gd name="connsiteX25" fmla="*/ 1393032 w 2238796"/>
                  <a:gd name="connsiteY25" fmla="*/ 1243013 h 1434571"/>
                  <a:gd name="connsiteX26" fmla="*/ 1395413 w 2238796"/>
                  <a:gd name="connsiteY26" fmla="*/ 1252538 h 1434571"/>
                  <a:gd name="connsiteX27" fmla="*/ 1397794 w 2238796"/>
                  <a:gd name="connsiteY27" fmla="*/ 1335882 h 1434571"/>
                  <a:gd name="connsiteX28" fmla="*/ 1400176 w 2238796"/>
                  <a:gd name="connsiteY28" fmla="*/ 1345407 h 1434571"/>
                  <a:gd name="connsiteX29" fmla="*/ 1402557 w 2238796"/>
                  <a:gd name="connsiteY29" fmla="*/ 1357313 h 1434571"/>
                  <a:gd name="connsiteX30" fmla="*/ 1400176 w 2238796"/>
                  <a:gd name="connsiteY30" fmla="*/ 1390650 h 1434571"/>
                  <a:gd name="connsiteX31" fmla="*/ 1393032 w 2238796"/>
                  <a:gd name="connsiteY31" fmla="*/ 1393032 h 1434571"/>
                  <a:gd name="connsiteX32" fmla="*/ 921544 w 2238796"/>
                  <a:gd name="connsiteY32" fmla="*/ 1388269 h 1434571"/>
                  <a:gd name="connsiteX33" fmla="*/ 866776 w 2238796"/>
                  <a:gd name="connsiteY33" fmla="*/ 1385888 h 1434571"/>
                  <a:gd name="connsiteX34" fmla="*/ 845344 w 2238796"/>
                  <a:gd name="connsiteY34" fmla="*/ 1383507 h 1434571"/>
                  <a:gd name="connsiteX35" fmla="*/ 697707 w 2238796"/>
                  <a:gd name="connsiteY35" fmla="*/ 1383506 h 1434571"/>
                  <a:gd name="connsiteX36" fmla="*/ 697707 w 2238796"/>
                  <a:gd name="connsiteY36" fmla="*/ 692945 h 1434571"/>
                  <a:gd name="connsiteX37" fmla="*/ 2382 w 2238796"/>
                  <a:gd name="connsiteY37" fmla="*/ 692944 h 1434571"/>
                  <a:gd name="connsiteX38" fmla="*/ 1 w 2238796"/>
                  <a:gd name="connsiteY38" fmla="*/ 1 h 1434571"/>
                  <a:gd name="connsiteX0" fmla="*/ 1 w 2238796"/>
                  <a:gd name="connsiteY0" fmla="*/ 1 h 1435280"/>
                  <a:gd name="connsiteX1" fmla="*/ 2088357 w 2238796"/>
                  <a:gd name="connsiteY1" fmla="*/ 0 h 1435280"/>
                  <a:gd name="connsiteX2" fmla="*/ 2074069 w 2238796"/>
                  <a:gd name="connsiteY2" fmla="*/ 614363 h 1435280"/>
                  <a:gd name="connsiteX3" fmla="*/ 2076451 w 2238796"/>
                  <a:gd name="connsiteY3" fmla="*/ 623888 h 1435280"/>
                  <a:gd name="connsiteX4" fmla="*/ 2078832 w 2238796"/>
                  <a:gd name="connsiteY4" fmla="*/ 638175 h 1435280"/>
                  <a:gd name="connsiteX5" fmla="*/ 2085976 w 2238796"/>
                  <a:gd name="connsiteY5" fmla="*/ 664369 h 1435280"/>
                  <a:gd name="connsiteX6" fmla="*/ 2088357 w 2238796"/>
                  <a:gd name="connsiteY6" fmla="*/ 683419 h 1435280"/>
                  <a:gd name="connsiteX7" fmla="*/ 1833563 w 2238796"/>
                  <a:gd name="connsiteY7" fmla="*/ 711994 h 1435280"/>
                  <a:gd name="connsiteX8" fmla="*/ 1728788 w 2238796"/>
                  <a:gd name="connsiteY8" fmla="*/ 716757 h 1435280"/>
                  <a:gd name="connsiteX9" fmla="*/ 1714501 w 2238796"/>
                  <a:gd name="connsiteY9" fmla="*/ 721519 h 1435280"/>
                  <a:gd name="connsiteX10" fmla="*/ 1602582 w 2238796"/>
                  <a:gd name="connsiteY10" fmla="*/ 723900 h 1435280"/>
                  <a:gd name="connsiteX11" fmla="*/ 1533526 w 2238796"/>
                  <a:gd name="connsiteY11" fmla="*/ 726282 h 1435280"/>
                  <a:gd name="connsiteX12" fmla="*/ 1393032 w 2238796"/>
                  <a:gd name="connsiteY12" fmla="*/ 711994 h 1435280"/>
                  <a:gd name="connsiteX13" fmla="*/ 1369219 w 2238796"/>
                  <a:gd name="connsiteY13" fmla="*/ 862013 h 1435280"/>
                  <a:gd name="connsiteX14" fmla="*/ 1364457 w 2238796"/>
                  <a:gd name="connsiteY14" fmla="*/ 885825 h 1435280"/>
                  <a:gd name="connsiteX15" fmla="*/ 1362076 w 2238796"/>
                  <a:gd name="connsiteY15" fmla="*/ 978694 h 1435280"/>
                  <a:gd name="connsiteX16" fmla="*/ 1359694 w 2238796"/>
                  <a:gd name="connsiteY16" fmla="*/ 990600 h 1435280"/>
                  <a:gd name="connsiteX17" fmla="*/ 1364457 w 2238796"/>
                  <a:gd name="connsiteY17" fmla="*/ 1095375 h 1435280"/>
                  <a:gd name="connsiteX18" fmla="*/ 1366838 w 2238796"/>
                  <a:gd name="connsiteY18" fmla="*/ 1131094 h 1435280"/>
                  <a:gd name="connsiteX19" fmla="*/ 1371601 w 2238796"/>
                  <a:gd name="connsiteY19" fmla="*/ 1145382 h 1435280"/>
                  <a:gd name="connsiteX20" fmla="*/ 1373982 w 2238796"/>
                  <a:gd name="connsiteY20" fmla="*/ 1154907 h 1435280"/>
                  <a:gd name="connsiteX21" fmla="*/ 1376363 w 2238796"/>
                  <a:gd name="connsiteY21" fmla="*/ 1178719 h 1435280"/>
                  <a:gd name="connsiteX22" fmla="*/ 1378744 w 2238796"/>
                  <a:gd name="connsiteY22" fmla="*/ 1188244 h 1435280"/>
                  <a:gd name="connsiteX23" fmla="*/ 1383507 w 2238796"/>
                  <a:gd name="connsiteY23" fmla="*/ 1207294 h 1435280"/>
                  <a:gd name="connsiteX24" fmla="*/ 1390651 w 2238796"/>
                  <a:gd name="connsiteY24" fmla="*/ 1223963 h 1435280"/>
                  <a:gd name="connsiteX25" fmla="*/ 1393032 w 2238796"/>
                  <a:gd name="connsiteY25" fmla="*/ 1243013 h 1435280"/>
                  <a:gd name="connsiteX26" fmla="*/ 1395413 w 2238796"/>
                  <a:gd name="connsiteY26" fmla="*/ 1252538 h 1435280"/>
                  <a:gd name="connsiteX27" fmla="*/ 1397794 w 2238796"/>
                  <a:gd name="connsiteY27" fmla="*/ 1335882 h 1435280"/>
                  <a:gd name="connsiteX28" fmla="*/ 1400176 w 2238796"/>
                  <a:gd name="connsiteY28" fmla="*/ 1345407 h 1435280"/>
                  <a:gd name="connsiteX29" fmla="*/ 1402557 w 2238796"/>
                  <a:gd name="connsiteY29" fmla="*/ 1357313 h 1435280"/>
                  <a:gd name="connsiteX30" fmla="*/ 1400176 w 2238796"/>
                  <a:gd name="connsiteY30" fmla="*/ 1390650 h 1435280"/>
                  <a:gd name="connsiteX31" fmla="*/ 1393032 w 2238796"/>
                  <a:gd name="connsiteY31" fmla="*/ 1393032 h 1435280"/>
                  <a:gd name="connsiteX32" fmla="*/ 921544 w 2238796"/>
                  <a:gd name="connsiteY32" fmla="*/ 1388269 h 1435280"/>
                  <a:gd name="connsiteX33" fmla="*/ 866776 w 2238796"/>
                  <a:gd name="connsiteY33" fmla="*/ 1385888 h 1435280"/>
                  <a:gd name="connsiteX34" fmla="*/ 697707 w 2238796"/>
                  <a:gd name="connsiteY34" fmla="*/ 1383506 h 1435280"/>
                  <a:gd name="connsiteX35" fmla="*/ 697707 w 2238796"/>
                  <a:gd name="connsiteY35" fmla="*/ 692945 h 1435280"/>
                  <a:gd name="connsiteX36" fmla="*/ 2382 w 2238796"/>
                  <a:gd name="connsiteY36" fmla="*/ 692944 h 1435280"/>
                  <a:gd name="connsiteX37" fmla="*/ 1 w 2238796"/>
                  <a:gd name="connsiteY37" fmla="*/ 1 h 1435280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921544 w 2238796"/>
                  <a:gd name="connsiteY32" fmla="*/ 1388269 h 1393033"/>
                  <a:gd name="connsiteX33" fmla="*/ 866776 w 2238796"/>
                  <a:gd name="connsiteY33" fmla="*/ 1385888 h 1393033"/>
                  <a:gd name="connsiteX34" fmla="*/ 697707 w 2238796"/>
                  <a:gd name="connsiteY34" fmla="*/ 1383506 h 1393033"/>
                  <a:gd name="connsiteX35" fmla="*/ 697707 w 2238796"/>
                  <a:gd name="connsiteY35" fmla="*/ 692945 h 1393033"/>
                  <a:gd name="connsiteX36" fmla="*/ 2382 w 2238796"/>
                  <a:gd name="connsiteY36" fmla="*/ 692944 h 1393033"/>
                  <a:gd name="connsiteX37" fmla="*/ 1 w 2238796"/>
                  <a:gd name="connsiteY37" fmla="*/ 1 h 1393033"/>
                  <a:gd name="connsiteX0" fmla="*/ 1 w 2238796"/>
                  <a:gd name="connsiteY0" fmla="*/ 1 h 1435909"/>
                  <a:gd name="connsiteX1" fmla="*/ 2088357 w 2238796"/>
                  <a:gd name="connsiteY1" fmla="*/ 0 h 1435909"/>
                  <a:gd name="connsiteX2" fmla="*/ 2074069 w 2238796"/>
                  <a:gd name="connsiteY2" fmla="*/ 614363 h 1435909"/>
                  <a:gd name="connsiteX3" fmla="*/ 2076451 w 2238796"/>
                  <a:gd name="connsiteY3" fmla="*/ 623888 h 1435909"/>
                  <a:gd name="connsiteX4" fmla="*/ 2078832 w 2238796"/>
                  <a:gd name="connsiteY4" fmla="*/ 638175 h 1435909"/>
                  <a:gd name="connsiteX5" fmla="*/ 2085976 w 2238796"/>
                  <a:gd name="connsiteY5" fmla="*/ 664369 h 1435909"/>
                  <a:gd name="connsiteX6" fmla="*/ 2088357 w 2238796"/>
                  <a:gd name="connsiteY6" fmla="*/ 683419 h 1435909"/>
                  <a:gd name="connsiteX7" fmla="*/ 1833563 w 2238796"/>
                  <a:gd name="connsiteY7" fmla="*/ 711994 h 1435909"/>
                  <a:gd name="connsiteX8" fmla="*/ 1728788 w 2238796"/>
                  <a:gd name="connsiteY8" fmla="*/ 716757 h 1435909"/>
                  <a:gd name="connsiteX9" fmla="*/ 1714501 w 2238796"/>
                  <a:gd name="connsiteY9" fmla="*/ 721519 h 1435909"/>
                  <a:gd name="connsiteX10" fmla="*/ 1602582 w 2238796"/>
                  <a:gd name="connsiteY10" fmla="*/ 723900 h 1435909"/>
                  <a:gd name="connsiteX11" fmla="*/ 1533526 w 2238796"/>
                  <a:gd name="connsiteY11" fmla="*/ 726282 h 1435909"/>
                  <a:gd name="connsiteX12" fmla="*/ 1393032 w 2238796"/>
                  <a:gd name="connsiteY12" fmla="*/ 711994 h 1435909"/>
                  <a:gd name="connsiteX13" fmla="*/ 1369219 w 2238796"/>
                  <a:gd name="connsiteY13" fmla="*/ 862013 h 1435909"/>
                  <a:gd name="connsiteX14" fmla="*/ 1364457 w 2238796"/>
                  <a:gd name="connsiteY14" fmla="*/ 885825 h 1435909"/>
                  <a:gd name="connsiteX15" fmla="*/ 1362076 w 2238796"/>
                  <a:gd name="connsiteY15" fmla="*/ 978694 h 1435909"/>
                  <a:gd name="connsiteX16" fmla="*/ 1359694 w 2238796"/>
                  <a:gd name="connsiteY16" fmla="*/ 990600 h 1435909"/>
                  <a:gd name="connsiteX17" fmla="*/ 1364457 w 2238796"/>
                  <a:gd name="connsiteY17" fmla="*/ 1095375 h 1435909"/>
                  <a:gd name="connsiteX18" fmla="*/ 1366838 w 2238796"/>
                  <a:gd name="connsiteY18" fmla="*/ 1131094 h 1435909"/>
                  <a:gd name="connsiteX19" fmla="*/ 1371601 w 2238796"/>
                  <a:gd name="connsiteY19" fmla="*/ 1145382 h 1435909"/>
                  <a:gd name="connsiteX20" fmla="*/ 1373982 w 2238796"/>
                  <a:gd name="connsiteY20" fmla="*/ 1154907 h 1435909"/>
                  <a:gd name="connsiteX21" fmla="*/ 1376363 w 2238796"/>
                  <a:gd name="connsiteY21" fmla="*/ 1178719 h 1435909"/>
                  <a:gd name="connsiteX22" fmla="*/ 1378744 w 2238796"/>
                  <a:gd name="connsiteY22" fmla="*/ 1188244 h 1435909"/>
                  <a:gd name="connsiteX23" fmla="*/ 1383507 w 2238796"/>
                  <a:gd name="connsiteY23" fmla="*/ 1207294 h 1435909"/>
                  <a:gd name="connsiteX24" fmla="*/ 1390651 w 2238796"/>
                  <a:gd name="connsiteY24" fmla="*/ 1223963 h 1435909"/>
                  <a:gd name="connsiteX25" fmla="*/ 1393032 w 2238796"/>
                  <a:gd name="connsiteY25" fmla="*/ 1243013 h 1435909"/>
                  <a:gd name="connsiteX26" fmla="*/ 1395413 w 2238796"/>
                  <a:gd name="connsiteY26" fmla="*/ 1252538 h 1435909"/>
                  <a:gd name="connsiteX27" fmla="*/ 1397794 w 2238796"/>
                  <a:gd name="connsiteY27" fmla="*/ 1335882 h 1435909"/>
                  <a:gd name="connsiteX28" fmla="*/ 1400176 w 2238796"/>
                  <a:gd name="connsiteY28" fmla="*/ 1345407 h 1435909"/>
                  <a:gd name="connsiteX29" fmla="*/ 1402557 w 2238796"/>
                  <a:gd name="connsiteY29" fmla="*/ 1357313 h 1435909"/>
                  <a:gd name="connsiteX30" fmla="*/ 1400176 w 2238796"/>
                  <a:gd name="connsiteY30" fmla="*/ 1390650 h 1435909"/>
                  <a:gd name="connsiteX31" fmla="*/ 1393032 w 2238796"/>
                  <a:gd name="connsiteY31" fmla="*/ 1393032 h 1435909"/>
                  <a:gd name="connsiteX32" fmla="*/ 921544 w 2238796"/>
                  <a:gd name="connsiteY32" fmla="*/ 1388269 h 1435909"/>
                  <a:gd name="connsiteX33" fmla="*/ 697707 w 2238796"/>
                  <a:gd name="connsiteY33" fmla="*/ 1383506 h 1435909"/>
                  <a:gd name="connsiteX34" fmla="*/ 697707 w 2238796"/>
                  <a:gd name="connsiteY34" fmla="*/ 692945 h 1435909"/>
                  <a:gd name="connsiteX35" fmla="*/ 2382 w 2238796"/>
                  <a:gd name="connsiteY35" fmla="*/ 692944 h 1435909"/>
                  <a:gd name="connsiteX36" fmla="*/ 1 w 2238796"/>
                  <a:gd name="connsiteY36" fmla="*/ 1 h 1435909"/>
                  <a:gd name="connsiteX0" fmla="*/ 1 w 2238796"/>
                  <a:gd name="connsiteY0" fmla="*/ 1 h 1393033"/>
                  <a:gd name="connsiteX1" fmla="*/ 2088357 w 2238796"/>
                  <a:gd name="connsiteY1" fmla="*/ 0 h 1393033"/>
                  <a:gd name="connsiteX2" fmla="*/ 2074069 w 2238796"/>
                  <a:gd name="connsiteY2" fmla="*/ 614363 h 1393033"/>
                  <a:gd name="connsiteX3" fmla="*/ 2076451 w 2238796"/>
                  <a:gd name="connsiteY3" fmla="*/ 623888 h 1393033"/>
                  <a:gd name="connsiteX4" fmla="*/ 2078832 w 2238796"/>
                  <a:gd name="connsiteY4" fmla="*/ 638175 h 1393033"/>
                  <a:gd name="connsiteX5" fmla="*/ 2085976 w 2238796"/>
                  <a:gd name="connsiteY5" fmla="*/ 664369 h 1393033"/>
                  <a:gd name="connsiteX6" fmla="*/ 2088357 w 2238796"/>
                  <a:gd name="connsiteY6" fmla="*/ 683419 h 1393033"/>
                  <a:gd name="connsiteX7" fmla="*/ 1833563 w 2238796"/>
                  <a:gd name="connsiteY7" fmla="*/ 711994 h 1393033"/>
                  <a:gd name="connsiteX8" fmla="*/ 1728788 w 2238796"/>
                  <a:gd name="connsiteY8" fmla="*/ 716757 h 1393033"/>
                  <a:gd name="connsiteX9" fmla="*/ 1714501 w 2238796"/>
                  <a:gd name="connsiteY9" fmla="*/ 721519 h 1393033"/>
                  <a:gd name="connsiteX10" fmla="*/ 1602582 w 2238796"/>
                  <a:gd name="connsiteY10" fmla="*/ 723900 h 1393033"/>
                  <a:gd name="connsiteX11" fmla="*/ 1533526 w 2238796"/>
                  <a:gd name="connsiteY11" fmla="*/ 726282 h 1393033"/>
                  <a:gd name="connsiteX12" fmla="*/ 1393032 w 2238796"/>
                  <a:gd name="connsiteY12" fmla="*/ 711994 h 1393033"/>
                  <a:gd name="connsiteX13" fmla="*/ 1369219 w 2238796"/>
                  <a:gd name="connsiteY13" fmla="*/ 862013 h 1393033"/>
                  <a:gd name="connsiteX14" fmla="*/ 1364457 w 2238796"/>
                  <a:gd name="connsiteY14" fmla="*/ 885825 h 1393033"/>
                  <a:gd name="connsiteX15" fmla="*/ 1362076 w 2238796"/>
                  <a:gd name="connsiteY15" fmla="*/ 978694 h 1393033"/>
                  <a:gd name="connsiteX16" fmla="*/ 1359694 w 2238796"/>
                  <a:gd name="connsiteY16" fmla="*/ 990600 h 1393033"/>
                  <a:gd name="connsiteX17" fmla="*/ 1364457 w 2238796"/>
                  <a:gd name="connsiteY17" fmla="*/ 1095375 h 1393033"/>
                  <a:gd name="connsiteX18" fmla="*/ 1366838 w 2238796"/>
                  <a:gd name="connsiteY18" fmla="*/ 1131094 h 1393033"/>
                  <a:gd name="connsiteX19" fmla="*/ 1371601 w 2238796"/>
                  <a:gd name="connsiteY19" fmla="*/ 1145382 h 1393033"/>
                  <a:gd name="connsiteX20" fmla="*/ 1373982 w 2238796"/>
                  <a:gd name="connsiteY20" fmla="*/ 1154907 h 1393033"/>
                  <a:gd name="connsiteX21" fmla="*/ 1376363 w 2238796"/>
                  <a:gd name="connsiteY21" fmla="*/ 1178719 h 1393033"/>
                  <a:gd name="connsiteX22" fmla="*/ 1378744 w 2238796"/>
                  <a:gd name="connsiteY22" fmla="*/ 1188244 h 1393033"/>
                  <a:gd name="connsiteX23" fmla="*/ 1383507 w 2238796"/>
                  <a:gd name="connsiteY23" fmla="*/ 1207294 h 1393033"/>
                  <a:gd name="connsiteX24" fmla="*/ 1390651 w 2238796"/>
                  <a:gd name="connsiteY24" fmla="*/ 1223963 h 1393033"/>
                  <a:gd name="connsiteX25" fmla="*/ 1393032 w 2238796"/>
                  <a:gd name="connsiteY25" fmla="*/ 1243013 h 1393033"/>
                  <a:gd name="connsiteX26" fmla="*/ 1395413 w 2238796"/>
                  <a:gd name="connsiteY26" fmla="*/ 1252538 h 1393033"/>
                  <a:gd name="connsiteX27" fmla="*/ 1397794 w 2238796"/>
                  <a:gd name="connsiteY27" fmla="*/ 1335882 h 1393033"/>
                  <a:gd name="connsiteX28" fmla="*/ 1400176 w 2238796"/>
                  <a:gd name="connsiteY28" fmla="*/ 1345407 h 1393033"/>
                  <a:gd name="connsiteX29" fmla="*/ 1402557 w 2238796"/>
                  <a:gd name="connsiteY29" fmla="*/ 1357313 h 1393033"/>
                  <a:gd name="connsiteX30" fmla="*/ 1400176 w 2238796"/>
                  <a:gd name="connsiteY30" fmla="*/ 1390650 h 1393033"/>
                  <a:gd name="connsiteX31" fmla="*/ 1393032 w 2238796"/>
                  <a:gd name="connsiteY31" fmla="*/ 1393032 h 1393033"/>
                  <a:gd name="connsiteX32" fmla="*/ 697707 w 2238796"/>
                  <a:gd name="connsiteY32" fmla="*/ 1383506 h 1393033"/>
                  <a:gd name="connsiteX33" fmla="*/ 697707 w 2238796"/>
                  <a:gd name="connsiteY33" fmla="*/ 692945 h 1393033"/>
                  <a:gd name="connsiteX34" fmla="*/ 2382 w 2238796"/>
                  <a:gd name="connsiteY34" fmla="*/ 692944 h 1393033"/>
                  <a:gd name="connsiteX35" fmla="*/ 1 w 2238796"/>
                  <a:gd name="connsiteY35" fmla="*/ 1 h 1393033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83507 w 2238796"/>
                  <a:gd name="connsiteY23" fmla="*/ 1207294 h 1394926"/>
                  <a:gd name="connsiteX24" fmla="*/ 1390651 w 2238796"/>
                  <a:gd name="connsiteY24" fmla="*/ 1223963 h 1394926"/>
                  <a:gd name="connsiteX25" fmla="*/ 1393032 w 2238796"/>
                  <a:gd name="connsiteY25" fmla="*/ 1243013 h 1394926"/>
                  <a:gd name="connsiteX26" fmla="*/ 1395413 w 2238796"/>
                  <a:gd name="connsiteY26" fmla="*/ 1252538 h 1394926"/>
                  <a:gd name="connsiteX27" fmla="*/ 1397794 w 2238796"/>
                  <a:gd name="connsiteY27" fmla="*/ 1335882 h 1394926"/>
                  <a:gd name="connsiteX28" fmla="*/ 1400176 w 2238796"/>
                  <a:gd name="connsiteY28" fmla="*/ 1345407 h 1394926"/>
                  <a:gd name="connsiteX29" fmla="*/ 1400176 w 2238796"/>
                  <a:gd name="connsiteY29" fmla="*/ 1390650 h 1394926"/>
                  <a:gd name="connsiteX30" fmla="*/ 1393032 w 2238796"/>
                  <a:gd name="connsiteY30" fmla="*/ 1393032 h 1394926"/>
                  <a:gd name="connsiteX31" fmla="*/ 697707 w 2238796"/>
                  <a:gd name="connsiteY31" fmla="*/ 1383506 h 1394926"/>
                  <a:gd name="connsiteX32" fmla="*/ 697707 w 2238796"/>
                  <a:gd name="connsiteY32" fmla="*/ 692945 h 1394926"/>
                  <a:gd name="connsiteX33" fmla="*/ 2382 w 2238796"/>
                  <a:gd name="connsiteY33" fmla="*/ 692944 h 1394926"/>
                  <a:gd name="connsiteX34" fmla="*/ 1 w 2238796"/>
                  <a:gd name="connsiteY34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83507 w 2238796"/>
                  <a:gd name="connsiteY23" fmla="*/ 1207294 h 1394926"/>
                  <a:gd name="connsiteX24" fmla="*/ 1390651 w 2238796"/>
                  <a:gd name="connsiteY24" fmla="*/ 1223963 h 1394926"/>
                  <a:gd name="connsiteX25" fmla="*/ 1393032 w 2238796"/>
                  <a:gd name="connsiteY25" fmla="*/ 1243013 h 1394926"/>
                  <a:gd name="connsiteX26" fmla="*/ 1397794 w 2238796"/>
                  <a:gd name="connsiteY26" fmla="*/ 1335882 h 1394926"/>
                  <a:gd name="connsiteX27" fmla="*/ 1400176 w 2238796"/>
                  <a:gd name="connsiteY27" fmla="*/ 1345407 h 1394926"/>
                  <a:gd name="connsiteX28" fmla="*/ 1400176 w 2238796"/>
                  <a:gd name="connsiteY28" fmla="*/ 1390650 h 1394926"/>
                  <a:gd name="connsiteX29" fmla="*/ 1393032 w 2238796"/>
                  <a:gd name="connsiteY29" fmla="*/ 1393032 h 1394926"/>
                  <a:gd name="connsiteX30" fmla="*/ 697707 w 2238796"/>
                  <a:gd name="connsiteY30" fmla="*/ 1383506 h 1394926"/>
                  <a:gd name="connsiteX31" fmla="*/ 697707 w 2238796"/>
                  <a:gd name="connsiteY31" fmla="*/ 692945 h 1394926"/>
                  <a:gd name="connsiteX32" fmla="*/ 2382 w 2238796"/>
                  <a:gd name="connsiteY32" fmla="*/ 692944 h 1394926"/>
                  <a:gd name="connsiteX33" fmla="*/ 1 w 2238796"/>
                  <a:gd name="connsiteY33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78744 w 2238796"/>
                  <a:gd name="connsiteY22" fmla="*/ 1188244 h 1394926"/>
                  <a:gd name="connsiteX23" fmla="*/ 1390651 w 2238796"/>
                  <a:gd name="connsiteY23" fmla="*/ 1223963 h 1394926"/>
                  <a:gd name="connsiteX24" fmla="*/ 1393032 w 2238796"/>
                  <a:gd name="connsiteY24" fmla="*/ 1243013 h 1394926"/>
                  <a:gd name="connsiteX25" fmla="*/ 1397794 w 2238796"/>
                  <a:gd name="connsiteY25" fmla="*/ 1335882 h 1394926"/>
                  <a:gd name="connsiteX26" fmla="*/ 1400176 w 2238796"/>
                  <a:gd name="connsiteY26" fmla="*/ 1345407 h 1394926"/>
                  <a:gd name="connsiteX27" fmla="*/ 1400176 w 2238796"/>
                  <a:gd name="connsiteY27" fmla="*/ 1390650 h 1394926"/>
                  <a:gd name="connsiteX28" fmla="*/ 1393032 w 2238796"/>
                  <a:gd name="connsiteY28" fmla="*/ 1393032 h 1394926"/>
                  <a:gd name="connsiteX29" fmla="*/ 697707 w 2238796"/>
                  <a:gd name="connsiteY29" fmla="*/ 1383506 h 1394926"/>
                  <a:gd name="connsiteX30" fmla="*/ 697707 w 2238796"/>
                  <a:gd name="connsiteY30" fmla="*/ 692945 h 1394926"/>
                  <a:gd name="connsiteX31" fmla="*/ 2382 w 2238796"/>
                  <a:gd name="connsiteY31" fmla="*/ 692944 h 1394926"/>
                  <a:gd name="connsiteX32" fmla="*/ 1 w 2238796"/>
                  <a:gd name="connsiteY32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76363 w 2238796"/>
                  <a:gd name="connsiteY21" fmla="*/ 1178719 h 1394926"/>
                  <a:gd name="connsiteX22" fmla="*/ 1390651 w 2238796"/>
                  <a:gd name="connsiteY22" fmla="*/ 1223963 h 1394926"/>
                  <a:gd name="connsiteX23" fmla="*/ 1393032 w 2238796"/>
                  <a:gd name="connsiteY23" fmla="*/ 1243013 h 1394926"/>
                  <a:gd name="connsiteX24" fmla="*/ 1397794 w 2238796"/>
                  <a:gd name="connsiteY24" fmla="*/ 1335882 h 1394926"/>
                  <a:gd name="connsiteX25" fmla="*/ 1400176 w 2238796"/>
                  <a:gd name="connsiteY25" fmla="*/ 1345407 h 1394926"/>
                  <a:gd name="connsiteX26" fmla="*/ 1400176 w 2238796"/>
                  <a:gd name="connsiteY26" fmla="*/ 1390650 h 1394926"/>
                  <a:gd name="connsiteX27" fmla="*/ 1393032 w 2238796"/>
                  <a:gd name="connsiteY27" fmla="*/ 1393032 h 1394926"/>
                  <a:gd name="connsiteX28" fmla="*/ 697707 w 2238796"/>
                  <a:gd name="connsiteY28" fmla="*/ 1383506 h 1394926"/>
                  <a:gd name="connsiteX29" fmla="*/ 697707 w 2238796"/>
                  <a:gd name="connsiteY29" fmla="*/ 692945 h 1394926"/>
                  <a:gd name="connsiteX30" fmla="*/ 2382 w 2238796"/>
                  <a:gd name="connsiteY30" fmla="*/ 692944 h 1394926"/>
                  <a:gd name="connsiteX31" fmla="*/ 1 w 2238796"/>
                  <a:gd name="connsiteY31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73982 w 2238796"/>
                  <a:gd name="connsiteY20" fmla="*/ 1154907 h 1394926"/>
                  <a:gd name="connsiteX21" fmla="*/ 1390651 w 2238796"/>
                  <a:gd name="connsiteY21" fmla="*/ 1223963 h 1394926"/>
                  <a:gd name="connsiteX22" fmla="*/ 1393032 w 2238796"/>
                  <a:gd name="connsiteY22" fmla="*/ 1243013 h 1394926"/>
                  <a:gd name="connsiteX23" fmla="*/ 1397794 w 2238796"/>
                  <a:gd name="connsiteY23" fmla="*/ 1335882 h 1394926"/>
                  <a:gd name="connsiteX24" fmla="*/ 1400176 w 2238796"/>
                  <a:gd name="connsiteY24" fmla="*/ 1345407 h 1394926"/>
                  <a:gd name="connsiteX25" fmla="*/ 1400176 w 2238796"/>
                  <a:gd name="connsiteY25" fmla="*/ 1390650 h 1394926"/>
                  <a:gd name="connsiteX26" fmla="*/ 1393032 w 2238796"/>
                  <a:gd name="connsiteY26" fmla="*/ 1393032 h 1394926"/>
                  <a:gd name="connsiteX27" fmla="*/ 697707 w 2238796"/>
                  <a:gd name="connsiteY27" fmla="*/ 1383506 h 1394926"/>
                  <a:gd name="connsiteX28" fmla="*/ 697707 w 2238796"/>
                  <a:gd name="connsiteY28" fmla="*/ 692945 h 1394926"/>
                  <a:gd name="connsiteX29" fmla="*/ 2382 w 2238796"/>
                  <a:gd name="connsiteY29" fmla="*/ 692944 h 1394926"/>
                  <a:gd name="connsiteX30" fmla="*/ 1 w 2238796"/>
                  <a:gd name="connsiteY30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66838 w 2238796"/>
                  <a:gd name="connsiteY18" fmla="*/ 1131094 h 1394926"/>
                  <a:gd name="connsiteX19" fmla="*/ 1371601 w 2238796"/>
                  <a:gd name="connsiteY19" fmla="*/ 1145382 h 1394926"/>
                  <a:gd name="connsiteX20" fmla="*/ 1390651 w 2238796"/>
                  <a:gd name="connsiteY20" fmla="*/ 1223963 h 1394926"/>
                  <a:gd name="connsiteX21" fmla="*/ 1393032 w 2238796"/>
                  <a:gd name="connsiteY21" fmla="*/ 1243013 h 1394926"/>
                  <a:gd name="connsiteX22" fmla="*/ 1397794 w 2238796"/>
                  <a:gd name="connsiteY22" fmla="*/ 1335882 h 1394926"/>
                  <a:gd name="connsiteX23" fmla="*/ 1400176 w 2238796"/>
                  <a:gd name="connsiteY23" fmla="*/ 1345407 h 1394926"/>
                  <a:gd name="connsiteX24" fmla="*/ 1400176 w 2238796"/>
                  <a:gd name="connsiteY24" fmla="*/ 1390650 h 1394926"/>
                  <a:gd name="connsiteX25" fmla="*/ 1393032 w 2238796"/>
                  <a:gd name="connsiteY25" fmla="*/ 1393032 h 1394926"/>
                  <a:gd name="connsiteX26" fmla="*/ 697707 w 2238796"/>
                  <a:gd name="connsiteY26" fmla="*/ 1383506 h 1394926"/>
                  <a:gd name="connsiteX27" fmla="*/ 697707 w 2238796"/>
                  <a:gd name="connsiteY27" fmla="*/ 692945 h 1394926"/>
                  <a:gd name="connsiteX28" fmla="*/ 2382 w 2238796"/>
                  <a:gd name="connsiteY28" fmla="*/ 692944 h 1394926"/>
                  <a:gd name="connsiteX29" fmla="*/ 1 w 2238796"/>
                  <a:gd name="connsiteY29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64457 w 2238796"/>
                  <a:gd name="connsiteY17" fmla="*/ 1095375 h 1394926"/>
                  <a:gd name="connsiteX18" fmla="*/ 1371601 w 2238796"/>
                  <a:gd name="connsiteY18" fmla="*/ 1145382 h 1394926"/>
                  <a:gd name="connsiteX19" fmla="*/ 1390651 w 2238796"/>
                  <a:gd name="connsiteY19" fmla="*/ 1223963 h 1394926"/>
                  <a:gd name="connsiteX20" fmla="*/ 1393032 w 2238796"/>
                  <a:gd name="connsiteY20" fmla="*/ 1243013 h 1394926"/>
                  <a:gd name="connsiteX21" fmla="*/ 1397794 w 2238796"/>
                  <a:gd name="connsiteY21" fmla="*/ 1335882 h 1394926"/>
                  <a:gd name="connsiteX22" fmla="*/ 1400176 w 2238796"/>
                  <a:gd name="connsiteY22" fmla="*/ 1345407 h 1394926"/>
                  <a:gd name="connsiteX23" fmla="*/ 1400176 w 2238796"/>
                  <a:gd name="connsiteY23" fmla="*/ 1390650 h 1394926"/>
                  <a:gd name="connsiteX24" fmla="*/ 1393032 w 2238796"/>
                  <a:gd name="connsiteY24" fmla="*/ 1393032 h 1394926"/>
                  <a:gd name="connsiteX25" fmla="*/ 697707 w 2238796"/>
                  <a:gd name="connsiteY25" fmla="*/ 1383506 h 1394926"/>
                  <a:gd name="connsiteX26" fmla="*/ 697707 w 2238796"/>
                  <a:gd name="connsiteY26" fmla="*/ 692945 h 1394926"/>
                  <a:gd name="connsiteX27" fmla="*/ 2382 w 2238796"/>
                  <a:gd name="connsiteY27" fmla="*/ 692944 h 1394926"/>
                  <a:gd name="connsiteX28" fmla="*/ 1 w 2238796"/>
                  <a:gd name="connsiteY28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59694 w 2238796"/>
                  <a:gd name="connsiteY16" fmla="*/ 990600 h 1394926"/>
                  <a:gd name="connsiteX17" fmla="*/ 1371601 w 2238796"/>
                  <a:gd name="connsiteY17" fmla="*/ 1145382 h 1394926"/>
                  <a:gd name="connsiteX18" fmla="*/ 1390651 w 2238796"/>
                  <a:gd name="connsiteY18" fmla="*/ 1223963 h 1394926"/>
                  <a:gd name="connsiteX19" fmla="*/ 1393032 w 2238796"/>
                  <a:gd name="connsiteY19" fmla="*/ 1243013 h 1394926"/>
                  <a:gd name="connsiteX20" fmla="*/ 1397794 w 2238796"/>
                  <a:gd name="connsiteY20" fmla="*/ 1335882 h 1394926"/>
                  <a:gd name="connsiteX21" fmla="*/ 1400176 w 2238796"/>
                  <a:gd name="connsiteY21" fmla="*/ 1345407 h 1394926"/>
                  <a:gd name="connsiteX22" fmla="*/ 1400176 w 2238796"/>
                  <a:gd name="connsiteY22" fmla="*/ 1390650 h 1394926"/>
                  <a:gd name="connsiteX23" fmla="*/ 1393032 w 2238796"/>
                  <a:gd name="connsiteY23" fmla="*/ 1393032 h 1394926"/>
                  <a:gd name="connsiteX24" fmla="*/ 697707 w 2238796"/>
                  <a:gd name="connsiteY24" fmla="*/ 1383506 h 1394926"/>
                  <a:gd name="connsiteX25" fmla="*/ 697707 w 2238796"/>
                  <a:gd name="connsiteY25" fmla="*/ 692945 h 1394926"/>
                  <a:gd name="connsiteX26" fmla="*/ 2382 w 2238796"/>
                  <a:gd name="connsiteY26" fmla="*/ 692944 h 1394926"/>
                  <a:gd name="connsiteX27" fmla="*/ 1 w 2238796"/>
                  <a:gd name="connsiteY27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62076 w 2238796"/>
                  <a:gd name="connsiteY15" fmla="*/ 978694 h 1394926"/>
                  <a:gd name="connsiteX16" fmla="*/ 1371601 w 2238796"/>
                  <a:gd name="connsiteY16" fmla="*/ 1145382 h 1394926"/>
                  <a:gd name="connsiteX17" fmla="*/ 1390651 w 2238796"/>
                  <a:gd name="connsiteY17" fmla="*/ 1223963 h 1394926"/>
                  <a:gd name="connsiteX18" fmla="*/ 1393032 w 2238796"/>
                  <a:gd name="connsiteY18" fmla="*/ 1243013 h 1394926"/>
                  <a:gd name="connsiteX19" fmla="*/ 1397794 w 2238796"/>
                  <a:gd name="connsiteY19" fmla="*/ 1335882 h 1394926"/>
                  <a:gd name="connsiteX20" fmla="*/ 1400176 w 2238796"/>
                  <a:gd name="connsiteY20" fmla="*/ 1345407 h 1394926"/>
                  <a:gd name="connsiteX21" fmla="*/ 1400176 w 2238796"/>
                  <a:gd name="connsiteY21" fmla="*/ 1390650 h 1394926"/>
                  <a:gd name="connsiteX22" fmla="*/ 1393032 w 2238796"/>
                  <a:gd name="connsiteY22" fmla="*/ 1393032 h 1394926"/>
                  <a:gd name="connsiteX23" fmla="*/ 697707 w 2238796"/>
                  <a:gd name="connsiteY23" fmla="*/ 1383506 h 1394926"/>
                  <a:gd name="connsiteX24" fmla="*/ 697707 w 2238796"/>
                  <a:gd name="connsiteY24" fmla="*/ 692945 h 1394926"/>
                  <a:gd name="connsiteX25" fmla="*/ 2382 w 2238796"/>
                  <a:gd name="connsiteY25" fmla="*/ 692944 h 1394926"/>
                  <a:gd name="connsiteX26" fmla="*/ 1 w 2238796"/>
                  <a:gd name="connsiteY26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64457 w 2238796"/>
                  <a:gd name="connsiteY14" fmla="*/ 885825 h 1394926"/>
                  <a:gd name="connsiteX15" fmla="*/ 1371601 w 2238796"/>
                  <a:gd name="connsiteY15" fmla="*/ 1145382 h 1394926"/>
                  <a:gd name="connsiteX16" fmla="*/ 1390651 w 2238796"/>
                  <a:gd name="connsiteY16" fmla="*/ 1223963 h 1394926"/>
                  <a:gd name="connsiteX17" fmla="*/ 1393032 w 2238796"/>
                  <a:gd name="connsiteY17" fmla="*/ 1243013 h 1394926"/>
                  <a:gd name="connsiteX18" fmla="*/ 1397794 w 2238796"/>
                  <a:gd name="connsiteY18" fmla="*/ 1335882 h 1394926"/>
                  <a:gd name="connsiteX19" fmla="*/ 1400176 w 2238796"/>
                  <a:gd name="connsiteY19" fmla="*/ 1345407 h 1394926"/>
                  <a:gd name="connsiteX20" fmla="*/ 1400176 w 2238796"/>
                  <a:gd name="connsiteY20" fmla="*/ 1390650 h 1394926"/>
                  <a:gd name="connsiteX21" fmla="*/ 1393032 w 2238796"/>
                  <a:gd name="connsiteY21" fmla="*/ 1393032 h 1394926"/>
                  <a:gd name="connsiteX22" fmla="*/ 697707 w 2238796"/>
                  <a:gd name="connsiteY22" fmla="*/ 1383506 h 1394926"/>
                  <a:gd name="connsiteX23" fmla="*/ 697707 w 2238796"/>
                  <a:gd name="connsiteY23" fmla="*/ 692945 h 1394926"/>
                  <a:gd name="connsiteX24" fmla="*/ 2382 w 2238796"/>
                  <a:gd name="connsiteY24" fmla="*/ 692944 h 1394926"/>
                  <a:gd name="connsiteX25" fmla="*/ 1 w 2238796"/>
                  <a:gd name="connsiteY25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69219 w 2238796"/>
                  <a:gd name="connsiteY13" fmla="*/ 862013 h 1394926"/>
                  <a:gd name="connsiteX14" fmla="*/ 1371601 w 2238796"/>
                  <a:gd name="connsiteY14" fmla="*/ 1145382 h 1394926"/>
                  <a:gd name="connsiteX15" fmla="*/ 1390651 w 2238796"/>
                  <a:gd name="connsiteY15" fmla="*/ 1223963 h 1394926"/>
                  <a:gd name="connsiteX16" fmla="*/ 1393032 w 2238796"/>
                  <a:gd name="connsiteY16" fmla="*/ 1243013 h 1394926"/>
                  <a:gd name="connsiteX17" fmla="*/ 1397794 w 2238796"/>
                  <a:gd name="connsiteY17" fmla="*/ 1335882 h 1394926"/>
                  <a:gd name="connsiteX18" fmla="*/ 1400176 w 2238796"/>
                  <a:gd name="connsiteY18" fmla="*/ 1345407 h 1394926"/>
                  <a:gd name="connsiteX19" fmla="*/ 1400176 w 2238796"/>
                  <a:gd name="connsiteY19" fmla="*/ 1390650 h 1394926"/>
                  <a:gd name="connsiteX20" fmla="*/ 1393032 w 2238796"/>
                  <a:gd name="connsiteY20" fmla="*/ 1393032 h 1394926"/>
                  <a:gd name="connsiteX21" fmla="*/ 697707 w 2238796"/>
                  <a:gd name="connsiteY21" fmla="*/ 1383506 h 1394926"/>
                  <a:gd name="connsiteX22" fmla="*/ 697707 w 2238796"/>
                  <a:gd name="connsiteY22" fmla="*/ 692945 h 1394926"/>
                  <a:gd name="connsiteX23" fmla="*/ 2382 w 2238796"/>
                  <a:gd name="connsiteY23" fmla="*/ 692944 h 1394926"/>
                  <a:gd name="connsiteX24" fmla="*/ 1 w 2238796"/>
                  <a:gd name="connsiteY24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533526 w 2238796"/>
                  <a:gd name="connsiteY11" fmla="*/ 726282 h 1394926"/>
                  <a:gd name="connsiteX12" fmla="*/ 1393032 w 2238796"/>
                  <a:gd name="connsiteY12" fmla="*/ 711994 h 1394926"/>
                  <a:gd name="connsiteX13" fmla="*/ 1371601 w 2238796"/>
                  <a:gd name="connsiteY13" fmla="*/ 1145382 h 1394926"/>
                  <a:gd name="connsiteX14" fmla="*/ 1390651 w 2238796"/>
                  <a:gd name="connsiteY14" fmla="*/ 1223963 h 1394926"/>
                  <a:gd name="connsiteX15" fmla="*/ 1393032 w 2238796"/>
                  <a:gd name="connsiteY15" fmla="*/ 1243013 h 1394926"/>
                  <a:gd name="connsiteX16" fmla="*/ 1397794 w 2238796"/>
                  <a:gd name="connsiteY16" fmla="*/ 1335882 h 1394926"/>
                  <a:gd name="connsiteX17" fmla="*/ 1400176 w 2238796"/>
                  <a:gd name="connsiteY17" fmla="*/ 1345407 h 1394926"/>
                  <a:gd name="connsiteX18" fmla="*/ 1400176 w 2238796"/>
                  <a:gd name="connsiteY18" fmla="*/ 1390650 h 1394926"/>
                  <a:gd name="connsiteX19" fmla="*/ 1393032 w 2238796"/>
                  <a:gd name="connsiteY19" fmla="*/ 1393032 h 1394926"/>
                  <a:gd name="connsiteX20" fmla="*/ 697707 w 2238796"/>
                  <a:gd name="connsiteY20" fmla="*/ 1383506 h 1394926"/>
                  <a:gd name="connsiteX21" fmla="*/ 697707 w 2238796"/>
                  <a:gd name="connsiteY21" fmla="*/ 692945 h 1394926"/>
                  <a:gd name="connsiteX22" fmla="*/ 2382 w 2238796"/>
                  <a:gd name="connsiteY22" fmla="*/ 692944 h 1394926"/>
                  <a:gd name="connsiteX23" fmla="*/ 1 w 2238796"/>
                  <a:gd name="connsiteY23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602582 w 2238796"/>
                  <a:gd name="connsiteY10" fmla="*/ 723900 h 1394926"/>
                  <a:gd name="connsiteX11" fmla="*/ 1393032 w 2238796"/>
                  <a:gd name="connsiteY11" fmla="*/ 711994 h 1394926"/>
                  <a:gd name="connsiteX12" fmla="*/ 1371601 w 2238796"/>
                  <a:gd name="connsiteY12" fmla="*/ 1145382 h 1394926"/>
                  <a:gd name="connsiteX13" fmla="*/ 1390651 w 2238796"/>
                  <a:gd name="connsiteY13" fmla="*/ 1223963 h 1394926"/>
                  <a:gd name="connsiteX14" fmla="*/ 1393032 w 2238796"/>
                  <a:gd name="connsiteY14" fmla="*/ 1243013 h 1394926"/>
                  <a:gd name="connsiteX15" fmla="*/ 1397794 w 2238796"/>
                  <a:gd name="connsiteY15" fmla="*/ 1335882 h 1394926"/>
                  <a:gd name="connsiteX16" fmla="*/ 1400176 w 2238796"/>
                  <a:gd name="connsiteY16" fmla="*/ 1345407 h 1394926"/>
                  <a:gd name="connsiteX17" fmla="*/ 1400176 w 2238796"/>
                  <a:gd name="connsiteY17" fmla="*/ 1390650 h 1394926"/>
                  <a:gd name="connsiteX18" fmla="*/ 1393032 w 2238796"/>
                  <a:gd name="connsiteY18" fmla="*/ 1393032 h 1394926"/>
                  <a:gd name="connsiteX19" fmla="*/ 697707 w 2238796"/>
                  <a:gd name="connsiteY19" fmla="*/ 1383506 h 1394926"/>
                  <a:gd name="connsiteX20" fmla="*/ 697707 w 2238796"/>
                  <a:gd name="connsiteY20" fmla="*/ 692945 h 1394926"/>
                  <a:gd name="connsiteX21" fmla="*/ 2382 w 2238796"/>
                  <a:gd name="connsiteY21" fmla="*/ 692944 h 1394926"/>
                  <a:gd name="connsiteX22" fmla="*/ 1 w 2238796"/>
                  <a:gd name="connsiteY22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714501 w 2238796"/>
                  <a:gd name="connsiteY9" fmla="*/ 721519 h 1394926"/>
                  <a:gd name="connsiteX10" fmla="*/ 1393032 w 2238796"/>
                  <a:gd name="connsiteY10" fmla="*/ 711994 h 1394926"/>
                  <a:gd name="connsiteX11" fmla="*/ 1371601 w 2238796"/>
                  <a:gd name="connsiteY11" fmla="*/ 1145382 h 1394926"/>
                  <a:gd name="connsiteX12" fmla="*/ 1390651 w 2238796"/>
                  <a:gd name="connsiteY12" fmla="*/ 1223963 h 1394926"/>
                  <a:gd name="connsiteX13" fmla="*/ 1393032 w 2238796"/>
                  <a:gd name="connsiteY13" fmla="*/ 1243013 h 1394926"/>
                  <a:gd name="connsiteX14" fmla="*/ 1397794 w 2238796"/>
                  <a:gd name="connsiteY14" fmla="*/ 1335882 h 1394926"/>
                  <a:gd name="connsiteX15" fmla="*/ 1400176 w 2238796"/>
                  <a:gd name="connsiteY15" fmla="*/ 1345407 h 1394926"/>
                  <a:gd name="connsiteX16" fmla="*/ 1400176 w 2238796"/>
                  <a:gd name="connsiteY16" fmla="*/ 1390650 h 1394926"/>
                  <a:gd name="connsiteX17" fmla="*/ 1393032 w 2238796"/>
                  <a:gd name="connsiteY17" fmla="*/ 1393032 h 1394926"/>
                  <a:gd name="connsiteX18" fmla="*/ 697707 w 2238796"/>
                  <a:gd name="connsiteY18" fmla="*/ 1383506 h 1394926"/>
                  <a:gd name="connsiteX19" fmla="*/ 697707 w 2238796"/>
                  <a:gd name="connsiteY19" fmla="*/ 692945 h 1394926"/>
                  <a:gd name="connsiteX20" fmla="*/ 2382 w 2238796"/>
                  <a:gd name="connsiteY20" fmla="*/ 692944 h 1394926"/>
                  <a:gd name="connsiteX21" fmla="*/ 1 w 2238796"/>
                  <a:gd name="connsiteY21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728788 w 2238796"/>
                  <a:gd name="connsiteY8" fmla="*/ 716757 h 1394926"/>
                  <a:gd name="connsiteX9" fmla="*/ 1393032 w 2238796"/>
                  <a:gd name="connsiteY9" fmla="*/ 711994 h 1394926"/>
                  <a:gd name="connsiteX10" fmla="*/ 1371601 w 2238796"/>
                  <a:gd name="connsiteY10" fmla="*/ 1145382 h 1394926"/>
                  <a:gd name="connsiteX11" fmla="*/ 1390651 w 2238796"/>
                  <a:gd name="connsiteY11" fmla="*/ 1223963 h 1394926"/>
                  <a:gd name="connsiteX12" fmla="*/ 1393032 w 2238796"/>
                  <a:gd name="connsiteY12" fmla="*/ 1243013 h 1394926"/>
                  <a:gd name="connsiteX13" fmla="*/ 1397794 w 2238796"/>
                  <a:gd name="connsiteY13" fmla="*/ 1335882 h 1394926"/>
                  <a:gd name="connsiteX14" fmla="*/ 1400176 w 2238796"/>
                  <a:gd name="connsiteY14" fmla="*/ 1345407 h 1394926"/>
                  <a:gd name="connsiteX15" fmla="*/ 1400176 w 2238796"/>
                  <a:gd name="connsiteY15" fmla="*/ 1390650 h 1394926"/>
                  <a:gd name="connsiteX16" fmla="*/ 1393032 w 2238796"/>
                  <a:gd name="connsiteY16" fmla="*/ 1393032 h 1394926"/>
                  <a:gd name="connsiteX17" fmla="*/ 697707 w 2238796"/>
                  <a:gd name="connsiteY17" fmla="*/ 1383506 h 1394926"/>
                  <a:gd name="connsiteX18" fmla="*/ 697707 w 2238796"/>
                  <a:gd name="connsiteY18" fmla="*/ 692945 h 1394926"/>
                  <a:gd name="connsiteX19" fmla="*/ 2382 w 2238796"/>
                  <a:gd name="connsiteY19" fmla="*/ 692944 h 1394926"/>
                  <a:gd name="connsiteX20" fmla="*/ 1 w 2238796"/>
                  <a:gd name="connsiteY20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833563 w 2238796"/>
                  <a:gd name="connsiteY7" fmla="*/ 711994 h 1394926"/>
                  <a:gd name="connsiteX8" fmla="*/ 1393032 w 2238796"/>
                  <a:gd name="connsiteY8" fmla="*/ 711994 h 1394926"/>
                  <a:gd name="connsiteX9" fmla="*/ 1371601 w 2238796"/>
                  <a:gd name="connsiteY9" fmla="*/ 1145382 h 1394926"/>
                  <a:gd name="connsiteX10" fmla="*/ 1390651 w 2238796"/>
                  <a:gd name="connsiteY10" fmla="*/ 1223963 h 1394926"/>
                  <a:gd name="connsiteX11" fmla="*/ 1393032 w 2238796"/>
                  <a:gd name="connsiteY11" fmla="*/ 1243013 h 1394926"/>
                  <a:gd name="connsiteX12" fmla="*/ 1397794 w 2238796"/>
                  <a:gd name="connsiteY12" fmla="*/ 1335882 h 1394926"/>
                  <a:gd name="connsiteX13" fmla="*/ 1400176 w 2238796"/>
                  <a:gd name="connsiteY13" fmla="*/ 1345407 h 1394926"/>
                  <a:gd name="connsiteX14" fmla="*/ 1400176 w 2238796"/>
                  <a:gd name="connsiteY14" fmla="*/ 1390650 h 1394926"/>
                  <a:gd name="connsiteX15" fmla="*/ 1393032 w 2238796"/>
                  <a:gd name="connsiteY15" fmla="*/ 1393032 h 1394926"/>
                  <a:gd name="connsiteX16" fmla="*/ 697707 w 2238796"/>
                  <a:gd name="connsiteY16" fmla="*/ 1383506 h 1394926"/>
                  <a:gd name="connsiteX17" fmla="*/ 697707 w 2238796"/>
                  <a:gd name="connsiteY17" fmla="*/ 692945 h 1394926"/>
                  <a:gd name="connsiteX18" fmla="*/ 2382 w 2238796"/>
                  <a:gd name="connsiteY18" fmla="*/ 692944 h 1394926"/>
                  <a:gd name="connsiteX19" fmla="*/ 1 w 2238796"/>
                  <a:gd name="connsiteY19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5976 w 2238796"/>
                  <a:gd name="connsiteY5" fmla="*/ 664369 h 1394926"/>
                  <a:gd name="connsiteX6" fmla="*/ 2088357 w 2238796"/>
                  <a:gd name="connsiteY6" fmla="*/ 683419 h 1394926"/>
                  <a:gd name="connsiteX7" fmla="*/ 1393032 w 2238796"/>
                  <a:gd name="connsiteY7" fmla="*/ 711994 h 1394926"/>
                  <a:gd name="connsiteX8" fmla="*/ 1371601 w 2238796"/>
                  <a:gd name="connsiteY8" fmla="*/ 1145382 h 1394926"/>
                  <a:gd name="connsiteX9" fmla="*/ 1390651 w 2238796"/>
                  <a:gd name="connsiteY9" fmla="*/ 1223963 h 1394926"/>
                  <a:gd name="connsiteX10" fmla="*/ 1393032 w 2238796"/>
                  <a:gd name="connsiteY10" fmla="*/ 1243013 h 1394926"/>
                  <a:gd name="connsiteX11" fmla="*/ 1397794 w 2238796"/>
                  <a:gd name="connsiteY11" fmla="*/ 1335882 h 1394926"/>
                  <a:gd name="connsiteX12" fmla="*/ 1400176 w 2238796"/>
                  <a:gd name="connsiteY12" fmla="*/ 1345407 h 1394926"/>
                  <a:gd name="connsiteX13" fmla="*/ 1400176 w 2238796"/>
                  <a:gd name="connsiteY13" fmla="*/ 1390650 h 1394926"/>
                  <a:gd name="connsiteX14" fmla="*/ 1393032 w 2238796"/>
                  <a:gd name="connsiteY14" fmla="*/ 1393032 h 1394926"/>
                  <a:gd name="connsiteX15" fmla="*/ 697707 w 2238796"/>
                  <a:gd name="connsiteY15" fmla="*/ 1383506 h 1394926"/>
                  <a:gd name="connsiteX16" fmla="*/ 697707 w 2238796"/>
                  <a:gd name="connsiteY16" fmla="*/ 692945 h 1394926"/>
                  <a:gd name="connsiteX17" fmla="*/ 2382 w 2238796"/>
                  <a:gd name="connsiteY17" fmla="*/ 692944 h 1394926"/>
                  <a:gd name="connsiteX18" fmla="*/ 1 w 2238796"/>
                  <a:gd name="connsiteY18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78832 w 2238796"/>
                  <a:gd name="connsiteY4" fmla="*/ 638175 h 1394926"/>
                  <a:gd name="connsiteX5" fmla="*/ 2088357 w 2238796"/>
                  <a:gd name="connsiteY5" fmla="*/ 683419 h 1394926"/>
                  <a:gd name="connsiteX6" fmla="*/ 1393032 w 2238796"/>
                  <a:gd name="connsiteY6" fmla="*/ 711994 h 1394926"/>
                  <a:gd name="connsiteX7" fmla="*/ 1371601 w 2238796"/>
                  <a:gd name="connsiteY7" fmla="*/ 1145382 h 1394926"/>
                  <a:gd name="connsiteX8" fmla="*/ 1390651 w 2238796"/>
                  <a:gd name="connsiteY8" fmla="*/ 1223963 h 1394926"/>
                  <a:gd name="connsiteX9" fmla="*/ 1393032 w 2238796"/>
                  <a:gd name="connsiteY9" fmla="*/ 1243013 h 1394926"/>
                  <a:gd name="connsiteX10" fmla="*/ 1397794 w 2238796"/>
                  <a:gd name="connsiteY10" fmla="*/ 1335882 h 1394926"/>
                  <a:gd name="connsiteX11" fmla="*/ 1400176 w 2238796"/>
                  <a:gd name="connsiteY11" fmla="*/ 1345407 h 1394926"/>
                  <a:gd name="connsiteX12" fmla="*/ 1400176 w 2238796"/>
                  <a:gd name="connsiteY12" fmla="*/ 1390650 h 1394926"/>
                  <a:gd name="connsiteX13" fmla="*/ 1393032 w 2238796"/>
                  <a:gd name="connsiteY13" fmla="*/ 1393032 h 1394926"/>
                  <a:gd name="connsiteX14" fmla="*/ 697707 w 2238796"/>
                  <a:gd name="connsiteY14" fmla="*/ 1383506 h 1394926"/>
                  <a:gd name="connsiteX15" fmla="*/ 697707 w 2238796"/>
                  <a:gd name="connsiteY15" fmla="*/ 692945 h 1394926"/>
                  <a:gd name="connsiteX16" fmla="*/ 2382 w 2238796"/>
                  <a:gd name="connsiteY16" fmla="*/ 692944 h 1394926"/>
                  <a:gd name="connsiteX17" fmla="*/ 1 w 2238796"/>
                  <a:gd name="connsiteY17" fmla="*/ 1 h 1394926"/>
                  <a:gd name="connsiteX0" fmla="*/ 1 w 2238796"/>
                  <a:gd name="connsiteY0" fmla="*/ 1 h 1394926"/>
                  <a:gd name="connsiteX1" fmla="*/ 2088357 w 2238796"/>
                  <a:gd name="connsiteY1" fmla="*/ 0 h 1394926"/>
                  <a:gd name="connsiteX2" fmla="*/ 2074069 w 2238796"/>
                  <a:gd name="connsiteY2" fmla="*/ 614363 h 1394926"/>
                  <a:gd name="connsiteX3" fmla="*/ 2076451 w 2238796"/>
                  <a:gd name="connsiteY3" fmla="*/ 623888 h 1394926"/>
                  <a:gd name="connsiteX4" fmla="*/ 2088357 w 2238796"/>
                  <a:gd name="connsiteY4" fmla="*/ 683419 h 1394926"/>
                  <a:gd name="connsiteX5" fmla="*/ 1393032 w 2238796"/>
                  <a:gd name="connsiteY5" fmla="*/ 711994 h 1394926"/>
                  <a:gd name="connsiteX6" fmla="*/ 1371601 w 2238796"/>
                  <a:gd name="connsiteY6" fmla="*/ 1145382 h 1394926"/>
                  <a:gd name="connsiteX7" fmla="*/ 1390651 w 2238796"/>
                  <a:gd name="connsiteY7" fmla="*/ 1223963 h 1394926"/>
                  <a:gd name="connsiteX8" fmla="*/ 1393032 w 2238796"/>
                  <a:gd name="connsiteY8" fmla="*/ 1243013 h 1394926"/>
                  <a:gd name="connsiteX9" fmla="*/ 1397794 w 2238796"/>
                  <a:gd name="connsiteY9" fmla="*/ 1335882 h 1394926"/>
                  <a:gd name="connsiteX10" fmla="*/ 1400176 w 2238796"/>
                  <a:gd name="connsiteY10" fmla="*/ 1345407 h 1394926"/>
                  <a:gd name="connsiteX11" fmla="*/ 1400176 w 2238796"/>
                  <a:gd name="connsiteY11" fmla="*/ 1390650 h 1394926"/>
                  <a:gd name="connsiteX12" fmla="*/ 1393032 w 2238796"/>
                  <a:gd name="connsiteY12" fmla="*/ 1393032 h 1394926"/>
                  <a:gd name="connsiteX13" fmla="*/ 697707 w 2238796"/>
                  <a:gd name="connsiteY13" fmla="*/ 1383506 h 1394926"/>
                  <a:gd name="connsiteX14" fmla="*/ 697707 w 2238796"/>
                  <a:gd name="connsiteY14" fmla="*/ 692945 h 1394926"/>
                  <a:gd name="connsiteX15" fmla="*/ 2382 w 2238796"/>
                  <a:gd name="connsiteY15" fmla="*/ 692944 h 1394926"/>
                  <a:gd name="connsiteX16" fmla="*/ 1 w 2238796"/>
                  <a:gd name="connsiteY16" fmla="*/ 1 h 1394926"/>
                  <a:gd name="connsiteX0" fmla="*/ 1 w 2238372"/>
                  <a:gd name="connsiteY0" fmla="*/ 1 h 1394926"/>
                  <a:gd name="connsiteX1" fmla="*/ 2088357 w 2238372"/>
                  <a:gd name="connsiteY1" fmla="*/ 0 h 1394926"/>
                  <a:gd name="connsiteX2" fmla="*/ 2074069 w 2238372"/>
                  <a:gd name="connsiteY2" fmla="*/ 614363 h 1394926"/>
                  <a:gd name="connsiteX3" fmla="*/ 2088357 w 2238372"/>
                  <a:gd name="connsiteY3" fmla="*/ 683419 h 1394926"/>
                  <a:gd name="connsiteX4" fmla="*/ 1393032 w 2238372"/>
                  <a:gd name="connsiteY4" fmla="*/ 711994 h 1394926"/>
                  <a:gd name="connsiteX5" fmla="*/ 1371601 w 2238372"/>
                  <a:gd name="connsiteY5" fmla="*/ 1145382 h 1394926"/>
                  <a:gd name="connsiteX6" fmla="*/ 1390651 w 2238372"/>
                  <a:gd name="connsiteY6" fmla="*/ 1223963 h 1394926"/>
                  <a:gd name="connsiteX7" fmla="*/ 1393032 w 2238372"/>
                  <a:gd name="connsiteY7" fmla="*/ 1243013 h 1394926"/>
                  <a:gd name="connsiteX8" fmla="*/ 1397794 w 2238372"/>
                  <a:gd name="connsiteY8" fmla="*/ 1335882 h 1394926"/>
                  <a:gd name="connsiteX9" fmla="*/ 1400176 w 2238372"/>
                  <a:gd name="connsiteY9" fmla="*/ 1345407 h 1394926"/>
                  <a:gd name="connsiteX10" fmla="*/ 1400176 w 2238372"/>
                  <a:gd name="connsiteY10" fmla="*/ 1390650 h 1394926"/>
                  <a:gd name="connsiteX11" fmla="*/ 1393032 w 2238372"/>
                  <a:gd name="connsiteY11" fmla="*/ 1393032 h 1394926"/>
                  <a:gd name="connsiteX12" fmla="*/ 697707 w 2238372"/>
                  <a:gd name="connsiteY12" fmla="*/ 1383506 h 1394926"/>
                  <a:gd name="connsiteX13" fmla="*/ 697707 w 2238372"/>
                  <a:gd name="connsiteY13" fmla="*/ 692945 h 1394926"/>
                  <a:gd name="connsiteX14" fmla="*/ 2382 w 2238372"/>
                  <a:gd name="connsiteY14" fmla="*/ 692944 h 1394926"/>
                  <a:gd name="connsiteX15" fmla="*/ 1 w 2238372"/>
                  <a:gd name="connsiteY15" fmla="*/ 1 h 1394926"/>
                  <a:gd name="connsiteX0" fmla="*/ 1 w 2272148"/>
                  <a:gd name="connsiteY0" fmla="*/ 1 h 1394926"/>
                  <a:gd name="connsiteX1" fmla="*/ 2088357 w 2272148"/>
                  <a:gd name="connsiteY1" fmla="*/ 0 h 1394926"/>
                  <a:gd name="connsiteX2" fmla="*/ 2088357 w 2272148"/>
                  <a:gd name="connsiteY2" fmla="*/ 683419 h 1394926"/>
                  <a:gd name="connsiteX3" fmla="*/ 1393032 w 2272148"/>
                  <a:gd name="connsiteY3" fmla="*/ 711994 h 1394926"/>
                  <a:gd name="connsiteX4" fmla="*/ 1371601 w 2272148"/>
                  <a:gd name="connsiteY4" fmla="*/ 1145382 h 1394926"/>
                  <a:gd name="connsiteX5" fmla="*/ 1390651 w 2272148"/>
                  <a:gd name="connsiteY5" fmla="*/ 1223963 h 1394926"/>
                  <a:gd name="connsiteX6" fmla="*/ 1393032 w 2272148"/>
                  <a:gd name="connsiteY6" fmla="*/ 1243013 h 1394926"/>
                  <a:gd name="connsiteX7" fmla="*/ 1397794 w 2272148"/>
                  <a:gd name="connsiteY7" fmla="*/ 1335882 h 1394926"/>
                  <a:gd name="connsiteX8" fmla="*/ 1400176 w 2272148"/>
                  <a:gd name="connsiteY8" fmla="*/ 1345407 h 1394926"/>
                  <a:gd name="connsiteX9" fmla="*/ 1400176 w 2272148"/>
                  <a:gd name="connsiteY9" fmla="*/ 1390650 h 1394926"/>
                  <a:gd name="connsiteX10" fmla="*/ 1393032 w 2272148"/>
                  <a:gd name="connsiteY10" fmla="*/ 1393032 h 1394926"/>
                  <a:gd name="connsiteX11" fmla="*/ 697707 w 2272148"/>
                  <a:gd name="connsiteY11" fmla="*/ 1383506 h 1394926"/>
                  <a:gd name="connsiteX12" fmla="*/ 697707 w 2272148"/>
                  <a:gd name="connsiteY12" fmla="*/ 692945 h 1394926"/>
                  <a:gd name="connsiteX13" fmla="*/ 2382 w 2272148"/>
                  <a:gd name="connsiteY13" fmla="*/ 692944 h 1394926"/>
                  <a:gd name="connsiteX14" fmla="*/ 1 w 2272148"/>
                  <a:gd name="connsiteY14" fmla="*/ 1 h 1394926"/>
                  <a:gd name="connsiteX0" fmla="*/ 1 w 2243049"/>
                  <a:gd name="connsiteY0" fmla="*/ 1 h 1394926"/>
                  <a:gd name="connsiteX1" fmla="*/ 2088357 w 2243049"/>
                  <a:gd name="connsiteY1" fmla="*/ 0 h 1394926"/>
                  <a:gd name="connsiteX2" fmla="*/ 2088357 w 2243049"/>
                  <a:gd name="connsiteY2" fmla="*/ 683419 h 1394926"/>
                  <a:gd name="connsiteX3" fmla="*/ 1393032 w 2243049"/>
                  <a:gd name="connsiteY3" fmla="*/ 711994 h 1394926"/>
                  <a:gd name="connsiteX4" fmla="*/ 1371601 w 2243049"/>
                  <a:gd name="connsiteY4" fmla="*/ 1145382 h 1394926"/>
                  <a:gd name="connsiteX5" fmla="*/ 1390651 w 2243049"/>
                  <a:gd name="connsiteY5" fmla="*/ 1223963 h 1394926"/>
                  <a:gd name="connsiteX6" fmla="*/ 1393032 w 2243049"/>
                  <a:gd name="connsiteY6" fmla="*/ 1243013 h 1394926"/>
                  <a:gd name="connsiteX7" fmla="*/ 1397794 w 2243049"/>
                  <a:gd name="connsiteY7" fmla="*/ 1335882 h 1394926"/>
                  <a:gd name="connsiteX8" fmla="*/ 1400176 w 2243049"/>
                  <a:gd name="connsiteY8" fmla="*/ 1345407 h 1394926"/>
                  <a:gd name="connsiteX9" fmla="*/ 1400176 w 2243049"/>
                  <a:gd name="connsiteY9" fmla="*/ 1390650 h 1394926"/>
                  <a:gd name="connsiteX10" fmla="*/ 1393032 w 2243049"/>
                  <a:gd name="connsiteY10" fmla="*/ 1393032 h 1394926"/>
                  <a:gd name="connsiteX11" fmla="*/ 697707 w 2243049"/>
                  <a:gd name="connsiteY11" fmla="*/ 1383506 h 1394926"/>
                  <a:gd name="connsiteX12" fmla="*/ 697707 w 2243049"/>
                  <a:gd name="connsiteY12" fmla="*/ 692945 h 1394926"/>
                  <a:gd name="connsiteX13" fmla="*/ 2382 w 2243049"/>
                  <a:gd name="connsiteY13" fmla="*/ 692944 h 1394926"/>
                  <a:gd name="connsiteX14" fmla="*/ 1 w 2243049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711994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8182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8182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71601 w 2088357"/>
                  <a:gd name="connsiteY4" fmla="*/ 1145382 h 1394926"/>
                  <a:gd name="connsiteX5" fmla="*/ 1390651 w 2088357"/>
                  <a:gd name="connsiteY5" fmla="*/ 1223963 h 1394926"/>
                  <a:gd name="connsiteX6" fmla="*/ 1393032 w 2088357"/>
                  <a:gd name="connsiteY6" fmla="*/ 1243013 h 1394926"/>
                  <a:gd name="connsiteX7" fmla="*/ 1397794 w 2088357"/>
                  <a:gd name="connsiteY7" fmla="*/ 1335882 h 1394926"/>
                  <a:gd name="connsiteX8" fmla="*/ 1400176 w 2088357"/>
                  <a:gd name="connsiteY8" fmla="*/ 1345407 h 1394926"/>
                  <a:gd name="connsiteX9" fmla="*/ 1400176 w 2088357"/>
                  <a:gd name="connsiteY9" fmla="*/ 1390650 h 1394926"/>
                  <a:gd name="connsiteX10" fmla="*/ 1393032 w 2088357"/>
                  <a:gd name="connsiteY10" fmla="*/ 1393032 h 1394926"/>
                  <a:gd name="connsiteX11" fmla="*/ 697707 w 2088357"/>
                  <a:gd name="connsiteY11" fmla="*/ 1383506 h 1394926"/>
                  <a:gd name="connsiteX12" fmla="*/ 697707 w 2088357"/>
                  <a:gd name="connsiteY12" fmla="*/ 692945 h 1394926"/>
                  <a:gd name="connsiteX13" fmla="*/ 2382 w 2088357"/>
                  <a:gd name="connsiteY13" fmla="*/ 692944 h 1394926"/>
                  <a:gd name="connsiteX14" fmla="*/ 1 w 2088357"/>
                  <a:gd name="connsiteY14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0651 w 2088357"/>
                  <a:gd name="connsiteY4" fmla="*/ 1223963 h 1394926"/>
                  <a:gd name="connsiteX5" fmla="*/ 1393032 w 2088357"/>
                  <a:gd name="connsiteY5" fmla="*/ 1243013 h 1394926"/>
                  <a:gd name="connsiteX6" fmla="*/ 1397794 w 2088357"/>
                  <a:gd name="connsiteY6" fmla="*/ 1335882 h 1394926"/>
                  <a:gd name="connsiteX7" fmla="*/ 1400176 w 2088357"/>
                  <a:gd name="connsiteY7" fmla="*/ 1345407 h 1394926"/>
                  <a:gd name="connsiteX8" fmla="*/ 1400176 w 2088357"/>
                  <a:gd name="connsiteY8" fmla="*/ 1390650 h 1394926"/>
                  <a:gd name="connsiteX9" fmla="*/ 1393032 w 2088357"/>
                  <a:gd name="connsiteY9" fmla="*/ 1393032 h 1394926"/>
                  <a:gd name="connsiteX10" fmla="*/ 697707 w 2088357"/>
                  <a:gd name="connsiteY10" fmla="*/ 1383506 h 1394926"/>
                  <a:gd name="connsiteX11" fmla="*/ 697707 w 2088357"/>
                  <a:gd name="connsiteY11" fmla="*/ 692945 h 1394926"/>
                  <a:gd name="connsiteX12" fmla="*/ 2382 w 2088357"/>
                  <a:gd name="connsiteY12" fmla="*/ 692944 h 1394926"/>
                  <a:gd name="connsiteX13" fmla="*/ 1 w 2088357"/>
                  <a:gd name="connsiteY13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3032 w 2088357"/>
                  <a:gd name="connsiteY4" fmla="*/ 1243013 h 1394926"/>
                  <a:gd name="connsiteX5" fmla="*/ 1397794 w 2088357"/>
                  <a:gd name="connsiteY5" fmla="*/ 1335882 h 1394926"/>
                  <a:gd name="connsiteX6" fmla="*/ 1400176 w 2088357"/>
                  <a:gd name="connsiteY6" fmla="*/ 1345407 h 1394926"/>
                  <a:gd name="connsiteX7" fmla="*/ 1400176 w 2088357"/>
                  <a:gd name="connsiteY7" fmla="*/ 1390650 h 1394926"/>
                  <a:gd name="connsiteX8" fmla="*/ 1393032 w 2088357"/>
                  <a:gd name="connsiteY8" fmla="*/ 1393032 h 1394926"/>
                  <a:gd name="connsiteX9" fmla="*/ 697707 w 2088357"/>
                  <a:gd name="connsiteY9" fmla="*/ 1383506 h 1394926"/>
                  <a:gd name="connsiteX10" fmla="*/ 697707 w 2088357"/>
                  <a:gd name="connsiteY10" fmla="*/ 692945 h 1394926"/>
                  <a:gd name="connsiteX11" fmla="*/ 2382 w 2088357"/>
                  <a:gd name="connsiteY11" fmla="*/ 692944 h 1394926"/>
                  <a:gd name="connsiteX12" fmla="*/ 1 w 2088357"/>
                  <a:gd name="connsiteY12" fmla="*/ 1 h 1394926"/>
                  <a:gd name="connsiteX0" fmla="*/ 1 w 2088357"/>
                  <a:gd name="connsiteY0" fmla="*/ 1 h 1394926"/>
                  <a:gd name="connsiteX1" fmla="*/ 2088357 w 2088357"/>
                  <a:gd name="connsiteY1" fmla="*/ 0 h 1394926"/>
                  <a:gd name="connsiteX2" fmla="*/ 2088357 w 2088357"/>
                  <a:gd name="connsiteY2" fmla="*/ 683419 h 1394926"/>
                  <a:gd name="connsiteX3" fmla="*/ 1393032 w 2088357"/>
                  <a:gd name="connsiteY3" fmla="*/ 685800 h 1394926"/>
                  <a:gd name="connsiteX4" fmla="*/ 1397794 w 2088357"/>
                  <a:gd name="connsiteY4" fmla="*/ 1335882 h 1394926"/>
                  <a:gd name="connsiteX5" fmla="*/ 1400176 w 2088357"/>
                  <a:gd name="connsiteY5" fmla="*/ 1345407 h 1394926"/>
                  <a:gd name="connsiteX6" fmla="*/ 1400176 w 2088357"/>
                  <a:gd name="connsiteY6" fmla="*/ 1390650 h 1394926"/>
                  <a:gd name="connsiteX7" fmla="*/ 1393032 w 2088357"/>
                  <a:gd name="connsiteY7" fmla="*/ 1393032 h 1394926"/>
                  <a:gd name="connsiteX8" fmla="*/ 697707 w 2088357"/>
                  <a:gd name="connsiteY8" fmla="*/ 1383506 h 1394926"/>
                  <a:gd name="connsiteX9" fmla="*/ 697707 w 2088357"/>
                  <a:gd name="connsiteY9" fmla="*/ 692945 h 1394926"/>
                  <a:gd name="connsiteX10" fmla="*/ 2382 w 2088357"/>
                  <a:gd name="connsiteY10" fmla="*/ 692944 h 1394926"/>
                  <a:gd name="connsiteX11" fmla="*/ 1 w 2088357"/>
                  <a:gd name="connsiteY11" fmla="*/ 1 h 1394926"/>
                  <a:gd name="connsiteX0" fmla="*/ 1 w 2088357"/>
                  <a:gd name="connsiteY0" fmla="*/ 1 h 1403996"/>
                  <a:gd name="connsiteX1" fmla="*/ 2088357 w 2088357"/>
                  <a:gd name="connsiteY1" fmla="*/ 0 h 1403996"/>
                  <a:gd name="connsiteX2" fmla="*/ 2088357 w 2088357"/>
                  <a:gd name="connsiteY2" fmla="*/ 683419 h 1403996"/>
                  <a:gd name="connsiteX3" fmla="*/ 1393032 w 2088357"/>
                  <a:gd name="connsiteY3" fmla="*/ 685800 h 1403996"/>
                  <a:gd name="connsiteX4" fmla="*/ 1397794 w 2088357"/>
                  <a:gd name="connsiteY4" fmla="*/ 1335882 h 1403996"/>
                  <a:gd name="connsiteX5" fmla="*/ 1400176 w 2088357"/>
                  <a:gd name="connsiteY5" fmla="*/ 1390650 h 1403996"/>
                  <a:gd name="connsiteX6" fmla="*/ 1393032 w 2088357"/>
                  <a:gd name="connsiteY6" fmla="*/ 1393032 h 1403996"/>
                  <a:gd name="connsiteX7" fmla="*/ 697707 w 2088357"/>
                  <a:gd name="connsiteY7" fmla="*/ 1383506 h 1403996"/>
                  <a:gd name="connsiteX8" fmla="*/ 697707 w 2088357"/>
                  <a:gd name="connsiteY8" fmla="*/ 692945 h 1403996"/>
                  <a:gd name="connsiteX9" fmla="*/ 2382 w 2088357"/>
                  <a:gd name="connsiteY9" fmla="*/ 692944 h 1403996"/>
                  <a:gd name="connsiteX10" fmla="*/ 1 w 2088357"/>
                  <a:gd name="connsiteY10" fmla="*/ 1 h 1403996"/>
                  <a:gd name="connsiteX0" fmla="*/ 1 w 2088357"/>
                  <a:gd name="connsiteY0" fmla="*/ 1 h 1443665"/>
                  <a:gd name="connsiteX1" fmla="*/ 2088357 w 2088357"/>
                  <a:gd name="connsiteY1" fmla="*/ 0 h 1443665"/>
                  <a:gd name="connsiteX2" fmla="*/ 2088357 w 2088357"/>
                  <a:gd name="connsiteY2" fmla="*/ 683419 h 1443665"/>
                  <a:gd name="connsiteX3" fmla="*/ 1393032 w 2088357"/>
                  <a:gd name="connsiteY3" fmla="*/ 685800 h 1443665"/>
                  <a:gd name="connsiteX4" fmla="*/ 1400176 w 2088357"/>
                  <a:gd name="connsiteY4" fmla="*/ 1390650 h 1443665"/>
                  <a:gd name="connsiteX5" fmla="*/ 1393032 w 2088357"/>
                  <a:gd name="connsiteY5" fmla="*/ 1393032 h 1443665"/>
                  <a:gd name="connsiteX6" fmla="*/ 697707 w 2088357"/>
                  <a:gd name="connsiteY6" fmla="*/ 1383506 h 1443665"/>
                  <a:gd name="connsiteX7" fmla="*/ 697707 w 2088357"/>
                  <a:gd name="connsiteY7" fmla="*/ 692945 h 1443665"/>
                  <a:gd name="connsiteX8" fmla="*/ 2382 w 2088357"/>
                  <a:gd name="connsiteY8" fmla="*/ 692944 h 1443665"/>
                  <a:gd name="connsiteX9" fmla="*/ 1 w 2088357"/>
                  <a:gd name="connsiteY9" fmla="*/ 1 h 1443665"/>
                  <a:gd name="connsiteX0" fmla="*/ 1 w 2088357"/>
                  <a:gd name="connsiteY0" fmla="*/ 1 h 1443012"/>
                  <a:gd name="connsiteX1" fmla="*/ 2088357 w 2088357"/>
                  <a:gd name="connsiteY1" fmla="*/ 0 h 1443012"/>
                  <a:gd name="connsiteX2" fmla="*/ 2088357 w 2088357"/>
                  <a:gd name="connsiteY2" fmla="*/ 683419 h 1443012"/>
                  <a:gd name="connsiteX3" fmla="*/ 1393032 w 2088357"/>
                  <a:gd name="connsiteY3" fmla="*/ 685800 h 1443012"/>
                  <a:gd name="connsiteX4" fmla="*/ 1393032 w 2088357"/>
                  <a:gd name="connsiteY4" fmla="*/ 1393032 h 1443012"/>
                  <a:gd name="connsiteX5" fmla="*/ 697707 w 2088357"/>
                  <a:gd name="connsiteY5" fmla="*/ 1383506 h 1443012"/>
                  <a:gd name="connsiteX6" fmla="*/ 697707 w 2088357"/>
                  <a:gd name="connsiteY6" fmla="*/ 692945 h 1443012"/>
                  <a:gd name="connsiteX7" fmla="*/ 2382 w 2088357"/>
                  <a:gd name="connsiteY7" fmla="*/ 692944 h 1443012"/>
                  <a:gd name="connsiteX8" fmla="*/ 1 w 2088357"/>
                  <a:gd name="connsiteY8" fmla="*/ 1 h 1443012"/>
                  <a:gd name="connsiteX0" fmla="*/ 1 w 2088357"/>
                  <a:gd name="connsiteY0" fmla="*/ 1 h 1443012"/>
                  <a:gd name="connsiteX1" fmla="*/ 2088357 w 2088357"/>
                  <a:gd name="connsiteY1" fmla="*/ 0 h 1443012"/>
                  <a:gd name="connsiteX2" fmla="*/ 2088357 w 2088357"/>
                  <a:gd name="connsiteY2" fmla="*/ 683419 h 1443012"/>
                  <a:gd name="connsiteX3" fmla="*/ 1393032 w 2088357"/>
                  <a:gd name="connsiteY3" fmla="*/ 685800 h 1443012"/>
                  <a:gd name="connsiteX4" fmla="*/ 1393032 w 2088357"/>
                  <a:gd name="connsiteY4" fmla="*/ 1393032 h 1443012"/>
                  <a:gd name="connsiteX5" fmla="*/ 697707 w 2088357"/>
                  <a:gd name="connsiteY5" fmla="*/ 1383506 h 1443012"/>
                  <a:gd name="connsiteX6" fmla="*/ 697707 w 2088357"/>
                  <a:gd name="connsiteY6" fmla="*/ 692945 h 1443012"/>
                  <a:gd name="connsiteX7" fmla="*/ 2382 w 2088357"/>
                  <a:gd name="connsiteY7" fmla="*/ 692944 h 1443012"/>
                  <a:gd name="connsiteX8" fmla="*/ 1 w 2088357"/>
                  <a:gd name="connsiteY8" fmla="*/ 1 h 1443012"/>
                  <a:gd name="connsiteX0" fmla="*/ 1 w 2088357"/>
                  <a:gd name="connsiteY0" fmla="*/ 1 h 1393032"/>
                  <a:gd name="connsiteX1" fmla="*/ 2088357 w 2088357"/>
                  <a:gd name="connsiteY1" fmla="*/ 0 h 1393032"/>
                  <a:gd name="connsiteX2" fmla="*/ 2088357 w 2088357"/>
                  <a:gd name="connsiteY2" fmla="*/ 683419 h 1393032"/>
                  <a:gd name="connsiteX3" fmla="*/ 1393032 w 2088357"/>
                  <a:gd name="connsiteY3" fmla="*/ 685800 h 1393032"/>
                  <a:gd name="connsiteX4" fmla="*/ 1393032 w 2088357"/>
                  <a:gd name="connsiteY4" fmla="*/ 1393032 h 1393032"/>
                  <a:gd name="connsiteX5" fmla="*/ 697707 w 2088357"/>
                  <a:gd name="connsiteY5" fmla="*/ 1383506 h 1393032"/>
                  <a:gd name="connsiteX6" fmla="*/ 697707 w 2088357"/>
                  <a:gd name="connsiteY6" fmla="*/ 692945 h 1393032"/>
                  <a:gd name="connsiteX7" fmla="*/ 2382 w 2088357"/>
                  <a:gd name="connsiteY7" fmla="*/ 692944 h 1393032"/>
                  <a:gd name="connsiteX8" fmla="*/ 1 w 2088357"/>
                  <a:gd name="connsiteY8" fmla="*/ 1 h 1393032"/>
                  <a:gd name="connsiteX0" fmla="*/ 1 w 2088357"/>
                  <a:gd name="connsiteY0" fmla="*/ 1 h 1383636"/>
                  <a:gd name="connsiteX1" fmla="*/ 2088357 w 2088357"/>
                  <a:gd name="connsiteY1" fmla="*/ 0 h 1383636"/>
                  <a:gd name="connsiteX2" fmla="*/ 2088357 w 2088357"/>
                  <a:gd name="connsiteY2" fmla="*/ 683419 h 1383636"/>
                  <a:gd name="connsiteX3" fmla="*/ 1393032 w 2088357"/>
                  <a:gd name="connsiteY3" fmla="*/ 685800 h 1383636"/>
                  <a:gd name="connsiteX4" fmla="*/ 1366838 w 2088357"/>
                  <a:gd name="connsiteY4" fmla="*/ 1335882 h 1383636"/>
                  <a:gd name="connsiteX5" fmla="*/ 697707 w 2088357"/>
                  <a:gd name="connsiteY5" fmla="*/ 1383506 h 1383636"/>
                  <a:gd name="connsiteX6" fmla="*/ 697707 w 2088357"/>
                  <a:gd name="connsiteY6" fmla="*/ 692945 h 1383636"/>
                  <a:gd name="connsiteX7" fmla="*/ 2382 w 2088357"/>
                  <a:gd name="connsiteY7" fmla="*/ 692944 h 1383636"/>
                  <a:gd name="connsiteX8" fmla="*/ 1 w 2088357"/>
                  <a:gd name="connsiteY8" fmla="*/ 1 h 1383636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8270"/>
                  <a:gd name="connsiteX1" fmla="*/ 2088357 w 2088357"/>
                  <a:gd name="connsiteY1" fmla="*/ 0 h 1388270"/>
                  <a:gd name="connsiteX2" fmla="*/ 2088357 w 2088357"/>
                  <a:gd name="connsiteY2" fmla="*/ 683419 h 1388270"/>
                  <a:gd name="connsiteX3" fmla="*/ 1393032 w 2088357"/>
                  <a:gd name="connsiteY3" fmla="*/ 685800 h 1388270"/>
                  <a:gd name="connsiteX4" fmla="*/ 1393031 w 2088357"/>
                  <a:gd name="connsiteY4" fmla="*/ 1388270 h 1388270"/>
                  <a:gd name="connsiteX5" fmla="*/ 697707 w 2088357"/>
                  <a:gd name="connsiteY5" fmla="*/ 1383506 h 1388270"/>
                  <a:gd name="connsiteX6" fmla="*/ 697707 w 2088357"/>
                  <a:gd name="connsiteY6" fmla="*/ 692945 h 1388270"/>
                  <a:gd name="connsiteX7" fmla="*/ 2382 w 2088357"/>
                  <a:gd name="connsiteY7" fmla="*/ 692944 h 1388270"/>
                  <a:gd name="connsiteX8" fmla="*/ 1 w 2088357"/>
                  <a:gd name="connsiteY8" fmla="*/ 1 h 1388270"/>
                  <a:gd name="connsiteX0" fmla="*/ 1 w 2088357"/>
                  <a:gd name="connsiteY0" fmla="*/ 1 h 1384250"/>
                  <a:gd name="connsiteX1" fmla="*/ 2088357 w 2088357"/>
                  <a:gd name="connsiteY1" fmla="*/ 0 h 1384250"/>
                  <a:gd name="connsiteX2" fmla="*/ 2088357 w 2088357"/>
                  <a:gd name="connsiteY2" fmla="*/ 683419 h 1384250"/>
                  <a:gd name="connsiteX3" fmla="*/ 1393032 w 2088357"/>
                  <a:gd name="connsiteY3" fmla="*/ 685800 h 1384250"/>
                  <a:gd name="connsiteX4" fmla="*/ 1393031 w 2088357"/>
                  <a:gd name="connsiteY4" fmla="*/ 1383507 h 1384250"/>
                  <a:gd name="connsiteX5" fmla="*/ 697707 w 2088357"/>
                  <a:gd name="connsiteY5" fmla="*/ 1383506 h 1384250"/>
                  <a:gd name="connsiteX6" fmla="*/ 697707 w 2088357"/>
                  <a:gd name="connsiteY6" fmla="*/ 692945 h 1384250"/>
                  <a:gd name="connsiteX7" fmla="*/ 2382 w 2088357"/>
                  <a:gd name="connsiteY7" fmla="*/ 692944 h 1384250"/>
                  <a:gd name="connsiteX8" fmla="*/ 1 w 2088357"/>
                  <a:gd name="connsiteY8" fmla="*/ 1 h 1384250"/>
                  <a:gd name="connsiteX0" fmla="*/ 1 w 2088357"/>
                  <a:gd name="connsiteY0" fmla="*/ 1 h 1384466"/>
                  <a:gd name="connsiteX1" fmla="*/ 2088357 w 2088357"/>
                  <a:gd name="connsiteY1" fmla="*/ 0 h 1384466"/>
                  <a:gd name="connsiteX2" fmla="*/ 2088357 w 2088357"/>
                  <a:gd name="connsiteY2" fmla="*/ 683419 h 1384466"/>
                  <a:gd name="connsiteX3" fmla="*/ 1393032 w 2088357"/>
                  <a:gd name="connsiteY3" fmla="*/ 685800 h 1384466"/>
                  <a:gd name="connsiteX4" fmla="*/ 1393031 w 2088357"/>
                  <a:gd name="connsiteY4" fmla="*/ 1383507 h 1384466"/>
                  <a:gd name="connsiteX5" fmla="*/ 697707 w 2088357"/>
                  <a:gd name="connsiteY5" fmla="*/ 1383506 h 1384466"/>
                  <a:gd name="connsiteX6" fmla="*/ 697707 w 2088357"/>
                  <a:gd name="connsiteY6" fmla="*/ 692945 h 1384466"/>
                  <a:gd name="connsiteX7" fmla="*/ 2382 w 2088357"/>
                  <a:gd name="connsiteY7" fmla="*/ 692944 h 1384466"/>
                  <a:gd name="connsiteX8" fmla="*/ 1 w 2088357"/>
                  <a:gd name="connsiteY8" fmla="*/ 1 h 1384466"/>
                  <a:gd name="connsiteX0" fmla="*/ 1 w 2088357"/>
                  <a:gd name="connsiteY0" fmla="*/ 1 h 1385889"/>
                  <a:gd name="connsiteX1" fmla="*/ 2088357 w 2088357"/>
                  <a:gd name="connsiteY1" fmla="*/ 0 h 1385889"/>
                  <a:gd name="connsiteX2" fmla="*/ 2088357 w 2088357"/>
                  <a:gd name="connsiteY2" fmla="*/ 683419 h 1385889"/>
                  <a:gd name="connsiteX3" fmla="*/ 1393032 w 2088357"/>
                  <a:gd name="connsiteY3" fmla="*/ 685800 h 1385889"/>
                  <a:gd name="connsiteX4" fmla="*/ 1390650 w 2088357"/>
                  <a:gd name="connsiteY4" fmla="*/ 1385889 h 1385889"/>
                  <a:gd name="connsiteX5" fmla="*/ 697707 w 2088357"/>
                  <a:gd name="connsiteY5" fmla="*/ 1383506 h 1385889"/>
                  <a:gd name="connsiteX6" fmla="*/ 697707 w 2088357"/>
                  <a:gd name="connsiteY6" fmla="*/ 692945 h 1385889"/>
                  <a:gd name="connsiteX7" fmla="*/ 2382 w 2088357"/>
                  <a:gd name="connsiteY7" fmla="*/ 692944 h 1385889"/>
                  <a:gd name="connsiteX8" fmla="*/ 1 w 2088357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83419 h 1385889"/>
                  <a:gd name="connsiteX3" fmla="*/ 1393032 w 2089591"/>
                  <a:gd name="connsiteY3" fmla="*/ 6858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858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  <a:gd name="connsiteX0" fmla="*/ 1 w 2089591"/>
                  <a:gd name="connsiteY0" fmla="*/ 1 h 1385889"/>
                  <a:gd name="connsiteX1" fmla="*/ 2088357 w 2089591"/>
                  <a:gd name="connsiteY1" fmla="*/ 0 h 1385889"/>
                  <a:gd name="connsiteX2" fmla="*/ 2088357 w 2089591"/>
                  <a:gd name="connsiteY2" fmla="*/ 696119 h 1385889"/>
                  <a:gd name="connsiteX3" fmla="*/ 1393032 w 2089591"/>
                  <a:gd name="connsiteY3" fmla="*/ 698500 h 1385889"/>
                  <a:gd name="connsiteX4" fmla="*/ 1390650 w 2089591"/>
                  <a:gd name="connsiteY4" fmla="*/ 1385889 h 1385889"/>
                  <a:gd name="connsiteX5" fmla="*/ 697707 w 2089591"/>
                  <a:gd name="connsiteY5" fmla="*/ 1383506 h 1385889"/>
                  <a:gd name="connsiteX6" fmla="*/ 697707 w 2089591"/>
                  <a:gd name="connsiteY6" fmla="*/ 692945 h 1385889"/>
                  <a:gd name="connsiteX7" fmla="*/ 2382 w 2089591"/>
                  <a:gd name="connsiteY7" fmla="*/ 692944 h 1385889"/>
                  <a:gd name="connsiteX8" fmla="*/ 1 w 2089591"/>
                  <a:gd name="connsiteY8" fmla="*/ 1 h 138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9591" h="1385889">
                    <a:moveTo>
                      <a:pt x="1" y="1"/>
                    </a:moveTo>
                    <a:lnTo>
                      <a:pt x="2088357" y="0"/>
                    </a:lnTo>
                    <a:cubicBezTo>
                      <a:pt x="2091134" y="279003"/>
                      <a:pt x="2088357" y="354409"/>
                      <a:pt x="2088357" y="696119"/>
                    </a:cubicBezTo>
                    <a:lnTo>
                      <a:pt x="1393032" y="698500"/>
                    </a:lnTo>
                    <a:cubicBezTo>
                      <a:pt x="1393826" y="933451"/>
                      <a:pt x="1389857" y="1176737"/>
                      <a:pt x="1390650" y="1385889"/>
                    </a:cubicBezTo>
                    <a:cubicBezTo>
                      <a:pt x="1229518" y="1383110"/>
                      <a:pt x="929482" y="1386681"/>
                      <a:pt x="697707" y="1383506"/>
                    </a:cubicBezTo>
                    <a:cubicBezTo>
                      <a:pt x="696517" y="1267222"/>
                      <a:pt x="694929" y="845345"/>
                      <a:pt x="697707" y="692945"/>
                    </a:cubicBezTo>
                    <a:cubicBezTo>
                      <a:pt x="515542" y="690564"/>
                      <a:pt x="263128" y="692944"/>
                      <a:pt x="2382" y="692944"/>
                    </a:cubicBezTo>
                    <a:cubicBezTo>
                      <a:pt x="3176" y="563166"/>
                      <a:pt x="0" y="160338"/>
                      <a:pt x="1" y="1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 rot="16200000">
                <a:off x="4666109" y="4338835"/>
                <a:ext cx="838213" cy="916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F0"/>
                    </a:solidFill>
                  </a:rPr>
                  <a:t>T</a:t>
                </a:r>
                <a:endParaRPr lang="nl-NL" sz="16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78" name="Right Arrow 177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2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23" name="5-Point Star 22"/>
          <p:cNvSpPr/>
          <p:nvPr/>
        </p:nvSpPr>
        <p:spPr bwMode="auto">
          <a:xfrm>
            <a:off x="7567319" y="5114632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6962890" y="3608088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6241555" y="4109142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471790" y="5225504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1358951" y="4122789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9" name="Picture 2" descr="D:\TUD\MyCV\2015-01-05_ISO-Award-DocentVanHetJaar2015\__speech-drafts\_images\podium_winners_top-student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2" y="3501332"/>
            <a:ext cx="2773584" cy="20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5-Point Star 62"/>
          <p:cNvSpPr/>
          <p:nvPr/>
        </p:nvSpPr>
        <p:spPr bwMode="auto">
          <a:xfrm>
            <a:off x="4636662" y="3166368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7" name="5-Point Star 66"/>
          <p:cNvSpPr/>
          <p:nvPr/>
        </p:nvSpPr>
        <p:spPr bwMode="auto">
          <a:xfrm>
            <a:off x="6962890" y="84622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8" name="5-Point Star 67"/>
          <p:cNvSpPr/>
          <p:nvPr/>
        </p:nvSpPr>
        <p:spPr bwMode="auto">
          <a:xfrm>
            <a:off x="5614147" y="1347281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5-Point Star 68"/>
          <p:cNvSpPr/>
          <p:nvPr/>
        </p:nvSpPr>
        <p:spPr bwMode="auto">
          <a:xfrm>
            <a:off x="2840563" y="1134519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5-Point Star 69"/>
          <p:cNvSpPr/>
          <p:nvPr/>
        </p:nvSpPr>
        <p:spPr bwMode="auto">
          <a:xfrm>
            <a:off x="476818" y="3340795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4054" y="5336274"/>
            <a:ext cx="1787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000" dirty="0" smtClean="0">
                <a:solidFill>
                  <a:srgbClr val="B2B2B2"/>
                </a:solidFill>
              </a:rPr>
              <a:t>Lumaxart Trophy Winner</a:t>
            </a:r>
            <a:endParaRPr lang="nl-NL" sz="1000" dirty="0">
              <a:solidFill>
                <a:srgbClr val="B2B2B2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765111" y="604903"/>
            <a:ext cx="7505830" cy="1428459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Gamification as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&amp; intuition, mechanics &amp; dynamics, 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ight Arrow 18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98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rtoon_g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821" y="1225550"/>
            <a:ext cx="3480179" cy="40670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206484"/>
            <a:ext cx="8588415" cy="1066800"/>
          </a:xfrm>
        </p:spPr>
        <p:txBody>
          <a:bodyPr/>
          <a:lstStyle/>
          <a:p>
            <a:r>
              <a:rPr lang="en-US" dirty="0" smtClean="0"/>
              <a:t>We’re In This Together (My Answer)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033538"/>
            <a:ext cx="7942716" cy="5070764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New generation of students</a:t>
            </a:r>
          </a:p>
          <a:p>
            <a:pPr lvl="1"/>
            <a:endParaRPr lang="en-US" sz="2200" dirty="0" smtClean="0"/>
          </a:p>
          <a:p>
            <a:endParaRPr lang="en-US" sz="2400" dirty="0" smtClean="0"/>
          </a:p>
          <a:p>
            <a:r>
              <a:rPr lang="en-US" sz="2400" dirty="0" smtClean="0"/>
              <a:t>New types of students, </a:t>
            </a:r>
            <a:br>
              <a:rPr lang="en-US" sz="2400" dirty="0" smtClean="0"/>
            </a:br>
            <a:r>
              <a:rPr lang="en-US" sz="2400" dirty="0" smtClean="0"/>
              <a:t>especially multi-</a:t>
            </a:r>
            <a:r>
              <a:rPr lang="en-US" sz="2400" dirty="0" err="1" smtClean="0"/>
              <a:t>culti</a:t>
            </a:r>
            <a:endParaRPr lang="en-US" sz="2400" dirty="0" smtClean="0"/>
          </a:p>
          <a:p>
            <a:pPr lvl="1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400" dirty="0" smtClean="0"/>
              <a:t>It’s not you, it’s me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New ambition of our faculty, </a:t>
            </a:r>
            <a:br>
              <a:rPr lang="en-US" sz="2400" dirty="0" smtClean="0"/>
            </a:br>
            <a:r>
              <a:rPr lang="en-US" sz="2200" dirty="0" smtClean="0"/>
              <a:t>but cannot select students</a:t>
            </a:r>
            <a:endParaRPr lang="en-US" sz="24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83560" y="2482248"/>
            <a:ext cx="8677275" cy="2205500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challenges for the future?</a:t>
            </a:r>
          </a:p>
          <a:p>
            <a:pPr algn="ctr"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student counts!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student is different!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1116" y="5304675"/>
            <a:ext cx="3452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solidFill>
                  <a:srgbClr val="B2B2B2"/>
                </a:solidFill>
              </a:rPr>
              <a:t>https://quotablequoteunquote.files.wordpress.com/2008/08/walkingcomputergeek.jpg</a:t>
            </a:r>
            <a:endParaRPr lang="nl-NL" sz="1000" dirty="0">
              <a:solidFill>
                <a:srgbClr val="B2B2B2"/>
              </a:solidFill>
            </a:endParaRPr>
          </a:p>
        </p:txBody>
      </p:sp>
      <p:sp>
        <p:nvSpPr>
          <p:cNvPr id="10" name="Right Arrow 9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Framework for Gamification in Higher Education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828799"/>
            <a:ext cx="7138987" cy="39202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Decide on Learning Objectives and related content.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Describe the perfect student.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Design the </a:t>
            </a:r>
            <a:r>
              <a:rPr lang="en-GB" dirty="0" err="1" smtClean="0">
                <a:solidFill>
                  <a:srgbClr val="00B0F0"/>
                </a:solidFill>
              </a:rPr>
              <a:t>gamified</a:t>
            </a:r>
            <a:r>
              <a:rPr lang="en-GB" dirty="0" smtClean="0">
                <a:solidFill>
                  <a:srgbClr val="00B0F0"/>
                </a:solidFill>
              </a:rPr>
              <a:t> experience.</a:t>
            </a:r>
          </a:p>
          <a:p>
            <a:pPr marL="838200" lvl="1" indent="-457200"/>
            <a:r>
              <a:rPr lang="en-GB" dirty="0" smtClean="0"/>
              <a:t>Focus on the Mechanics-Dynamics-Aesthetics Framework</a:t>
            </a:r>
          </a:p>
          <a:p>
            <a:pPr marL="838200" lvl="1" indent="-457200"/>
            <a:r>
              <a:rPr lang="en-GB" dirty="0" smtClean="0"/>
              <a:t>Focus on Mechanics and Dynamics</a:t>
            </a:r>
          </a:p>
          <a:p>
            <a:pPr marL="838200" lvl="1" indent="-457200"/>
            <a:r>
              <a:rPr lang="en-GB" dirty="0" smtClean="0"/>
              <a:t>Focus on Assessment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Playtest your design and check for fun!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Operate your </a:t>
            </a:r>
            <a:r>
              <a:rPr lang="en-GB" dirty="0" err="1" smtClean="0">
                <a:solidFill>
                  <a:srgbClr val="00B0F0"/>
                </a:solidFill>
              </a:rPr>
              <a:t>gamified</a:t>
            </a:r>
            <a:r>
              <a:rPr lang="en-GB" dirty="0" smtClean="0">
                <a:solidFill>
                  <a:srgbClr val="00B0F0"/>
                </a:solidFill>
              </a:rPr>
              <a:t> course.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903838" y="5156457"/>
            <a:ext cx="4077929" cy="897388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Gamification works!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611188" y="72570"/>
            <a:ext cx="8532812" cy="1371600"/>
          </a:xfrm>
        </p:spPr>
        <p:txBody>
          <a:bodyPr tIns="45720" bIns="45720"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Thanks from our team.</a:t>
            </a:r>
          </a:p>
        </p:txBody>
      </p:sp>
      <p:sp>
        <p:nvSpPr>
          <p:cNvPr id="94217" name="TextBox 15"/>
          <p:cNvSpPr txBox="1">
            <a:spLocks noChangeArrowheads="1"/>
          </p:cNvSpPr>
          <p:nvPr/>
        </p:nvSpPr>
        <p:spPr bwMode="auto">
          <a:xfrm>
            <a:off x="6162675" y="550863"/>
            <a:ext cx="184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/>
          </a:p>
          <a:p>
            <a:pPr eaLnBrk="0" hangingPunct="0"/>
            <a:endParaRPr lang="en-US" sz="1800"/>
          </a:p>
        </p:txBody>
      </p:sp>
      <p:grpSp>
        <p:nvGrpSpPr>
          <p:cNvPr id="5" name="Group 282"/>
          <p:cNvGrpSpPr>
            <a:grpSpLocks/>
          </p:cNvGrpSpPr>
          <p:nvPr/>
        </p:nvGrpSpPr>
        <p:grpSpPr bwMode="auto">
          <a:xfrm>
            <a:off x="3739082" y="2398363"/>
            <a:ext cx="1784350" cy="2536648"/>
            <a:chOff x="3095625" y="1005581"/>
            <a:chExt cx="1785038" cy="2536353"/>
          </a:xfrm>
        </p:grpSpPr>
        <p:pic>
          <p:nvPicPr>
            <p:cNvPr id="29" name="Picture 16" descr="ana_stars_smaller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6721" y="1005581"/>
              <a:ext cx="1305319" cy="137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3095625" y="2372519"/>
              <a:ext cx="1785038" cy="116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Ana Lucia </a:t>
              </a:r>
              <a:r>
                <a:rPr lang="en-US" sz="1400" dirty="0" err="1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Varbanescu</a:t>
              </a:r>
              <a:endParaRPr lang="en-US" sz="1400" dirty="0" smtClean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400" dirty="0" smtClean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Gamification Professor</a:t>
              </a:r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" name="Group 289"/>
          <p:cNvGrpSpPr>
            <a:grpSpLocks/>
          </p:cNvGrpSpPr>
          <p:nvPr/>
        </p:nvGrpSpPr>
        <p:grpSpPr bwMode="auto">
          <a:xfrm>
            <a:off x="600195" y="2398363"/>
            <a:ext cx="1661031" cy="2527402"/>
            <a:chOff x="218615" y="1014253"/>
            <a:chExt cx="1662667" cy="2528174"/>
          </a:xfrm>
        </p:grpSpPr>
        <p:grpSp>
          <p:nvGrpSpPr>
            <p:cNvPr id="7" name="Group 287"/>
            <p:cNvGrpSpPr>
              <a:grpSpLocks/>
            </p:cNvGrpSpPr>
            <p:nvPr/>
          </p:nvGrpSpPr>
          <p:grpSpPr bwMode="auto">
            <a:xfrm>
              <a:off x="218615" y="1381919"/>
              <a:ext cx="1662667" cy="2160508"/>
              <a:chOff x="218615" y="1381919"/>
              <a:chExt cx="1662667" cy="2160508"/>
            </a:xfrm>
          </p:grpSpPr>
          <p:sp>
            <p:nvSpPr>
              <p:cNvPr id="34" name="TextBox 19"/>
              <p:cNvSpPr txBox="1">
                <a:spLocks noChangeArrowheads="1"/>
              </p:cNvSpPr>
              <p:nvPr/>
            </p:nvSpPr>
            <p:spPr bwMode="auto">
              <a:xfrm>
                <a:off x="218615" y="2372519"/>
                <a:ext cx="1662667" cy="1169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33CC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Alexandru </a:t>
                </a:r>
                <a:r>
                  <a:rPr lang="en-US" sz="1400" dirty="0" smtClean="0">
                    <a:solidFill>
                      <a:srgbClr val="33CC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Iosup</a:t>
                </a:r>
              </a:p>
              <a:p>
                <a:pPr algn="ctr"/>
                <a:endPara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33CC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Gamification</a:t>
                </a:r>
                <a:br>
                  <a:rPr lang="en-US" sz="1400" dirty="0" smtClean="0">
                    <a:solidFill>
                      <a:srgbClr val="33CC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US" sz="1400" dirty="0" smtClean="0">
                    <a:solidFill>
                      <a:srgbClr val="33CC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Researcher &amp;</a:t>
                </a:r>
              </a:p>
              <a:p>
                <a:pPr algn="ctr"/>
                <a:r>
                  <a:rPr lang="en-US" sz="1400" dirty="0" smtClean="0">
                    <a:solidFill>
                      <a:srgbClr val="33CC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Professor</a:t>
                </a:r>
                <a:endParaRPr lang="en-US" sz="1400" dirty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5" name="Picture 341" descr="C:\Users\Alex\Downloads\0004_2012_10_05_BSR_foto_Ernst_van_Deursen_427x593px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20797" y="1381919"/>
                <a:ext cx="658304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" name="Picture 342" descr="C:\Users\Alex\Downloads\0004_2012_10_05_BSR_foto_Ernst_van_Deursen_396x484px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32344" y="1014253"/>
              <a:ext cx="1122426" cy="137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2313106" y="2398363"/>
            <a:ext cx="1374094" cy="2525795"/>
            <a:chOff x="2551119" y="1617043"/>
            <a:chExt cx="1374094" cy="2525795"/>
          </a:xfrm>
        </p:grpSpPr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2551119" y="2973287"/>
              <a:ext cx="1374094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Otto </a:t>
              </a:r>
              <a:r>
                <a:rPr lang="en-US" sz="1400" dirty="0" err="1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Visser</a:t>
              </a:r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Gamification </a:t>
              </a:r>
              <a:b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Engineer &amp;</a:t>
              </a:r>
              <a:b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Professor</a:t>
              </a:r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34146" name="Picture 2" descr="http://www.st.ewi.tudelft.nl/~visser/icons/mypictur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7851" y="1617043"/>
              <a:ext cx="1360633" cy="1357163"/>
            </a:xfrm>
            <a:prstGeom prst="rect">
              <a:avLst/>
            </a:prstGeom>
            <a:noFill/>
          </p:spPr>
        </p:pic>
      </p:grpSp>
      <p:grpSp>
        <p:nvGrpSpPr>
          <p:cNvPr id="49" name="Group 48"/>
          <p:cNvGrpSpPr/>
          <p:nvPr/>
        </p:nvGrpSpPr>
        <p:grpSpPr>
          <a:xfrm>
            <a:off x="7067012" y="2398363"/>
            <a:ext cx="1761893" cy="2338656"/>
            <a:chOff x="7067012" y="1588168"/>
            <a:chExt cx="1761893" cy="2338656"/>
          </a:xfrm>
        </p:grpSpPr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7067012" y="2972717"/>
              <a:ext cx="176189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Jesse </a:t>
              </a:r>
              <a:r>
                <a:rPr lang="en-US" sz="1400" dirty="0" err="1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Donkervliet</a:t>
              </a:r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Gamification</a:t>
              </a:r>
              <a:b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SA</a:t>
              </a:r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34148" name="Picture 4" descr="https://media.licdn.com/mpr/mpr/shrinknp_400_400/p/1/005/0a3/056/2a1d9f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250912" y="1588168"/>
              <a:ext cx="1394092" cy="1394092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/>
        </p:nvGrpSpPr>
        <p:grpSpPr>
          <a:xfrm>
            <a:off x="5575313" y="2398363"/>
            <a:ext cx="1439818" cy="2328479"/>
            <a:chOff x="5592741" y="1598345"/>
            <a:chExt cx="1439818" cy="2328479"/>
          </a:xfrm>
        </p:grpSpPr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5592741" y="2972717"/>
              <a:ext cx="143981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Tim </a:t>
              </a:r>
              <a:r>
                <a:rPr lang="en-US" sz="1400" dirty="0" err="1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Hegeman</a:t>
              </a:r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Gamification</a:t>
              </a:r>
              <a:b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400" dirty="0" smtClean="0">
                  <a:solidFill>
                    <a:srgbClr val="33CC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SA</a:t>
              </a:r>
              <a:endParaRPr lang="en-US" sz="1400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34150" name="Picture 6" descr="https://lh4.googleusercontent.com/-DB0q9F9B4C4/AAAAAAAAAAI/AAAAAAAAAB4/DUzoafusRVQ/phot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21260" y="1598345"/>
              <a:ext cx="1382781" cy="1385487"/>
            </a:xfrm>
            <a:prstGeom prst="rect">
              <a:avLst/>
            </a:prstGeom>
            <a:noFill/>
          </p:spPr>
        </p:pic>
      </p:grpSp>
      <p:pic>
        <p:nvPicPr>
          <p:cNvPr id="52" name="Picture 2" descr="https://lh3.ggpht.com/XgjH1SF8ce-fC597Y0gJqnLt-PpZ1zlE4xUcB8GH6_B5i00SR7jix5Re-T1kkL52VA=w3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6584" y="4956165"/>
            <a:ext cx="619929" cy="619929"/>
          </a:xfrm>
          <a:prstGeom prst="rect">
            <a:avLst/>
          </a:prstGeom>
          <a:noFill/>
        </p:spPr>
      </p:pic>
      <p:pic>
        <p:nvPicPr>
          <p:cNvPr id="53" name="Picture 6" descr="http://blog.leonardo.com/wp-content/uploads/2014/05/Twitter-Logo1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701" y="4956166"/>
            <a:ext cx="616271" cy="616271"/>
          </a:xfrm>
          <a:prstGeom prst="rect">
            <a:avLst/>
          </a:prstGeom>
          <a:noFill/>
        </p:spPr>
      </p:pic>
      <p:pic>
        <p:nvPicPr>
          <p:cNvPr id="54" name="Picture 2" descr="http://www.clker.com/cliparts/p/K/8/u/T/d/world-wide-web-hi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5261" y="5016171"/>
            <a:ext cx="736855" cy="482640"/>
          </a:xfrm>
          <a:prstGeom prst="rect">
            <a:avLst/>
          </a:prstGeom>
          <a:noFill/>
        </p:spPr>
      </p:pic>
      <p:sp>
        <p:nvSpPr>
          <p:cNvPr id="25" name="Right Arrow 24">
            <a:hlinkClick r:id="rId1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32012"/>
            <a:ext cx="7633572" cy="1066800"/>
          </a:xfrm>
        </p:spPr>
        <p:txBody>
          <a:bodyPr/>
          <a:lstStyle/>
          <a:p>
            <a:r>
              <a:rPr lang="en-GB" dirty="0" smtClean="0"/>
              <a:t>Does Gamification Work for </a:t>
            </a:r>
            <a:r>
              <a:rPr lang="en-GB" b="1" dirty="0" smtClean="0">
                <a:solidFill>
                  <a:srgbClr val="00B0F0"/>
                </a:solidFill>
              </a:rPr>
              <a:t>Me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57" y="1828800"/>
            <a:ext cx="7491744" cy="3506788"/>
          </a:xfrm>
        </p:spPr>
        <p:txBody>
          <a:bodyPr/>
          <a:lstStyle/>
          <a:p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1029" name="Picture 5" descr="D:\aiosup\Desktop\Downloads\Team-TUD_TeacherOfTheYear-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89" y="1650332"/>
            <a:ext cx="7332249" cy="412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41388" y="4476466"/>
            <a:ext cx="733225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/>
              <a:t>Q: But, Alexandru, surely not every course can use </a:t>
            </a:r>
            <a:r>
              <a:rPr lang="en-US" b="0" dirty="0" smtClean="0">
                <a:solidFill>
                  <a:srgbClr val="00B0F0"/>
                </a:solidFill>
              </a:rPr>
              <a:t>gamification</a:t>
            </a:r>
            <a:r>
              <a:rPr lang="en-US" b="0" dirty="0" smtClean="0"/>
              <a:t>!? I mean, there is no technique for </a:t>
            </a:r>
            <a:r>
              <a:rPr lang="en-US" b="0" dirty="0" smtClean="0">
                <a:solidFill>
                  <a:srgbClr val="00B0F0"/>
                </a:solidFill>
              </a:rPr>
              <a:t>my</a:t>
            </a:r>
            <a:r>
              <a:rPr lang="en-US" b="0" dirty="0" smtClean="0"/>
              <a:t> concept / activity / entire course…</a:t>
            </a:r>
          </a:p>
        </p:txBody>
      </p:sp>
    </p:spTree>
    <p:extLst>
      <p:ext uri="{BB962C8B-B14F-4D97-AF65-F5344CB8AC3E}">
        <p14:creationId xmlns:p14="http://schemas.microsoft.com/office/powerpoint/2010/main" val="29404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-1"/>
            <a:ext cx="8226425" cy="1782501"/>
          </a:xfrm>
        </p:spPr>
        <p:txBody>
          <a:bodyPr/>
          <a:lstStyle/>
          <a:p>
            <a:r>
              <a:rPr lang="en-US" sz="2800" dirty="0" smtClean="0"/>
              <a:t>A: Wonderful Advances in Gaming, Last 10 Years: diverse </a:t>
            </a:r>
            <a:r>
              <a:rPr lang="en-US" sz="2800" dirty="0" smtClean="0">
                <a:solidFill>
                  <a:srgbClr val="00B0F0"/>
                </a:solidFill>
              </a:rPr>
              <a:t>individual</a:t>
            </a:r>
            <a:r>
              <a:rPr lang="en-US" sz="2800" dirty="0" smtClean="0"/>
              <a:t>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4606724"/>
            <a:ext cx="7138987" cy="7288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Beyondeyes_logo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463" y="5960959"/>
            <a:ext cx="1360226" cy="671252"/>
          </a:xfrm>
          <a:prstGeom prst="rect">
            <a:avLst/>
          </a:prstGeom>
          <a:noFill/>
        </p:spPr>
      </p:pic>
      <p:pic>
        <p:nvPicPr>
          <p:cNvPr id="1029" name="Picture 5" descr="C:\Users\Alex\Downloads\BeyondEy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74" y="988911"/>
            <a:ext cx="8325634" cy="50619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 rot="16200000">
            <a:off x="-1589962" y="3643959"/>
            <a:ext cx="3643952" cy="46402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Beyond eyes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-1"/>
            <a:ext cx="8226425" cy="1782501"/>
          </a:xfrm>
        </p:spPr>
        <p:txBody>
          <a:bodyPr/>
          <a:lstStyle/>
          <a:p>
            <a:r>
              <a:rPr lang="en-US" sz="2800" dirty="0" smtClean="0"/>
              <a:t>A: Wonderful Advances in Gaming, Last 10 Years: diverse </a:t>
            </a:r>
            <a:r>
              <a:rPr lang="en-US" sz="2800" dirty="0" smtClean="0">
                <a:solidFill>
                  <a:srgbClr val="00B0F0"/>
                </a:solidFill>
              </a:rPr>
              <a:t>social</a:t>
            </a:r>
            <a:r>
              <a:rPr lang="en-US" sz="2800" dirty="0" smtClean="0"/>
              <a:t>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4606724"/>
            <a:ext cx="7138987" cy="7288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Alex\Downloads\Bounden_gamepla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97" y="1388359"/>
            <a:ext cx="8179684" cy="4604288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47226" y="6230214"/>
            <a:ext cx="6934955" cy="62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3018"/>
            <a:ext cx="8540929" cy="1066800"/>
          </a:xfrm>
        </p:spPr>
        <p:txBody>
          <a:bodyPr/>
          <a:lstStyle/>
          <a:p>
            <a:r>
              <a:rPr lang="en-US" dirty="0" smtClean="0"/>
              <a:t>Gamification Mechanics &amp;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752168"/>
            <a:ext cx="7138987" cy="5375677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Mechanics = how the system turns inputs into outputs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oints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adges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</a:t>
            </a:r>
            <a:r>
              <a:rPr lang="en-US" dirty="0" smtClean="0"/>
              <a:t>eaderboards</a:t>
            </a:r>
          </a:p>
          <a:p>
            <a:pPr lvl="1"/>
            <a:endParaRPr lang="en-US" dirty="0" smtClean="0"/>
          </a:p>
          <a:p>
            <a:pPr lvl="1"/>
            <a:r>
              <a:rPr lang="en-US" dirty="0">
                <a:solidFill>
                  <a:srgbClr val="00B0F0"/>
                </a:solidFill>
              </a:rPr>
              <a:t>Game states</a:t>
            </a:r>
            <a:r>
              <a:rPr lang="en-US" dirty="0"/>
              <a:t>, such as winning, losing, cheating, etc.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Challenges for each player type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Rules, tutorials, guidelines, helpers, </a:t>
            </a:r>
            <a:r>
              <a:rPr lang="en-US" dirty="0" smtClean="0">
                <a:solidFill>
                  <a:srgbClr val="00B0F0"/>
                </a:solidFill>
              </a:rPr>
              <a:t>checklists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Feedback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Unlocked content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… so many more</a:t>
            </a:r>
            <a:endParaRPr lang="en-US" dirty="0"/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 bwMode="auto">
          <a:xfrm rot="5400000">
            <a:off x="8705113" y="6217920"/>
            <a:ext cx="350520" cy="304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Isosceles Triangle 7">
            <a:hlinkClick r:id="" action="ppaction://noaction"/>
          </p:cNvPr>
          <p:cNvSpPr/>
          <p:nvPr/>
        </p:nvSpPr>
        <p:spPr bwMode="auto">
          <a:xfrm rot="5400000">
            <a:off x="25083" y="6237208"/>
            <a:ext cx="350520" cy="304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1620898" y="6127668"/>
            <a:ext cx="7523102" cy="5733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500"/>
              </a:lnSpc>
              <a:spcBef>
                <a:spcPct val="20000"/>
              </a:spcBef>
              <a:buClr>
                <a:srgbClr val="00A6D6"/>
              </a:buClr>
            </a:pP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A. Iosup and D. </a:t>
            </a: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Epema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, An Experience Report on Using Gamification in Technical Higher Education, ACM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SIGCSE’14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  <a:hlinkClick r:id="rId4"/>
              </a:rPr>
              <a:t>http://goo.gl/V97zSW</a:t>
            </a:r>
            <a:endParaRPr lang="en-US" sz="2000" kern="0" baseline="30000" dirty="0">
              <a:latin typeface="Lucida Console" pitchFamily="49" charset="0"/>
              <a:ea typeface="ＭＳ Ｐゴシック" charset="-128"/>
              <a:cs typeface="ＭＳ Ｐゴシック" charset="-128"/>
              <a:hlinkClick r:id="rId4"/>
            </a:endParaRPr>
          </a:p>
        </p:txBody>
      </p:sp>
      <p:pic>
        <p:nvPicPr>
          <p:cNvPr id="11" name="Picture 2" descr="Gamification by Design: Implementing Game Mechanics in Web and Mobile Ap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578" y="3773105"/>
            <a:ext cx="1658793" cy="21699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62381" y="1026615"/>
            <a:ext cx="638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Mechanics are applied directly, by the system (course staff), </a:t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n-US" sz="1800" dirty="0" smtClean="0">
                <a:solidFill>
                  <a:srgbClr val="00B0F0"/>
                </a:solidFill>
              </a:rPr>
              <a:t>without further interaction from students.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7488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3018"/>
            <a:ext cx="8540929" cy="1066800"/>
          </a:xfrm>
        </p:spPr>
        <p:txBody>
          <a:bodyPr/>
          <a:lstStyle/>
          <a:p>
            <a:r>
              <a:rPr lang="en-US" dirty="0" smtClean="0"/>
              <a:t>Gamification Mechanics &amp;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752168"/>
            <a:ext cx="7138987" cy="5375677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Dynamics = how the players and the system interact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Progress / Learning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graph</a:t>
            </a:r>
            <a:r>
              <a:rPr lang="en-US" dirty="0" smtClean="0"/>
              <a:t>, with challenges as </a:t>
            </a:r>
            <a:r>
              <a:rPr lang="en-US" dirty="0" smtClean="0">
                <a:solidFill>
                  <a:srgbClr val="00B0F0"/>
                </a:solidFill>
              </a:rPr>
              <a:t>nodes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tested progress as </a:t>
            </a:r>
            <a:r>
              <a:rPr lang="en-US" dirty="0" smtClean="0">
                <a:solidFill>
                  <a:srgbClr val="00B0F0"/>
                </a:solidFill>
              </a:rPr>
              <a:t>edges</a:t>
            </a:r>
            <a:r>
              <a:rPr lang="en-US" dirty="0" smtClean="0"/>
              <a:t>, points etc. as </a:t>
            </a:r>
            <a:r>
              <a:rPr lang="en-US" dirty="0" smtClean="0">
                <a:solidFill>
                  <a:srgbClr val="00B0F0"/>
                </a:solidFill>
              </a:rPr>
              <a:t>properties of edges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8370" name="Picture 2" descr="http://3.bp.blogspot.com/-3608oX9Mjks/TdCcg6gCfXI/AAAAAAAACpU/KS0Gjtij8LI/s1600/inide+of+watches+beautiful+and+complex+mechanisms+%25289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427" y="4080682"/>
            <a:ext cx="1992571" cy="1992572"/>
          </a:xfrm>
          <a:prstGeom prst="rect">
            <a:avLst/>
          </a:prstGeom>
          <a:noFill/>
        </p:spPr>
      </p:pic>
      <p:sp>
        <p:nvSpPr>
          <p:cNvPr id="6" name="Isosceles Triangle 5">
            <a:hlinkClick r:id="rId3" action="ppaction://hlinksldjump"/>
          </p:cNvPr>
          <p:cNvSpPr/>
          <p:nvPr/>
        </p:nvSpPr>
        <p:spPr bwMode="auto">
          <a:xfrm rot="5400000">
            <a:off x="8705113" y="6217920"/>
            <a:ext cx="350520" cy="304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Isosceles Triangle 7">
            <a:hlinkClick r:id="" action="ppaction://noaction"/>
          </p:cNvPr>
          <p:cNvSpPr/>
          <p:nvPr/>
        </p:nvSpPr>
        <p:spPr bwMode="auto">
          <a:xfrm rot="5400000">
            <a:off x="25083" y="6237208"/>
            <a:ext cx="350520" cy="304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1620898" y="6127668"/>
            <a:ext cx="7523102" cy="5733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500"/>
              </a:lnSpc>
              <a:spcBef>
                <a:spcPct val="20000"/>
              </a:spcBef>
              <a:buClr>
                <a:srgbClr val="00A6D6"/>
              </a:buClr>
            </a:pP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A. Iosup and D. </a:t>
            </a: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Epema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, An Experience Report on Using Gamification in Technical Higher Education, ACM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ＭＳ Ｐゴシック" charset="-128"/>
                <a:cs typeface="ＭＳ Ｐゴシック" charset="-128"/>
              </a:rPr>
              <a:t>SIGCSE’14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2000" kern="0" baseline="30000" dirty="0" smtClean="0">
                <a:latin typeface="Lucida Console" pitchFamily="49" charset="0"/>
                <a:ea typeface="ＭＳ Ｐゴシック" charset="-128"/>
                <a:cs typeface="ＭＳ Ｐゴシック" charset="-128"/>
                <a:hlinkClick r:id="rId4"/>
              </a:rPr>
              <a:t>http://goo.gl/V97zSW</a:t>
            </a:r>
            <a:endParaRPr lang="en-US" sz="2000" kern="0" baseline="30000" dirty="0">
              <a:latin typeface="Lucida Console" pitchFamily="49" charset="0"/>
              <a:ea typeface="ＭＳ Ｐゴシック" charset="-128"/>
              <a:cs typeface="ＭＳ Ｐゴシック" charset="-128"/>
              <a:hlinkClick r:id="rId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3188" y="3503171"/>
            <a:ext cx="20608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000" dirty="0" smtClean="0">
                <a:solidFill>
                  <a:srgbClr val="B2B2B2"/>
                </a:solidFill>
              </a:rPr>
              <a:t>http://www.kunstbuch-shop.de/images/guido-mocafico-movement-03_462.jpg</a:t>
            </a:r>
            <a:endParaRPr lang="nl-NL" sz="1000" dirty="0">
              <a:solidFill>
                <a:srgbClr val="B2B2B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44969" y="1926079"/>
            <a:ext cx="8218487" cy="38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Individual dynamics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(so, regardless of what others do)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Students can spend their points for some reward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Students get access to more advanced content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Group dynamics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(so, regardless of what students outside the group do)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Peer-reviews are discussed with the group,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can result in bonuses/exclusions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Cohort dynamics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Top-20% participate in extra lectures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Best group wins cookies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Bonus for best student/group of the day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521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23" y="144379"/>
            <a:ext cx="8478078" cy="1379621"/>
          </a:xfrm>
        </p:spPr>
        <p:txBody>
          <a:bodyPr/>
          <a:lstStyle/>
          <a:p>
            <a:r>
              <a:rPr lang="en-US" dirty="0" smtClean="0"/>
              <a:t>Possible Games for Teaching Facts, Concepts, Procedures, and Systems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4131" y="1771050"/>
          <a:ext cx="7170694" cy="4311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5244"/>
                <a:gridCol w="5645450"/>
              </a:tblGrid>
              <a:tr h="4635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How? Common teaching elements</a:t>
                      </a:r>
                      <a:endParaRPr lang="en-US" sz="2000" dirty="0"/>
                    </a:p>
                  </a:txBody>
                  <a:tcPr/>
                </a:tc>
              </a:tr>
              <a:tr h="12052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Story w terms, acronyms, and jargon</a:t>
                      </a:r>
                    </a:p>
                    <a:p>
                      <a:r>
                        <a:rPr lang="en-US" sz="2000" dirty="0" smtClean="0"/>
                        <a:t>Taxonomies and Venn diagrams</a:t>
                      </a:r>
                    </a:p>
                    <a:p>
                      <a:r>
                        <a:rPr lang="en-US" sz="2000" dirty="0" smtClean="0"/>
                        <a:t>Games of repetition, recognition, matching</a:t>
                      </a:r>
                      <a:endParaRPr lang="en-US" sz="2000" dirty="0"/>
                    </a:p>
                  </a:txBody>
                  <a:tcPr/>
                </a:tc>
              </a:tr>
              <a:tr h="12052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Concepts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Story w metaphors</a:t>
                      </a:r>
                    </a:p>
                    <a:p>
                      <a:r>
                        <a:rPr lang="en-US" sz="2000" dirty="0" smtClean="0"/>
                        <a:t>Boundary examples</a:t>
                      </a:r>
                    </a:p>
                    <a:p>
                      <a:r>
                        <a:rPr lang="en-US" sz="2000" dirty="0" smtClean="0"/>
                        <a:t>Games to experience, </a:t>
                      </a:r>
                      <a:r>
                        <a:rPr lang="en-US" sz="2000" baseline="0" dirty="0" smtClean="0"/>
                        <a:t>classify, compare sort</a:t>
                      </a:r>
                      <a:endParaRPr lang="en-US" sz="2000" dirty="0"/>
                    </a:p>
                  </a:txBody>
                  <a:tcPr/>
                </a:tc>
              </a:tr>
              <a:tr h="7188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Procedures (Rules)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Top-to-bottom</a:t>
                      </a:r>
                      <a:r>
                        <a:rPr lang="en-US" sz="2000" baseline="0" dirty="0" smtClean="0"/>
                        <a:t> view, story w Why? What?</a:t>
                      </a:r>
                    </a:p>
                    <a:p>
                      <a:r>
                        <a:rPr lang="en-US" sz="2000" dirty="0" smtClean="0"/>
                        <a:t>Role-playing (Mechanics</a:t>
                      </a:r>
                      <a:r>
                        <a:rPr lang="en-US" sz="2000" baseline="0" dirty="0" smtClean="0"/>
                        <a:t> + </a:t>
                      </a:r>
                      <a:r>
                        <a:rPr lang="en-US" sz="2000" dirty="0" smtClean="0"/>
                        <a:t>feedback)</a:t>
                      </a:r>
                      <a:endParaRPr lang="en-US" sz="2000" dirty="0"/>
                    </a:p>
                  </a:txBody>
                  <a:tcPr/>
                </a:tc>
              </a:tr>
              <a:tr h="7188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Systems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Tutorials to experience under guidance</a:t>
                      </a:r>
                    </a:p>
                    <a:p>
                      <a:r>
                        <a:rPr lang="en-US" sz="2000" dirty="0" smtClean="0"/>
                        <a:t>Using all the other elements for complete XP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738" name="AutoShape 2" descr="data:image/webp;base64,UklGRqI0AABXRUJQVlA4IJY0AABw3wCdASrgAFoBPrFGmUYmIyIWCc7cZAsE4tOAN1+P2CexmeH1x6pFHgb7L3/P9iG4Vu9f0AKBD7+/5HhT5g/kn8H+6vKF6280fsl/X/xvtY/rf2m8k/ndqKe498luX6C/gvzNPyfPP7T9Jvh/eu+wf/Vf9b6wv/F5qP2f/m+w+fNsIjbKCZ5uQHQ+txo8HtHmhTCv+GAkyiKYjgtkU3JsFcNpz0FYugTocym24OjremTeVP2sqatj1rYf4LqKhC06QVLAoKr/EE9l7e9GAMPIBwc/Y09eFijfIu7chqoHj6VrFZ3dTGZxDTTHHOpN5EZAcF+V89gTYT95PoUJSnXhQ/iJZ5Q172d4EsqkSTLwbP0UXdPCQwVo8ILEoLVcmYmu9+d2kwZSz7oqW1WAfjoN10mDqRzwu7+l3IRD94fSfJxKaZXjFnugTWtE4ZRRUj6BGyI+G9ygdeeya9ikl7kHLgWj0S9lvCw7E1MiH4QWW7o8JXQQ5/63jMPPs60cO6VWOZLKGWna+PnSw11ft1SxwTKB0qsW0ep5gfaQIOgyuyywFmOgJNPHmp7DIZ5RAIs+RrofM3mTdaXKLzkZUyK7KWtPPCH0e94bjy+KvIKYP51vt4rLKGAvWn00oLXOWkrnKPal9bQMjWE0a/4mud1w1sjqN8Q0QlbkRMYj43NkLt477+j3Sst+5KvFHeEpIh24rah0PhWQ7bUNgyHwWqQ5KGOjsL8KqE6oY0XXBMHXA4bvI3xhiV1elr9C4c7pAdZkLo63cT04F3Ame1G14nQ9yTAPfUP62kx4hlfyN6bJInaISh3jwAo1KbaDTVP9IebfXrN5nEZ0ASiOS9qBAbJrrBQUFGk/WU2u4mye3xjRr5vSzvaNUVx2FONYOUKboTud4CoQx3X+AktHubfA3GWTH0TXj1jV+4ptUVD0EuHin0lKxfH7ve12mYH+WJurH52mlx4K9kxWAuK7MaejK8JpzJIP2PE/b4UDvaQz/25iM0hC6riFIsGj4t0r7S7nAp4R9b6Lt35ur/XeNHRDhGxKVa2uSFvdavup4QNtgQwwItg/3+AIYcryydNpJUilBydruWnl4zQpid+2b9yGeOnK7H9x8aSpMsFOpGyBcj+z+w1I4UqOS+m2H1OaS3yZ4GXhlN3/Nvo2o5tx8YTl5+Jo7Z4OwRgQnjxVHRNy7TpoDLEBdjNJId5TYwn1BkZTkbnPrSsd8ijZbX2fBUMbrWIHMvsHKvBZHlxdOXy+4ZpsOf3Iogj5U9D8wlC4YKrRn40rc8TKpXiw9feNuAiKHhQt/DvAIi1ppw+m1InQCCAAL6kEgP03QWWrDZge84smA21KM/7d6dNXpQO3WLydy34CpgNWMIhkawQEmIwUZfRLTtxDFq2kZYEjD0RhwfDMzRyhqiwiuYOD79H73GGxW/DZLDc5VXVnKLHbWVv86XKhV7CK1gjOsS3Fa88jru854QWEuWZX0zwJoTI6YjWXBA+b4ipmLnWQ5lSKEfTGColEvx51saEaq29q39b48oIQT7vN+ftWAT5tkRCEK5x29VIcfykv+d45z1vu3d9DABJkWNfFzGZRJtq78EKXPqce0gIm/v7gevMNplkAGWjTRnZZMtBKw+2h8Lsacg8oH8eXZbvKWObfD5kYZl4IyFDxKT+yOj4VXcwU0o/DISOYnpNNM8B0ke1lw4mnzVK2tW1B6v4wh66M5C8IBOEpD1jwqX+X7yhgDDIBtK80sn583aSgV65h/3/vjQ2Nn3CYEMxxHoDGAFmTWPIB6OaG77DqZfHP5CnBP3cy41H9EnMLZWC4y0/9QsCAdWh2P/SKs9U3rmSABDk688saGqlcr3leXmNggnw+NKuhbmJrWaO4Gi45m4g3xbb7JjzOhzeG261sXLAdWca9eplZhUWxlunluek8YahUN8zNhHuZs+uouxBk1sCdha0QbV7LVz2C0Veutqxpv7qBZ+2DyKbg6Y7tGzJKsaSMJ7unk/PeXcr1AU7y1lAMOmxF2oZVXcaXfJ284dtsbhdbDRh+CcuJQlTvlW9IWUp21YZvRgbmUsNZ/6xvn20TBLmYvMK7M/e1rj55Y2QEf/sa3V17oBlyBgpEd81hjw/5D1ONEp5wWjtuy4Hy2jgSyzQj5weHj95xBZ9c/DmKM5agyIUeFpGOBq2+AgI5s9/jrx+pD5Bzj/Zntj6OCUoZvIDU/vmwMLMeaC0ND2jp1skOAUfoasY7EI9erwQ6je37L/BgkcJnuOp2pWYfuSmTVyB74D//9U83cWCytJigLi6dePGtKc49WtBdPAFzWQek1BfEhQPLaVvlPsGP6fucP0oOFt6I59l941HGIKD/c/m2Ik0FOvOq6nBORD4Gwz01spOwOWySqGI81HVyjCYOgAD+TzarNzV9KV9vSy/01WngLXacSBdWmwqnSgUVt2lyExczcL6dk4wOtCpUVajrZdZHt497t7+MS5y0mvKNSBgFpDVIkxOqKiIHfdoU+CzhwPlyBLvWbMRvWMXz0Ap5Bp7EDLSPl9AQAeydkvjS6k2eMXshE3J0pNf2xVTF8GSzxs9U12NjL0CM4rBOOmTnkLa7WF3KXBMvURIiuVWQEUrTaM3zOsenr5IzVYBMV8Xx6L7Xs+Vj+MGDknlBQZYKKdFdNj8T9l9jJkoQQVXCoRD6HntYbUD7FQAQ15Ke+zfeW/Sp9cfbVFcqY7wrYRmuJm9vMmD/8+0SMZdWfr7hpYepcQvlrG11fG4NIEhaAlksV5U2teboIfpybMQGENrqgnKKNgONRBX8O6WqhJo1kXJzpp+tXQsm6MtrE/OM9Jgh+XT1LRdD9zWOXb9tpwJGZTUmXeDFumX4LFE+/Zd9LdqYXkgGQzxeMtSIQPFMUJpgM310jCuuJXHss408FxVP1kZbtjfto1087luTqtfhQQK7GCVxuEq3ZNmb6t1Nb1fEtoFzj09Hx6ZihMrHj54RA0zUo0ZM8qL8rxwfjzwiMeTYaQg7IUWeTI+hHoRSdztkCeP2T5gdK5oGg9Z+MRMaLVrvHR40LE0O82RaVuIgMHSUDDWKT6idcRu9K6vgDgKuDXFtZbCc0Zah2Dh2fTHX1wFIFqrbhucq0aX/daPSmh2vzOxAIcstC/qcQCFJv9DQziECI4CuoJ+h/xRsz1cMIpneSCMMuyxqIB4RI6CzXdy6JaXbIToXI+DPGjjw2O2R/FtwxrMxehnQ37hVIb4dySJavfDnvwynxa30u1OPpRyuP61xfwx5V8o7UBvH+BBSy7H8+ZpeQoVbvoFTvw/cts0lq08cjj6UrMgUy+6g2WjcCZZPPBU8jUKGbs82OVBghdNBVR4Q0ilbG3lsniY+ChH3rwEV5pUmvywMn+wt87lF+SOlAejxRnJr1IiC6WYUqaITdsZ1iQh2+dHbJZrH1l51zVVcq7J/QcYrT+9TaZ6VJ+MjW7wEDPK1TfmNt9ziicp31Z0Dbhkwof1CrhCDUaaz9J9vHvftOAzeVh3PsXlZC38OoY7pa5U8Hx8zbQ29Nuw+QkqzQNn+O3kLqHw7xrxlukKOWKV+KuKStUaqOYP7rUhussCRYrqIBesHYqzihMYnATHVxFaiC6FcfzltMTsHWxYugxAQ/fNEhWlCZzV1CvhMBxxOmEH5wcK3BB8EOCUH4VjgpIztwlDmYshYdpSbxc8gjXjf9xuMVBBb8AUeb/53kxsY+c55uAykOPaLN3wIgmV+aH8rSDOosl/PmdGQavsEwRR3L+GNrDkurjCBaeqHr5Fr5wovHecAMfPiAakMV7gcGBB4EmNg8NXON75iDv0PqP1Y/pu+ItqEE9yHXorFbTewV3y4VRtJzPGh7wrDeTXERtBjleHI/NBaoUzgavzu1JiulDDnOxoH/e+H6cWgzZTHTT+u+sFmR/kI/Tp8yb4rb22z6GpwvJKRM4/aV7H7ZryWsZnOs1xooET2+z98ZG0AQHe8b6IqDk1TZFQbdebeuNTGlyX9Qhs8ZIW1zo99K53ew/bApOhy9I/0luWNj1rKNlRLr/Qts58c4U3irDNGo48AqEP/1o85PR8zY9nBrWlL4WXluT5G5X4foqWfiUi5s3IRm5Q20n3R3/mnZ/mvY8lIHcLxCy09QofMol/31UL0k5ixA5IOEtPkCxkM5XC7eIYsnIbg1tkKs2W5Gn8PlOCm9VbroTWgjoxy7gjNpT4bnqBnTjYa0t9YlY5Ooj+a3CVHRQWLc+bImIC1WnBOb2tOp1z6TpnZiJuIKHVbLKSz2SmrkwB2bY+WmaFhRz7+Rm5xrhgKTxqR3WdF8FfhnZoTGPNaFFVxqc+UKAbAeSQ7XgxYGkGgs9mMmmGZWgcl18g+SQH7/l2nm57u49okQMzId8D9UMexIo14ju59j0boiJ7Oq5xX0FKNPDMKvVPEIkmtvpVnHSUk8uxipfvsV3ZbE0HW93cnWN5Qik+QFnPxNGotOmEYpbWpdQJbttdgE5Bq4xQgp/Nc1cXFEN9wrbB6PueWmKQ8Zh3/ko8D4SoDALIN+pg3ipnF2fDKfHVV/seZeKyU2zz/2aSBzPuYnqWGWZh50AuBHzCLUaLREsadEzzyPNpiI6b7mjgdhVMHYStMDwIqfPgLzNOrhH4VIAmSTSn3vuZmocg0l5eFhxik/8Z48ouBfdrMx9xhqvOx+Zvqb4+3wYl0XUT7yBocQTJ6YdG3G1G7XlTV418Vnw/kJX+sc7VfVfOS7TqpZQ5eGeMzyfpXnvgbY4bCd7TIyskxmCSCslBt4vIxwihuBapQRqBMQwAZMoMwTBLwTejK9yxmEbmogroLrtfoorO3fDCEAqnMLu6frrpNH78Hzrm4fTmvPeqU/xFYWhaLuWTVlwA3rr3iEQjPmQAH3ujF5fxkDVjnfBO5esfxc0xGCcbvIOh8yc/5W8+KiJMWCgBwVm+hNxBcmPnh1Gl+zC9g39PVPMhgiM2MuGN9EKdJPIN2j14YBkxMB2q+6sp/kdLP4aAxLmlxoi3/Ekg9WnCLZlDT+QB+OnwclnJRO7oz0BueCQEbxSaid6zGTHZWLq+lc28k7ZM+wTWtFxQCF/BfqjLlWb9phQmTkDwBSfsEN4aIOLa3vYmTISLHq4eMLtFxWh6QWMUSxNVURMWIncWE5wYRUCv8a4tufuzWF8FOuVoOgwNM3/yDqLnx+NMePlo9TDYsRLl6hNCc6elcUvkl16HjXxP8iZ3mCCSC1ib6p96mZh2ktH25iXlZkVYJmI5MAlQ1RD5+IH2jSBvZntpYG5vnPVrXjF4RdBCRgLSy/PxaugMqTlCvpWRTqnjAREHe4lgUM7Uw9JH1c0QwCpaMWYQf21x8q0shK862umiH+y4pg2BUzQVdBXRy5rRuJ9k5GzYlOTAiMgHdRZW0F3A0pqHbKX0JYVCLoIwDVbByzQTtxZcaOTe0ilY7nZcyQX4hdjiK4J9n1jlQS7I+lYdvi3W0Rh/C6J23s0t5Y7eL4DRBWtxDarwCSyGim3h2UTR24pDj/YiFlZCfPXfgmOdz1nwne+h3uk68GNY/yRg+04NK9v4gNGT17zyNfBfIsXp6+oJ4WFr5L6+cYX3CMox4UNyhDkJrMemCkN+/VW7dW+HIucC/39GBaZ94/wYp/aVAFZywX8M+R9xnjb9MoVXCNp4f5rxdfsFAVK/9myvo6MofUH4lyLj6gnHAccjJfmGyAPCPVkUKQ/CNaeBrUjWQRESH2kh2Xf8cXfvRI0ON4K602pldkRYBUuE5qVEL6VNhFRCZbEauJEFP9kGK+3lyNkh+FY0ILQyFnGj1/z7+lSEM5lDJ+xP3A9iZWQMFwvKRXs1yCRyboIy6cXakAvteB/Amsxjsewe3jRF81KAIIQ+XYtGrakwxCxelx4iKr4quRHXPJc7mACLDMWgbVXJufg5sm0QNjUOBreQYSF1jJBpTtkC+vLkiQINxoQu7fpcjBwfvF9uEynJsCfb2/f7P4dSrM3CVV2+kQe3GlseaHvFxVaIbwZ5OfeV/720gPFtXVI/Z3/TDV9tS736FHoHckm2/2T0EiYJDqujSZbbCjRFXU0KSyXn+WxAzuMW3AiAU+TNhYx1Y517pgaDtLOpTaktt5bw0LF3+5gMY6o4i8bqLDJnYU5vdqJfcEOb8D2uR1qf7VjgYgs2w8fJ9J6U3EalfKcTD5z7tdnBSa7NZ6FvMVlZrFgm5KpcqNpyQVnsRdqfx1Iu6dxlMPOUx6nWagIU3ha7VYsBbyDmGD5TvSY+8hp97tzA2IZgRjAtcqNJ0GItzt8Kft8DiND2RJFECqsRZKQcDF5IymGKjBQSQtINiFF0RcYCTpXJvqKj90FwIgOKotnpWqz8gKD6ARTmRJ9e+c8QaevUchCbX8ti5Rdu4vz88hQF2aLOfaoAN7uVrlJhfmiJvRD5IX4kiVriaVMpMZ6Ls7wWowc370uiqROV6lHjN2IQ4la9AtC6t1HPQHJXvQa75M1hV0vVtReyNgqLWh0gfXUew4qR+OHmjqDwk5aABx0itm7/Ls6Cyyss5lLtGZamqFjFDIft7QRrEIdJWKqCxSPZ63XML0LicBPsXeM+oOqKR/Nmivxe4FdISO9BOloiMtt1fiRaK+dBNcX2cOw/CumWYUlUiSTdgMRlcwDXA/B5Qb8M7eIMlWP5/MrFUl457QLihuLRRErA0atwcD0HIqJ4bBGdQvMeEZhLlVwTAlI2nGM0iGBRizIc1jQqkYk5vLv3jb2G7qEotBLm7mUHlqOpc9oTNkfmtIySRj08O6BONkTTI8Zqmom4EGagC3IKax1B2xht9rfADE1ZiwdubWHkcQn4r8YuaLPZYL22pkPqts2R+ABN+3rpmygvYrM1uGOmeWwMmtcIZtaQW6U/+n1Zt1dRZ/lNX+/OQQ5VBVysogQSGDsIyskMYj3A9qVGAvRrBic+WqfpZAcyA0ZTMnqo++Kk22BN4aIlXXSU5j6y7ugdrdZqK/S00LRJ4N+P81FDQErJ5x5fm4aHJ0smgZvtLw9Esk72RUkZrdnNP479UJk+IyyNcjPy2XFfhM7oHVrFJbAswrVl1KSteic0qKGhMJ6X8laItS9SehAkXJix36ApgYRXCRExFXBYsnXZZHbO/5rzxigz0Msc91uhicVgChtZn56EweUpgRaED5Uk57NMEATQb817Tr61vSIQVJJSDrJPGpfj/eoCJA1kplxcalpSqBuaWwgjL9ODCYiDU/I0KteDsMH8QEs0nJapBRYBCID1ibKGvRB0ecwji2I6Mbk11xZ5HJliYdmpWzZptZl/M+Bn7g20DflX8dmTEidcBdZSPtTxSYdeqzkupKgJCKEw46UO0tfzBgrn1ZaqAUQnaNiR3gEoJQf6km4rtXxizczWuZ2+OQ0O40LrFjoViGb7ita4Pxs9MQCNp/RKOxHYzCCnVMyzKtSCzdJN373DEQIFwbjC1UcO4NbreOmblZ44vBuHTSu9SQXjk/E8ese2rqLN0qnjFBEaINjvYzY2QEkl124SMqg6uLPnuDcnbOdPEGP4p2wkhNbrYdnnl4bjQ+ANmKYsX8Q/DCqZEXjf59Q5tM1GvC65OlR5X0ktpIXmhZ9t592fUI03s5VAUh4b37ZSO4ZYwVl/Osc55sMPkKMPAU3opYyTa8Ca+j6Lu/Aon+KLY+qvqd46JVQN8qYqdjJ68dk+HEYgNnloQCueX6C7X1H3m231WLZQ5VZcj3DcOPAAvp9B2alcLeZ5Qa/8Gh8Wg0eCm1xcVc/Jc2oDI35AL+bxaARIkjp/VZcbloUnybMuTcfhXKyV0B0gb3/xfB6lMzrtuTRxm28PQZL99GCMEBcNK3XOxzN9gAGeN3oxnW/Jq0HnbUJW11Kb3vRQ8mmCvU3+6DuUwFEMQ3baT3htUuq/R143wvawfw8DfOkN9OkODUKzIm0f3f65zKjKS9+osFXF8yGmtKkF0Ch8xl6Mrn4vSTRC/uSbyAjEovuipwem+Hh+ofJsXuZ7NEs8PVokz+JWjIZ+YfCCkkQYOLgtI1J9nYB8UIvnAWoDMNkbNyIPOA5XuVwtfbXZl2P9334LcHMhDz1T12KbwuzugrWEgvIZ9kr3AeUNuoSC6szomyJkxfRcPIBTNfCm7R1SEAFSQX2xPAvDyt8z5RyLqv41pTK456BbjeChFcKka/YrocXkbpJcB66Y+gy5Rn3OYHF74M4uvUsi+tduSBrQ+37sWZSSNTagR5gGb5H/Ejk1+NTLFz0Q6jIYS+R+QLh2w+AR2dBRArITMAX096Nn5O/fRqRnlnddKn8nTGSgn+LFabNz8AIuoYQVUzf6UES/RgAqr4B86xbjSZOethavEz/rNRH1EEWYdH3s4FftX7m/kpVx9HyW5bpfkBKmQw7Yy0D6bH9y3yF5pma/R6cp3dF0Cko53nJWDqqiA9QKladERq62pNpvnaE61U1kr0UZC8zKEwhc4jYrdRrNRR7HzQfapLOCzIOtnznWTx+xmWH0dg81lIHw+MJASNDSy0kbSaO6N+HKjubz8/PwWEQWXzBKYfzbcgHwKSSLKh7N5bwn3UcWhBY7E6z/6hhh/Gr/KXjNGdebQjfM0lk9eRad6HcM4SCTT9vjqyQTstUjbIdsV80Os1DCKmZ59j0ni4PvY1RJ1rZiz018lGLpdFf6pLNK60SAbAIgDSIkwcZ0pvYeecvJzv414wVaaNd+FAhuZA5YgFNqBb0lcDdXmiuB0w+2g6CZDiG6jF0kqBtMF7Xgvku6XPedFBsdbnoTCohvDfg38OvDgeL4wTD89oBQBvEKfieEFnWdH3/JlY9SuFPKT9zOANieNZigApSr+TCBgBpLhYDRWE0n58w3d/GreMosGo7LHFRpsnr+WfxFb08qw6h2nuAd5g8Q/8NiIgnJq8DbhoNlxPNy8XcpJ1scJhHlGPrTrv+jq0Ifss/q+mpb4AcyBg2WmFKOX4hSfKw0TKvDKvfiMnAfEJ5TQ5ox09cFuifxdy/8eMVSgqjfIqmNiZn9J2X/5NkA27YT/Dl5xqakVZ5diAEVNYkEE/q5MCdf3ECGDYKVRsKsTVeblIanKYklXVOV+GDvtvDUcswdrVQHvfCa/uweKYBK3zwqMr896MY0VkR437XQ05KuC02wj7yQnB9FrcZ6IjWb9DdnpZybPw5x7nEwZT1qzGWQk56lsFF0gnDuU9nfi1vuf5kmc7cg6XdXg9NkeLH6IpGlBD1/2s13LfCIGhRS2cxnSSBRx+6iTxPRklAewHTMs6wMisKVeZPB/Ujga5fQgiIymbq2yI/Wvi8YK/Sjwcx0OcH2PAeMURys3MmYMlwo5gNaB/Y0BKetUi7ceunJvXfjIzbcL9X2N1HEJEIDTwvHQ4T89nsMCqJhV7oQuYR+S8pXQvPk0KFwr9hboGvpidrdKIwXpDuK7alDgOnjh+WwirgSuYKe1mC58ncC/GH80UGGGZWYl3tv1Ld/YYwYwx2qbb4JF4vVnyg/W2sjH0iTyVJnIpJ+UeUUnAqEtlJXpkhdKqcGvvkiy1G8yim3bkSqkmqTH4mNPzhwMSBuluWIhZB0UwPA0umipWuqCdqn7Sr5IRTVKLnj52KDgtm+A2nOOgYjDCm0OPOJvKx+L/KirDeHAe+/kaMPqy3bIdBxNR2pnmnKhj0m9ZMf2b7OP0gWiUaYBuj9XmFZ0u0mqjLT4jD8qCvQWHF3ceEYsstRs7jxl8wvpsgdKAwrqYFVxXrZYeVQDC92uPDB6oDoalV5GpuJlvsBMsDNeuQRjCmOU3LA6dViMgDGun+QqQxaIiE+jAB4Wsn8TxirLeOrW6FP4qT2al7z4r44qGoUo2W7EyNlMB8/Ft13PIs38aL8C2fC6VDACKIBtPjVdhqY+UnGwwaKxE7MMM8A74oDvi0Po5eCWcHXvzgZNDVASjcMN+mkPZW2DOVfyEK0pmhEtGFLTSUP23aQw4n4kQblPZRSWk+eeItHnH6Ox9NchoVjhBInNyIVKaCl97T5z99uXsKh18yhMyBrKpv5m30+LU/R2Z+GechraGgLl6z3cvU9cqag2M3R9wYLwtMXLw3AMPAxJ2vv2iua9MawEdmGu6nujC3Q6x7MEaD8mXqWl3EdyA7wJNaiFN084a5Xw3Df6sruKws1Y29+Gq/0aZiSkSOkAU+/nTOQCDIMlhS8+e0U8G255rPMMlZ6Grd+2jusKqU0sAWV9r2jhdyOwPSNFDN14l4v9IpG7nAURF+tc2wQrMnpHvgZmUre+p7w8M13Q8p+iF7zRq+DV+WZjPZDeoDs2llA3tYVRLxSYKSeolm8BclS/d8GwhPWZQSfPjFSZiS3A/hxrpbDpeTAzp3bYphuuW4tM44Kg1TBA+1Hv+X+hg2mrzf9omAFCPeR5cdftDpeAxvOGukUhQ3sjR2tgJ9vqNUgZKxnZeTfqRqqWrJEDa9HbAAGbILYaq4S/mU9wUZPf2Zu2kBmUHi3xWKMRDPruGpZOjuVCifxRYqFCAqcj/rgyikIN2EmTWmpM4Kf/H/yZFe6useyG4B933jkD27JUIdV4KLOcL+D1z6Fi93PU8olphnWW5iIEASXNijbg8qxqunmOzqPsqmE/km2rveHD4bYfHQzXpLmJ4g7ZbcOi50xP5bVMWR3vIY4k5+/hdasyMWnAFnh5YQmW8hR+4AlbBKOD6630eKZAKJBbldM/lYg0ctw4LW9HkWERpHybk50y8Xea0m2YpnKl6eGPkCMkrdLzLgS29JIlD8/926MPTxMl93ow8lpPHQobeWwS/FEFRT+tCq48Yw9vHTwtJnfwqBlMVQ7SpExcULqi8rFgisS8WPrmhJfzp9y9VDBUat6WzwRE5slUMvZA7jBn2OYKYbvMBZ0yFfY2NUqw1KzLZlFSC18bdN0qAxegzjk29VrZCchy4SeUZPBGyRy1hvGR4DsGgkDvA1RnIUpkWRudFH0hzo5NlWrMA7oXoziwhZM6Uq1+PyVby3xl0pHjhnDgoKT6qnPw54TLhndHPfOEXgmrXGtjbxZRb0irUasdzU2dBTBxhFXtXNXvOsQrw6OgbL2Nze9/g3hTOVMzycSxGNqMgHk7R/98c00UL5jN+Yolf4a8f9ZhuWCmaeDbngVZif0aJiqtdr+y/ihtlvcAqYKULdfzhvWw0vAtjiaDZc1292b4rKgj1txng77tRJ2tzh/60OOnsZsZT4Qfn3dUfQJzr63hzClRW1/2k329WuGfp1468xjwxfdo5S8O5zA6wzdhx40kljoTE865+FSdqqCWhuBFCSr+KgPkqcIcO2IHRd6oZZn6COqfzjh0BUJznBbOrC4uB/bP2kCfrh9D17d/SabKEQblvq0BulKgicgJPU9NoJzfU5PLai7FmKP1Bzxo/ioq7cVbAdMFIWxIaPbvMSnxSSPZyctkk2ruw5Wsl4OLPQvD5wNVDKFb5dv4Hx2rgfQl7f2kaX9ZUkBpG+DbYBUum4ev3Xbxx4vY7Z58I2chg0w1dIQW8XRSZsOB3HESysr1hzPMY7QZUMkqoOh1EK23zzmGmPus6+xra2ei6306dsj1Ut88zWyp4XzAiJgFNblIp7sG1pMkv4p4cxejGc1gZAQPpK6ZTDculDEa0OYn+8QGgb+DTCOMY/HTBIYcwEtl4BrTcZvmVBu5m41fsbhP1vGBz8Xto+zQg6K/o7i1kzOz13fpML+xhlRmHO9xWwmcTvRYnKs6peXT9FIfFUMOjor1RLtW2I/0m0EWrKTOVOljnzVWZtRqYEdx3Wzy9RmbZ4lmT0WUt798VeTsPIJzKKzCDviuTu2MidIsfNu6XVECFKhPDyZqApeKyxyuYY9bySWsCeaOy1ffsUGLZdO55YmbTx8stg+V3Z0iOoQok+c+HC1yBQvCht5zF0qvRKJWiZUbmj2EWlb5diACsmxt4Lhg1hE5HtrGGi+JjKwjtA1k7rsWU1vgi7pKShnovX8Q5mbFOR7ADBnAyzXzODdBS8N7GYqqHzQvV2hK/WUx28GHHjoIIU45mPbMVZiFQMLu9JPU1JmQmy4jwwGyIFi9XRnIefg2HzaqJzd3kw5CTJjf0cKCw8htnsoe/LkOIpv0+sN+/xol6fHpKr1fjBrbb9/ga1bxk/yo01EJWNVmIXbUd/1DNv1Uuc0gI736RnqkRNBfN6umxZi/wDxUkS5+mgFN6g/0OeLNZdWHOQSZIiDcWNbIbR0OWh30Pe+N1jXs6g/UkQyFSSYYF0klYrNx0uowoKE0OVFLSkTfuVXrdo+5gFiDEfYv2yx+M2/hPp8LneZEvLc8d0gZFwPm/me83nQ6LS8ifOk/xWGZ+DjWuRQe5af2pNNg9FAimomTvY82JSVjarw0Ag5iiwqSkZoFV5HhzrQLLmnu1T29FYSGmtyk9B8c6/bBIHaKJfTV7czhCczRlWtJHHGuoqBduRZmo49qPtmMjz/FY0PgsQYlxfVojPlGOQ9JDn5ZV+muMAlhBA6rD+nAmJ2qbZdeWPZ6KW6f1/RDh3dzjfLhohbkoIX2G7msBn0+d1VeMm91e/K27LGYczy8m6L9QBNc/uiAEWquV7s4dMN0vrpG80nX+5A8DUWECa4aFe+nbQc48JPc/EKmHfrLnZOhICPe2tDQotyphfh6l3Ob4cQ/JalN34UMcWhDID/L6RQcY8LI/6Xlkzo1cnWwfsQEiPCB8dgUqjI0Js0Mwc/b8hrgal/HttJA4V+fcWvwvS0a73tu0+DsGNZ3DKM1WBvDeYz2OFwo8AmlTUA5QTO8Z5JEfHh/2HzL2f4Vl4oOr3wnOvafFattkQ43jrxd4DMXtgst4T0zT3gSJGCLvbyl9S5WXij5g5IXnXh85bo6UtB0yzkK14iDnpydSi9Iq5yUqs5hDR+dkneaKTVfv9Xx6IqwUePkNbwtk3VrthqIS79CCNzbpP/z5neYvzcN5KXxeq/yRWFZ6M1InJawCMQL9+iC029fzywBn5fc9b6Y6zdLitNtjNOntdaqQ5J9pD82HVdwsRQE3pNbpI/Mxi85ETWWlul2jhXkx9woW2BHpjjjzzdlsYySb2lCc8Ovip6wJozoVSlujlwwjeERdshmGcFSVgDE1DFqQBIDvqRm9u8Xlib9dh9ss2ot4747sKH1PgnibMrIhR4QRjd5SqwKkbK9JyyzMT1Mi+uYuU04AqoIVBIlhWKZWa7INsNGjsMTMOecZFjP5m8E4jTF1KKB2m+lNHP6bCo3qX2IicTnajaX9Fgyh0s3W9IiBX15YtP7G2NhgTtJzdzxeaQhlns2RR/AGWfgeDCU4OFSgvgyfCp1TcDg7irjpTMlJTP7+qZSApx5lyKcGW8qMchJrRQ5vNun/44PQz+V5B3mVjCrtZ+4lmNhVdjN2mS8+i/uUofTFEPFIZ+zHX8sSKorInlzIkomdTGujLpGlHeBjjdXV+Gydc84VPd3l4r58HMfnq2KLQlzCGcVDetIS+IU2OYzOinILn/oADXmpv6VhlxSp5sBPV6Q2OSGU8q9cplN/SshBSrcNDB/FudE/6Eh5fdBmoJPWlC6ddY0s3SGEoiI36uEUjP+FTvAkm8+FOEehnwy12nIPOAa++tyz64jNPLPdqxPLYqAinF7/6mZrCVNj81dTQap2mt2Dg1g4vHlN0FfXz60gaat8y4Rv4A/FtYl+TSltR22b8ehBtnlCAfvwrS/dEQCws010Yp74G5E4sdwv2yZbb0mGa6Ffl4OY8PuGukKYcK/nmW2PyLVZ/1lkfLMO48O5mhJRZ/kvW02bFnkTMhYEVjqVNyaDzZsCycMPvoSk/Gglv2tn+6P18vMBHiBNmrrJ6+KL4UZ2A2Hwz+ZwD3r58iDr7Kmp3wMaZunWiH7ty9m8G1cxf4RDl1PoTomiBgX2nO4F6uDXJjAeHBTSgaKVUgXzLMUGMpahSJ3XkXZDIDwqFWMTiOUY4WUjHuWr5lWaDkWubieY6RMNIC981dRJY17ni36aIxyz2gu2S0EQ62WlAJhcHQY6c8KCQSeNPUpqp2OuFNEX7m7A8P/CRWtIvyDJcSxzSRvL6kY2gsNh/vIZpSL5p+x0Mg5qRFETVVlFfUoKfO/FxgK8lGBzsh7JOKcTqfLUH/kRAq97Fm671ZHQLV8c6zNQoG7y1YQVgJpm1y3SP1KPQuw+R+ILePeDGTBYM9oV0YrtrWYQZmifTsN7hC6borixe9d9YTgb9lTzZkp5aPUjyGC+6vV6rEASM+/hB5M3t+ua0SMF2YeYwdEHkiOnXG3+FKR2jr4wb5xeAyW4DriWIeQmqgAX9Uk4dLw8UWWFbjKYd/NbvIcnNi162sbycwnuORY+KcgtoJLntIP3K+TIQaEW0SRkRhB7A2KRERRzLTdGVErDl1UouR8FZcb2dsbvQgEi4KPHklgalWGfitZDz6PVKXSqyVzAKI72TTWkQGN/znaQ8PwLhJ0s+l7pQSIOuW3/E1OveZYG5XSHd5jCpbtLmKwixO8MVQODF1fvyHrfh3NTey5oZtvvy34+AR832Elp4W9IFDt0oA8ijrc+OAj9BUbN3BMU4HPR0VuSd0ilewb/dVliLoEgFPlPbh7n0jRa5WH1sqh3buQX8L5pi12Y9sEYDiftxaeNHspnhDHpjG0BBnd/rJd5erLVDDpXEVzv+C8ylp10WLChEF6mwE3dLcSvuuLfupfGdOhlWaSU9vbN24hAlvBpaXRwsLxIMZ2yqu7gX6wCKcFBMQPxNq0xSL1AytQL4QDSw+WBJ/x4q6sDeQ+9fO5eLSSHiv8UB6Ne0UaAmGcDB7i0ZOJf0FqOLOyj4teISXMK/9CCTf3j4pbeUUEdFiinzPlV7SGlp7HKuOogJFbgxyA23wma0JHw/qvZEAcWQ0uQECiL+lOnl+j1pK6m7fSamNRV1GrZjF9j2oJywsEccLLHJQUbzOrC/nauWfIVLzV/3QU+ngXGfvCWqSVJnDvT03xCEV/NhNhRzHEVKH5HyZlpBxcu4QpL0t9IkusgcpqH89/DYRSWGpLxWrgfXXB7zEmywCKhyaCwThix6gh8vNp6JuGMizDq5AZ+iYW/EVAZ7XnLQ/CJnmcCTu0Swx+XTllHhzjqO8K8srkIoOBMlj8QwlT/bcAZ/HlDuvWpplcxodwZiEcXW+WV1mTPW0DQ3G3NBpj/u0WZQkaxSvRvnpIvT7oM7c+WStwIoQbL98JLAqmhF2v8uVzW9yoF9qN5cR5dU1KrKEfBkxBjQJwt9sfDk+yqyuq0Vus1tK9vs31RdiRlRcHDV/6b1aYHQwzkUr7tTGa+njVPSeIhBQlOuvDcZsh1LyljBRSPhW4lpV9w3lHt3107+VXG2ShiuTemTVsCmBg5VZoEpFFTkgNk7QFPwPoBzIQZlOCYOECA/2BqCrgI+FDo6q0lcPsGYBn9kfiETdMhwu7zLnijLecCKj7Hyjc3Q5DtO6lhBGsjBcBPCDLtoQwS5InzoYhnl7lHWouZW8YG5ucXrGOukOZ0xkPvdXsuud8tAnFGVq7lsbVKkHTYfDd90sNz8U2r52r1iCII9oyaCh1QDu0tiUW6i2otAi2U0I3b0ji8Liyy3vX72qTcrlmC12//n/CejP2/X181e7DmhECR67xt/vnJfB0HCETNoPAxuETn+VtIcF3jSX9QQxPxkSIKP+dHVTNKYvP06EKz+oh92b3qs11xpo10KRLDLKBkcDXgx2wr0B2GJ2gnb97WXJEPUrJVvMDI9KYv7ZlfZZUx3vDv4b2IgyWaGyXuBdXxs48PbLWqokVzhbwWUffIjqvOTi9UVZaJZ6y78QVyoi92WXOPoj0wh3BviAJFOFUtEWlYQVjgpJIlhxji+L3mP6TPe1H9xywkkc13uNSspEuMxlvjf6VcKfjL7yMpMqkofgVRNVGOTBmQgDkmBY4cmLwolcBANoYODoDNHt4nKbG4NLIWk4ac7dEpi2eTeKM7X33NHzueOgQ6vOsQb9MomGYim+fwx9zBzKD6rdt9H3smLy6U9T4Ul5qKDoUEWaCsTa+G5groi5QHIrISiaMAQpQdJJknluqMbcDjDRXPXEl6VFASK4Ooj0on1fsuCU8ToHVvIVGMDN44Vz28Eady1FTIxsgW0KQ5WumFzj3WTOlpFm1Elrh2cNvY3qk1UZV/m4L0t9MSkWDrlbtqGjzW/Wr/NhRNyRoALHoaym6pt7FFdBn0+1RES2GUK7EDKUzdZ/5LZZtgh8x9eKMixsFsqg5SuW817I/A1JOHP5XdbVQ2MAS8hwCCFW+2hhHktbgM/3LLxxSuj6DwlQzaovo75Hr2N1SsytB8AnaDnGQDUxbgMmepJ7zscqfRQA3vL/G9yhWaUFV7htWDrJgMgL7l9Um6sgfq+Fyn8f9VZD9hMcARtSBVwfg+0bVCZyg/iZ3yp/iD1kNQXomRQdEJTusKJNiA8LlEZL4YyPaYERwXPngdDehp0p5nQm4fRAcOyQXVTfcBVNxNpHb/a3shhbM+/HflCLSl/EZwgIdCITpiKJFaCYmZBWYKk9bB/Nl1S16Dfah98rG/4HuWf4qYtYIsVi5jQ6agvWOI0bIHe8eZWfT3N6Ogwpam46c2Xe9uiW0iznnSwR2nVIXvzJcF6ijKNLNcK90Eqvd50969mE9YcmMrqboU8cUdLc7nqySJn2mx+cfDhlDeDulaNhQpPv+AV18HmNmleW2bdyb8SEZYUzvSjUSA/ZFw94nolEKjziYhmrRnoX+CsApbm16QaPpJbhiPgBIr5INZNznIrb3WUeRuqyBsI+ZKKSE2QJkeh0AYatjGPuvxfdyzEFwBRiAauGjTKSmop3oeLaDjPYuyWI6IBIl1r071cZIWAbkdFp6XIDuI7QrIPg54bFNXc8hZ/XVxQy44y2GWVzgGcTqg5ZvvPiyvsICAPKCh6vf9XJombNK2VoGm3UPT+J3gmgrARlNzVRUVaqwOgRnsZXzClZ5V4+7r9Hs4q7xKiudYUYf/6cdimKwk2Vcyj1xvCDyGm1d2t1ZeSNUZ5st2CQGtEnb8qFXtnyPKIPqdyYrd0w9XxlrwqCuKoIVe1gZOrOM7TYkahd95xJF3uEzKFx7GKr2mEAvYdmPTMBVtdEKtlUaWyrOjOA2oSd9OvZQoRbfk4Y+UOZn0H2MWU85Dd4UF6nNDzbrqCaNNAu6Ldm6z8+gQQGyABL7kM6npPfNKPEO6C9PD3aTGrWk723iBwsPozA2ygfR2D2CcPjVXaBtRhdKruYIurA8pbM9pDMy3MRHIGB2ZeKQH9IYyINlW5Gea+A8mO+i4OMTDYrhoHHFGz48IKE7KSEbrZjsPzfC/YQ/twueuRborSr3ZCwdB49JhDNuvI0r3a5dEmSllhghJHlVwaDrO+RJdOc0iMTsPPmXhnqdMPmltgZKgyQeRbk2S5ehu+lVnoKUnUSpo172z4GhzEO+qXnOu340oCqr++zdRkyXv05gJzJ43tcI4PGhCUmCcMZWuYN+XQu4Fb22jPQFJNb1ZK/L8Fsk8l8lLSf9ef4vrziGNfZD4B1qLXkL7UiGUyOM08tyVdCB9dtAAI9w609cf7w83EiWmEXTthG6hh7joBPYfH9iIkJNRu7gsaRny/TYfBVGpK2xRogfCLRRjlnAoHVJKY84cN5BE5Kma3sEGxNHcZipaiJR8yFOfU47avkvtRUbcfrLtSDW+5qWP11L9xhEIOolxNbb+5Gv078cffV4gMI0UUakuqnNWZigk5pHxNEUsDKi9cAceR7aYuwWlX3LDo/aq+ktnx4gCFYsyPn/GMpM3z/oDcWeqYHEMV8EwTJfC/BCe+u11+8XBlh5fRDIbs/tt0AMbGKWJXj/w8m06TtPj65I9mn8U2uLd8rh4lICEVCS4Wod3dqwisVYA6uq9wsB+CW6sChpgLxVm/px4VvSj/AiNRwo9WrRVQAQ3lNOpOCsNn34u1gbP5mocgLyCKypl/SXf6pz9U9uts4GtZpNdQnmMGphB1nYx2p1QA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40" name="Picture 4" descr="http://ecx.images-amazon.com/images/I/51BMqdlxCtL._SY344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311" y="1773205"/>
            <a:ext cx="1489685" cy="2301033"/>
          </a:xfrm>
          <a:prstGeom prst="rect">
            <a:avLst/>
          </a:prstGeom>
          <a:noFill/>
        </p:spPr>
      </p:pic>
      <p:pic>
        <p:nvPicPr>
          <p:cNvPr id="6" name="Picture 2" descr="The Gamification of Learning and Instruction: Game-Based Methods and Strategies for Training and Edu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735" y="4061861"/>
            <a:ext cx="1523762" cy="2004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>
                <a:solidFill>
                  <a:srgbClr val="00B0F0"/>
                </a:solidFill>
              </a:rPr>
              <a:t>The People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260909"/>
            <a:ext cx="8083733" cy="4783755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You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Co-teacher</a:t>
            </a:r>
          </a:p>
          <a:p>
            <a:pPr lvl="1"/>
            <a:r>
              <a:rPr lang="en-US" dirty="0" smtClean="0"/>
              <a:t>Verify and reflect on your ideas and adaptations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00B0F0"/>
                </a:solidFill>
              </a:rPr>
              <a:t>Student assistants</a:t>
            </a:r>
          </a:p>
          <a:p>
            <a:pPr lvl="1"/>
            <a:r>
              <a:rPr lang="en-US" dirty="0" smtClean="0"/>
              <a:t>What are they going to do? How many? How to co-involve in design?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00B0F0"/>
                </a:solidFill>
              </a:rPr>
              <a:t>Students</a:t>
            </a:r>
          </a:p>
          <a:p>
            <a:pPr lvl="1"/>
            <a:r>
              <a:rPr lang="en-US" dirty="0" smtClean="0"/>
              <a:t>How many? Is this cohort the same as last year? </a:t>
            </a:r>
            <a:endParaRPr lang="en-US" dirty="0"/>
          </a:p>
          <a:p>
            <a:pPr lvl="1"/>
            <a:r>
              <a:rPr lang="en-US" dirty="0" smtClean="0"/>
              <a:t>Have they seen a </a:t>
            </a:r>
            <a:r>
              <a:rPr lang="en-US" dirty="0" err="1" smtClean="0"/>
              <a:t>gamified</a:t>
            </a:r>
            <a:r>
              <a:rPr lang="en-US" dirty="0" smtClean="0"/>
              <a:t> course before?</a:t>
            </a:r>
          </a:p>
        </p:txBody>
      </p:sp>
    </p:spTree>
    <p:extLst>
      <p:ext uri="{BB962C8B-B14F-4D97-AF65-F5344CB8AC3E}">
        <p14:creationId xmlns:p14="http://schemas.microsoft.com/office/powerpoint/2010/main" val="32231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Extrapolate to Europe: </a:t>
            </a:r>
            <a:br>
              <a:rPr lang="en-US" dirty="0" smtClean="0"/>
            </a:br>
            <a:r>
              <a:rPr lang="en-US" dirty="0" smtClean="0"/>
              <a:t>The Workforce Gap in ICT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44" y="1571071"/>
            <a:ext cx="6036197" cy="45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717971" y="2754773"/>
            <a:ext cx="0" cy="118684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97999" y="3179184"/>
            <a:ext cx="122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910k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46337" y="3941787"/>
            <a:ext cx="0" cy="6531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92670" y="3935007"/>
            <a:ext cx="119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510k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582" y="5892481"/>
            <a:ext cx="2730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Source: e-Skills for Jobs in Europe, 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2195" y="5275077"/>
            <a:ext cx="147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NL: 50k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5113" y="5275077"/>
            <a:ext cx="147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NL: 20k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Arrow 13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7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751798"/>
            <a:ext cx="7138987" cy="4158114"/>
          </a:xfrm>
        </p:spPr>
        <p:txBody>
          <a:bodyPr/>
          <a:lstStyle/>
          <a:p>
            <a:r>
              <a:rPr lang="en-US" dirty="0" err="1" smtClean="0"/>
              <a:t>BlackBoard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Contract ends end of 2015; tender for replacement is started</a:t>
            </a:r>
          </a:p>
          <a:p>
            <a:pPr lvl="1"/>
            <a:r>
              <a:rPr lang="en-US" dirty="0" smtClean="0"/>
              <a:t>We are involved in testing possible candidates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Excel?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FeedbackFruits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Promises basic gamification support for 2015/2016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Dropbox</a:t>
            </a:r>
            <a:r>
              <a:rPr lang="en-US" dirty="0" smtClean="0"/>
              <a:t>?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SurfDrive</a:t>
            </a:r>
            <a:r>
              <a:rPr lang="en-US" dirty="0" smtClean="0">
                <a:sym typeface="Wingdings"/>
              </a:rPr>
              <a:t>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Know This Person?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1639614" y="61644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Eunice</a:t>
            </a:r>
            <a:r>
              <a:rPr lang="nl-NL" sz="1000" dirty="0"/>
              <a:t> </a:t>
            </a:r>
            <a:r>
              <a:rPr lang="nl-NL" sz="1000" dirty="0" err="1" smtClean="0"/>
              <a:t>Szpillman</a:t>
            </a:r>
            <a:r>
              <a:rPr lang="nl-NL" sz="1000" dirty="0" smtClean="0"/>
              <a:t>, </a:t>
            </a:r>
            <a:r>
              <a:rPr lang="nl-NL" sz="1000" dirty="0"/>
              <a:t>via </a:t>
            </a:r>
            <a:r>
              <a:rPr lang="nl-NL" sz="1000" dirty="0" err="1"/>
              <a:t>Wikimedia</a:t>
            </a:r>
            <a:r>
              <a:rPr lang="nl-NL" sz="1000" dirty="0"/>
              <a:t> </a:t>
            </a:r>
            <a:r>
              <a:rPr lang="nl-NL" sz="1000" dirty="0" err="1"/>
              <a:t>Commons</a:t>
            </a:r>
            <a:endParaRPr lang="nl-NL" sz="1000" dirty="0"/>
          </a:p>
        </p:txBody>
      </p:sp>
      <p:pic>
        <p:nvPicPr>
          <p:cNvPr id="1026" name="Picture 2" descr="D:\TUD\MyCV\2015-01-05_ISO-Award-DocentVanHetJaar2015\__speech-drafts\_images\Alexey_Pajitnov_-_2575833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97" y="1371600"/>
            <a:ext cx="6665613" cy="44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5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ex\Downloads\Tetris_NES_pl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12" y="0"/>
            <a:ext cx="8212388" cy="613744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9614" y="61644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/>
              <a:t>By </a:t>
            </a:r>
            <a:r>
              <a:rPr lang="nl-NL" sz="1000" dirty="0" smtClean="0"/>
              <a:t>Damian Yerrick, </a:t>
            </a:r>
            <a:r>
              <a:rPr lang="nl-NL" sz="1000" dirty="0"/>
              <a:t>via </a:t>
            </a:r>
            <a:r>
              <a:rPr lang="nl-NL" sz="1000" dirty="0" smtClean="0"/>
              <a:t>Wikipedia</a:t>
            </a:r>
            <a:endParaRPr lang="nl-NL" sz="1000" dirty="0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ownloads\Tetris_NES_pl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5947"/>
            <a:ext cx="4186651" cy="3128853"/>
          </a:xfrm>
          <a:prstGeom prst="rect">
            <a:avLst/>
          </a:prstGeom>
          <a:noFill/>
        </p:spPr>
      </p:pic>
      <p:grpSp>
        <p:nvGrpSpPr>
          <p:cNvPr id="2048" name="Group 2047"/>
          <p:cNvGrpSpPr/>
          <p:nvPr/>
        </p:nvGrpSpPr>
        <p:grpSpPr>
          <a:xfrm>
            <a:off x="5829471" y="1593001"/>
            <a:ext cx="1387472" cy="1387472"/>
            <a:chOff x="5829471" y="1149829"/>
            <a:chExt cx="1387472" cy="1387472"/>
          </a:xfrm>
        </p:grpSpPr>
        <p:grpSp>
          <p:nvGrpSpPr>
            <p:cNvPr id="24" name="Group 23"/>
            <p:cNvGrpSpPr/>
            <p:nvPr/>
          </p:nvGrpSpPr>
          <p:grpSpPr>
            <a:xfrm>
              <a:off x="5829471" y="1149829"/>
              <a:ext cx="1387472" cy="1387472"/>
              <a:chOff x="2779414" y="3014804"/>
              <a:chExt cx="832918" cy="832918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 bwMode="auto">
            <a:xfrm>
              <a:off x="5840663" y="1149829"/>
              <a:ext cx="1376280" cy="1387472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86836" y="1809769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O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4691430" y="1354181"/>
            <a:ext cx="693736" cy="2759863"/>
            <a:chOff x="4691430" y="1145264"/>
            <a:chExt cx="693736" cy="2759863"/>
          </a:xfrm>
        </p:grpSpPr>
        <p:grpSp>
          <p:nvGrpSpPr>
            <p:cNvPr id="41" name="Group 40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821732" y="3197241"/>
              <a:ext cx="4331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I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5096318" y="4531672"/>
            <a:ext cx="2089591" cy="1387472"/>
            <a:chOff x="4719639" y="4440232"/>
            <a:chExt cx="2089591" cy="1387472"/>
          </a:xfrm>
        </p:grpSpPr>
        <p:grpSp>
          <p:nvGrpSpPr>
            <p:cNvPr id="58" name="Group 57"/>
            <p:cNvGrpSpPr/>
            <p:nvPr/>
          </p:nvGrpSpPr>
          <p:grpSpPr>
            <a:xfrm>
              <a:off x="4721802" y="4440232"/>
              <a:ext cx="2081210" cy="1387472"/>
              <a:chOff x="2779414" y="3014804"/>
              <a:chExt cx="1249378" cy="832918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1233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4719639" y="4441031"/>
              <a:ext cx="2089591" cy="1385889"/>
            </a:xfrm>
            <a:custGeom>
              <a:avLst/>
              <a:gdLst>
                <a:gd name="connsiteX0" fmla="*/ 23813 w 2112169"/>
                <a:gd name="connsiteY0" fmla="*/ 9525 h 1407320"/>
                <a:gd name="connsiteX1" fmla="*/ 133350 w 2112169"/>
                <a:gd name="connsiteY1" fmla="*/ 16669 h 1407320"/>
                <a:gd name="connsiteX2" fmla="*/ 766763 w 2112169"/>
                <a:gd name="connsiteY2" fmla="*/ 14287 h 1407320"/>
                <a:gd name="connsiteX3" fmla="*/ 1083469 w 2112169"/>
                <a:gd name="connsiteY3" fmla="*/ 14287 h 1407320"/>
                <a:gd name="connsiteX4" fmla="*/ 1095375 w 2112169"/>
                <a:gd name="connsiteY4" fmla="*/ 11906 h 1407320"/>
                <a:gd name="connsiteX5" fmla="*/ 1247775 w 2112169"/>
                <a:gd name="connsiteY5" fmla="*/ 9525 h 1407320"/>
                <a:gd name="connsiteX6" fmla="*/ 1874044 w 2112169"/>
                <a:gd name="connsiteY6" fmla="*/ 7144 h 1407320"/>
                <a:gd name="connsiteX7" fmla="*/ 1881188 w 2112169"/>
                <a:gd name="connsiteY7" fmla="*/ 4762 h 1407320"/>
                <a:gd name="connsiteX8" fmla="*/ 1945482 w 2112169"/>
                <a:gd name="connsiteY8" fmla="*/ 0 h 1407320"/>
                <a:gd name="connsiteX9" fmla="*/ 2002632 w 2112169"/>
                <a:gd name="connsiteY9" fmla="*/ 2381 h 1407320"/>
                <a:gd name="connsiteX10" fmla="*/ 2019300 w 2112169"/>
                <a:gd name="connsiteY10" fmla="*/ 4762 h 1407320"/>
                <a:gd name="connsiteX11" fmla="*/ 2045494 w 2112169"/>
                <a:gd name="connsiteY11" fmla="*/ 11906 h 1407320"/>
                <a:gd name="connsiteX12" fmla="*/ 2081213 w 2112169"/>
                <a:gd name="connsiteY12" fmla="*/ 14287 h 1407320"/>
                <a:gd name="connsiteX13" fmla="*/ 2112169 w 2112169"/>
                <a:gd name="connsiteY13" fmla="*/ 19050 h 1407320"/>
                <a:gd name="connsiteX14" fmla="*/ 2109788 w 2112169"/>
                <a:gd name="connsiteY14" fmla="*/ 190500 h 1407320"/>
                <a:gd name="connsiteX15" fmla="*/ 2107407 w 2112169"/>
                <a:gd name="connsiteY15" fmla="*/ 238125 h 1407320"/>
                <a:gd name="connsiteX16" fmla="*/ 2100263 w 2112169"/>
                <a:gd name="connsiteY16" fmla="*/ 359569 h 1407320"/>
                <a:gd name="connsiteX17" fmla="*/ 2097882 w 2112169"/>
                <a:gd name="connsiteY17" fmla="*/ 390525 h 1407320"/>
                <a:gd name="connsiteX18" fmla="*/ 2093119 w 2112169"/>
                <a:gd name="connsiteY18" fmla="*/ 473869 h 1407320"/>
                <a:gd name="connsiteX19" fmla="*/ 2090738 w 2112169"/>
                <a:gd name="connsiteY19" fmla="*/ 483394 h 1407320"/>
                <a:gd name="connsiteX20" fmla="*/ 2088357 w 2112169"/>
                <a:gd name="connsiteY20" fmla="*/ 500062 h 1407320"/>
                <a:gd name="connsiteX21" fmla="*/ 2090738 w 2112169"/>
                <a:gd name="connsiteY21" fmla="*/ 583406 h 1407320"/>
                <a:gd name="connsiteX22" fmla="*/ 2093119 w 2112169"/>
                <a:gd name="connsiteY22" fmla="*/ 595312 h 1407320"/>
                <a:gd name="connsiteX23" fmla="*/ 2095500 w 2112169"/>
                <a:gd name="connsiteY23" fmla="*/ 628650 h 1407320"/>
                <a:gd name="connsiteX24" fmla="*/ 2097882 w 2112169"/>
                <a:gd name="connsiteY24" fmla="*/ 638175 h 1407320"/>
                <a:gd name="connsiteX25" fmla="*/ 2100263 w 2112169"/>
                <a:gd name="connsiteY25" fmla="*/ 652462 h 1407320"/>
                <a:gd name="connsiteX26" fmla="*/ 2107407 w 2112169"/>
                <a:gd name="connsiteY26" fmla="*/ 678656 h 1407320"/>
                <a:gd name="connsiteX27" fmla="*/ 2109788 w 2112169"/>
                <a:gd name="connsiteY27" fmla="*/ 697706 h 1407320"/>
                <a:gd name="connsiteX28" fmla="*/ 1854994 w 2112169"/>
                <a:gd name="connsiteY28" fmla="*/ 726281 h 1407320"/>
                <a:gd name="connsiteX29" fmla="*/ 1750219 w 2112169"/>
                <a:gd name="connsiteY29" fmla="*/ 731044 h 1407320"/>
                <a:gd name="connsiteX30" fmla="*/ 1735932 w 2112169"/>
                <a:gd name="connsiteY30" fmla="*/ 735806 h 1407320"/>
                <a:gd name="connsiteX31" fmla="*/ 1624013 w 2112169"/>
                <a:gd name="connsiteY31" fmla="*/ 738187 h 1407320"/>
                <a:gd name="connsiteX32" fmla="*/ 1554957 w 2112169"/>
                <a:gd name="connsiteY32" fmla="*/ 740569 h 1407320"/>
                <a:gd name="connsiteX33" fmla="*/ 1483519 w 2112169"/>
                <a:gd name="connsiteY33" fmla="*/ 738187 h 1407320"/>
                <a:gd name="connsiteX34" fmla="*/ 1471613 w 2112169"/>
                <a:gd name="connsiteY34" fmla="*/ 735806 h 1407320"/>
                <a:gd name="connsiteX35" fmla="*/ 1454944 w 2112169"/>
                <a:gd name="connsiteY35" fmla="*/ 733425 h 1407320"/>
                <a:gd name="connsiteX36" fmla="*/ 1414463 w 2112169"/>
                <a:gd name="connsiteY36" fmla="*/ 726281 h 1407320"/>
                <a:gd name="connsiteX37" fmla="*/ 1400175 w 2112169"/>
                <a:gd name="connsiteY37" fmla="*/ 731044 h 1407320"/>
                <a:gd name="connsiteX38" fmla="*/ 1397794 w 2112169"/>
                <a:gd name="connsiteY38" fmla="*/ 804862 h 1407320"/>
                <a:gd name="connsiteX39" fmla="*/ 1395413 w 2112169"/>
                <a:gd name="connsiteY39" fmla="*/ 852487 h 1407320"/>
                <a:gd name="connsiteX40" fmla="*/ 1390650 w 2112169"/>
                <a:gd name="connsiteY40" fmla="*/ 876300 h 1407320"/>
                <a:gd name="connsiteX41" fmla="*/ 1385888 w 2112169"/>
                <a:gd name="connsiteY41" fmla="*/ 900112 h 1407320"/>
                <a:gd name="connsiteX42" fmla="*/ 1383507 w 2112169"/>
                <a:gd name="connsiteY42" fmla="*/ 992981 h 1407320"/>
                <a:gd name="connsiteX43" fmla="*/ 1381125 w 2112169"/>
                <a:gd name="connsiteY43" fmla="*/ 1004887 h 1407320"/>
                <a:gd name="connsiteX44" fmla="*/ 1385888 w 2112169"/>
                <a:gd name="connsiteY44" fmla="*/ 1109662 h 1407320"/>
                <a:gd name="connsiteX45" fmla="*/ 1388269 w 2112169"/>
                <a:gd name="connsiteY45" fmla="*/ 1145381 h 1407320"/>
                <a:gd name="connsiteX46" fmla="*/ 1393032 w 2112169"/>
                <a:gd name="connsiteY46" fmla="*/ 1159669 h 1407320"/>
                <a:gd name="connsiteX47" fmla="*/ 1395413 w 2112169"/>
                <a:gd name="connsiteY47" fmla="*/ 1169194 h 1407320"/>
                <a:gd name="connsiteX48" fmla="*/ 1397794 w 2112169"/>
                <a:gd name="connsiteY48" fmla="*/ 1193006 h 1407320"/>
                <a:gd name="connsiteX49" fmla="*/ 1400175 w 2112169"/>
                <a:gd name="connsiteY49" fmla="*/ 1202531 h 1407320"/>
                <a:gd name="connsiteX50" fmla="*/ 1404938 w 2112169"/>
                <a:gd name="connsiteY50" fmla="*/ 1221581 h 1407320"/>
                <a:gd name="connsiteX51" fmla="*/ 1412082 w 2112169"/>
                <a:gd name="connsiteY51" fmla="*/ 1238250 h 1407320"/>
                <a:gd name="connsiteX52" fmla="*/ 1414463 w 2112169"/>
                <a:gd name="connsiteY52" fmla="*/ 1257300 h 1407320"/>
                <a:gd name="connsiteX53" fmla="*/ 1416844 w 2112169"/>
                <a:gd name="connsiteY53" fmla="*/ 1266825 h 1407320"/>
                <a:gd name="connsiteX54" fmla="*/ 1419225 w 2112169"/>
                <a:gd name="connsiteY54" fmla="*/ 1350169 h 1407320"/>
                <a:gd name="connsiteX55" fmla="*/ 1421607 w 2112169"/>
                <a:gd name="connsiteY55" fmla="*/ 1359694 h 1407320"/>
                <a:gd name="connsiteX56" fmla="*/ 1423988 w 2112169"/>
                <a:gd name="connsiteY56" fmla="*/ 1371600 h 1407320"/>
                <a:gd name="connsiteX57" fmla="*/ 1421607 w 2112169"/>
                <a:gd name="connsiteY57" fmla="*/ 1404937 h 1407320"/>
                <a:gd name="connsiteX58" fmla="*/ 1414463 w 2112169"/>
                <a:gd name="connsiteY58" fmla="*/ 1407319 h 1407320"/>
                <a:gd name="connsiteX59" fmla="*/ 942975 w 2112169"/>
                <a:gd name="connsiteY59" fmla="*/ 1402556 h 1407320"/>
                <a:gd name="connsiteX60" fmla="*/ 888207 w 2112169"/>
                <a:gd name="connsiteY60" fmla="*/ 1400175 h 1407320"/>
                <a:gd name="connsiteX61" fmla="*/ 866775 w 2112169"/>
                <a:gd name="connsiteY61" fmla="*/ 1397794 h 1407320"/>
                <a:gd name="connsiteX62" fmla="*/ 797719 w 2112169"/>
                <a:gd name="connsiteY62" fmla="*/ 1390650 h 1407320"/>
                <a:gd name="connsiteX63" fmla="*/ 707232 w 2112169"/>
                <a:gd name="connsiteY63" fmla="*/ 1393031 h 1407320"/>
                <a:gd name="connsiteX64" fmla="*/ 702469 w 2112169"/>
                <a:gd name="connsiteY64" fmla="*/ 1383506 h 1407320"/>
                <a:gd name="connsiteX65" fmla="*/ 697707 w 2112169"/>
                <a:gd name="connsiteY65" fmla="*/ 1221581 h 1407320"/>
                <a:gd name="connsiteX66" fmla="*/ 695325 w 2112169"/>
                <a:gd name="connsiteY66" fmla="*/ 883444 h 1407320"/>
                <a:gd name="connsiteX67" fmla="*/ 690563 w 2112169"/>
                <a:gd name="connsiteY67" fmla="*/ 852487 h 1407320"/>
                <a:gd name="connsiteX68" fmla="*/ 688182 w 2112169"/>
                <a:gd name="connsiteY68" fmla="*/ 745331 h 1407320"/>
                <a:gd name="connsiteX69" fmla="*/ 685800 w 2112169"/>
                <a:gd name="connsiteY69" fmla="*/ 735806 h 1407320"/>
                <a:gd name="connsiteX70" fmla="*/ 688182 w 2112169"/>
                <a:gd name="connsiteY70" fmla="*/ 702469 h 1407320"/>
                <a:gd name="connsiteX71" fmla="*/ 692944 w 2112169"/>
                <a:gd name="connsiteY71" fmla="*/ 692944 h 1407320"/>
                <a:gd name="connsiteX72" fmla="*/ 697707 w 2112169"/>
                <a:gd name="connsiteY72" fmla="*/ 685800 h 1407320"/>
                <a:gd name="connsiteX73" fmla="*/ 669132 w 2112169"/>
                <a:gd name="connsiteY73" fmla="*/ 688181 h 1407320"/>
                <a:gd name="connsiteX74" fmla="*/ 366713 w 2112169"/>
                <a:gd name="connsiteY74" fmla="*/ 685800 h 1407320"/>
                <a:gd name="connsiteX75" fmla="*/ 16669 w 2112169"/>
                <a:gd name="connsiteY75" fmla="*/ 685800 h 1407320"/>
                <a:gd name="connsiteX76" fmla="*/ 4763 w 2112169"/>
                <a:gd name="connsiteY76" fmla="*/ 669131 h 1407320"/>
                <a:gd name="connsiteX77" fmla="*/ 0 w 2112169"/>
                <a:gd name="connsiteY77" fmla="*/ 564356 h 1407320"/>
                <a:gd name="connsiteX78" fmla="*/ 2382 w 2112169"/>
                <a:gd name="connsiteY78" fmla="*/ 409575 h 1407320"/>
                <a:gd name="connsiteX79" fmla="*/ 4763 w 2112169"/>
                <a:gd name="connsiteY79" fmla="*/ 397669 h 1407320"/>
                <a:gd name="connsiteX80" fmla="*/ 7144 w 2112169"/>
                <a:gd name="connsiteY80" fmla="*/ 381000 h 1407320"/>
                <a:gd name="connsiteX81" fmla="*/ 9525 w 2112169"/>
                <a:gd name="connsiteY81" fmla="*/ 369094 h 1407320"/>
                <a:gd name="connsiteX82" fmla="*/ 14288 w 2112169"/>
                <a:gd name="connsiteY82" fmla="*/ 323850 h 1407320"/>
                <a:gd name="connsiteX83" fmla="*/ 16669 w 2112169"/>
                <a:gd name="connsiteY83" fmla="*/ 309562 h 1407320"/>
                <a:gd name="connsiteX84" fmla="*/ 21432 w 2112169"/>
                <a:gd name="connsiteY84" fmla="*/ 273844 h 1407320"/>
                <a:gd name="connsiteX85" fmla="*/ 23813 w 2112169"/>
                <a:gd name="connsiteY85" fmla="*/ 250031 h 1407320"/>
                <a:gd name="connsiteX86" fmla="*/ 26194 w 2112169"/>
                <a:gd name="connsiteY86" fmla="*/ 238125 h 1407320"/>
                <a:gd name="connsiteX87" fmla="*/ 30957 w 2112169"/>
                <a:gd name="connsiteY87" fmla="*/ 216694 h 1407320"/>
                <a:gd name="connsiteX88" fmla="*/ 28575 w 2112169"/>
                <a:gd name="connsiteY88" fmla="*/ 121444 h 1407320"/>
                <a:gd name="connsiteX89" fmla="*/ 23813 w 2112169"/>
                <a:gd name="connsiteY89" fmla="*/ 83344 h 1407320"/>
                <a:gd name="connsiteX90" fmla="*/ 21432 w 2112169"/>
                <a:gd name="connsiteY90" fmla="*/ 52387 h 1407320"/>
                <a:gd name="connsiteX91" fmla="*/ 16669 w 2112169"/>
                <a:gd name="connsiteY91" fmla="*/ 7144 h 1407320"/>
                <a:gd name="connsiteX92" fmla="*/ 23813 w 2112169"/>
                <a:gd name="connsiteY92" fmla="*/ 9525 h 1407320"/>
                <a:gd name="connsiteX0" fmla="*/ 38729 w 2127085"/>
                <a:gd name="connsiteY0" fmla="*/ 9525 h 1407320"/>
                <a:gd name="connsiteX1" fmla="*/ 148266 w 2127085"/>
                <a:gd name="connsiteY1" fmla="*/ 16669 h 1407320"/>
                <a:gd name="connsiteX2" fmla="*/ 781679 w 2127085"/>
                <a:gd name="connsiteY2" fmla="*/ 14287 h 1407320"/>
                <a:gd name="connsiteX3" fmla="*/ 1098385 w 2127085"/>
                <a:gd name="connsiteY3" fmla="*/ 14287 h 1407320"/>
                <a:gd name="connsiteX4" fmla="*/ 1110291 w 2127085"/>
                <a:gd name="connsiteY4" fmla="*/ 11906 h 1407320"/>
                <a:gd name="connsiteX5" fmla="*/ 1262691 w 2127085"/>
                <a:gd name="connsiteY5" fmla="*/ 9525 h 1407320"/>
                <a:gd name="connsiteX6" fmla="*/ 1888960 w 2127085"/>
                <a:gd name="connsiteY6" fmla="*/ 7144 h 1407320"/>
                <a:gd name="connsiteX7" fmla="*/ 1896104 w 2127085"/>
                <a:gd name="connsiteY7" fmla="*/ 4762 h 1407320"/>
                <a:gd name="connsiteX8" fmla="*/ 1960398 w 2127085"/>
                <a:gd name="connsiteY8" fmla="*/ 0 h 1407320"/>
                <a:gd name="connsiteX9" fmla="*/ 2017548 w 2127085"/>
                <a:gd name="connsiteY9" fmla="*/ 2381 h 1407320"/>
                <a:gd name="connsiteX10" fmla="*/ 2034216 w 2127085"/>
                <a:gd name="connsiteY10" fmla="*/ 4762 h 1407320"/>
                <a:gd name="connsiteX11" fmla="*/ 2060410 w 2127085"/>
                <a:gd name="connsiteY11" fmla="*/ 11906 h 1407320"/>
                <a:gd name="connsiteX12" fmla="*/ 2096129 w 2127085"/>
                <a:gd name="connsiteY12" fmla="*/ 14287 h 1407320"/>
                <a:gd name="connsiteX13" fmla="*/ 2127085 w 2127085"/>
                <a:gd name="connsiteY13" fmla="*/ 19050 h 1407320"/>
                <a:gd name="connsiteX14" fmla="*/ 2124704 w 2127085"/>
                <a:gd name="connsiteY14" fmla="*/ 190500 h 1407320"/>
                <a:gd name="connsiteX15" fmla="*/ 2122323 w 2127085"/>
                <a:gd name="connsiteY15" fmla="*/ 238125 h 1407320"/>
                <a:gd name="connsiteX16" fmla="*/ 2115179 w 2127085"/>
                <a:gd name="connsiteY16" fmla="*/ 359569 h 1407320"/>
                <a:gd name="connsiteX17" fmla="*/ 2112798 w 2127085"/>
                <a:gd name="connsiteY17" fmla="*/ 390525 h 1407320"/>
                <a:gd name="connsiteX18" fmla="*/ 2108035 w 2127085"/>
                <a:gd name="connsiteY18" fmla="*/ 473869 h 1407320"/>
                <a:gd name="connsiteX19" fmla="*/ 2105654 w 2127085"/>
                <a:gd name="connsiteY19" fmla="*/ 483394 h 1407320"/>
                <a:gd name="connsiteX20" fmla="*/ 2103273 w 2127085"/>
                <a:gd name="connsiteY20" fmla="*/ 500062 h 1407320"/>
                <a:gd name="connsiteX21" fmla="*/ 2105654 w 2127085"/>
                <a:gd name="connsiteY21" fmla="*/ 583406 h 1407320"/>
                <a:gd name="connsiteX22" fmla="*/ 2108035 w 2127085"/>
                <a:gd name="connsiteY22" fmla="*/ 595312 h 1407320"/>
                <a:gd name="connsiteX23" fmla="*/ 2110416 w 2127085"/>
                <a:gd name="connsiteY23" fmla="*/ 628650 h 1407320"/>
                <a:gd name="connsiteX24" fmla="*/ 2112798 w 2127085"/>
                <a:gd name="connsiteY24" fmla="*/ 638175 h 1407320"/>
                <a:gd name="connsiteX25" fmla="*/ 2115179 w 2127085"/>
                <a:gd name="connsiteY25" fmla="*/ 652462 h 1407320"/>
                <a:gd name="connsiteX26" fmla="*/ 2122323 w 2127085"/>
                <a:gd name="connsiteY26" fmla="*/ 678656 h 1407320"/>
                <a:gd name="connsiteX27" fmla="*/ 2124704 w 2127085"/>
                <a:gd name="connsiteY27" fmla="*/ 697706 h 1407320"/>
                <a:gd name="connsiteX28" fmla="*/ 1869910 w 2127085"/>
                <a:gd name="connsiteY28" fmla="*/ 726281 h 1407320"/>
                <a:gd name="connsiteX29" fmla="*/ 1765135 w 2127085"/>
                <a:gd name="connsiteY29" fmla="*/ 731044 h 1407320"/>
                <a:gd name="connsiteX30" fmla="*/ 1750848 w 2127085"/>
                <a:gd name="connsiteY30" fmla="*/ 735806 h 1407320"/>
                <a:gd name="connsiteX31" fmla="*/ 1638929 w 2127085"/>
                <a:gd name="connsiteY31" fmla="*/ 738187 h 1407320"/>
                <a:gd name="connsiteX32" fmla="*/ 1569873 w 2127085"/>
                <a:gd name="connsiteY32" fmla="*/ 740569 h 1407320"/>
                <a:gd name="connsiteX33" fmla="*/ 1498435 w 2127085"/>
                <a:gd name="connsiteY33" fmla="*/ 738187 h 1407320"/>
                <a:gd name="connsiteX34" fmla="*/ 1486529 w 2127085"/>
                <a:gd name="connsiteY34" fmla="*/ 735806 h 1407320"/>
                <a:gd name="connsiteX35" fmla="*/ 1469860 w 2127085"/>
                <a:gd name="connsiteY35" fmla="*/ 733425 h 1407320"/>
                <a:gd name="connsiteX36" fmla="*/ 1429379 w 2127085"/>
                <a:gd name="connsiteY36" fmla="*/ 726281 h 1407320"/>
                <a:gd name="connsiteX37" fmla="*/ 1415091 w 2127085"/>
                <a:gd name="connsiteY37" fmla="*/ 731044 h 1407320"/>
                <a:gd name="connsiteX38" fmla="*/ 1412710 w 2127085"/>
                <a:gd name="connsiteY38" fmla="*/ 804862 h 1407320"/>
                <a:gd name="connsiteX39" fmla="*/ 1410329 w 2127085"/>
                <a:gd name="connsiteY39" fmla="*/ 852487 h 1407320"/>
                <a:gd name="connsiteX40" fmla="*/ 1405566 w 2127085"/>
                <a:gd name="connsiteY40" fmla="*/ 876300 h 1407320"/>
                <a:gd name="connsiteX41" fmla="*/ 1400804 w 2127085"/>
                <a:gd name="connsiteY41" fmla="*/ 900112 h 1407320"/>
                <a:gd name="connsiteX42" fmla="*/ 1398423 w 2127085"/>
                <a:gd name="connsiteY42" fmla="*/ 992981 h 1407320"/>
                <a:gd name="connsiteX43" fmla="*/ 1396041 w 2127085"/>
                <a:gd name="connsiteY43" fmla="*/ 1004887 h 1407320"/>
                <a:gd name="connsiteX44" fmla="*/ 1400804 w 2127085"/>
                <a:gd name="connsiteY44" fmla="*/ 1109662 h 1407320"/>
                <a:gd name="connsiteX45" fmla="*/ 1403185 w 2127085"/>
                <a:gd name="connsiteY45" fmla="*/ 1145381 h 1407320"/>
                <a:gd name="connsiteX46" fmla="*/ 1407948 w 2127085"/>
                <a:gd name="connsiteY46" fmla="*/ 1159669 h 1407320"/>
                <a:gd name="connsiteX47" fmla="*/ 1410329 w 2127085"/>
                <a:gd name="connsiteY47" fmla="*/ 1169194 h 1407320"/>
                <a:gd name="connsiteX48" fmla="*/ 1412710 w 2127085"/>
                <a:gd name="connsiteY48" fmla="*/ 1193006 h 1407320"/>
                <a:gd name="connsiteX49" fmla="*/ 1415091 w 2127085"/>
                <a:gd name="connsiteY49" fmla="*/ 1202531 h 1407320"/>
                <a:gd name="connsiteX50" fmla="*/ 1419854 w 2127085"/>
                <a:gd name="connsiteY50" fmla="*/ 1221581 h 1407320"/>
                <a:gd name="connsiteX51" fmla="*/ 1426998 w 2127085"/>
                <a:gd name="connsiteY51" fmla="*/ 1238250 h 1407320"/>
                <a:gd name="connsiteX52" fmla="*/ 1429379 w 2127085"/>
                <a:gd name="connsiteY52" fmla="*/ 1257300 h 1407320"/>
                <a:gd name="connsiteX53" fmla="*/ 1431760 w 2127085"/>
                <a:gd name="connsiteY53" fmla="*/ 1266825 h 1407320"/>
                <a:gd name="connsiteX54" fmla="*/ 1434141 w 2127085"/>
                <a:gd name="connsiteY54" fmla="*/ 1350169 h 1407320"/>
                <a:gd name="connsiteX55" fmla="*/ 1436523 w 2127085"/>
                <a:gd name="connsiteY55" fmla="*/ 1359694 h 1407320"/>
                <a:gd name="connsiteX56" fmla="*/ 1438904 w 2127085"/>
                <a:gd name="connsiteY56" fmla="*/ 1371600 h 1407320"/>
                <a:gd name="connsiteX57" fmla="*/ 1436523 w 2127085"/>
                <a:gd name="connsiteY57" fmla="*/ 1404937 h 1407320"/>
                <a:gd name="connsiteX58" fmla="*/ 1429379 w 2127085"/>
                <a:gd name="connsiteY58" fmla="*/ 1407319 h 1407320"/>
                <a:gd name="connsiteX59" fmla="*/ 957891 w 2127085"/>
                <a:gd name="connsiteY59" fmla="*/ 1402556 h 1407320"/>
                <a:gd name="connsiteX60" fmla="*/ 903123 w 2127085"/>
                <a:gd name="connsiteY60" fmla="*/ 1400175 h 1407320"/>
                <a:gd name="connsiteX61" fmla="*/ 881691 w 2127085"/>
                <a:gd name="connsiteY61" fmla="*/ 1397794 h 1407320"/>
                <a:gd name="connsiteX62" fmla="*/ 812635 w 2127085"/>
                <a:gd name="connsiteY62" fmla="*/ 1390650 h 1407320"/>
                <a:gd name="connsiteX63" fmla="*/ 722148 w 2127085"/>
                <a:gd name="connsiteY63" fmla="*/ 1393031 h 1407320"/>
                <a:gd name="connsiteX64" fmla="*/ 717385 w 2127085"/>
                <a:gd name="connsiteY64" fmla="*/ 1383506 h 1407320"/>
                <a:gd name="connsiteX65" fmla="*/ 712623 w 2127085"/>
                <a:gd name="connsiteY65" fmla="*/ 1221581 h 1407320"/>
                <a:gd name="connsiteX66" fmla="*/ 710241 w 2127085"/>
                <a:gd name="connsiteY66" fmla="*/ 883444 h 1407320"/>
                <a:gd name="connsiteX67" fmla="*/ 705479 w 2127085"/>
                <a:gd name="connsiteY67" fmla="*/ 852487 h 1407320"/>
                <a:gd name="connsiteX68" fmla="*/ 703098 w 2127085"/>
                <a:gd name="connsiteY68" fmla="*/ 745331 h 1407320"/>
                <a:gd name="connsiteX69" fmla="*/ 700716 w 2127085"/>
                <a:gd name="connsiteY69" fmla="*/ 735806 h 1407320"/>
                <a:gd name="connsiteX70" fmla="*/ 703098 w 2127085"/>
                <a:gd name="connsiteY70" fmla="*/ 702469 h 1407320"/>
                <a:gd name="connsiteX71" fmla="*/ 707860 w 2127085"/>
                <a:gd name="connsiteY71" fmla="*/ 692944 h 1407320"/>
                <a:gd name="connsiteX72" fmla="*/ 712623 w 2127085"/>
                <a:gd name="connsiteY72" fmla="*/ 685800 h 1407320"/>
                <a:gd name="connsiteX73" fmla="*/ 684048 w 2127085"/>
                <a:gd name="connsiteY73" fmla="*/ 688181 h 1407320"/>
                <a:gd name="connsiteX74" fmla="*/ 381629 w 2127085"/>
                <a:gd name="connsiteY74" fmla="*/ 685800 h 1407320"/>
                <a:gd name="connsiteX75" fmla="*/ 31585 w 2127085"/>
                <a:gd name="connsiteY75" fmla="*/ 685800 h 1407320"/>
                <a:gd name="connsiteX76" fmla="*/ 14916 w 2127085"/>
                <a:gd name="connsiteY76" fmla="*/ 564356 h 1407320"/>
                <a:gd name="connsiteX77" fmla="*/ 17298 w 2127085"/>
                <a:gd name="connsiteY77" fmla="*/ 409575 h 1407320"/>
                <a:gd name="connsiteX78" fmla="*/ 19679 w 2127085"/>
                <a:gd name="connsiteY78" fmla="*/ 397669 h 1407320"/>
                <a:gd name="connsiteX79" fmla="*/ 22060 w 2127085"/>
                <a:gd name="connsiteY79" fmla="*/ 381000 h 1407320"/>
                <a:gd name="connsiteX80" fmla="*/ 24441 w 2127085"/>
                <a:gd name="connsiteY80" fmla="*/ 369094 h 1407320"/>
                <a:gd name="connsiteX81" fmla="*/ 29204 w 2127085"/>
                <a:gd name="connsiteY81" fmla="*/ 323850 h 1407320"/>
                <a:gd name="connsiteX82" fmla="*/ 31585 w 2127085"/>
                <a:gd name="connsiteY82" fmla="*/ 309562 h 1407320"/>
                <a:gd name="connsiteX83" fmla="*/ 36348 w 2127085"/>
                <a:gd name="connsiteY83" fmla="*/ 273844 h 1407320"/>
                <a:gd name="connsiteX84" fmla="*/ 38729 w 2127085"/>
                <a:gd name="connsiteY84" fmla="*/ 250031 h 1407320"/>
                <a:gd name="connsiteX85" fmla="*/ 41110 w 2127085"/>
                <a:gd name="connsiteY85" fmla="*/ 238125 h 1407320"/>
                <a:gd name="connsiteX86" fmla="*/ 45873 w 2127085"/>
                <a:gd name="connsiteY86" fmla="*/ 216694 h 1407320"/>
                <a:gd name="connsiteX87" fmla="*/ 43491 w 2127085"/>
                <a:gd name="connsiteY87" fmla="*/ 121444 h 1407320"/>
                <a:gd name="connsiteX88" fmla="*/ 38729 w 2127085"/>
                <a:gd name="connsiteY88" fmla="*/ 83344 h 1407320"/>
                <a:gd name="connsiteX89" fmla="*/ 36348 w 2127085"/>
                <a:gd name="connsiteY89" fmla="*/ 52387 h 1407320"/>
                <a:gd name="connsiteX90" fmla="*/ 31585 w 2127085"/>
                <a:gd name="connsiteY90" fmla="*/ 7144 h 1407320"/>
                <a:gd name="connsiteX91" fmla="*/ 38729 w 2127085"/>
                <a:gd name="connsiteY91" fmla="*/ 9525 h 1407320"/>
                <a:gd name="connsiteX0" fmla="*/ 37853 w 2126209"/>
                <a:gd name="connsiteY0" fmla="*/ 9525 h 1407320"/>
                <a:gd name="connsiteX1" fmla="*/ 147390 w 2126209"/>
                <a:gd name="connsiteY1" fmla="*/ 16669 h 1407320"/>
                <a:gd name="connsiteX2" fmla="*/ 780803 w 2126209"/>
                <a:gd name="connsiteY2" fmla="*/ 14287 h 1407320"/>
                <a:gd name="connsiteX3" fmla="*/ 1097509 w 2126209"/>
                <a:gd name="connsiteY3" fmla="*/ 14287 h 1407320"/>
                <a:gd name="connsiteX4" fmla="*/ 1109415 w 2126209"/>
                <a:gd name="connsiteY4" fmla="*/ 11906 h 1407320"/>
                <a:gd name="connsiteX5" fmla="*/ 1261815 w 2126209"/>
                <a:gd name="connsiteY5" fmla="*/ 9525 h 1407320"/>
                <a:gd name="connsiteX6" fmla="*/ 1888084 w 2126209"/>
                <a:gd name="connsiteY6" fmla="*/ 7144 h 1407320"/>
                <a:gd name="connsiteX7" fmla="*/ 1895228 w 2126209"/>
                <a:gd name="connsiteY7" fmla="*/ 4762 h 1407320"/>
                <a:gd name="connsiteX8" fmla="*/ 1959522 w 2126209"/>
                <a:gd name="connsiteY8" fmla="*/ 0 h 1407320"/>
                <a:gd name="connsiteX9" fmla="*/ 2016672 w 2126209"/>
                <a:gd name="connsiteY9" fmla="*/ 2381 h 1407320"/>
                <a:gd name="connsiteX10" fmla="*/ 2033340 w 2126209"/>
                <a:gd name="connsiteY10" fmla="*/ 4762 h 1407320"/>
                <a:gd name="connsiteX11" fmla="*/ 2059534 w 2126209"/>
                <a:gd name="connsiteY11" fmla="*/ 11906 h 1407320"/>
                <a:gd name="connsiteX12" fmla="*/ 2095253 w 2126209"/>
                <a:gd name="connsiteY12" fmla="*/ 14287 h 1407320"/>
                <a:gd name="connsiteX13" fmla="*/ 2126209 w 2126209"/>
                <a:gd name="connsiteY13" fmla="*/ 19050 h 1407320"/>
                <a:gd name="connsiteX14" fmla="*/ 2123828 w 2126209"/>
                <a:gd name="connsiteY14" fmla="*/ 190500 h 1407320"/>
                <a:gd name="connsiteX15" fmla="*/ 2121447 w 2126209"/>
                <a:gd name="connsiteY15" fmla="*/ 238125 h 1407320"/>
                <a:gd name="connsiteX16" fmla="*/ 2114303 w 2126209"/>
                <a:gd name="connsiteY16" fmla="*/ 359569 h 1407320"/>
                <a:gd name="connsiteX17" fmla="*/ 2111922 w 2126209"/>
                <a:gd name="connsiteY17" fmla="*/ 390525 h 1407320"/>
                <a:gd name="connsiteX18" fmla="*/ 2107159 w 2126209"/>
                <a:gd name="connsiteY18" fmla="*/ 473869 h 1407320"/>
                <a:gd name="connsiteX19" fmla="*/ 2104778 w 2126209"/>
                <a:gd name="connsiteY19" fmla="*/ 483394 h 1407320"/>
                <a:gd name="connsiteX20" fmla="*/ 2102397 w 2126209"/>
                <a:gd name="connsiteY20" fmla="*/ 500062 h 1407320"/>
                <a:gd name="connsiteX21" fmla="*/ 2104778 w 2126209"/>
                <a:gd name="connsiteY21" fmla="*/ 583406 h 1407320"/>
                <a:gd name="connsiteX22" fmla="*/ 2107159 w 2126209"/>
                <a:gd name="connsiteY22" fmla="*/ 595312 h 1407320"/>
                <a:gd name="connsiteX23" fmla="*/ 2109540 w 2126209"/>
                <a:gd name="connsiteY23" fmla="*/ 628650 h 1407320"/>
                <a:gd name="connsiteX24" fmla="*/ 2111922 w 2126209"/>
                <a:gd name="connsiteY24" fmla="*/ 638175 h 1407320"/>
                <a:gd name="connsiteX25" fmla="*/ 2114303 w 2126209"/>
                <a:gd name="connsiteY25" fmla="*/ 652462 h 1407320"/>
                <a:gd name="connsiteX26" fmla="*/ 2121447 w 2126209"/>
                <a:gd name="connsiteY26" fmla="*/ 678656 h 1407320"/>
                <a:gd name="connsiteX27" fmla="*/ 2123828 w 2126209"/>
                <a:gd name="connsiteY27" fmla="*/ 697706 h 1407320"/>
                <a:gd name="connsiteX28" fmla="*/ 1869034 w 2126209"/>
                <a:gd name="connsiteY28" fmla="*/ 726281 h 1407320"/>
                <a:gd name="connsiteX29" fmla="*/ 1764259 w 2126209"/>
                <a:gd name="connsiteY29" fmla="*/ 731044 h 1407320"/>
                <a:gd name="connsiteX30" fmla="*/ 1749972 w 2126209"/>
                <a:gd name="connsiteY30" fmla="*/ 735806 h 1407320"/>
                <a:gd name="connsiteX31" fmla="*/ 1638053 w 2126209"/>
                <a:gd name="connsiteY31" fmla="*/ 738187 h 1407320"/>
                <a:gd name="connsiteX32" fmla="*/ 1568997 w 2126209"/>
                <a:gd name="connsiteY32" fmla="*/ 740569 h 1407320"/>
                <a:gd name="connsiteX33" fmla="*/ 1497559 w 2126209"/>
                <a:gd name="connsiteY33" fmla="*/ 738187 h 1407320"/>
                <a:gd name="connsiteX34" fmla="*/ 1485653 w 2126209"/>
                <a:gd name="connsiteY34" fmla="*/ 735806 h 1407320"/>
                <a:gd name="connsiteX35" fmla="*/ 1468984 w 2126209"/>
                <a:gd name="connsiteY35" fmla="*/ 733425 h 1407320"/>
                <a:gd name="connsiteX36" fmla="*/ 1428503 w 2126209"/>
                <a:gd name="connsiteY36" fmla="*/ 726281 h 1407320"/>
                <a:gd name="connsiteX37" fmla="*/ 1414215 w 2126209"/>
                <a:gd name="connsiteY37" fmla="*/ 731044 h 1407320"/>
                <a:gd name="connsiteX38" fmla="*/ 1411834 w 2126209"/>
                <a:gd name="connsiteY38" fmla="*/ 804862 h 1407320"/>
                <a:gd name="connsiteX39" fmla="*/ 1409453 w 2126209"/>
                <a:gd name="connsiteY39" fmla="*/ 852487 h 1407320"/>
                <a:gd name="connsiteX40" fmla="*/ 1404690 w 2126209"/>
                <a:gd name="connsiteY40" fmla="*/ 876300 h 1407320"/>
                <a:gd name="connsiteX41" fmla="*/ 1399928 w 2126209"/>
                <a:gd name="connsiteY41" fmla="*/ 900112 h 1407320"/>
                <a:gd name="connsiteX42" fmla="*/ 1397547 w 2126209"/>
                <a:gd name="connsiteY42" fmla="*/ 992981 h 1407320"/>
                <a:gd name="connsiteX43" fmla="*/ 1395165 w 2126209"/>
                <a:gd name="connsiteY43" fmla="*/ 1004887 h 1407320"/>
                <a:gd name="connsiteX44" fmla="*/ 1399928 w 2126209"/>
                <a:gd name="connsiteY44" fmla="*/ 1109662 h 1407320"/>
                <a:gd name="connsiteX45" fmla="*/ 1402309 w 2126209"/>
                <a:gd name="connsiteY45" fmla="*/ 1145381 h 1407320"/>
                <a:gd name="connsiteX46" fmla="*/ 1407072 w 2126209"/>
                <a:gd name="connsiteY46" fmla="*/ 1159669 h 1407320"/>
                <a:gd name="connsiteX47" fmla="*/ 1409453 w 2126209"/>
                <a:gd name="connsiteY47" fmla="*/ 1169194 h 1407320"/>
                <a:gd name="connsiteX48" fmla="*/ 1411834 w 2126209"/>
                <a:gd name="connsiteY48" fmla="*/ 1193006 h 1407320"/>
                <a:gd name="connsiteX49" fmla="*/ 1414215 w 2126209"/>
                <a:gd name="connsiteY49" fmla="*/ 1202531 h 1407320"/>
                <a:gd name="connsiteX50" fmla="*/ 1418978 w 2126209"/>
                <a:gd name="connsiteY50" fmla="*/ 1221581 h 1407320"/>
                <a:gd name="connsiteX51" fmla="*/ 1426122 w 2126209"/>
                <a:gd name="connsiteY51" fmla="*/ 1238250 h 1407320"/>
                <a:gd name="connsiteX52" fmla="*/ 1428503 w 2126209"/>
                <a:gd name="connsiteY52" fmla="*/ 1257300 h 1407320"/>
                <a:gd name="connsiteX53" fmla="*/ 1430884 w 2126209"/>
                <a:gd name="connsiteY53" fmla="*/ 1266825 h 1407320"/>
                <a:gd name="connsiteX54" fmla="*/ 1433265 w 2126209"/>
                <a:gd name="connsiteY54" fmla="*/ 1350169 h 1407320"/>
                <a:gd name="connsiteX55" fmla="*/ 1435647 w 2126209"/>
                <a:gd name="connsiteY55" fmla="*/ 1359694 h 1407320"/>
                <a:gd name="connsiteX56" fmla="*/ 1438028 w 2126209"/>
                <a:gd name="connsiteY56" fmla="*/ 1371600 h 1407320"/>
                <a:gd name="connsiteX57" fmla="*/ 1435647 w 2126209"/>
                <a:gd name="connsiteY57" fmla="*/ 1404937 h 1407320"/>
                <a:gd name="connsiteX58" fmla="*/ 1428503 w 2126209"/>
                <a:gd name="connsiteY58" fmla="*/ 1407319 h 1407320"/>
                <a:gd name="connsiteX59" fmla="*/ 957015 w 2126209"/>
                <a:gd name="connsiteY59" fmla="*/ 1402556 h 1407320"/>
                <a:gd name="connsiteX60" fmla="*/ 902247 w 2126209"/>
                <a:gd name="connsiteY60" fmla="*/ 1400175 h 1407320"/>
                <a:gd name="connsiteX61" fmla="*/ 880815 w 2126209"/>
                <a:gd name="connsiteY61" fmla="*/ 1397794 h 1407320"/>
                <a:gd name="connsiteX62" fmla="*/ 811759 w 2126209"/>
                <a:gd name="connsiteY62" fmla="*/ 1390650 h 1407320"/>
                <a:gd name="connsiteX63" fmla="*/ 721272 w 2126209"/>
                <a:gd name="connsiteY63" fmla="*/ 1393031 h 1407320"/>
                <a:gd name="connsiteX64" fmla="*/ 716509 w 2126209"/>
                <a:gd name="connsiteY64" fmla="*/ 1383506 h 1407320"/>
                <a:gd name="connsiteX65" fmla="*/ 711747 w 2126209"/>
                <a:gd name="connsiteY65" fmla="*/ 1221581 h 1407320"/>
                <a:gd name="connsiteX66" fmla="*/ 709365 w 2126209"/>
                <a:gd name="connsiteY66" fmla="*/ 883444 h 1407320"/>
                <a:gd name="connsiteX67" fmla="*/ 704603 w 2126209"/>
                <a:gd name="connsiteY67" fmla="*/ 852487 h 1407320"/>
                <a:gd name="connsiteX68" fmla="*/ 702222 w 2126209"/>
                <a:gd name="connsiteY68" fmla="*/ 745331 h 1407320"/>
                <a:gd name="connsiteX69" fmla="*/ 699840 w 2126209"/>
                <a:gd name="connsiteY69" fmla="*/ 735806 h 1407320"/>
                <a:gd name="connsiteX70" fmla="*/ 702222 w 2126209"/>
                <a:gd name="connsiteY70" fmla="*/ 702469 h 1407320"/>
                <a:gd name="connsiteX71" fmla="*/ 706984 w 2126209"/>
                <a:gd name="connsiteY71" fmla="*/ 692944 h 1407320"/>
                <a:gd name="connsiteX72" fmla="*/ 711747 w 2126209"/>
                <a:gd name="connsiteY72" fmla="*/ 685800 h 1407320"/>
                <a:gd name="connsiteX73" fmla="*/ 683172 w 2126209"/>
                <a:gd name="connsiteY73" fmla="*/ 688181 h 1407320"/>
                <a:gd name="connsiteX74" fmla="*/ 380753 w 2126209"/>
                <a:gd name="connsiteY74" fmla="*/ 685800 h 1407320"/>
                <a:gd name="connsiteX75" fmla="*/ 30709 w 2126209"/>
                <a:gd name="connsiteY75" fmla="*/ 685800 h 1407320"/>
                <a:gd name="connsiteX76" fmla="*/ 16422 w 2126209"/>
                <a:gd name="connsiteY76" fmla="*/ 409575 h 1407320"/>
                <a:gd name="connsiteX77" fmla="*/ 18803 w 2126209"/>
                <a:gd name="connsiteY77" fmla="*/ 397669 h 1407320"/>
                <a:gd name="connsiteX78" fmla="*/ 21184 w 2126209"/>
                <a:gd name="connsiteY78" fmla="*/ 381000 h 1407320"/>
                <a:gd name="connsiteX79" fmla="*/ 23565 w 2126209"/>
                <a:gd name="connsiteY79" fmla="*/ 369094 h 1407320"/>
                <a:gd name="connsiteX80" fmla="*/ 28328 w 2126209"/>
                <a:gd name="connsiteY80" fmla="*/ 323850 h 1407320"/>
                <a:gd name="connsiteX81" fmla="*/ 30709 w 2126209"/>
                <a:gd name="connsiteY81" fmla="*/ 309562 h 1407320"/>
                <a:gd name="connsiteX82" fmla="*/ 35472 w 2126209"/>
                <a:gd name="connsiteY82" fmla="*/ 273844 h 1407320"/>
                <a:gd name="connsiteX83" fmla="*/ 37853 w 2126209"/>
                <a:gd name="connsiteY83" fmla="*/ 250031 h 1407320"/>
                <a:gd name="connsiteX84" fmla="*/ 40234 w 2126209"/>
                <a:gd name="connsiteY84" fmla="*/ 238125 h 1407320"/>
                <a:gd name="connsiteX85" fmla="*/ 44997 w 2126209"/>
                <a:gd name="connsiteY85" fmla="*/ 216694 h 1407320"/>
                <a:gd name="connsiteX86" fmla="*/ 42615 w 2126209"/>
                <a:gd name="connsiteY86" fmla="*/ 121444 h 1407320"/>
                <a:gd name="connsiteX87" fmla="*/ 37853 w 2126209"/>
                <a:gd name="connsiteY87" fmla="*/ 83344 h 1407320"/>
                <a:gd name="connsiteX88" fmla="*/ 35472 w 2126209"/>
                <a:gd name="connsiteY88" fmla="*/ 52387 h 1407320"/>
                <a:gd name="connsiteX89" fmla="*/ 30709 w 2126209"/>
                <a:gd name="connsiteY89" fmla="*/ 7144 h 1407320"/>
                <a:gd name="connsiteX90" fmla="*/ 37853 w 2126209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364331 w 2109787"/>
                <a:gd name="connsiteY74" fmla="*/ 685800 h 1407320"/>
                <a:gd name="connsiteX75" fmla="*/ 14287 w 2109787"/>
                <a:gd name="connsiteY75" fmla="*/ 685800 h 1407320"/>
                <a:gd name="connsiteX76" fmla="*/ 0 w 2109787"/>
                <a:gd name="connsiteY76" fmla="*/ 409575 h 1407320"/>
                <a:gd name="connsiteX77" fmla="*/ 2381 w 2109787"/>
                <a:gd name="connsiteY77" fmla="*/ 397669 h 1407320"/>
                <a:gd name="connsiteX78" fmla="*/ 4762 w 2109787"/>
                <a:gd name="connsiteY78" fmla="*/ 381000 h 1407320"/>
                <a:gd name="connsiteX79" fmla="*/ 7143 w 2109787"/>
                <a:gd name="connsiteY79" fmla="*/ 369094 h 1407320"/>
                <a:gd name="connsiteX80" fmla="*/ 11906 w 2109787"/>
                <a:gd name="connsiteY80" fmla="*/ 323850 h 1407320"/>
                <a:gd name="connsiteX81" fmla="*/ 14287 w 2109787"/>
                <a:gd name="connsiteY81" fmla="*/ 309562 h 1407320"/>
                <a:gd name="connsiteX82" fmla="*/ 19050 w 2109787"/>
                <a:gd name="connsiteY82" fmla="*/ 273844 h 1407320"/>
                <a:gd name="connsiteX83" fmla="*/ 21431 w 2109787"/>
                <a:gd name="connsiteY83" fmla="*/ 250031 h 1407320"/>
                <a:gd name="connsiteX84" fmla="*/ 23812 w 2109787"/>
                <a:gd name="connsiteY84" fmla="*/ 238125 h 1407320"/>
                <a:gd name="connsiteX85" fmla="*/ 28575 w 2109787"/>
                <a:gd name="connsiteY85" fmla="*/ 216694 h 1407320"/>
                <a:gd name="connsiteX86" fmla="*/ 26193 w 2109787"/>
                <a:gd name="connsiteY86" fmla="*/ 121444 h 1407320"/>
                <a:gd name="connsiteX87" fmla="*/ 21431 w 2109787"/>
                <a:gd name="connsiteY87" fmla="*/ 83344 h 1407320"/>
                <a:gd name="connsiteX88" fmla="*/ 19050 w 2109787"/>
                <a:gd name="connsiteY88" fmla="*/ 52387 h 1407320"/>
                <a:gd name="connsiteX89" fmla="*/ 14287 w 2109787"/>
                <a:gd name="connsiteY89" fmla="*/ 7144 h 1407320"/>
                <a:gd name="connsiteX90" fmla="*/ 21431 w 2109787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364331 w 2109787"/>
                <a:gd name="connsiteY74" fmla="*/ 685800 h 1407320"/>
                <a:gd name="connsiteX75" fmla="*/ 16668 w 2109787"/>
                <a:gd name="connsiteY75" fmla="*/ 707231 h 1407320"/>
                <a:gd name="connsiteX76" fmla="*/ 0 w 2109787"/>
                <a:gd name="connsiteY76" fmla="*/ 409575 h 1407320"/>
                <a:gd name="connsiteX77" fmla="*/ 2381 w 2109787"/>
                <a:gd name="connsiteY77" fmla="*/ 397669 h 1407320"/>
                <a:gd name="connsiteX78" fmla="*/ 4762 w 2109787"/>
                <a:gd name="connsiteY78" fmla="*/ 381000 h 1407320"/>
                <a:gd name="connsiteX79" fmla="*/ 7143 w 2109787"/>
                <a:gd name="connsiteY79" fmla="*/ 369094 h 1407320"/>
                <a:gd name="connsiteX80" fmla="*/ 11906 w 2109787"/>
                <a:gd name="connsiteY80" fmla="*/ 323850 h 1407320"/>
                <a:gd name="connsiteX81" fmla="*/ 14287 w 2109787"/>
                <a:gd name="connsiteY81" fmla="*/ 309562 h 1407320"/>
                <a:gd name="connsiteX82" fmla="*/ 19050 w 2109787"/>
                <a:gd name="connsiteY82" fmla="*/ 273844 h 1407320"/>
                <a:gd name="connsiteX83" fmla="*/ 21431 w 2109787"/>
                <a:gd name="connsiteY83" fmla="*/ 250031 h 1407320"/>
                <a:gd name="connsiteX84" fmla="*/ 23812 w 2109787"/>
                <a:gd name="connsiteY84" fmla="*/ 238125 h 1407320"/>
                <a:gd name="connsiteX85" fmla="*/ 28575 w 2109787"/>
                <a:gd name="connsiteY85" fmla="*/ 216694 h 1407320"/>
                <a:gd name="connsiteX86" fmla="*/ 26193 w 2109787"/>
                <a:gd name="connsiteY86" fmla="*/ 121444 h 1407320"/>
                <a:gd name="connsiteX87" fmla="*/ 21431 w 2109787"/>
                <a:gd name="connsiteY87" fmla="*/ 83344 h 1407320"/>
                <a:gd name="connsiteX88" fmla="*/ 19050 w 2109787"/>
                <a:gd name="connsiteY88" fmla="*/ 52387 h 1407320"/>
                <a:gd name="connsiteX89" fmla="*/ 14287 w 2109787"/>
                <a:gd name="connsiteY89" fmla="*/ 7144 h 1407320"/>
                <a:gd name="connsiteX90" fmla="*/ 21431 w 2109787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16668 w 2109787"/>
                <a:gd name="connsiteY74" fmla="*/ 707231 h 1407320"/>
                <a:gd name="connsiteX75" fmla="*/ 0 w 2109787"/>
                <a:gd name="connsiteY75" fmla="*/ 409575 h 1407320"/>
                <a:gd name="connsiteX76" fmla="*/ 2381 w 2109787"/>
                <a:gd name="connsiteY76" fmla="*/ 397669 h 1407320"/>
                <a:gd name="connsiteX77" fmla="*/ 4762 w 2109787"/>
                <a:gd name="connsiteY77" fmla="*/ 381000 h 1407320"/>
                <a:gd name="connsiteX78" fmla="*/ 7143 w 2109787"/>
                <a:gd name="connsiteY78" fmla="*/ 369094 h 1407320"/>
                <a:gd name="connsiteX79" fmla="*/ 11906 w 2109787"/>
                <a:gd name="connsiteY79" fmla="*/ 323850 h 1407320"/>
                <a:gd name="connsiteX80" fmla="*/ 14287 w 2109787"/>
                <a:gd name="connsiteY80" fmla="*/ 309562 h 1407320"/>
                <a:gd name="connsiteX81" fmla="*/ 19050 w 2109787"/>
                <a:gd name="connsiteY81" fmla="*/ 273844 h 1407320"/>
                <a:gd name="connsiteX82" fmla="*/ 21431 w 2109787"/>
                <a:gd name="connsiteY82" fmla="*/ 250031 h 1407320"/>
                <a:gd name="connsiteX83" fmla="*/ 23812 w 2109787"/>
                <a:gd name="connsiteY83" fmla="*/ 238125 h 1407320"/>
                <a:gd name="connsiteX84" fmla="*/ 28575 w 2109787"/>
                <a:gd name="connsiteY84" fmla="*/ 216694 h 1407320"/>
                <a:gd name="connsiteX85" fmla="*/ 26193 w 2109787"/>
                <a:gd name="connsiteY85" fmla="*/ 121444 h 1407320"/>
                <a:gd name="connsiteX86" fmla="*/ 21431 w 2109787"/>
                <a:gd name="connsiteY86" fmla="*/ 83344 h 1407320"/>
                <a:gd name="connsiteX87" fmla="*/ 19050 w 2109787"/>
                <a:gd name="connsiteY87" fmla="*/ 52387 h 1407320"/>
                <a:gd name="connsiteX88" fmla="*/ 14287 w 2109787"/>
                <a:gd name="connsiteY88" fmla="*/ 7144 h 1407320"/>
                <a:gd name="connsiteX89" fmla="*/ 21431 w 2109787"/>
                <a:gd name="connsiteY89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21431 w 2109787"/>
                <a:gd name="connsiteY85" fmla="*/ 83344 h 1407320"/>
                <a:gd name="connsiteX86" fmla="*/ 19050 w 2109787"/>
                <a:gd name="connsiteY86" fmla="*/ 52387 h 1407320"/>
                <a:gd name="connsiteX87" fmla="*/ 14287 w 2109787"/>
                <a:gd name="connsiteY87" fmla="*/ 7144 h 1407320"/>
                <a:gd name="connsiteX88" fmla="*/ 21431 w 2109787"/>
                <a:gd name="connsiteY88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21431 w 2109787"/>
                <a:gd name="connsiteY85" fmla="*/ 83344 h 1407320"/>
                <a:gd name="connsiteX86" fmla="*/ 14287 w 2109787"/>
                <a:gd name="connsiteY86" fmla="*/ 7144 h 1407320"/>
                <a:gd name="connsiteX87" fmla="*/ 21431 w 2109787"/>
                <a:gd name="connsiteY87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14287 w 2109787"/>
                <a:gd name="connsiteY85" fmla="*/ 7144 h 1407320"/>
                <a:gd name="connsiteX86" fmla="*/ 21431 w 2109787"/>
                <a:gd name="connsiteY86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14287 w 2109787"/>
                <a:gd name="connsiteY84" fmla="*/ 7144 h 1407320"/>
                <a:gd name="connsiteX85" fmla="*/ 21431 w 2109787"/>
                <a:gd name="connsiteY85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14287 w 2109787"/>
                <a:gd name="connsiteY83" fmla="*/ 7144 h 1407320"/>
                <a:gd name="connsiteX84" fmla="*/ 21431 w 2109787"/>
                <a:gd name="connsiteY84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14287 w 2109787"/>
                <a:gd name="connsiteY82" fmla="*/ 7144 h 1407320"/>
                <a:gd name="connsiteX83" fmla="*/ 21431 w 2109787"/>
                <a:gd name="connsiteY83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14287 w 2109787"/>
                <a:gd name="connsiteY81" fmla="*/ 7144 h 1407320"/>
                <a:gd name="connsiteX82" fmla="*/ 21431 w 2109787"/>
                <a:gd name="connsiteY82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4287 w 2109787"/>
                <a:gd name="connsiteY80" fmla="*/ 7144 h 1407320"/>
                <a:gd name="connsiteX81" fmla="*/ 21431 w 2109787"/>
                <a:gd name="connsiteY81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7144 h 1407320"/>
                <a:gd name="connsiteX80" fmla="*/ 21431 w 2109787"/>
                <a:gd name="connsiteY8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4287 w 2109787"/>
                <a:gd name="connsiteY78" fmla="*/ 7144 h 1407320"/>
                <a:gd name="connsiteX79" fmla="*/ 21431 w 2109787"/>
                <a:gd name="connsiteY79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14287 w 2109787"/>
                <a:gd name="connsiteY77" fmla="*/ 7144 h 1407320"/>
                <a:gd name="connsiteX78" fmla="*/ 21431 w 2109787"/>
                <a:gd name="connsiteY78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14287 w 2109787"/>
                <a:gd name="connsiteY76" fmla="*/ 7144 h 1407320"/>
                <a:gd name="connsiteX77" fmla="*/ 21431 w 2109787"/>
                <a:gd name="connsiteY77" fmla="*/ 9525 h 1407320"/>
                <a:gd name="connsiteX0" fmla="*/ 21441 w 2109797"/>
                <a:gd name="connsiteY0" fmla="*/ 9525 h 1407320"/>
                <a:gd name="connsiteX1" fmla="*/ 130978 w 2109797"/>
                <a:gd name="connsiteY1" fmla="*/ 16669 h 1407320"/>
                <a:gd name="connsiteX2" fmla="*/ 764391 w 2109797"/>
                <a:gd name="connsiteY2" fmla="*/ 14287 h 1407320"/>
                <a:gd name="connsiteX3" fmla="*/ 1081097 w 2109797"/>
                <a:gd name="connsiteY3" fmla="*/ 14287 h 1407320"/>
                <a:gd name="connsiteX4" fmla="*/ 1093003 w 2109797"/>
                <a:gd name="connsiteY4" fmla="*/ 11906 h 1407320"/>
                <a:gd name="connsiteX5" fmla="*/ 1245403 w 2109797"/>
                <a:gd name="connsiteY5" fmla="*/ 9525 h 1407320"/>
                <a:gd name="connsiteX6" fmla="*/ 1871672 w 2109797"/>
                <a:gd name="connsiteY6" fmla="*/ 7144 h 1407320"/>
                <a:gd name="connsiteX7" fmla="*/ 1878816 w 2109797"/>
                <a:gd name="connsiteY7" fmla="*/ 4762 h 1407320"/>
                <a:gd name="connsiteX8" fmla="*/ 1943110 w 2109797"/>
                <a:gd name="connsiteY8" fmla="*/ 0 h 1407320"/>
                <a:gd name="connsiteX9" fmla="*/ 2000260 w 2109797"/>
                <a:gd name="connsiteY9" fmla="*/ 2381 h 1407320"/>
                <a:gd name="connsiteX10" fmla="*/ 2016928 w 2109797"/>
                <a:gd name="connsiteY10" fmla="*/ 4762 h 1407320"/>
                <a:gd name="connsiteX11" fmla="*/ 2043122 w 2109797"/>
                <a:gd name="connsiteY11" fmla="*/ 11906 h 1407320"/>
                <a:gd name="connsiteX12" fmla="*/ 2078841 w 2109797"/>
                <a:gd name="connsiteY12" fmla="*/ 14287 h 1407320"/>
                <a:gd name="connsiteX13" fmla="*/ 2109797 w 2109797"/>
                <a:gd name="connsiteY13" fmla="*/ 19050 h 1407320"/>
                <a:gd name="connsiteX14" fmla="*/ 2107416 w 2109797"/>
                <a:gd name="connsiteY14" fmla="*/ 190500 h 1407320"/>
                <a:gd name="connsiteX15" fmla="*/ 2105035 w 2109797"/>
                <a:gd name="connsiteY15" fmla="*/ 238125 h 1407320"/>
                <a:gd name="connsiteX16" fmla="*/ 2097891 w 2109797"/>
                <a:gd name="connsiteY16" fmla="*/ 359569 h 1407320"/>
                <a:gd name="connsiteX17" fmla="*/ 2095510 w 2109797"/>
                <a:gd name="connsiteY17" fmla="*/ 390525 h 1407320"/>
                <a:gd name="connsiteX18" fmla="*/ 2090747 w 2109797"/>
                <a:gd name="connsiteY18" fmla="*/ 473869 h 1407320"/>
                <a:gd name="connsiteX19" fmla="*/ 2088366 w 2109797"/>
                <a:gd name="connsiteY19" fmla="*/ 483394 h 1407320"/>
                <a:gd name="connsiteX20" fmla="*/ 2085985 w 2109797"/>
                <a:gd name="connsiteY20" fmla="*/ 500062 h 1407320"/>
                <a:gd name="connsiteX21" fmla="*/ 2088366 w 2109797"/>
                <a:gd name="connsiteY21" fmla="*/ 583406 h 1407320"/>
                <a:gd name="connsiteX22" fmla="*/ 2090747 w 2109797"/>
                <a:gd name="connsiteY22" fmla="*/ 595312 h 1407320"/>
                <a:gd name="connsiteX23" fmla="*/ 2093128 w 2109797"/>
                <a:gd name="connsiteY23" fmla="*/ 628650 h 1407320"/>
                <a:gd name="connsiteX24" fmla="*/ 2095510 w 2109797"/>
                <a:gd name="connsiteY24" fmla="*/ 638175 h 1407320"/>
                <a:gd name="connsiteX25" fmla="*/ 2097891 w 2109797"/>
                <a:gd name="connsiteY25" fmla="*/ 652462 h 1407320"/>
                <a:gd name="connsiteX26" fmla="*/ 2105035 w 2109797"/>
                <a:gd name="connsiteY26" fmla="*/ 678656 h 1407320"/>
                <a:gd name="connsiteX27" fmla="*/ 2107416 w 2109797"/>
                <a:gd name="connsiteY27" fmla="*/ 697706 h 1407320"/>
                <a:gd name="connsiteX28" fmla="*/ 1852622 w 2109797"/>
                <a:gd name="connsiteY28" fmla="*/ 726281 h 1407320"/>
                <a:gd name="connsiteX29" fmla="*/ 1747847 w 2109797"/>
                <a:gd name="connsiteY29" fmla="*/ 731044 h 1407320"/>
                <a:gd name="connsiteX30" fmla="*/ 1733560 w 2109797"/>
                <a:gd name="connsiteY30" fmla="*/ 735806 h 1407320"/>
                <a:gd name="connsiteX31" fmla="*/ 1621641 w 2109797"/>
                <a:gd name="connsiteY31" fmla="*/ 738187 h 1407320"/>
                <a:gd name="connsiteX32" fmla="*/ 1552585 w 2109797"/>
                <a:gd name="connsiteY32" fmla="*/ 740569 h 1407320"/>
                <a:gd name="connsiteX33" fmla="*/ 1481147 w 2109797"/>
                <a:gd name="connsiteY33" fmla="*/ 738187 h 1407320"/>
                <a:gd name="connsiteX34" fmla="*/ 1469241 w 2109797"/>
                <a:gd name="connsiteY34" fmla="*/ 735806 h 1407320"/>
                <a:gd name="connsiteX35" fmla="*/ 1452572 w 2109797"/>
                <a:gd name="connsiteY35" fmla="*/ 733425 h 1407320"/>
                <a:gd name="connsiteX36" fmla="*/ 1412091 w 2109797"/>
                <a:gd name="connsiteY36" fmla="*/ 726281 h 1407320"/>
                <a:gd name="connsiteX37" fmla="*/ 1397803 w 2109797"/>
                <a:gd name="connsiteY37" fmla="*/ 731044 h 1407320"/>
                <a:gd name="connsiteX38" fmla="*/ 1395422 w 2109797"/>
                <a:gd name="connsiteY38" fmla="*/ 804862 h 1407320"/>
                <a:gd name="connsiteX39" fmla="*/ 1393041 w 2109797"/>
                <a:gd name="connsiteY39" fmla="*/ 852487 h 1407320"/>
                <a:gd name="connsiteX40" fmla="*/ 1388278 w 2109797"/>
                <a:gd name="connsiteY40" fmla="*/ 876300 h 1407320"/>
                <a:gd name="connsiteX41" fmla="*/ 1383516 w 2109797"/>
                <a:gd name="connsiteY41" fmla="*/ 900112 h 1407320"/>
                <a:gd name="connsiteX42" fmla="*/ 1381135 w 2109797"/>
                <a:gd name="connsiteY42" fmla="*/ 992981 h 1407320"/>
                <a:gd name="connsiteX43" fmla="*/ 1378753 w 2109797"/>
                <a:gd name="connsiteY43" fmla="*/ 1004887 h 1407320"/>
                <a:gd name="connsiteX44" fmla="*/ 1383516 w 2109797"/>
                <a:gd name="connsiteY44" fmla="*/ 1109662 h 1407320"/>
                <a:gd name="connsiteX45" fmla="*/ 1385897 w 2109797"/>
                <a:gd name="connsiteY45" fmla="*/ 1145381 h 1407320"/>
                <a:gd name="connsiteX46" fmla="*/ 1390660 w 2109797"/>
                <a:gd name="connsiteY46" fmla="*/ 1159669 h 1407320"/>
                <a:gd name="connsiteX47" fmla="*/ 1393041 w 2109797"/>
                <a:gd name="connsiteY47" fmla="*/ 1169194 h 1407320"/>
                <a:gd name="connsiteX48" fmla="*/ 1395422 w 2109797"/>
                <a:gd name="connsiteY48" fmla="*/ 1193006 h 1407320"/>
                <a:gd name="connsiteX49" fmla="*/ 1397803 w 2109797"/>
                <a:gd name="connsiteY49" fmla="*/ 1202531 h 1407320"/>
                <a:gd name="connsiteX50" fmla="*/ 1402566 w 2109797"/>
                <a:gd name="connsiteY50" fmla="*/ 1221581 h 1407320"/>
                <a:gd name="connsiteX51" fmla="*/ 1409710 w 2109797"/>
                <a:gd name="connsiteY51" fmla="*/ 1238250 h 1407320"/>
                <a:gd name="connsiteX52" fmla="*/ 1412091 w 2109797"/>
                <a:gd name="connsiteY52" fmla="*/ 1257300 h 1407320"/>
                <a:gd name="connsiteX53" fmla="*/ 1414472 w 2109797"/>
                <a:gd name="connsiteY53" fmla="*/ 1266825 h 1407320"/>
                <a:gd name="connsiteX54" fmla="*/ 1416853 w 2109797"/>
                <a:gd name="connsiteY54" fmla="*/ 1350169 h 1407320"/>
                <a:gd name="connsiteX55" fmla="*/ 1419235 w 2109797"/>
                <a:gd name="connsiteY55" fmla="*/ 1359694 h 1407320"/>
                <a:gd name="connsiteX56" fmla="*/ 1421616 w 2109797"/>
                <a:gd name="connsiteY56" fmla="*/ 1371600 h 1407320"/>
                <a:gd name="connsiteX57" fmla="*/ 1419235 w 2109797"/>
                <a:gd name="connsiteY57" fmla="*/ 1404937 h 1407320"/>
                <a:gd name="connsiteX58" fmla="*/ 1412091 w 2109797"/>
                <a:gd name="connsiteY58" fmla="*/ 1407319 h 1407320"/>
                <a:gd name="connsiteX59" fmla="*/ 940603 w 2109797"/>
                <a:gd name="connsiteY59" fmla="*/ 1402556 h 1407320"/>
                <a:gd name="connsiteX60" fmla="*/ 885835 w 2109797"/>
                <a:gd name="connsiteY60" fmla="*/ 1400175 h 1407320"/>
                <a:gd name="connsiteX61" fmla="*/ 864403 w 2109797"/>
                <a:gd name="connsiteY61" fmla="*/ 1397794 h 1407320"/>
                <a:gd name="connsiteX62" fmla="*/ 795347 w 2109797"/>
                <a:gd name="connsiteY62" fmla="*/ 1390650 h 1407320"/>
                <a:gd name="connsiteX63" fmla="*/ 704860 w 2109797"/>
                <a:gd name="connsiteY63" fmla="*/ 1393031 h 1407320"/>
                <a:gd name="connsiteX64" fmla="*/ 700097 w 2109797"/>
                <a:gd name="connsiteY64" fmla="*/ 1383506 h 1407320"/>
                <a:gd name="connsiteX65" fmla="*/ 695335 w 2109797"/>
                <a:gd name="connsiteY65" fmla="*/ 1221581 h 1407320"/>
                <a:gd name="connsiteX66" fmla="*/ 692953 w 2109797"/>
                <a:gd name="connsiteY66" fmla="*/ 883444 h 1407320"/>
                <a:gd name="connsiteX67" fmla="*/ 688191 w 2109797"/>
                <a:gd name="connsiteY67" fmla="*/ 852487 h 1407320"/>
                <a:gd name="connsiteX68" fmla="*/ 685810 w 2109797"/>
                <a:gd name="connsiteY68" fmla="*/ 745331 h 1407320"/>
                <a:gd name="connsiteX69" fmla="*/ 683428 w 2109797"/>
                <a:gd name="connsiteY69" fmla="*/ 735806 h 1407320"/>
                <a:gd name="connsiteX70" fmla="*/ 685810 w 2109797"/>
                <a:gd name="connsiteY70" fmla="*/ 702469 h 1407320"/>
                <a:gd name="connsiteX71" fmla="*/ 690572 w 2109797"/>
                <a:gd name="connsiteY71" fmla="*/ 692944 h 1407320"/>
                <a:gd name="connsiteX72" fmla="*/ 695335 w 2109797"/>
                <a:gd name="connsiteY72" fmla="*/ 685800 h 1407320"/>
                <a:gd name="connsiteX73" fmla="*/ 16678 w 2109797"/>
                <a:gd name="connsiteY73" fmla="*/ 707231 h 1407320"/>
                <a:gd name="connsiteX74" fmla="*/ 10 w 2109797"/>
                <a:gd name="connsiteY74" fmla="*/ 409575 h 1407320"/>
                <a:gd name="connsiteX75" fmla="*/ 14297 w 2109797"/>
                <a:gd name="connsiteY75" fmla="*/ 7144 h 1407320"/>
                <a:gd name="connsiteX76" fmla="*/ 21441 w 2109797"/>
                <a:gd name="connsiteY76" fmla="*/ 9525 h 1407320"/>
                <a:gd name="connsiteX0" fmla="*/ 56015 w 2144371"/>
                <a:gd name="connsiteY0" fmla="*/ 9525 h 1407320"/>
                <a:gd name="connsiteX1" fmla="*/ 165552 w 2144371"/>
                <a:gd name="connsiteY1" fmla="*/ 16669 h 1407320"/>
                <a:gd name="connsiteX2" fmla="*/ 798965 w 2144371"/>
                <a:gd name="connsiteY2" fmla="*/ 14287 h 1407320"/>
                <a:gd name="connsiteX3" fmla="*/ 1115671 w 2144371"/>
                <a:gd name="connsiteY3" fmla="*/ 14287 h 1407320"/>
                <a:gd name="connsiteX4" fmla="*/ 1127577 w 2144371"/>
                <a:gd name="connsiteY4" fmla="*/ 11906 h 1407320"/>
                <a:gd name="connsiteX5" fmla="*/ 1279977 w 2144371"/>
                <a:gd name="connsiteY5" fmla="*/ 9525 h 1407320"/>
                <a:gd name="connsiteX6" fmla="*/ 1906246 w 2144371"/>
                <a:gd name="connsiteY6" fmla="*/ 7144 h 1407320"/>
                <a:gd name="connsiteX7" fmla="*/ 1913390 w 2144371"/>
                <a:gd name="connsiteY7" fmla="*/ 4762 h 1407320"/>
                <a:gd name="connsiteX8" fmla="*/ 1977684 w 2144371"/>
                <a:gd name="connsiteY8" fmla="*/ 0 h 1407320"/>
                <a:gd name="connsiteX9" fmla="*/ 2034834 w 2144371"/>
                <a:gd name="connsiteY9" fmla="*/ 2381 h 1407320"/>
                <a:gd name="connsiteX10" fmla="*/ 2051502 w 2144371"/>
                <a:gd name="connsiteY10" fmla="*/ 4762 h 1407320"/>
                <a:gd name="connsiteX11" fmla="*/ 2077696 w 2144371"/>
                <a:gd name="connsiteY11" fmla="*/ 11906 h 1407320"/>
                <a:gd name="connsiteX12" fmla="*/ 2113415 w 2144371"/>
                <a:gd name="connsiteY12" fmla="*/ 14287 h 1407320"/>
                <a:gd name="connsiteX13" fmla="*/ 2144371 w 2144371"/>
                <a:gd name="connsiteY13" fmla="*/ 19050 h 1407320"/>
                <a:gd name="connsiteX14" fmla="*/ 2141990 w 2144371"/>
                <a:gd name="connsiteY14" fmla="*/ 190500 h 1407320"/>
                <a:gd name="connsiteX15" fmla="*/ 2139609 w 2144371"/>
                <a:gd name="connsiteY15" fmla="*/ 238125 h 1407320"/>
                <a:gd name="connsiteX16" fmla="*/ 2132465 w 2144371"/>
                <a:gd name="connsiteY16" fmla="*/ 359569 h 1407320"/>
                <a:gd name="connsiteX17" fmla="*/ 2130084 w 2144371"/>
                <a:gd name="connsiteY17" fmla="*/ 390525 h 1407320"/>
                <a:gd name="connsiteX18" fmla="*/ 2125321 w 2144371"/>
                <a:gd name="connsiteY18" fmla="*/ 473869 h 1407320"/>
                <a:gd name="connsiteX19" fmla="*/ 2122940 w 2144371"/>
                <a:gd name="connsiteY19" fmla="*/ 483394 h 1407320"/>
                <a:gd name="connsiteX20" fmla="*/ 2120559 w 2144371"/>
                <a:gd name="connsiteY20" fmla="*/ 500062 h 1407320"/>
                <a:gd name="connsiteX21" fmla="*/ 2122940 w 2144371"/>
                <a:gd name="connsiteY21" fmla="*/ 583406 h 1407320"/>
                <a:gd name="connsiteX22" fmla="*/ 2125321 w 2144371"/>
                <a:gd name="connsiteY22" fmla="*/ 595312 h 1407320"/>
                <a:gd name="connsiteX23" fmla="*/ 2127702 w 2144371"/>
                <a:gd name="connsiteY23" fmla="*/ 628650 h 1407320"/>
                <a:gd name="connsiteX24" fmla="*/ 2130084 w 2144371"/>
                <a:gd name="connsiteY24" fmla="*/ 638175 h 1407320"/>
                <a:gd name="connsiteX25" fmla="*/ 2132465 w 2144371"/>
                <a:gd name="connsiteY25" fmla="*/ 652462 h 1407320"/>
                <a:gd name="connsiteX26" fmla="*/ 2139609 w 2144371"/>
                <a:gd name="connsiteY26" fmla="*/ 678656 h 1407320"/>
                <a:gd name="connsiteX27" fmla="*/ 2141990 w 2144371"/>
                <a:gd name="connsiteY27" fmla="*/ 697706 h 1407320"/>
                <a:gd name="connsiteX28" fmla="*/ 1887196 w 2144371"/>
                <a:gd name="connsiteY28" fmla="*/ 726281 h 1407320"/>
                <a:gd name="connsiteX29" fmla="*/ 1782421 w 2144371"/>
                <a:gd name="connsiteY29" fmla="*/ 731044 h 1407320"/>
                <a:gd name="connsiteX30" fmla="*/ 1768134 w 2144371"/>
                <a:gd name="connsiteY30" fmla="*/ 735806 h 1407320"/>
                <a:gd name="connsiteX31" fmla="*/ 1656215 w 2144371"/>
                <a:gd name="connsiteY31" fmla="*/ 738187 h 1407320"/>
                <a:gd name="connsiteX32" fmla="*/ 1587159 w 2144371"/>
                <a:gd name="connsiteY32" fmla="*/ 740569 h 1407320"/>
                <a:gd name="connsiteX33" fmla="*/ 1515721 w 2144371"/>
                <a:gd name="connsiteY33" fmla="*/ 738187 h 1407320"/>
                <a:gd name="connsiteX34" fmla="*/ 1503815 w 2144371"/>
                <a:gd name="connsiteY34" fmla="*/ 735806 h 1407320"/>
                <a:gd name="connsiteX35" fmla="*/ 1487146 w 2144371"/>
                <a:gd name="connsiteY35" fmla="*/ 733425 h 1407320"/>
                <a:gd name="connsiteX36" fmla="*/ 1446665 w 2144371"/>
                <a:gd name="connsiteY36" fmla="*/ 726281 h 1407320"/>
                <a:gd name="connsiteX37" fmla="*/ 1432377 w 2144371"/>
                <a:gd name="connsiteY37" fmla="*/ 731044 h 1407320"/>
                <a:gd name="connsiteX38" fmla="*/ 1429996 w 2144371"/>
                <a:gd name="connsiteY38" fmla="*/ 804862 h 1407320"/>
                <a:gd name="connsiteX39" fmla="*/ 1427615 w 2144371"/>
                <a:gd name="connsiteY39" fmla="*/ 852487 h 1407320"/>
                <a:gd name="connsiteX40" fmla="*/ 1422852 w 2144371"/>
                <a:gd name="connsiteY40" fmla="*/ 876300 h 1407320"/>
                <a:gd name="connsiteX41" fmla="*/ 1418090 w 2144371"/>
                <a:gd name="connsiteY41" fmla="*/ 900112 h 1407320"/>
                <a:gd name="connsiteX42" fmla="*/ 1415709 w 2144371"/>
                <a:gd name="connsiteY42" fmla="*/ 992981 h 1407320"/>
                <a:gd name="connsiteX43" fmla="*/ 1413327 w 2144371"/>
                <a:gd name="connsiteY43" fmla="*/ 1004887 h 1407320"/>
                <a:gd name="connsiteX44" fmla="*/ 1418090 w 2144371"/>
                <a:gd name="connsiteY44" fmla="*/ 1109662 h 1407320"/>
                <a:gd name="connsiteX45" fmla="*/ 1420471 w 2144371"/>
                <a:gd name="connsiteY45" fmla="*/ 1145381 h 1407320"/>
                <a:gd name="connsiteX46" fmla="*/ 1425234 w 2144371"/>
                <a:gd name="connsiteY46" fmla="*/ 1159669 h 1407320"/>
                <a:gd name="connsiteX47" fmla="*/ 1427615 w 2144371"/>
                <a:gd name="connsiteY47" fmla="*/ 1169194 h 1407320"/>
                <a:gd name="connsiteX48" fmla="*/ 1429996 w 2144371"/>
                <a:gd name="connsiteY48" fmla="*/ 1193006 h 1407320"/>
                <a:gd name="connsiteX49" fmla="*/ 1432377 w 2144371"/>
                <a:gd name="connsiteY49" fmla="*/ 1202531 h 1407320"/>
                <a:gd name="connsiteX50" fmla="*/ 1437140 w 2144371"/>
                <a:gd name="connsiteY50" fmla="*/ 1221581 h 1407320"/>
                <a:gd name="connsiteX51" fmla="*/ 1444284 w 2144371"/>
                <a:gd name="connsiteY51" fmla="*/ 1238250 h 1407320"/>
                <a:gd name="connsiteX52" fmla="*/ 1446665 w 2144371"/>
                <a:gd name="connsiteY52" fmla="*/ 1257300 h 1407320"/>
                <a:gd name="connsiteX53" fmla="*/ 1449046 w 2144371"/>
                <a:gd name="connsiteY53" fmla="*/ 1266825 h 1407320"/>
                <a:gd name="connsiteX54" fmla="*/ 1451427 w 2144371"/>
                <a:gd name="connsiteY54" fmla="*/ 1350169 h 1407320"/>
                <a:gd name="connsiteX55" fmla="*/ 1453809 w 2144371"/>
                <a:gd name="connsiteY55" fmla="*/ 1359694 h 1407320"/>
                <a:gd name="connsiteX56" fmla="*/ 1456190 w 2144371"/>
                <a:gd name="connsiteY56" fmla="*/ 1371600 h 1407320"/>
                <a:gd name="connsiteX57" fmla="*/ 1453809 w 2144371"/>
                <a:gd name="connsiteY57" fmla="*/ 1404937 h 1407320"/>
                <a:gd name="connsiteX58" fmla="*/ 1446665 w 2144371"/>
                <a:gd name="connsiteY58" fmla="*/ 1407319 h 1407320"/>
                <a:gd name="connsiteX59" fmla="*/ 975177 w 2144371"/>
                <a:gd name="connsiteY59" fmla="*/ 1402556 h 1407320"/>
                <a:gd name="connsiteX60" fmla="*/ 920409 w 2144371"/>
                <a:gd name="connsiteY60" fmla="*/ 1400175 h 1407320"/>
                <a:gd name="connsiteX61" fmla="*/ 898977 w 2144371"/>
                <a:gd name="connsiteY61" fmla="*/ 1397794 h 1407320"/>
                <a:gd name="connsiteX62" fmla="*/ 829921 w 2144371"/>
                <a:gd name="connsiteY62" fmla="*/ 1390650 h 1407320"/>
                <a:gd name="connsiteX63" fmla="*/ 739434 w 2144371"/>
                <a:gd name="connsiteY63" fmla="*/ 1393031 h 1407320"/>
                <a:gd name="connsiteX64" fmla="*/ 734671 w 2144371"/>
                <a:gd name="connsiteY64" fmla="*/ 1383506 h 1407320"/>
                <a:gd name="connsiteX65" fmla="*/ 729909 w 2144371"/>
                <a:gd name="connsiteY65" fmla="*/ 1221581 h 1407320"/>
                <a:gd name="connsiteX66" fmla="*/ 727527 w 2144371"/>
                <a:gd name="connsiteY66" fmla="*/ 883444 h 1407320"/>
                <a:gd name="connsiteX67" fmla="*/ 722765 w 2144371"/>
                <a:gd name="connsiteY67" fmla="*/ 852487 h 1407320"/>
                <a:gd name="connsiteX68" fmla="*/ 720384 w 2144371"/>
                <a:gd name="connsiteY68" fmla="*/ 745331 h 1407320"/>
                <a:gd name="connsiteX69" fmla="*/ 718002 w 2144371"/>
                <a:gd name="connsiteY69" fmla="*/ 735806 h 1407320"/>
                <a:gd name="connsiteX70" fmla="*/ 720384 w 2144371"/>
                <a:gd name="connsiteY70" fmla="*/ 702469 h 1407320"/>
                <a:gd name="connsiteX71" fmla="*/ 725146 w 2144371"/>
                <a:gd name="connsiteY71" fmla="*/ 692944 h 1407320"/>
                <a:gd name="connsiteX72" fmla="*/ 729909 w 2144371"/>
                <a:gd name="connsiteY72" fmla="*/ 685800 h 1407320"/>
                <a:gd name="connsiteX73" fmla="*/ 51252 w 2144371"/>
                <a:gd name="connsiteY73" fmla="*/ 707231 h 1407320"/>
                <a:gd name="connsiteX74" fmla="*/ 48871 w 2144371"/>
                <a:gd name="connsiteY74" fmla="*/ 7144 h 1407320"/>
                <a:gd name="connsiteX75" fmla="*/ 56015 w 2144371"/>
                <a:gd name="connsiteY75" fmla="*/ 9525 h 1407320"/>
                <a:gd name="connsiteX0" fmla="*/ 48871 w 2144371"/>
                <a:gd name="connsiteY0" fmla="*/ 49039 h 1449215"/>
                <a:gd name="connsiteX1" fmla="*/ 165552 w 2144371"/>
                <a:gd name="connsiteY1" fmla="*/ 58564 h 1449215"/>
                <a:gd name="connsiteX2" fmla="*/ 798965 w 2144371"/>
                <a:gd name="connsiteY2" fmla="*/ 56182 h 1449215"/>
                <a:gd name="connsiteX3" fmla="*/ 1115671 w 2144371"/>
                <a:gd name="connsiteY3" fmla="*/ 56182 h 1449215"/>
                <a:gd name="connsiteX4" fmla="*/ 1127577 w 2144371"/>
                <a:gd name="connsiteY4" fmla="*/ 53801 h 1449215"/>
                <a:gd name="connsiteX5" fmla="*/ 1279977 w 2144371"/>
                <a:gd name="connsiteY5" fmla="*/ 51420 h 1449215"/>
                <a:gd name="connsiteX6" fmla="*/ 1906246 w 2144371"/>
                <a:gd name="connsiteY6" fmla="*/ 49039 h 1449215"/>
                <a:gd name="connsiteX7" fmla="*/ 1913390 w 2144371"/>
                <a:gd name="connsiteY7" fmla="*/ 46657 h 1449215"/>
                <a:gd name="connsiteX8" fmla="*/ 1977684 w 2144371"/>
                <a:gd name="connsiteY8" fmla="*/ 41895 h 1449215"/>
                <a:gd name="connsiteX9" fmla="*/ 2034834 w 2144371"/>
                <a:gd name="connsiteY9" fmla="*/ 44276 h 1449215"/>
                <a:gd name="connsiteX10" fmla="*/ 2051502 w 2144371"/>
                <a:gd name="connsiteY10" fmla="*/ 46657 h 1449215"/>
                <a:gd name="connsiteX11" fmla="*/ 2077696 w 2144371"/>
                <a:gd name="connsiteY11" fmla="*/ 53801 h 1449215"/>
                <a:gd name="connsiteX12" fmla="*/ 2113415 w 2144371"/>
                <a:gd name="connsiteY12" fmla="*/ 56182 h 1449215"/>
                <a:gd name="connsiteX13" fmla="*/ 2144371 w 2144371"/>
                <a:gd name="connsiteY13" fmla="*/ 60945 h 1449215"/>
                <a:gd name="connsiteX14" fmla="*/ 2141990 w 2144371"/>
                <a:gd name="connsiteY14" fmla="*/ 232395 h 1449215"/>
                <a:gd name="connsiteX15" fmla="*/ 2139609 w 2144371"/>
                <a:gd name="connsiteY15" fmla="*/ 280020 h 1449215"/>
                <a:gd name="connsiteX16" fmla="*/ 2132465 w 2144371"/>
                <a:gd name="connsiteY16" fmla="*/ 401464 h 1449215"/>
                <a:gd name="connsiteX17" fmla="*/ 2130084 w 2144371"/>
                <a:gd name="connsiteY17" fmla="*/ 432420 h 1449215"/>
                <a:gd name="connsiteX18" fmla="*/ 2125321 w 2144371"/>
                <a:gd name="connsiteY18" fmla="*/ 515764 h 1449215"/>
                <a:gd name="connsiteX19" fmla="*/ 2122940 w 2144371"/>
                <a:gd name="connsiteY19" fmla="*/ 525289 h 1449215"/>
                <a:gd name="connsiteX20" fmla="*/ 2120559 w 2144371"/>
                <a:gd name="connsiteY20" fmla="*/ 541957 h 1449215"/>
                <a:gd name="connsiteX21" fmla="*/ 2122940 w 2144371"/>
                <a:gd name="connsiteY21" fmla="*/ 625301 h 1449215"/>
                <a:gd name="connsiteX22" fmla="*/ 2125321 w 2144371"/>
                <a:gd name="connsiteY22" fmla="*/ 637207 h 1449215"/>
                <a:gd name="connsiteX23" fmla="*/ 2127702 w 2144371"/>
                <a:gd name="connsiteY23" fmla="*/ 670545 h 1449215"/>
                <a:gd name="connsiteX24" fmla="*/ 2130084 w 2144371"/>
                <a:gd name="connsiteY24" fmla="*/ 680070 h 1449215"/>
                <a:gd name="connsiteX25" fmla="*/ 2132465 w 2144371"/>
                <a:gd name="connsiteY25" fmla="*/ 694357 h 1449215"/>
                <a:gd name="connsiteX26" fmla="*/ 2139609 w 2144371"/>
                <a:gd name="connsiteY26" fmla="*/ 720551 h 1449215"/>
                <a:gd name="connsiteX27" fmla="*/ 2141990 w 2144371"/>
                <a:gd name="connsiteY27" fmla="*/ 739601 h 1449215"/>
                <a:gd name="connsiteX28" fmla="*/ 1887196 w 2144371"/>
                <a:gd name="connsiteY28" fmla="*/ 768176 h 1449215"/>
                <a:gd name="connsiteX29" fmla="*/ 1782421 w 2144371"/>
                <a:gd name="connsiteY29" fmla="*/ 772939 h 1449215"/>
                <a:gd name="connsiteX30" fmla="*/ 1768134 w 2144371"/>
                <a:gd name="connsiteY30" fmla="*/ 777701 h 1449215"/>
                <a:gd name="connsiteX31" fmla="*/ 1656215 w 2144371"/>
                <a:gd name="connsiteY31" fmla="*/ 780082 h 1449215"/>
                <a:gd name="connsiteX32" fmla="*/ 1587159 w 2144371"/>
                <a:gd name="connsiteY32" fmla="*/ 782464 h 1449215"/>
                <a:gd name="connsiteX33" fmla="*/ 1515721 w 2144371"/>
                <a:gd name="connsiteY33" fmla="*/ 780082 h 1449215"/>
                <a:gd name="connsiteX34" fmla="*/ 1503815 w 2144371"/>
                <a:gd name="connsiteY34" fmla="*/ 777701 h 1449215"/>
                <a:gd name="connsiteX35" fmla="*/ 1487146 w 2144371"/>
                <a:gd name="connsiteY35" fmla="*/ 775320 h 1449215"/>
                <a:gd name="connsiteX36" fmla="*/ 1446665 w 2144371"/>
                <a:gd name="connsiteY36" fmla="*/ 768176 h 1449215"/>
                <a:gd name="connsiteX37" fmla="*/ 1432377 w 2144371"/>
                <a:gd name="connsiteY37" fmla="*/ 772939 h 1449215"/>
                <a:gd name="connsiteX38" fmla="*/ 1429996 w 2144371"/>
                <a:gd name="connsiteY38" fmla="*/ 846757 h 1449215"/>
                <a:gd name="connsiteX39" fmla="*/ 1427615 w 2144371"/>
                <a:gd name="connsiteY39" fmla="*/ 894382 h 1449215"/>
                <a:gd name="connsiteX40" fmla="*/ 1422852 w 2144371"/>
                <a:gd name="connsiteY40" fmla="*/ 918195 h 1449215"/>
                <a:gd name="connsiteX41" fmla="*/ 1418090 w 2144371"/>
                <a:gd name="connsiteY41" fmla="*/ 942007 h 1449215"/>
                <a:gd name="connsiteX42" fmla="*/ 1415709 w 2144371"/>
                <a:gd name="connsiteY42" fmla="*/ 1034876 h 1449215"/>
                <a:gd name="connsiteX43" fmla="*/ 1413327 w 2144371"/>
                <a:gd name="connsiteY43" fmla="*/ 1046782 h 1449215"/>
                <a:gd name="connsiteX44" fmla="*/ 1418090 w 2144371"/>
                <a:gd name="connsiteY44" fmla="*/ 1151557 h 1449215"/>
                <a:gd name="connsiteX45" fmla="*/ 1420471 w 2144371"/>
                <a:gd name="connsiteY45" fmla="*/ 1187276 h 1449215"/>
                <a:gd name="connsiteX46" fmla="*/ 1425234 w 2144371"/>
                <a:gd name="connsiteY46" fmla="*/ 1201564 h 1449215"/>
                <a:gd name="connsiteX47" fmla="*/ 1427615 w 2144371"/>
                <a:gd name="connsiteY47" fmla="*/ 1211089 h 1449215"/>
                <a:gd name="connsiteX48" fmla="*/ 1429996 w 2144371"/>
                <a:gd name="connsiteY48" fmla="*/ 1234901 h 1449215"/>
                <a:gd name="connsiteX49" fmla="*/ 1432377 w 2144371"/>
                <a:gd name="connsiteY49" fmla="*/ 1244426 h 1449215"/>
                <a:gd name="connsiteX50" fmla="*/ 1437140 w 2144371"/>
                <a:gd name="connsiteY50" fmla="*/ 1263476 h 1449215"/>
                <a:gd name="connsiteX51" fmla="*/ 1444284 w 2144371"/>
                <a:gd name="connsiteY51" fmla="*/ 1280145 h 1449215"/>
                <a:gd name="connsiteX52" fmla="*/ 1446665 w 2144371"/>
                <a:gd name="connsiteY52" fmla="*/ 1299195 h 1449215"/>
                <a:gd name="connsiteX53" fmla="*/ 1449046 w 2144371"/>
                <a:gd name="connsiteY53" fmla="*/ 1308720 h 1449215"/>
                <a:gd name="connsiteX54" fmla="*/ 1451427 w 2144371"/>
                <a:gd name="connsiteY54" fmla="*/ 1392064 h 1449215"/>
                <a:gd name="connsiteX55" fmla="*/ 1453809 w 2144371"/>
                <a:gd name="connsiteY55" fmla="*/ 1401589 h 1449215"/>
                <a:gd name="connsiteX56" fmla="*/ 1456190 w 2144371"/>
                <a:gd name="connsiteY56" fmla="*/ 1413495 h 1449215"/>
                <a:gd name="connsiteX57" fmla="*/ 1453809 w 2144371"/>
                <a:gd name="connsiteY57" fmla="*/ 1446832 h 1449215"/>
                <a:gd name="connsiteX58" fmla="*/ 1446665 w 2144371"/>
                <a:gd name="connsiteY58" fmla="*/ 1449214 h 1449215"/>
                <a:gd name="connsiteX59" fmla="*/ 975177 w 2144371"/>
                <a:gd name="connsiteY59" fmla="*/ 1444451 h 1449215"/>
                <a:gd name="connsiteX60" fmla="*/ 920409 w 2144371"/>
                <a:gd name="connsiteY60" fmla="*/ 1442070 h 1449215"/>
                <a:gd name="connsiteX61" fmla="*/ 898977 w 2144371"/>
                <a:gd name="connsiteY61" fmla="*/ 1439689 h 1449215"/>
                <a:gd name="connsiteX62" fmla="*/ 829921 w 2144371"/>
                <a:gd name="connsiteY62" fmla="*/ 1432545 h 1449215"/>
                <a:gd name="connsiteX63" fmla="*/ 739434 w 2144371"/>
                <a:gd name="connsiteY63" fmla="*/ 1434926 h 1449215"/>
                <a:gd name="connsiteX64" fmla="*/ 734671 w 2144371"/>
                <a:gd name="connsiteY64" fmla="*/ 1425401 h 1449215"/>
                <a:gd name="connsiteX65" fmla="*/ 729909 w 2144371"/>
                <a:gd name="connsiteY65" fmla="*/ 1263476 h 1449215"/>
                <a:gd name="connsiteX66" fmla="*/ 727527 w 2144371"/>
                <a:gd name="connsiteY66" fmla="*/ 925339 h 1449215"/>
                <a:gd name="connsiteX67" fmla="*/ 722765 w 2144371"/>
                <a:gd name="connsiteY67" fmla="*/ 894382 h 1449215"/>
                <a:gd name="connsiteX68" fmla="*/ 720384 w 2144371"/>
                <a:gd name="connsiteY68" fmla="*/ 787226 h 1449215"/>
                <a:gd name="connsiteX69" fmla="*/ 718002 w 2144371"/>
                <a:gd name="connsiteY69" fmla="*/ 777701 h 1449215"/>
                <a:gd name="connsiteX70" fmla="*/ 720384 w 2144371"/>
                <a:gd name="connsiteY70" fmla="*/ 744364 h 1449215"/>
                <a:gd name="connsiteX71" fmla="*/ 725146 w 2144371"/>
                <a:gd name="connsiteY71" fmla="*/ 734839 h 1449215"/>
                <a:gd name="connsiteX72" fmla="*/ 729909 w 2144371"/>
                <a:gd name="connsiteY72" fmla="*/ 727695 h 1449215"/>
                <a:gd name="connsiteX73" fmla="*/ 51252 w 2144371"/>
                <a:gd name="connsiteY73" fmla="*/ 749126 h 1449215"/>
                <a:gd name="connsiteX74" fmla="*/ 48871 w 2144371"/>
                <a:gd name="connsiteY74" fmla="*/ 49039 h 1449215"/>
                <a:gd name="connsiteX0" fmla="*/ 75459 w 2170959"/>
                <a:gd name="connsiteY0" fmla="*/ 7144 h 1407320"/>
                <a:gd name="connsiteX1" fmla="*/ 192140 w 2170959"/>
                <a:gd name="connsiteY1" fmla="*/ 16669 h 1407320"/>
                <a:gd name="connsiteX2" fmla="*/ 825553 w 2170959"/>
                <a:gd name="connsiteY2" fmla="*/ 14287 h 1407320"/>
                <a:gd name="connsiteX3" fmla="*/ 1142259 w 2170959"/>
                <a:gd name="connsiteY3" fmla="*/ 14287 h 1407320"/>
                <a:gd name="connsiteX4" fmla="*/ 1154165 w 2170959"/>
                <a:gd name="connsiteY4" fmla="*/ 11906 h 1407320"/>
                <a:gd name="connsiteX5" fmla="*/ 1306565 w 2170959"/>
                <a:gd name="connsiteY5" fmla="*/ 9525 h 1407320"/>
                <a:gd name="connsiteX6" fmla="*/ 1932834 w 2170959"/>
                <a:gd name="connsiteY6" fmla="*/ 7144 h 1407320"/>
                <a:gd name="connsiteX7" fmla="*/ 1939978 w 2170959"/>
                <a:gd name="connsiteY7" fmla="*/ 4762 h 1407320"/>
                <a:gd name="connsiteX8" fmla="*/ 2004272 w 2170959"/>
                <a:gd name="connsiteY8" fmla="*/ 0 h 1407320"/>
                <a:gd name="connsiteX9" fmla="*/ 2061422 w 2170959"/>
                <a:gd name="connsiteY9" fmla="*/ 2381 h 1407320"/>
                <a:gd name="connsiteX10" fmla="*/ 2078090 w 2170959"/>
                <a:gd name="connsiteY10" fmla="*/ 4762 h 1407320"/>
                <a:gd name="connsiteX11" fmla="*/ 2104284 w 2170959"/>
                <a:gd name="connsiteY11" fmla="*/ 11906 h 1407320"/>
                <a:gd name="connsiteX12" fmla="*/ 2140003 w 2170959"/>
                <a:gd name="connsiteY12" fmla="*/ 14287 h 1407320"/>
                <a:gd name="connsiteX13" fmla="*/ 2170959 w 2170959"/>
                <a:gd name="connsiteY13" fmla="*/ 19050 h 1407320"/>
                <a:gd name="connsiteX14" fmla="*/ 2168578 w 2170959"/>
                <a:gd name="connsiteY14" fmla="*/ 190500 h 1407320"/>
                <a:gd name="connsiteX15" fmla="*/ 2166197 w 2170959"/>
                <a:gd name="connsiteY15" fmla="*/ 238125 h 1407320"/>
                <a:gd name="connsiteX16" fmla="*/ 2159053 w 2170959"/>
                <a:gd name="connsiteY16" fmla="*/ 359569 h 1407320"/>
                <a:gd name="connsiteX17" fmla="*/ 2156672 w 2170959"/>
                <a:gd name="connsiteY17" fmla="*/ 390525 h 1407320"/>
                <a:gd name="connsiteX18" fmla="*/ 2151909 w 2170959"/>
                <a:gd name="connsiteY18" fmla="*/ 473869 h 1407320"/>
                <a:gd name="connsiteX19" fmla="*/ 2149528 w 2170959"/>
                <a:gd name="connsiteY19" fmla="*/ 483394 h 1407320"/>
                <a:gd name="connsiteX20" fmla="*/ 2147147 w 2170959"/>
                <a:gd name="connsiteY20" fmla="*/ 500062 h 1407320"/>
                <a:gd name="connsiteX21" fmla="*/ 2149528 w 2170959"/>
                <a:gd name="connsiteY21" fmla="*/ 583406 h 1407320"/>
                <a:gd name="connsiteX22" fmla="*/ 2151909 w 2170959"/>
                <a:gd name="connsiteY22" fmla="*/ 595312 h 1407320"/>
                <a:gd name="connsiteX23" fmla="*/ 2154290 w 2170959"/>
                <a:gd name="connsiteY23" fmla="*/ 628650 h 1407320"/>
                <a:gd name="connsiteX24" fmla="*/ 2156672 w 2170959"/>
                <a:gd name="connsiteY24" fmla="*/ 638175 h 1407320"/>
                <a:gd name="connsiteX25" fmla="*/ 2159053 w 2170959"/>
                <a:gd name="connsiteY25" fmla="*/ 652462 h 1407320"/>
                <a:gd name="connsiteX26" fmla="*/ 2166197 w 2170959"/>
                <a:gd name="connsiteY26" fmla="*/ 678656 h 1407320"/>
                <a:gd name="connsiteX27" fmla="*/ 2168578 w 2170959"/>
                <a:gd name="connsiteY27" fmla="*/ 697706 h 1407320"/>
                <a:gd name="connsiteX28" fmla="*/ 1913784 w 2170959"/>
                <a:gd name="connsiteY28" fmla="*/ 726281 h 1407320"/>
                <a:gd name="connsiteX29" fmla="*/ 1809009 w 2170959"/>
                <a:gd name="connsiteY29" fmla="*/ 731044 h 1407320"/>
                <a:gd name="connsiteX30" fmla="*/ 1794722 w 2170959"/>
                <a:gd name="connsiteY30" fmla="*/ 735806 h 1407320"/>
                <a:gd name="connsiteX31" fmla="*/ 1682803 w 2170959"/>
                <a:gd name="connsiteY31" fmla="*/ 738187 h 1407320"/>
                <a:gd name="connsiteX32" fmla="*/ 1613747 w 2170959"/>
                <a:gd name="connsiteY32" fmla="*/ 740569 h 1407320"/>
                <a:gd name="connsiteX33" fmla="*/ 1542309 w 2170959"/>
                <a:gd name="connsiteY33" fmla="*/ 738187 h 1407320"/>
                <a:gd name="connsiteX34" fmla="*/ 1530403 w 2170959"/>
                <a:gd name="connsiteY34" fmla="*/ 735806 h 1407320"/>
                <a:gd name="connsiteX35" fmla="*/ 1513734 w 2170959"/>
                <a:gd name="connsiteY35" fmla="*/ 733425 h 1407320"/>
                <a:gd name="connsiteX36" fmla="*/ 1473253 w 2170959"/>
                <a:gd name="connsiteY36" fmla="*/ 726281 h 1407320"/>
                <a:gd name="connsiteX37" fmla="*/ 1458965 w 2170959"/>
                <a:gd name="connsiteY37" fmla="*/ 731044 h 1407320"/>
                <a:gd name="connsiteX38" fmla="*/ 1456584 w 2170959"/>
                <a:gd name="connsiteY38" fmla="*/ 804862 h 1407320"/>
                <a:gd name="connsiteX39" fmla="*/ 1454203 w 2170959"/>
                <a:gd name="connsiteY39" fmla="*/ 852487 h 1407320"/>
                <a:gd name="connsiteX40" fmla="*/ 1449440 w 2170959"/>
                <a:gd name="connsiteY40" fmla="*/ 876300 h 1407320"/>
                <a:gd name="connsiteX41" fmla="*/ 1444678 w 2170959"/>
                <a:gd name="connsiteY41" fmla="*/ 900112 h 1407320"/>
                <a:gd name="connsiteX42" fmla="*/ 1442297 w 2170959"/>
                <a:gd name="connsiteY42" fmla="*/ 992981 h 1407320"/>
                <a:gd name="connsiteX43" fmla="*/ 1439915 w 2170959"/>
                <a:gd name="connsiteY43" fmla="*/ 1004887 h 1407320"/>
                <a:gd name="connsiteX44" fmla="*/ 1444678 w 2170959"/>
                <a:gd name="connsiteY44" fmla="*/ 1109662 h 1407320"/>
                <a:gd name="connsiteX45" fmla="*/ 1447059 w 2170959"/>
                <a:gd name="connsiteY45" fmla="*/ 1145381 h 1407320"/>
                <a:gd name="connsiteX46" fmla="*/ 1451822 w 2170959"/>
                <a:gd name="connsiteY46" fmla="*/ 1159669 h 1407320"/>
                <a:gd name="connsiteX47" fmla="*/ 1454203 w 2170959"/>
                <a:gd name="connsiteY47" fmla="*/ 1169194 h 1407320"/>
                <a:gd name="connsiteX48" fmla="*/ 1456584 w 2170959"/>
                <a:gd name="connsiteY48" fmla="*/ 1193006 h 1407320"/>
                <a:gd name="connsiteX49" fmla="*/ 1458965 w 2170959"/>
                <a:gd name="connsiteY49" fmla="*/ 1202531 h 1407320"/>
                <a:gd name="connsiteX50" fmla="*/ 1463728 w 2170959"/>
                <a:gd name="connsiteY50" fmla="*/ 1221581 h 1407320"/>
                <a:gd name="connsiteX51" fmla="*/ 1470872 w 2170959"/>
                <a:gd name="connsiteY51" fmla="*/ 1238250 h 1407320"/>
                <a:gd name="connsiteX52" fmla="*/ 1473253 w 2170959"/>
                <a:gd name="connsiteY52" fmla="*/ 1257300 h 1407320"/>
                <a:gd name="connsiteX53" fmla="*/ 1475634 w 2170959"/>
                <a:gd name="connsiteY53" fmla="*/ 1266825 h 1407320"/>
                <a:gd name="connsiteX54" fmla="*/ 1478015 w 2170959"/>
                <a:gd name="connsiteY54" fmla="*/ 1350169 h 1407320"/>
                <a:gd name="connsiteX55" fmla="*/ 1480397 w 2170959"/>
                <a:gd name="connsiteY55" fmla="*/ 1359694 h 1407320"/>
                <a:gd name="connsiteX56" fmla="*/ 1482778 w 2170959"/>
                <a:gd name="connsiteY56" fmla="*/ 1371600 h 1407320"/>
                <a:gd name="connsiteX57" fmla="*/ 1480397 w 2170959"/>
                <a:gd name="connsiteY57" fmla="*/ 1404937 h 1407320"/>
                <a:gd name="connsiteX58" fmla="*/ 1473253 w 2170959"/>
                <a:gd name="connsiteY58" fmla="*/ 1407319 h 1407320"/>
                <a:gd name="connsiteX59" fmla="*/ 1001765 w 2170959"/>
                <a:gd name="connsiteY59" fmla="*/ 1402556 h 1407320"/>
                <a:gd name="connsiteX60" fmla="*/ 946997 w 2170959"/>
                <a:gd name="connsiteY60" fmla="*/ 1400175 h 1407320"/>
                <a:gd name="connsiteX61" fmla="*/ 925565 w 2170959"/>
                <a:gd name="connsiteY61" fmla="*/ 1397794 h 1407320"/>
                <a:gd name="connsiteX62" fmla="*/ 856509 w 2170959"/>
                <a:gd name="connsiteY62" fmla="*/ 1390650 h 1407320"/>
                <a:gd name="connsiteX63" fmla="*/ 766022 w 2170959"/>
                <a:gd name="connsiteY63" fmla="*/ 1393031 h 1407320"/>
                <a:gd name="connsiteX64" fmla="*/ 761259 w 2170959"/>
                <a:gd name="connsiteY64" fmla="*/ 1383506 h 1407320"/>
                <a:gd name="connsiteX65" fmla="*/ 756497 w 2170959"/>
                <a:gd name="connsiteY65" fmla="*/ 1221581 h 1407320"/>
                <a:gd name="connsiteX66" fmla="*/ 754115 w 2170959"/>
                <a:gd name="connsiteY66" fmla="*/ 883444 h 1407320"/>
                <a:gd name="connsiteX67" fmla="*/ 749353 w 2170959"/>
                <a:gd name="connsiteY67" fmla="*/ 852487 h 1407320"/>
                <a:gd name="connsiteX68" fmla="*/ 746972 w 2170959"/>
                <a:gd name="connsiteY68" fmla="*/ 745331 h 1407320"/>
                <a:gd name="connsiteX69" fmla="*/ 744590 w 2170959"/>
                <a:gd name="connsiteY69" fmla="*/ 735806 h 1407320"/>
                <a:gd name="connsiteX70" fmla="*/ 746972 w 2170959"/>
                <a:gd name="connsiteY70" fmla="*/ 702469 h 1407320"/>
                <a:gd name="connsiteX71" fmla="*/ 751734 w 2170959"/>
                <a:gd name="connsiteY71" fmla="*/ 692944 h 1407320"/>
                <a:gd name="connsiteX72" fmla="*/ 756497 w 2170959"/>
                <a:gd name="connsiteY72" fmla="*/ 685800 h 1407320"/>
                <a:gd name="connsiteX73" fmla="*/ 77840 w 2170959"/>
                <a:gd name="connsiteY73" fmla="*/ 707231 h 1407320"/>
                <a:gd name="connsiteX74" fmla="*/ 75459 w 2170959"/>
                <a:gd name="connsiteY74" fmla="*/ 7144 h 1407320"/>
                <a:gd name="connsiteX0" fmla="*/ 49236 w 2144736"/>
                <a:gd name="connsiteY0" fmla="*/ 17424 h 1417600"/>
                <a:gd name="connsiteX1" fmla="*/ 165917 w 2144736"/>
                <a:gd name="connsiteY1" fmla="*/ 26949 h 1417600"/>
                <a:gd name="connsiteX2" fmla="*/ 799330 w 2144736"/>
                <a:gd name="connsiteY2" fmla="*/ 24567 h 1417600"/>
                <a:gd name="connsiteX3" fmla="*/ 1116036 w 2144736"/>
                <a:gd name="connsiteY3" fmla="*/ 24567 h 1417600"/>
                <a:gd name="connsiteX4" fmla="*/ 1127942 w 2144736"/>
                <a:gd name="connsiteY4" fmla="*/ 22186 h 1417600"/>
                <a:gd name="connsiteX5" fmla="*/ 1280342 w 2144736"/>
                <a:gd name="connsiteY5" fmla="*/ 19805 h 1417600"/>
                <a:gd name="connsiteX6" fmla="*/ 1906611 w 2144736"/>
                <a:gd name="connsiteY6" fmla="*/ 17424 h 1417600"/>
                <a:gd name="connsiteX7" fmla="*/ 1913755 w 2144736"/>
                <a:gd name="connsiteY7" fmla="*/ 15042 h 1417600"/>
                <a:gd name="connsiteX8" fmla="*/ 1978049 w 2144736"/>
                <a:gd name="connsiteY8" fmla="*/ 10280 h 1417600"/>
                <a:gd name="connsiteX9" fmla="*/ 2035199 w 2144736"/>
                <a:gd name="connsiteY9" fmla="*/ 12661 h 1417600"/>
                <a:gd name="connsiteX10" fmla="*/ 2051867 w 2144736"/>
                <a:gd name="connsiteY10" fmla="*/ 15042 h 1417600"/>
                <a:gd name="connsiteX11" fmla="*/ 2078061 w 2144736"/>
                <a:gd name="connsiteY11" fmla="*/ 22186 h 1417600"/>
                <a:gd name="connsiteX12" fmla="*/ 2113780 w 2144736"/>
                <a:gd name="connsiteY12" fmla="*/ 24567 h 1417600"/>
                <a:gd name="connsiteX13" fmla="*/ 2144736 w 2144736"/>
                <a:gd name="connsiteY13" fmla="*/ 29330 h 1417600"/>
                <a:gd name="connsiteX14" fmla="*/ 2142355 w 2144736"/>
                <a:gd name="connsiteY14" fmla="*/ 200780 h 1417600"/>
                <a:gd name="connsiteX15" fmla="*/ 2139974 w 2144736"/>
                <a:gd name="connsiteY15" fmla="*/ 248405 h 1417600"/>
                <a:gd name="connsiteX16" fmla="*/ 2132830 w 2144736"/>
                <a:gd name="connsiteY16" fmla="*/ 369849 h 1417600"/>
                <a:gd name="connsiteX17" fmla="*/ 2130449 w 2144736"/>
                <a:gd name="connsiteY17" fmla="*/ 400805 h 1417600"/>
                <a:gd name="connsiteX18" fmla="*/ 2125686 w 2144736"/>
                <a:gd name="connsiteY18" fmla="*/ 484149 h 1417600"/>
                <a:gd name="connsiteX19" fmla="*/ 2123305 w 2144736"/>
                <a:gd name="connsiteY19" fmla="*/ 493674 h 1417600"/>
                <a:gd name="connsiteX20" fmla="*/ 2120924 w 2144736"/>
                <a:gd name="connsiteY20" fmla="*/ 510342 h 1417600"/>
                <a:gd name="connsiteX21" fmla="*/ 2123305 w 2144736"/>
                <a:gd name="connsiteY21" fmla="*/ 593686 h 1417600"/>
                <a:gd name="connsiteX22" fmla="*/ 2125686 w 2144736"/>
                <a:gd name="connsiteY22" fmla="*/ 605592 h 1417600"/>
                <a:gd name="connsiteX23" fmla="*/ 2128067 w 2144736"/>
                <a:gd name="connsiteY23" fmla="*/ 638930 h 1417600"/>
                <a:gd name="connsiteX24" fmla="*/ 2130449 w 2144736"/>
                <a:gd name="connsiteY24" fmla="*/ 648455 h 1417600"/>
                <a:gd name="connsiteX25" fmla="*/ 2132830 w 2144736"/>
                <a:gd name="connsiteY25" fmla="*/ 662742 h 1417600"/>
                <a:gd name="connsiteX26" fmla="*/ 2139974 w 2144736"/>
                <a:gd name="connsiteY26" fmla="*/ 688936 h 1417600"/>
                <a:gd name="connsiteX27" fmla="*/ 2142355 w 2144736"/>
                <a:gd name="connsiteY27" fmla="*/ 707986 h 1417600"/>
                <a:gd name="connsiteX28" fmla="*/ 1887561 w 2144736"/>
                <a:gd name="connsiteY28" fmla="*/ 736561 h 1417600"/>
                <a:gd name="connsiteX29" fmla="*/ 1782786 w 2144736"/>
                <a:gd name="connsiteY29" fmla="*/ 741324 h 1417600"/>
                <a:gd name="connsiteX30" fmla="*/ 1768499 w 2144736"/>
                <a:gd name="connsiteY30" fmla="*/ 746086 h 1417600"/>
                <a:gd name="connsiteX31" fmla="*/ 1656580 w 2144736"/>
                <a:gd name="connsiteY31" fmla="*/ 748467 h 1417600"/>
                <a:gd name="connsiteX32" fmla="*/ 1587524 w 2144736"/>
                <a:gd name="connsiteY32" fmla="*/ 750849 h 1417600"/>
                <a:gd name="connsiteX33" fmla="*/ 1516086 w 2144736"/>
                <a:gd name="connsiteY33" fmla="*/ 748467 h 1417600"/>
                <a:gd name="connsiteX34" fmla="*/ 1504180 w 2144736"/>
                <a:gd name="connsiteY34" fmla="*/ 746086 h 1417600"/>
                <a:gd name="connsiteX35" fmla="*/ 1487511 w 2144736"/>
                <a:gd name="connsiteY35" fmla="*/ 743705 h 1417600"/>
                <a:gd name="connsiteX36" fmla="*/ 1447030 w 2144736"/>
                <a:gd name="connsiteY36" fmla="*/ 736561 h 1417600"/>
                <a:gd name="connsiteX37" fmla="*/ 1432742 w 2144736"/>
                <a:gd name="connsiteY37" fmla="*/ 741324 h 1417600"/>
                <a:gd name="connsiteX38" fmla="*/ 1430361 w 2144736"/>
                <a:gd name="connsiteY38" fmla="*/ 815142 h 1417600"/>
                <a:gd name="connsiteX39" fmla="*/ 1427980 w 2144736"/>
                <a:gd name="connsiteY39" fmla="*/ 862767 h 1417600"/>
                <a:gd name="connsiteX40" fmla="*/ 1423217 w 2144736"/>
                <a:gd name="connsiteY40" fmla="*/ 886580 h 1417600"/>
                <a:gd name="connsiteX41" fmla="*/ 1418455 w 2144736"/>
                <a:gd name="connsiteY41" fmla="*/ 910392 h 1417600"/>
                <a:gd name="connsiteX42" fmla="*/ 1416074 w 2144736"/>
                <a:gd name="connsiteY42" fmla="*/ 1003261 h 1417600"/>
                <a:gd name="connsiteX43" fmla="*/ 1413692 w 2144736"/>
                <a:gd name="connsiteY43" fmla="*/ 1015167 h 1417600"/>
                <a:gd name="connsiteX44" fmla="*/ 1418455 w 2144736"/>
                <a:gd name="connsiteY44" fmla="*/ 1119942 h 1417600"/>
                <a:gd name="connsiteX45" fmla="*/ 1420836 w 2144736"/>
                <a:gd name="connsiteY45" fmla="*/ 1155661 h 1417600"/>
                <a:gd name="connsiteX46" fmla="*/ 1425599 w 2144736"/>
                <a:gd name="connsiteY46" fmla="*/ 1169949 h 1417600"/>
                <a:gd name="connsiteX47" fmla="*/ 1427980 w 2144736"/>
                <a:gd name="connsiteY47" fmla="*/ 1179474 h 1417600"/>
                <a:gd name="connsiteX48" fmla="*/ 1430361 w 2144736"/>
                <a:gd name="connsiteY48" fmla="*/ 1203286 h 1417600"/>
                <a:gd name="connsiteX49" fmla="*/ 1432742 w 2144736"/>
                <a:gd name="connsiteY49" fmla="*/ 1212811 h 1417600"/>
                <a:gd name="connsiteX50" fmla="*/ 1437505 w 2144736"/>
                <a:gd name="connsiteY50" fmla="*/ 1231861 h 1417600"/>
                <a:gd name="connsiteX51" fmla="*/ 1444649 w 2144736"/>
                <a:gd name="connsiteY51" fmla="*/ 1248530 h 1417600"/>
                <a:gd name="connsiteX52" fmla="*/ 1447030 w 2144736"/>
                <a:gd name="connsiteY52" fmla="*/ 1267580 h 1417600"/>
                <a:gd name="connsiteX53" fmla="*/ 1449411 w 2144736"/>
                <a:gd name="connsiteY53" fmla="*/ 1277105 h 1417600"/>
                <a:gd name="connsiteX54" fmla="*/ 1451792 w 2144736"/>
                <a:gd name="connsiteY54" fmla="*/ 1360449 h 1417600"/>
                <a:gd name="connsiteX55" fmla="*/ 1454174 w 2144736"/>
                <a:gd name="connsiteY55" fmla="*/ 1369974 h 1417600"/>
                <a:gd name="connsiteX56" fmla="*/ 1456555 w 2144736"/>
                <a:gd name="connsiteY56" fmla="*/ 1381880 h 1417600"/>
                <a:gd name="connsiteX57" fmla="*/ 1454174 w 2144736"/>
                <a:gd name="connsiteY57" fmla="*/ 1415217 h 1417600"/>
                <a:gd name="connsiteX58" fmla="*/ 1447030 w 2144736"/>
                <a:gd name="connsiteY58" fmla="*/ 1417599 h 1417600"/>
                <a:gd name="connsiteX59" fmla="*/ 975542 w 2144736"/>
                <a:gd name="connsiteY59" fmla="*/ 1412836 h 1417600"/>
                <a:gd name="connsiteX60" fmla="*/ 920774 w 2144736"/>
                <a:gd name="connsiteY60" fmla="*/ 1410455 h 1417600"/>
                <a:gd name="connsiteX61" fmla="*/ 899342 w 2144736"/>
                <a:gd name="connsiteY61" fmla="*/ 1408074 h 1417600"/>
                <a:gd name="connsiteX62" fmla="*/ 830286 w 2144736"/>
                <a:gd name="connsiteY62" fmla="*/ 1400930 h 1417600"/>
                <a:gd name="connsiteX63" fmla="*/ 739799 w 2144736"/>
                <a:gd name="connsiteY63" fmla="*/ 1403311 h 1417600"/>
                <a:gd name="connsiteX64" fmla="*/ 735036 w 2144736"/>
                <a:gd name="connsiteY64" fmla="*/ 1393786 h 1417600"/>
                <a:gd name="connsiteX65" fmla="*/ 730274 w 2144736"/>
                <a:gd name="connsiteY65" fmla="*/ 1231861 h 1417600"/>
                <a:gd name="connsiteX66" fmla="*/ 727892 w 2144736"/>
                <a:gd name="connsiteY66" fmla="*/ 893724 h 1417600"/>
                <a:gd name="connsiteX67" fmla="*/ 723130 w 2144736"/>
                <a:gd name="connsiteY67" fmla="*/ 862767 h 1417600"/>
                <a:gd name="connsiteX68" fmla="*/ 720749 w 2144736"/>
                <a:gd name="connsiteY68" fmla="*/ 755611 h 1417600"/>
                <a:gd name="connsiteX69" fmla="*/ 718367 w 2144736"/>
                <a:gd name="connsiteY69" fmla="*/ 746086 h 1417600"/>
                <a:gd name="connsiteX70" fmla="*/ 720749 w 2144736"/>
                <a:gd name="connsiteY70" fmla="*/ 712749 h 1417600"/>
                <a:gd name="connsiteX71" fmla="*/ 725511 w 2144736"/>
                <a:gd name="connsiteY71" fmla="*/ 703224 h 1417600"/>
                <a:gd name="connsiteX72" fmla="*/ 730274 w 2144736"/>
                <a:gd name="connsiteY72" fmla="*/ 696080 h 1417600"/>
                <a:gd name="connsiteX73" fmla="*/ 51617 w 2144736"/>
                <a:gd name="connsiteY73" fmla="*/ 717511 h 1417600"/>
                <a:gd name="connsiteX74" fmla="*/ 49236 w 2144736"/>
                <a:gd name="connsiteY74" fmla="*/ 17424 h 1417600"/>
                <a:gd name="connsiteX0" fmla="*/ 78040 w 2173540"/>
                <a:gd name="connsiteY0" fmla="*/ 17424 h 1417600"/>
                <a:gd name="connsiteX1" fmla="*/ 194721 w 2173540"/>
                <a:gd name="connsiteY1" fmla="*/ 26949 h 1417600"/>
                <a:gd name="connsiteX2" fmla="*/ 828134 w 2173540"/>
                <a:gd name="connsiteY2" fmla="*/ 24567 h 1417600"/>
                <a:gd name="connsiteX3" fmla="*/ 1144840 w 2173540"/>
                <a:gd name="connsiteY3" fmla="*/ 24567 h 1417600"/>
                <a:gd name="connsiteX4" fmla="*/ 1156746 w 2173540"/>
                <a:gd name="connsiteY4" fmla="*/ 22186 h 1417600"/>
                <a:gd name="connsiteX5" fmla="*/ 1309146 w 2173540"/>
                <a:gd name="connsiteY5" fmla="*/ 19805 h 1417600"/>
                <a:gd name="connsiteX6" fmla="*/ 1935415 w 2173540"/>
                <a:gd name="connsiteY6" fmla="*/ 17424 h 1417600"/>
                <a:gd name="connsiteX7" fmla="*/ 1942559 w 2173540"/>
                <a:gd name="connsiteY7" fmla="*/ 15042 h 1417600"/>
                <a:gd name="connsiteX8" fmla="*/ 2006853 w 2173540"/>
                <a:gd name="connsiteY8" fmla="*/ 10280 h 1417600"/>
                <a:gd name="connsiteX9" fmla="*/ 2064003 w 2173540"/>
                <a:gd name="connsiteY9" fmla="*/ 12661 h 1417600"/>
                <a:gd name="connsiteX10" fmla="*/ 2080671 w 2173540"/>
                <a:gd name="connsiteY10" fmla="*/ 15042 h 1417600"/>
                <a:gd name="connsiteX11" fmla="*/ 2106865 w 2173540"/>
                <a:gd name="connsiteY11" fmla="*/ 22186 h 1417600"/>
                <a:gd name="connsiteX12" fmla="*/ 2142584 w 2173540"/>
                <a:gd name="connsiteY12" fmla="*/ 24567 h 1417600"/>
                <a:gd name="connsiteX13" fmla="*/ 2173540 w 2173540"/>
                <a:gd name="connsiteY13" fmla="*/ 29330 h 1417600"/>
                <a:gd name="connsiteX14" fmla="*/ 2171159 w 2173540"/>
                <a:gd name="connsiteY14" fmla="*/ 200780 h 1417600"/>
                <a:gd name="connsiteX15" fmla="*/ 2168778 w 2173540"/>
                <a:gd name="connsiteY15" fmla="*/ 248405 h 1417600"/>
                <a:gd name="connsiteX16" fmla="*/ 2161634 w 2173540"/>
                <a:gd name="connsiteY16" fmla="*/ 369849 h 1417600"/>
                <a:gd name="connsiteX17" fmla="*/ 2159253 w 2173540"/>
                <a:gd name="connsiteY17" fmla="*/ 400805 h 1417600"/>
                <a:gd name="connsiteX18" fmla="*/ 2154490 w 2173540"/>
                <a:gd name="connsiteY18" fmla="*/ 484149 h 1417600"/>
                <a:gd name="connsiteX19" fmla="*/ 2152109 w 2173540"/>
                <a:gd name="connsiteY19" fmla="*/ 493674 h 1417600"/>
                <a:gd name="connsiteX20" fmla="*/ 2149728 w 2173540"/>
                <a:gd name="connsiteY20" fmla="*/ 510342 h 1417600"/>
                <a:gd name="connsiteX21" fmla="*/ 2152109 w 2173540"/>
                <a:gd name="connsiteY21" fmla="*/ 593686 h 1417600"/>
                <a:gd name="connsiteX22" fmla="*/ 2154490 w 2173540"/>
                <a:gd name="connsiteY22" fmla="*/ 605592 h 1417600"/>
                <a:gd name="connsiteX23" fmla="*/ 2156871 w 2173540"/>
                <a:gd name="connsiteY23" fmla="*/ 638930 h 1417600"/>
                <a:gd name="connsiteX24" fmla="*/ 2159253 w 2173540"/>
                <a:gd name="connsiteY24" fmla="*/ 648455 h 1417600"/>
                <a:gd name="connsiteX25" fmla="*/ 2161634 w 2173540"/>
                <a:gd name="connsiteY25" fmla="*/ 662742 h 1417600"/>
                <a:gd name="connsiteX26" fmla="*/ 2168778 w 2173540"/>
                <a:gd name="connsiteY26" fmla="*/ 688936 h 1417600"/>
                <a:gd name="connsiteX27" fmla="*/ 2171159 w 2173540"/>
                <a:gd name="connsiteY27" fmla="*/ 707986 h 1417600"/>
                <a:gd name="connsiteX28" fmla="*/ 1916365 w 2173540"/>
                <a:gd name="connsiteY28" fmla="*/ 736561 h 1417600"/>
                <a:gd name="connsiteX29" fmla="*/ 1811590 w 2173540"/>
                <a:gd name="connsiteY29" fmla="*/ 741324 h 1417600"/>
                <a:gd name="connsiteX30" fmla="*/ 1797303 w 2173540"/>
                <a:gd name="connsiteY30" fmla="*/ 746086 h 1417600"/>
                <a:gd name="connsiteX31" fmla="*/ 1685384 w 2173540"/>
                <a:gd name="connsiteY31" fmla="*/ 748467 h 1417600"/>
                <a:gd name="connsiteX32" fmla="*/ 1616328 w 2173540"/>
                <a:gd name="connsiteY32" fmla="*/ 750849 h 1417600"/>
                <a:gd name="connsiteX33" fmla="*/ 1544890 w 2173540"/>
                <a:gd name="connsiteY33" fmla="*/ 748467 h 1417600"/>
                <a:gd name="connsiteX34" fmla="*/ 1532984 w 2173540"/>
                <a:gd name="connsiteY34" fmla="*/ 746086 h 1417600"/>
                <a:gd name="connsiteX35" fmla="*/ 1516315 w 2173540"/>
                <a:gd name="connsiteY35" fmla="*/ 743705 h 1417600"/>
                <a:gd name="connsiteX36" fmla="*/ 1475834 w 2173540"/>
                <a:gd name="connsiteY36" fmla="*/ 736561 h 1417600"/>
                <a:gd name="connsiteX37" fmla="*/ 1461546 w 2173540"/>
                <a:gd name="connsiteY37" fmla="*/ 741324 h 1417600"/>
                <a:gd name="connsiteX38" fmla="*/ 1459165 w 2173540"/>
                <a:gd name="connsiteY38" fmla="*/ 815142 h 1417600"/>
                <a:gd name="connsiteX39" fmla="*/ 1456784 w 2173540"/>
                <a:gd name="connsiteY39" fmla="*/ 862767 h 1417600"/>
                <a:gd name="connsiteX40" fmla="*/ 1452021 w 2173540"/>
                <a:gd name="connsiteY40" fmla="*/ 886580 h 1417600"/>
                <a:gd name="connsiteX41" fmla="*/ 1447259 w 2173540"/>
                <a:gd name="connsiteY41" fmla="*/ 910392 h 1417600"/>
                <a:gd name="connsiteX42" fmla="*/ 1444878 w 2173540"/>
                <a:gd name="connsiteY42" fmla="*/ 1003261 h 1417600"/>
                <a:gd name="connsiteX43" fmla="*/ 1442496 w 2173540"/>
                <a:gd name="connsiteY43" fmla="*/ 1015167 h 1417600"/>
                <a:gd name="connsiteX44" fmla="*/ 1447259 w 2173540"/>
                <a:gd name="connsiteY44" fmla="*/ 1119942 h 1417600"/>
                <a:gd name="connsiteX45" fmla="*/ 1449640 w 2173540"/>
                <a:gd name="connsiteY45" fmla="*/ 1155661 h 1417600"/>
                <a:gd name="connsiteX46" fmla="*/ 1454403 w 2173540"/>
                <a:gd name="connsiteY46" fmla="*/ 1169949 h 1417600"/>
                <a:gd name="connsiteX47" fmla="*/ 1456784 w 2173540"/>
                <a:gd name="connsiteY47" fmla="*/ 1179474 h 1417600"/>
                <a:gd name="connsiteX48" fmla="*/ 1459165 w 2173540"/>
                <a:gd name="connsiteY48" fmla="*/ 1203286 h 1417600"/>
                <a:gd name="connsiteX49" fmla="*/ 1461546 w 2173540"/>
                <a:gd name="connsiteY49" fmla="*/ 1212811 h 1417600"/>
                <a:gd name="connsiteX50" fmla="*/ 1466309 w 2173540"/>
                <a:gd name="connsiteY50" fmla="*/ 1231861 h 1417600"/>
                <a:gd name="connsiteX51" fmla="*/ 1473453 w 2173540"/>
                <a:gd name="connsiteY51" fmla="*/ 1248530 h 1417600"/>
                <a:gd name="connsiteX52" fmla="*/ 1475834 w 2173540"/>
                <a:gd name="connsiteY52" fmla="*/ 1267580 h 1417600"/>
                <a:gd name="connsiteX53" fmla="*/ 1478215 w 2173540"/>
                <a:gd name="connsiteY53" fmla="*/ 1277105 h 1417600"/>
                <a:gd name="connsiteX54" fmla="*/ 1480596 w 2173540"/>
                <a:gd name="connsiteY54" fmla="*/ 1360449 h 1417600"/>
                <a:gd name="connsiteX55" fmla="*/ 1482978 w 2173540"/>
                <a:gd name="connsiteY55" fmla="*/ 1369974 h 1417600"/>
                <a:gd name="connsiteX56" fmla="*/ 1485359 w 2173540"/>
                <a:gd name="connsiteY56" fmla="*/ 1381880 h 1417600"/>
                <a:gd name="connsiteX57" fmla="*/ 1482978 w 2173540"/>
                <a:gd name="connsiteY57" fmla="*/ 1415217 h 1417600"/>
                <a:gd name="connsiteX58" fmla="*/ 1475834 w 2173540"/>
                <a:gd name="connsiteY58" fmla="*/ 1417599 h 1417600"/>
                <a:gd name="connsiteX59" fmla="*/ 1004346 w 2173540"/>
                <a:gd name="connsiteY59" fmla="*/ 1412836 h 1417600"/>
                <a:gd name="connsiteX60" fmla="*/ 949578 w 2173540"/>
                <a:gd name="connsiteY60" fmla="*/ 1410455 h 1417600"/>
                <a:gd name="connsiteX61" fmla="*/ 928146 w 2173540"/>
                <a:gd name="connsiteY61" fmla="*/ 1408074 h 1417600"/>
                <a:gd name="connsiteX62" fmla="*/ 859090 w 2173540"/>
                <a:gd name="connsiteY62" fmla="*/ 1400930 h 1417600"/>
                <a:gd name="connsiteX63" fmla="*/ 768603 w 2173540"/>
                <a:gd name="connsiteY63" fmla="*/ 1403311 h 1417600"/>
                <a:gd name="connsiteX64" fmla="*/ 763840 w 2173540"/>
                <a:gd name="connsiteY64" fmla="*/ 1393786 h 1417600"/>
                <a:gd name="connsiteX65" fmla="*/ 759078 w 2173540"/>
                <a:gd name="connsiteY65" fmla="*/ 1231861 h 1417600"/>
                <a:gd name="connsiteX66" fmla="*/ 756696 w 2173540"/>
                <a:gd name="connsiteY66" fmla="*/ 893724 h 1417600"/>
                <a:gd name="connsiteX67" fmla="*/ 751934 w 2173540"/>
                <a:gd name="connsiteY67" fmla="*/ 862767 h 1417600"/>
                <a:gd name="connsiteX68" fmla="*/ 749553 w 2173540"/>
                <a:gd name="connsiteY68" fmla="*/ 755611 h 1417600"/>
                <a:gd name="connsiteX69" fmla="*/ 747171 w 2173540"/>
                <a:gd name="connsiteY69" fmla="*/ 746086 h 1417600"/>
                <a:gd name="connsiteX70" fmla="*/ 749553 w 2173540"/>
                <a:gd name="connsiteY70" fmla="*/ 712749 h 1417600"/>
                <a:gd name="connsiteX71" fmla="*/ 754315 w 2173540"/>
                <a:gd name="connsiteY71" fmla="*/ 703224 h 1417600"/>
                <a:gd name="connsiteX72" fmla="*/ 759078 w 2173540"/>
                <a:gd name="connsiteY72" fmla="*/ 696080 h 1417600"/>
                <a:gd name="connsiteX73" fmla="*/ 80421 w 2173540"/>
                <a:gd name="connsiteY73" fmla="*/ 717511 h 1417600"/>
                <a:gd name="connsiteX74" fmla="*/ 78040 w 2173540"/>
                <a:gd name="connsiteY74" fmla="*/ 17424 h 1417600"/>
                <a:gd name="connsiteX0" fmla="*/ 78040 w 2173540"/>
                <a:gd name="connsiteY0" fmla="*/ 17424 h 1417600"/>
                <a:gd name="connsiteX1" fmla="*/ 194721 w 2173540"/>
                <a:gd name="connsiteY1" fmla="*/ 26949 h 1417600"/>
                <a:gd name="connsiteX2" fmla="*/ 828134 w 2173540"/>
                <a:gd name="connsiteY2" fmla="*/ 24567 h 1417600"/>
                <a:gd name="connsiteX3" fmla="*/ 1144840 w 2173540"/>
                <a:gd name="connsiteY3" fmla="*/ 24567 h 1417600"/>
                <a:gd name="connsiteX4" fmla="*/ 1156746 w 2173540"/>
                <a:gd name="connsiteY4" fmla="*/ 22186 h 1417600"/>
                <a:gd name="connsiteX5" fmla="*/ 1309146 w 2173540"/>
                <a:gd name="connsiteY5" fmla="*/ 19805 h 1417600"/>
                <a:gd name="connsiteX6" fmla="*/ 1935415 w 2173540"/>
                <a:gd name="connsiteY6" fmla="*/ 17424 h 1417600"/>
                <a:gd name="connsiteX7" fmla="*/ 1942559 w 2173540"/>
                <a:gd name="connsiteY7" fmla="*/ 15042 h 1417600"/>
                <a:gd name="connsiteX8" fmla="*/ 2006853 w 2173540"/>
                <a:gd name="connsiteY8" fmla="*/ 10280 h 1417600"/>
                <a:gd name="connsiteX9" fmla="*/ 2064003 w 2173540"/>
                <a:gd name="connsiteY9" fmla="*/ 12661 h 1417600"/>
                <a:gd name="connsiteX10" fmla="*/ 2080671 w 2173540"/>
                <a:gd name="connsiteY10" fmla="*/ 15042 h 1417600"/>
                <a:gd name="connsiteX11" fmla="*/ 2106865 w 2173540"/>
                <a:gd name="connsiteY11" fmla="*/ 22186 h 1417600"/>
                <a:gd name="connsiteX12" fmla="*/ 2142584 w 2173540"/>
                <a:gd name="connsiteY12" fmla="*/ 24567 h 1417600"/>
                <a:gd name="connsiteX13" fmla="*/ 2173540 w 2173540"/>
                <a:gd name="connsiteY13" fmla="*/ 29330 h 1417600"/>
                <a:gd name="connsiteX14" fmla="*/ 2171159 w 2173540"/>
                <a:gd name="connsiteY14" fmla="*/ 200780 h 1417600"/>
                <a:gd name="connsiteX15" fmla="*/ 2168778 w 2173540"/>
                <a:gd name="connsiteY15" fmla="*/ 248405 h 1417600"/>
                <a:gd name="connsiteX16" fmla="*/ 2161634 w 2173540"/>
                <a:gd name="connsiteY16" fmla="*/ 369849 h 1417600"/>
                <a:gd name="connsiteX17" fmla="*/ 2159253 w 2173540"/>
                <a:gd name="connsiteY17" fmla="*/ 400805 h 1417600"/>
                <a:gd name="connsiteX18" fmla="*/ 2154490 w 2173540"/>
                <a:gd name="connsiteY18" fmla="*/ 484149 h 1417600"/>
                <a:gd name="connsiteX19" fmla="*/ 2152109 w 2173540"/>
                <a:gd name="connsiteY19" fmla="*/ 493674 h 1417600"/>
                <a:gd name="connsiteX20" fmla="*/ 2149728 w 2173540"/>
                <a:gd name="connsiteY20" fmla="*/ 510342 h 1417600"/>
                <a:gd name="connsiteX21" fmla="*/ 2152109 w 2173540"/>
                <a:gd name="connsiteY21" fmla="*/ 593686 h 1417600"/>
                <a:gd name="connsiteX22" fmla="*/ 2154490 w 2173540"/>
                <a:gd name="connsiteY22" fmla="*/ 605592 h 1417600"/>
                <a:gd name="connsiteX23" fmla="*/ 2156871 w 2173540"/>
                <a:gd name="connsiteY23" fmla="*/ 638930 h 1417600"/>
                <a:gd name="connsiteX24" fmla="*/ 2159253 w 2173540"/>
                <a:gd name="connsiteY24" fmla="*/ 648455 h 1417600"/>
                <a:gd name="connsiteX25" fmla="*/ 2161634 w 2173540"/>
                <a:gd name="connsiteY25" fmla="*/ 662742 h 1417600"/>
                <a:gd name="connsiteX26" fmla="*/ 2168778 w 2173540"/>
                <a:gd name="connsiteY26" fmla="*/ 688936 h 1417600"/>
                <a:gd name="connsiteX27" fmla="*/ 2171159 w 2173540"/>
                <a:gd name="connsiteY27" fmla="*/ 707986 h 1417600"/>
                <a:gd name="connsiteX28" fmla="*/ 1916365 w 2173540"/>
                <a:gd name="connsiteY28" fmla="*/ 736561 h 1417600"/>
                <a:gd name="connsiteX29" fmla="*/ 1811590 w 2173540"/>
                <a:gd name="connsiteY29" fmla="*/ 741324 h 1417600"/>
                <a:gd name="connsiteX30" fmla="*/ 1797303 w 2173540"/>
                <a:gd name="connsiteY30" fmla="*/ 746086 h 1417600"/>
                <a:gd name="connsiteX31" fmla="*/ 1685384 w 2173540"/>
                <a:gd name="connsiteY31" fmla="*/ 748467 h 1417600"/>
                <a:gd name="connsiteX32" fmla="*/ 1616328 w 2173540"/>
                <a:gd name="connsiteY32" fmla="*/ 750849 h 1417600"/>
                <a:gd name="connsiteX33" fmla="*/ 1544890 w 2173540"/>
                <a:gd name="connsiteY33" fmla="*/ 748467 h 1417600"/>
                <a:gd name="connsiteX34" fmla="*/ 1532984 w 2173540"/>
                <a:gd name="connsiteY34" fmla="*/ 746086 h 1417600"/>
                <a:gd name="connsiteX35" fmla="*/ 1516315 w 2173540"/>
                <a:gd name="connsiteY35" fmla="*/ 743705 h 1417600"/>
                <a:gd name="connsiteX36" fmla="*/ 1475834 w 2173540"/>
                <a:gd name="connsiteY36" fmla="*/ 736561 h 1417600"/>
                <a:gd name="connsiteX37" fmla="*/ 1461546 w 2173540"/>
                <a:gd name="connsiteY37" fmla="*/ 741324 h 1417600"/>
                <a:gd name="connsiteX38" fmla="*/ 1459165 w 2173540"/>
                <a:gd name="connsiteY38" fmla="*/ 815142 h 1417600"/>
                <a:gd name="connsiteX39" fmla="*/ 1456784 w 2173540"/>
                <a:gd name="connsiteY39" fmla="*/ 862767 h 1417600"/>
                <a:gd name="connsiteX40" fmla="*/ 1452021 w 2173540"/>
                <a:gd name="connsiteY40" fmla="*/ 886580 h 1417600"/>
                <a:gd name="connsiteX41" fmla="*/ 1447259 w 2173540"/>
                <a:gd name="connsiteY41" fmla="*/ 910392 h 1417600"/>
                <a:gd name="connsiteX42" fmla="*/ 1444878 w 2173540"/>
                <a:gd name="connsiteY42" fmla="*/ 1003261 h 1417600"/>
                <a:gd name="connsiteX43" fmla="*/ 1442496 w 2173540"/>
                <a:gd name="connsiteY43" fmla="*/ 1015167 h 1417600"/>
                <a:gd name="connsiteX44" fmla="*/ 1447259 w 2173540"/>
                <a:gd name="connsiteY44" fmla="*/ 1119942 h 1417600"/>
                <a:gd name="connsiteX45" fmla="*/ 1449640 w 2173540"/>
                <a:gd name="connsiteY45" fmla="*/ 1155661 h 1417600"/>
                <a:gd name="connsiteX46" fmla="*/ 1454403 w 2173540"/>
                <a:gd name="connsiteY46" fmla="*/ 1169949 h 1417600"/>
                <a:gd name="connsiteX47" fmla="*/ 1456784 w 2173540"/>
                <a:gd name="connsiteY47" fmla="*/ 1179474 h 1417600"/>
                <a:gd name="connsiteX48" fmla="*/ 1459165 w 2173540"/>
                <a:gd name="connsiteY48" fmla="*/ 1203286 h 1417600"/>
                <a:gd name="connsiteX49" fmla="*/ 1461546 w 2173540"/>
                <a:gd name="connsiteY49" fmla="*/ 1212811 h 1417600"/>
                <a:gd name="connsiteX50" fmla="*/ 1466309 w 2173540"/>
                <a:gd name="connsiteY50" fmla="*/ 1231861 h 1417600"/>
                <a:gd name="connsiteX51" fmla="*/ 1473453 w 2173540"/>
                <a:gd name="connsiteY51" fmla="*/ 1248530 h 1417600"/>
                <a:gd name="connsiteX52" fmla="*/ 1475834 w 2173540"/>
                <a:gd name="connsiteY52" fmla="*/ 1267580 h 1417600"/>
                <a:gd name="connsiteX53" fmla="*/ 1478215 w 2173540"/>
                <a:gd name="connsiteY53" fmla="*/ 1277105 h 1417600"/>
                <a:gd name="connsiteX54" fmla="*/ 1480596 w 2173540"/>
                <a:gd name="connsiteY54" fmla="*/ 1360449 h 1417600"/>
                <a:gd name="connsiteX55" fmla="*/ 1482978 w 2173540"/>
                <a:gd name="connsiteY55" fmla="*/ 1369974 h 1417600"/>
                <a:gd name="connsiteX56" fmla="*/ 1485359 w 2173540"/>
                <a:gd name="connsiteY56" fmla="*/ 1381880 h 1417600"/>
                <a:gd name="connsiteX57" fmla="*/ 1482978 w 2173540"/>
                <a:gd name="connsiteY57" fmla="*/ 1415217 h 1417600"/>
                <a:gd name="connsiteX58" fmla="*/ 1475834 w 2173540"/>
                <a:gd name="connsiteY58" fmla="*/ 1417599 h 1417600"/>
                <a:gd name="connsiteX59" fmla="*/ 1004346 w 2173540"/>
                <a:gd name="connsiteY59" fmla="*/ 1412836 h 1417600"/>
                <a:gd name="connsiteX60" fmla="*/ 949578 w 2173540"/>
                <a:gd name="connsiteY60" fmla="*/ 1410455 h 1417600"/>
                <a:gd name="connsiteX61" fmla="*/ 928146 w 2173540"/>
                <a:gd name="connsiteY61" fmla="*/ 1408074 h 1417600"/>
                <a:gd name="connsiteX62" fmla="*/ 859090 w 2173540"/>
                <a:gd name="connsiteY62" fmla="*/ 1400930 h 1417600"/>
                <a:gd name="connsiteX63" fmla="*/ 768603 w 2173540"/>
                <a:gd name="connsiteY63" fmla="*/ 1403311 h 1417600"/>
                <a:gd name="connsiteX64" fmla="*/ 763840 w 2173540"/>
                <a:gd name="connsiteY64" fmla="*/ 1393786 h 1417600"/>
                <a:gd name="connsiteX65" fmla="*/ 759078 w 2173540"/>
                <a:gd name="connsiteY65" fmla="*/ 1231861 h 1417600"/>
                <a:gd name="connsiteX66" fmla="*/ 756696 w 2173540"/>
                <a:gd name="connsiteY66" fmla="*/ 893724 h 1417600"/>
                <a:gd name="connsiteX67" fmla="*/ 751934 w 2173540"/>
                <a:gd name="connsiteY67" fmla="*/ 862767 h 1417600"/>
                <a:gd name="connsiteX68" fmla="*/ 749553 w 2173540"/>
                <a:gd name="connsiteY68" fmla="*/ 755611 h 1417600"/>
                <a:gd name="connsiteX69" fmla="*/ 747171 w 2173540"/>
                <a:gd name="connsiteY69" fmla="*/ 746086 h 1417600"/>
                <a:gd name="connsiteX70" fmla="*/ 749553 w 2173540"/>
                <a:gd name="connsiteY70" fmla="*/ 712749 h 1417600"/>
                <a:gd name="connsiteX71" fmla="*/ 754315 w 2173540"/>
                <a:gd name="connsiteY71" fmla="*/ 703224 h 1417600"/>
                <a:gd name="connsiteX72" fmla="*/ 759078 w 2173540"/>
                <a:gd name="connsiteY72" fmla="*/ 696080 h 1417600"/>
                <a:gd name="connsiteX73" fmla="*/ 80421 w 2173540"/>
                <a:gd name="connsiteY73" fmla="*/ 717511 h 1417600"/>
                <a:gd name="connsiteX74" fmla="*/ 78040 w 2173540"/>
                <a:gd name="connsiteY74" fmla="*/ 17424 h 1417600"/>
                <a:gd name="connsiteX0" fmla="*/ 78040 w 2173540"/>
                <a:gd name="connsiteY0" fmla="*/ 7144 h 1407320"/>
                <a:gd name="connsiteX1" fmla="*/ 194721 w 2173540"/>
                <a:gd name="connsiteY1" fmla="*/ 16669 h 1407320"/>
                <a:gd name="connsiteX2" fmla="*/ 828134 w 2173540"/>
                <a:gd name="connsiteY2" fmla="*/ 14287 h 1407320"/>
                <a:gd name="connsiteX3" fmla="*/ 1144840 w 2173540"/>
                <a:gd name="connsiteY3" fmla="*/ 14287 h 1407320"/>
                <a:gd name="connsiteX4" fmla="*/ 1156746 w 2173540"/>
                <a:gd name="connsiteY4" fmla="*/ 11906 h 1407320"/>
                <a:gd name="connsiteX5" fmla="*/ 1309146 w 2173540"/>
                <a:gd name="connsiteY5" fmla="*/ 9525 h 1407320"/>
                <a:gd name="connsiteX6" fmla="*/ 1935415 w 2173540"/>
                <a:gd name="connsiteY6" fmla="*/ 7144 h 1407320"/>
                <a:gd name="connsiteX7" fmla="*/ 1942559 w 2173540"/>
                <a:gd name="connsiteY7" fmla="*/ 4762 h 1407320"/>
                <a:gd name="connsiteX8" fmla="*/ 2006853 w 2173540"/>
                <a:gd name="connsiteY8" fmla="*/ 0 h 1407320"/>
                <a:gd name="connsiteX9" fmla="*/ 2064003 w 2173540"/>
                <a:gd name="connsiteY9" fmla="*/ 2381 h 1407320"/>
                <a:gd name="connsiteX10" fmla="*/ 2080671 w 2173540"/>
                <a:gd name="connsiteY10" fmla="*/ 4762 h 1407320"/>
                <a:gd name="connsiteX11" fmla="*/ 2106865 w 2173540"/>
                <a:gd name="connsiteY11" fmla="*/ 11906 h 1407320"/>
                <a:gd name="connsiteX12" fmla="*/ 2142584 w 2173540"/>
                <a:gd name="connsiteY12" fmla="*/ 14287 h 1407320"/>
                <a:gd name="connsiteX13" fmla="*/ 2173540 w 2173540"/>
                <a:gd name="connsiteY13" fmla="*/ 19050 h 1407320"/>
                <a:gd name="connsiteX14" fmla="*/ 2171159 w 2173540"/>
                <a:gd name="connsiteY14" fmla="*/ 190500 h 1407320"/>
                <a:gd name="connsiteX15" fmla="*/ 2168778 w 2173540"/>
                <a:gd name="connsiteY15" fmla="*/ 238125 h 1407320"/>
                <a:gd name="connsiteX16" fmla="*/ 2161634 w 2173540"/>
                <a:gd name="connsiteY16" fmla="*/ 359569 h 1407320"/>
                <a:gd name="connsiteX17" fmla="*/ 2159253 w 2173540"/>
                <a:gd name="connsiteY17" fmla="*/ 390525 h 1407320"/>
                <a:gd name="connsiteX18" fmla="*/ 2154490 w 2173540"/>
                <a:gd name="connsiteY18" fmla="*/ 473869 h 1407320"/>
                <a:gd name="connsiteX19" fmla="*/ 2152109 w 2173540"/>
                <a:gd name="connsiteY19" fmla="*/ 483394 h 1407320"/>
                <a:gd name="connsiteX20" fmla="*/ 2149728 w 2173540"/>
                <a:gd name="connsiteY20" fmla="*/ 500062 h 1407320"/>
                <a:gd name="connsiteX21" fmla="*/ 2152109 w 2173540"/>
                <a:gd name="connsiteY21" fmla="*/ 583406 h 1407320"/>
                <a:gd name="connsiteX22" fmla="*/ 2154490 w 2173540"/>
                <a:gd name="connsiteY22" fmla="*/ 595312 h 1407320"/>
                <a:gd name="connsiteX23" fmla="*/ 2156871 w 2173540"/>
                <a:gd name="connsiteY23" fmla="*/ 628650 h 1407320"/>
                <a:gd name="connsiteX24" fmla="*/ 2159253 w 2173540"/>
                <a:gd name="connsiteY24" fmla="*/ 638175 h 1407320"/>
                <a:gd name="connsiteX25" fmla="*/ 2161634 w 2173540"/>
                <a:gd name="connsiteY25" fmla="*/ 652462 h 1407320"/>
                <a:gd name="connsiteX26" fmla="*/ 2168778 w 2173540"/>
                <a:gd name="connsiteY26" fmla="*/ 678656 h 1407320"/>
                <a:gd name="connsiteX27" fmla="*/ 2171159 w 2173540"/>
                <a:gd name="connsiteY27" fmla="*/ 697706 h 1407320"/>
                <a:gd name="connsiteX28" fmla="*/ 1916365 w 2173540"/>
                <a:gd name="connsiteY28" fmla="*/ 726281 h 1407320"/>
                <a:gd name="connsiteX29" fmla="*/ 1811590 w 2173540"/>
                <a:gd name="connsiteY29" fmla="*/ 731044 h 1407320"/>
                <a:gd name="connsiteX30" fmla="*/ 1797303 w 2173540"/>
                <a:gd name="connsiteY30" fmla="*/ 735806 h 1407320"/>
                <a:gd name="connsiteX31" fmla="*/ 1685384 w 2173540"/>
                <a:gd name="connsiteY31" fmla="*/ 738187 h 1407320"/>
                <a:gd name="connsiteX32" fmla="*/ 1616328 w 2173540"/>
                <a:gd name="connsiteY32" fmla="*/ 740569 h 1407320"/>
                <a:gd name="connsiteX33" fmla="*/ 1544890 w 2173540"/>
                <a:gd name="connsiteY33" fmla="*/ 738187 h 1407320"/>
                <a:gd name="connsiteX34" fmla="*/ 1532984 w 2173540"/>
                <a:gd name="connsiteY34" fmla="*/ 735806 h 1407320"/>
                <a:gd name="connsiteX35" fmla="*/ 1516315 w 2173540"/>
                <a:gd name="connsiteY35" fmla="*/ 733425 h 1407320"/>
                <a:gd name="connsiteX36" fmla="*/ 1475834 w 2173540"/>
                <a:gd name="connsiteY36" fmla="*/ 726281 h 1407320"/>
                <a:gd name="connsiteX37" fmla="*/ 1461546 w 2173540"/>
                <a:gd name="connsiteY37" fmla="*/ 731044 h 1407320"/>
                <a:gd name="connsiteX38" fmla="*/ 1459165 w 2173540"/>
                <a:gd name="connsiteY38" fmla="*/ 804862 h 1407320"/>
                <a:gd name="connsiteX39" fmla="*/ 1456784 w 2173540"/>
                <a:gd name="connsiteY39" fmla="*/ 852487 h 1407320"/>
                <a:gd name="connsiteX40" fmla="*/ 1452021 w 2173540"/>
                <a:gd name="connsiteY40" fmla="*/ 876300 h 1407320"/>
                <a:gd name="connsiteX41" fmla="*/ 1447259 w 2173540"/>
                <a:gd name="connsiteY41" fmla="*/ 900112 h 1407320"/>
                <a:gd name="connsiteX42" fmla="*/ 1444878 w 2173540"/>
                <a:gd name="connsiteY42" fmla="*/ 992981 h 1407320"/>
                <a:gd name="connsiteX43" fmla="*/ 1442496 w 2173540"/>
                <a:gd name="connsiteY43" fmla="*/ 1004887 h 1407320"/>
                <a:gd name="connsiteX44" fmla="*/ 1447259 w 2173540"/>
                <a:gd name="connsiteY44" fmla="*/ 1109662 h 1407320"/>
                <a:gd name="connsiteX45" fmla="*/ 1449640 w 2173540"/>
                <a:gd name="connsiteY45" fmla="*/ 1145381 h 1407320"/>
                <a:gd name="connsiteX46" fmla="*/ 1454403 w 2173540"/>
                <a:gd name="connsiteY46" fmla="*/ 1159669 h 1407320"/>
                <a:gd name="connsiteX47" fmla="*/ 1456784 w 2173540"/>
                <a:gd name="connsiteY47" fmla="*/ 1169194 h 1407320"/>
                <a:gd name="connsiteX48" fmla="*/ 1459165 w 2173540"/>
                <a:gd name="connsiteY48" fmla="*/ 1193006 h 1407320"/>
                <a:gd name="connsiteX49" fmla="*/ 1461546 w 2173540"/>
                <a:gd name="connsiteY49" fmla="*/ 1202531 h 1407320"/>
                <a:gd name="connsiteX50" fmla="*/ 1466309 w 2173540"/>
                <a:gd name="connsiteY50" fmla="*/ 1221581 h 1407320"/>
                <a:gd name="connsiteX51" fmla="*/ 1473453 w 2173540"/>
                <a:gd name="connsiteY51" fmla="*/ 1238250 h 1407320"/>
                <a:gd name="connsiteX52" fmla="*/ 1475834 w 2173540"/>
                <a:gd name="connsiteY52" fmla="*/ 1257300 h 1407320"/>
                <a:gd name="connsiteX53" fmla="*/ 1478215 w 2173540"/>
                <a:gd name="connsiteY53" fmla="*/ 1266825 h 1407320"/>
                <a:gd name="connsiteX54" fmla="*/ 1480596 w 2173540"/>
                <a:gd name="connsiteY54" fmla="*/ 1350169 h 1407320"/>
                <a:gd name="connsiteX55" fmla="*/ 1482978 w 2173540"/>
                <a:gd name="connsiteY55" fmla="*/ 1359694 h 1407320"/>
                <a:gd name="connsiteX56" fmla="*/ 1485359 w 2173540"/>
                <a:gd name="connsiteY56" fmla="*/ 1371600 h 1407320"/>
                <a:gd name="connsiteX57" fmla="*/ 1482978 w 2173540"/>
                <a:gd name="connsiteY57" fmla="*/ 1404937 h 1407320"/>
                <a:gd name="connsiteX58" fmla="*/ 1475834 w 2173540"/>
                <a:gd name="connsiteY58" fmla="*/ 1407319 h 1407320"/>
                <a:gd name="connsiteX59" fmla="*/ 1004346 w 2173540"/>
                <a:gd name="connsiteY59" fmla="*/ 1402556 h 1407320"/>
                <a:gd name="connsiteX60" fmla="*/ 949578 w 2173540"/>
                <a:gd name="connsiteY60" fmla="*/ 1400175 h 1407320"/>
                <a:gd name="connsiteX61" fmla="*/ 928146 w 2173540"/>
                <a:gd name="connsiteY61" fmla="*/ 1397794 h 1407320"/>
                <a:gd name="connsiteX62" fmla="*/ 859090 w 2173540"/>
                <a:gd name="connsiteY62" fmla="*/ 1390650 h 1407320"/>
                <a:gd name="connsiteX63" fmla="*/ 768603 w 2173540"/>
                <a:gd name="connsiteY63" fmla="*/ 1393031 h 1407320"/>
                <a:gd name="connsiteX64" fmla="*/ 763840 w 2173540"/>
                <a:gd name="connsiteY64" fmla="*/ 1383506 h 1407320"/>
                <a:gd name="connsiteX65" fmla="*/ 759078 w 2173540"/>
                <a:gd name="connsiteY65" fmla="*/ 1221581 h 1407320"/>
                <a:gd name="connsiteX66" fmla="*/ 756696 w 2173540"/>
                <a:gd name="connsiteY66" fmla="*/ 883444 h 1407320"/>
                <a:gd name="connsiteX67" fmla="*/ 751934 w 2173540"/>
                <a:gd name="connsiteY67" fmla="*/ 852487 h 1407320"/>
                <a:gd name="connsiteX68" fmla="*/ 749553 w 2173540"/>
                <a:gd name="connsiteY68" fmla="*/ 745331 h 1407320"/>
                <a:gd name="connsiteX69" fmla="*/ 747171 w 2173540"/>
                <a:gd name="connsiteY69" fmla="*/ 735806 h 1407320"/>
                <a:gd name="connsiteX70" fmla="*/ 749553 w 2173540"/>
                <a:gd name="connsiteY70" fmla="*/ 702469 h 1407320"/>
                <a:gd name="connsiteX71" fmla="*/ 754315 w 2173540"/>
                <a:gd name="connsiteY71" fmla="*/ 692944 h 1407320"/>
                <a:gd name="connsiteX72" fmla="*/ 759078 w 2173540"/>
                <a:gd name="connsiteY72" fmla="*/ 685800 h 1407320"/>
                <a:gd name="connsiteX73" fmla="*/ 80421 w 2173540"/>
                <a:gd name="connsiteY73" fmla="*/ 707231 h 1407320"/>
                <a:gd name="connsiteX74" fmla="*/ 78040 w 2173540"/>
                <a:gd name="connsiteY74" fmla="*/ 7144 h 1407320"/>
                <a:gd name="connsiteX0" fmla="*/ 47628 w 2143128"/>
                <a:gd name="connsiteY0" fmla="*/ 7144 h 1407320"/>
                <a:gd name="connsiteX1" fmla="*/ 164309 w 2143128"/>
                <a:gd name="connsiteY1" fmla="*/ 16669 h 1407320"/>
                <a:gd name="connsiteX2" fmla="*/ 797722 w 2143128"/>
                <a:gd name="connsiteY2" fmla="*/ 14287 h 1407320"/>
                <a:gd name="connsiteX3" fmla="*/ 1114428 w 2143128"/>
                <a:gd name="connsiteY3" fmla="*/ 14287 h 1407320"/>
                <a:gd name="connsiteX4" fmla="*/ 1126334 w 2143128"/>
                <a:gd name="connsiteY4" fmla="*/ 11906 h 1407320"/>
                <a:gd name="connsiteX5" fmla="*/ 1278734 w 2143128"/>
                <a:gd name="connsiteY5" fmla="*/ 9525 h 1407320"/>
                <a:gd name="connsiteX6" fmla="*/ 1905003 w 2143128"/>
                <a:gd name="connsiteY6" fmla="*/ 7144 h 1407320"/>
                <a:gd name="connsiteX7" fmla="*/ 1912147 w 2143128"/>
                <a:gd name="connsiteY7" fmla="*/ 4762 h 1407320"/>
                <a:gd name="connsiteX8" fmla="*/ 1976441 w 2143128"/>
                <a:gd name="connsiteY8" fmla="*/ 0 h 1407320"/>
                <a:gd name="connsiteX9" fmla="*/ 2033591 w 2143128"/>
                <a:gd name="connsiteY9" fmla="*/ 2381 h 1407320"/>
                <a:gd name="connsiteX10" fmla="*/ 2050259 w 2143128"/>
                <a:gd name="connsiteY10" fmla="*/ 4762 h 1407320"/>
                <a:gd name="connsiteX11" fmla="*/ 2076453 w 2143128"/>
                <a:gd name="connsiteY11" fmla="*/ 11906 h 1407320"/>
                <a:gd name="connsiteX12" fmla="*/ 2112172 w 2143128"/>
                <a:gd name="connsiteY12" fmla="*/ 14287 h 1407320"/>
                <a:gd name="connsiteX13" fmla="*/ 2143128 w 2143128"/>
                <a:gd name="connsiteY13" fmla="*/ 19050 h 1407320"/>
                <a:gd name="connsiteX14" fmla="*/ 2140747 w 2143128"/>
                <a:gd name="connsiteY14" fmla="*/ 190500 h 1407320"/>
                <a:gd name="connsiteX15" fmla="*/ 2138366 w 2143128"/>
                <a:gd name="connsiteY15" fmla="*/ 238125 h 1407320"/>
                <a:gd name="connsiteX16" fmla="*/ 2131222 w 2143128"/>
                <a:gd name="connsiteY16" fmla="*/ 359569 h 1407320"/>
                <a:gd name="connsiteX17" fmla="*/ 2128841 w 2143128"/>
                <a:gd name="connsiteY17" fmla="*/ 390525 h 1407320"/>
                <a:gd name="connsiteX18" fmla="*/ 2124078 w 2143128"/>
                <a:gd name="connsiteY18" fmla="*/ 473869 h 1407320"/>
                <a:gd name="connsiteX19" fmla="*/ 2121697 w 2143128"/>
                <a:gd name="connsiteY19" fmla="*/ 483394 h 1407320"/>
                <a:gd name="connsiteX20" fmla="*/ 2119316 w 2143128"/>
                <a:gd name="connsiteY20" fmla="*/ 500062 h 1407320"/>
                <a:gd name="connsiteX21" fmla="*/ 2121697 w 2143128"/>
                <a:gd name="connsiteY21" fmla="*/ 583406 h 1407320"/>
                <a:gd name="connsiteX22" fmla="*/ 2124078 w 2143128"/>
                <a:gd name="connsiteY22" fmla="*/ 595312 h 1407320"/>
                <a:gd name="connsiteX23" fmla="*/ 2126459 w 2143128"/>
                <a:gd name="connsiteY23" fmla="*/ 628650 h 1407320"/>
                <a:gd name="connsiteX24" fmla="*/ 2128841 w 2143128"/>
                <a:gd name="connsiteY24" fmla="*/ 638175 h 1407320"/>
                <a:gd name="connsiteX25" fmla="*/ 2131222 w 2143128"/>
                <a:gd name="connsiteY25" fmla="*/ 652462 h 1407320"/>
                <a:gd name="connsiteX26" fmla="*/ 2138366 w 2143128"/>
                <a:gd name="connsiteY26" fmla="*/ 678656 h 1407320"/>
                <a:gd name="connsiteX27" fmla="*/ 2140747 w 2143128"/>
                <a:gd name="connsiteY27" fmla="*/ 697706 h 1407320"/>
                <a:gd name="connsiteX28" fmla="*/ 1885953 w 2143128"/>
                <a:gd name="connsiteY28" fmla="*/ 726281 h 1407320"/>
                <a:gd name="connsiteX29" fmla="*/ 1781178 w 2143128"/>
                <a:gd name="connsiteY29" fmla="*/ 731044 h 1407320"/>
                <a:gd name="connsiteX30" fmla="*/ 1766891 w 2143128"/>
                <a:gd name="connsiteY30" fmla="*/ 735806 h 1407320"/>
                <a:gd name="connsiteX31" fmla="*/ 1654972 w 2143128"/>
                <a:gd name="connsiteY31" fmla="*/ 738187 h 1407320"/>
                <a:gd name="connsiteX32" fmla="*/ 1585916 w 2143128"/>
                <a:gd name="connsiteY32" fmla="*/ 740569 h 1407320"/>
                <a:gd name="connsiteX33" fmla="*/ 1514478 w 2143128"/>
                <a:gd name="connsiteY33" fmla="*/ 738187 h 1407320"/>
                <a:gd name="connsiteX34" fmla="*/ 1502572 w 2143128"/>
                <a:gd name="connsiteY34" fmla="*/ 735806 h 1407320"/>
                <a:gd name="connsiteX35" fmla="*/ 1485903 w 2143128"/>
                <a:gd name="connsiteY35" fmla="*/ 733425 h 1407320"/>
                <a:gd name="connsiteX36" fmla="*/ 1445422 w 2143128"/>
                <a:gd name="connsiteY36" fmla="*/ 726281 h 1407320"/>
                <a:gd name="connsiteX37" fmla="*/ 1431134 w 2143128"/>
                <a:gd name="connsiteY37" fmla="*/ 731044 h 1407320"/>
                <a:gd name="connsiteX38" fmla="*/ 1428753 w 2143128"/>
                <a:gd name="connsiteY38" fmla="*/ 804862 h 1407320"/>
                <a:gd name="connsiteX39" fmla="*/ 1426372 w 2143128"/>
                <a:gd name="connsiteY39" fmla="*/ 852487 h 1407320"/>
                <a:gd name="connsiteX40" fmla="*/ 1421609 w 2143128"/>
                <a:gd name="connsiteY40" fmla="*/ 876300 h 1407320"/>
                <a:gd name="connsiteX41" fmla="*/ 1416847 w 2143128"/>
                <a:gd name="connsiteY41" fmla="*/ 900112 h 1407320"/>
                <a:gd name="connsiteX42" fmla="*/ 1414466 w 2143128"/>
                <a:gd name="connsiteY42" fmla="*/ 992981 h 1407320"/>
                <a:gd name="connsiteX43" fmla="*/ 1412084 w 2143128"/>
                <a:gd name="connsiteY43" fmla="*/ 1004887 h 1407320"/>
                <a:gd name="connsiteX44" fmla="*/ 1416847 w 2143128"/>
                <a:gd name="connsiteY44" fmla="*/ 1109662 h 1407320"/>
                <a:gd name="connsiteX45" fmla="*/ 1419228 w 2143128"/>
                <a:gd name="connsiteY45" fmla="*/ 1145381 h 1407320"/>
                <a:gd name="connsiteX46" fmla="*/ 1423991 w 2143128"/>
                <a:gd name="connsiteY46" fmla="*/ 1159669 h 1407320"/>
                <a:gd name="connsiteX47" fmla="*/ 1426372 w 2143128"/>
                <a:gd name="connsiteY47" fmla="*/ 1169194 h 1407320"/>
                <a:gd name="connsiteX48" fmla="*/ 1428753 w 2143128"/>
                <a:gd name="connsiteY48" fmla="*/ 1193006 h 1407320"/>
                <a:gd name="connsiteX49" fmla="*/ 1431134 w 2143128"/>
                <a:gd name="connsiteY49" fmla="*/ 1202531 h 1407320"/>
                <a:gd name="connsiteX50" fmla="*/ 1435897 w 2143128"/>
                <a:gd name="connsiteY50" fmla="*/ 1221581 h 1407320"/>
                <a:gd name="connsiteX51" fmla="*/ 1443041 w 2143128"/>
                <a:gd name="connsiteY51" fmla="*/ 1238250 h 1407320"/>
                <a:gd name="connsiteX52" fmla="*/ 1445422 w 2143128"/>
                <a:gd name="connsiteY52" fmla="*/ 1257300 h 1407320"/>
                <a:gd name="connsiteX53" fmla="*/ 1447803 w 2143128"/>
                <a:gd name="connsiteY53" fmla="*/ 1266825 h 1407320"/>
                <a:gd name="connsiteX54" fmla="*/ 1450184 w 2143128"/>
                <a:gd name="connsiteY54" fmla="*/ 1350169 h 1407320"/>
                <a:gd name="connsiteX55" fmla="*/ 1452566 w 2143128"/>
                <a:gd name="connsiteY55" fmla="*/ 1359694 h 1407320"/>
                <a:gd name="connsiteX56" fmla="*/ 1454947 w 2143128"/>
                <a:gd name="connsiteY56" fmla="*/ 1371600 h 1407320"/>
                <a:gd name="connsiteX57" fmla="*/ 1452566 w 2143128"/>
                <a:gd name="connsiteY57" fmla="*/ 1404937 h 1407320"/>
                <a:gd name="connsiteX58" fmla="*/ 1445422 w 2143128"/>
                <a:gd name="connsiteY58" fmla="*/ 1407319 h 1407320"/>
                <a:gd name="connsiteX59" fmla="*/ 973934 w 2143128"/>
                <a:gd name="connsiteY59" fmla="*/ 1402556 h 1407320"/>
                <a:gd name="connsiteX60" fmla="*/ 919166 w 2143128"/>
                <a:gd name="connsiteY60" fmla="*/ 1400175 h 1407320"/>
                <a:gd name="connsiteX61" fmla="*/ 897734 w 2143128"/>
                <a:gd name="connsiteY61" fmla="*/ 1397794 h 1407320"/>
                <a:gd name="connsiteX62" fmla="*/ 828678 w 2143128"/>
                <a:gd name="connsiteY62" fmla="*/ 1390650 h 1407320"/>
                <a:gd name="connsiteX63" fmla="*/ 738191 w 2143128"/>
                <a:gd name="connsiteY63" fmla="*/ 1393031 h 1407320"/>
                <a:gd name="connsiteX64" fmla="*/ 733428 w 2143128"/>
                <a:gd name="connsiteY64" fmla="*/ 1383506 h 1407320"/>
                <a:gd name="connsiteX65" fmla="*/ 728666 w 2143128"/>
                <a:gd name="connsiteY65" fmla="*/ 1221581 h 1407320"/>
                <a:gd name="connsiteX66" fmla="*/ 726284 w 2143128"/>
                <a:gd name="connsiteY66" fmla="*/ 883444 h 1407320"/>
                <a:gd name="connsiteX67" fmla="*/ 721522 w 2143128"/>
                <a:gd name="connsiteY67" fmla="*/ 852487 h 1407320"/>
                <a:gd name="connsiteX68" fmla="*/ 719141 w 2143128"/>
                <a:gd name="connsiteY68" fmla="*/ 745331 h 1407320"/>
                <a:gd name="connsiteX69" fmla="*/ 716759 w 2143128"/>
                <a:gd name="connsiteY69" fmla="*/ 735806 h 1407320"/>
                <a:gd name="connsiteX70" fmla="*/ 719141 w 2143128"/>
                <a:gd name="connsiteY70" fmla="*/ 702469 h 1407320"/>
                <a:gd name="connsiteX71" fmla="*/ 723903 w 2143128"/>
                <a:gd name="connsiteY71" fmla="*/ 692944 h 1407320"/>
                <a:gd name="connsiteX72" fmla="*/ 728666 w 2143128"/>
                <a:gd name="connsiteY72" fmla="*/ 685800 h 1407320"/>
                <a:gd name="connsiteX73" fmla="*/ 50009 w 2143128"/>
                <a:gd name="connsiteY73" fmla="*/ 707231 h 1407320"/>
                <a:gd name="connsiteX74" fmla="*/ 47628 w 2143128"/>
                <a:gd name="connsiteY74" fmla="*/ 7144 h 1407320"/>
                <a:gd name="connsiteX0" fmla="*/ 53005 w 2141361"/>
                <a:gd name="connsiteY0" fmla="*/ 16669 h 1407320"/>
                <a:gd name="connsiteX1" fmla="*/ 162542 w 2141361"/>
                <a:gd name="connsiteY1" fmla="*/ 16669 h 1407320"/>
                <a:gd name="connsiteX2" fmla="*/ 795955 w 2141361"/>
                <a:gd name="connsiteY2" fmla="*/ 14287 h 1407320"/>
                <a:gd name="connsiteX3" fmla="*/ 1112661 w 2141361"/>
                <a:gd name="connsiteY3" fmla="*/ 14287 h 1407320"/>
                <a:gd name="connsiteX4" fmla="*/ 1124567 w 2141361"/>
                <a:gd name="connsiteY4" fmla="*/ 11906 h 1407320"/>
                <a:gd name="connsiteX5" fmla="*/ 1276967 w 2141361"/>
                <a:gd name="connsiteY5" fmla="*/ 9525 h 1407320"/>
                <a:gd name="connsiteX6" fmla="*/ 1903236 w 2141361"/>
                <a:gd name="connsiteY6" fmla="*/ 7144 h 1407320"/>
                <a:gd name="connsiteX7" fmla="*/ 1910380 w 2141361"/>
                <a:gd name="connsiteY7" fmla="*/ 4762 h 1407320"/>
                <a:gd name="connsiteX8" fmla="*/ 1974674 w 2141361"/>
                <a:gd name="connsiteY8" fmla="*/ 0 h 1407320"/>
                <a:gd name="connsiteX9" fmla="*/ 2031824 w 2141361"/>
                <a:gd name="connsiteY9" fmla="*/ 2381 h 1407320"/>
                <a:gd name="connsiteX10" fmla="*/ 2048492 w 2141361"/>
                <a:gd name="connsiteY10" fmla="*/ 4762 h 1407320"/>
                <a:gd name="connsiteX11" fmla="*/ 2074686 w 2141361"/>
                <a:gd name="connsiteY11" fmla="*/ 11906 h 1407320"/>
                <a:gd name="connsiteX12" fmla="*/ 2110405 w 2141361"/>
                <a:gd name="connsiteY12" fmla="*/ 14287 h 1407320"/>
                <a:gd name="connsiteX13" fmla="*/ 2141361 w 2141361"/>
                <a:gd name="connsiteY13" fmla="*/ 19050 h 1407320"/>
                <a:gd name="connsiteX14" fmla="*/ 2138980 w 2141361"/>
                <a:gd name="connsiteY14" fmla="*/ 190500 h 1407320"/>
                <a:gd name="connsiteX15" fmla="*/ 2136599 w 2141361"/>
                <a:gd name="connsiteY15" fmla="*/ 238125 h 1407320"/>
                <a:gd name="connsiteX16" fmla="*/ 2129455 w 2141361"/>
                <a:gd name="connsiteY16" fmla="*/ 359569 h 1407320"/>
                <a:gd name="connsiteX17" fmla="*/ 2127074 w 2141361"/>
                <a:gd name="connsiteY17" fmla="*/ 390525 h 1407320"/>
                <a:gd name="connsiteX18" fmla="*/ 2122311 w 2141361"/>
                <a:gd name="connsiteY18" fmla="*/ 473869 h 1407320"/>
                <a:gd name="connsiteX19" fmla="*/ 2119930 w 2141361"/>
                <a:gd name="connsiteY19" fmla="*/ 483394 h 1407320"/>
                <a:gd name="connsiteX20" fmla="*/ 2117549 w 2141361"/>
                <a:gd name="connsiteY20" fmla="*/ 500062 h 1407320"/>
                <a:gd name="connsiteX21" fmla="*/ 2119930 w 2141361"/>
                <a:gd name="connsiteY21" fmla="*/ 583406 h 1407320"/>
                <a:gd name="connsiteX22" fmla="*/ 2122311 w 2141361"/>
                <a:gd name="connsiteY22" fmla="*/ 595312 h 1407320"/>
                <a:gd name="connsiteX23" fmla="*/ 2124692 w 2141361"/>
                <a:gd name="connsiteY23" fmla="*/ 628650 h 1407320"/>
                <a:gd name="connsiteX24" fmla="*/ 2127074 w 2141361"/>
                <a:gd name="connsiteY24" fmla="*/ 638175 h 1407320"/>
                <a:gd name="connsiteX25" fmla="*/ 2129455 w 2141361"/>
                <a:gd name="connsiteY25" fmla="*/ 652462 h 1407320"/>
                <a:gd name="connsiteX26" fmla="*/ 2136599 w 2141361"/>
                <a:gd name="connsiteY26" fmla="*/ 678656 h 1407320"/>
                <a:gd name="connsiteX27" fmla="*/ 2138980 w 2141361"/>
                <a:gd name="connsiteY27" fmla="*/ 697706 h 1407320"/>
                <a:gd name="connsiteX28" fmla="*/ 1884186 w 2141361"/>
                <a:gd name="connsiteY28" fmla="*/ 726281 h 1407320"/>
                <a:gd name="connsiteX29" fmla="*/ 1779411 w 2141361"/>
                <a:gd name="connsiteY29" fmla="*/ 731044 h 1407320"/>
                <a:gd name="connsiteX30" fmla="*/ 1765124 w 2141361"/>
                <a:gd name="connsiteY30" fmla="*/ 735806 h 1407320"/>
                <a:gd name="connsiteX31" fmla="*/ 1653205 w 2141361"/>
                <a:gd name="connsiteY31" fmla="*/ 738187 h 1407320"/>
                <a:gd name="connsiteX32" fmla="*/ 1584149 w 2141361"/>
                <a:gd name="connsiteY32" fmla="*/ 740569 h 1407320"/>
                <a:gd name="connsiteX33" fmla="*/ 1512711 w 2141361"/>
                <a:gd name="connsiteY33" fmla="*/ 738187 h 1407320"/>
                <a:gd name="connsiteX34" fmla="*/ 1500805 w 2141361"/>
                <a:gd name="connsiteY34" fmla="*/ 735806 h 1407320"/>
                <a:gd name="connsiteX35" fmla="*/ 1484136 w 2141361"/>
                <a:gd name="connsiteY35" fmla="*/ 733425 h 1407320"/>
                <a:gd name="connsiteX36" fmla="*/ 1443655 w 2141361"/>
                <a:gd name="connsiteY36" fmla="*/ 726281 h 1407320"/>
                <a:gd name="connsiteX37" fmla="*/ 1429367 w 2141361"/>
                <a:gd name="connsiteY37" fmla="*/ 731044 h 1407320"/>
                <a:gd name="connsiteX38" fmla="*/ 1426986 w 2141361"/>
                <a:gd name="connsiteY38" fmla="*/ 804862 h 1407320"/>
                <a:gd name="connsiteX39" fmla="*/ 1424605 w 2141361"/>
                <a:gd name="connsiteY39" fmla="*/ 852487 h 1407320"/>
                <a:gd name="connsiteX40" fmla="*/ 1419842 w 2141361"/>
                <a:gd name="connsiteY40" fmla="*/ 876300 h 1407320"/>
                <a:gd name="connsiteX41" fmla="*/ 1415080 w 2141361"/>
                <a:gd name="connsiteY41" fmla="*/ 900112 h 1407320"/>
                <a:gd name="connsiteX42" fmla="*/ 1412699 w 2141361"/>
                <a:gd name="connsiteY42" fmla="*/ 992981 h 1407320"/>
                <a:gd name="connsiteX43" fmla="*/ 1410317 w 2141361"/>
                <a:gd name="connsiteY43" fmla="*/ 1004887 h 1407320"/>
                <a:gd name="connsiteX44" fmla="*/ 1415080 w 2141361"/>
                <a:gd name="connsiteY44" fmla="*/ 1109662 h 1407320"/>
                <a:gd name="connsiteX45" fmla="*/ 1417461 w 2141361"/>
                <a:gd name="connsiteY45" fmla="*/ 1145381 h 1407320"/>
                <a:gd name="connsiteX46" fmla="*/ 1422224 w 2141361"/>
                <a:gd name="connsiteY46" fmla="*/ 1159669 h 1407320"/>
                <a:gd name="connsiteX47" fmla="*/ 1424605 w 2141361"/>
                <a:gd name="connsiteY47" fmla="*/ 1169194 h 1407320"/>
                <a:gd name="connsiteX48" fmla="*/ 1426986 w 2141361"/>
                <a:gd name="connsiteY48" fmla="*/ 1193006 h 1407320"/>
                <a:gd name="connsiteX49" fmla="*/ 1429367 w 2141361"/>
                <a:gd name="connsiteY49" fmla="*/ 1202531 h 1407320"/>
                <a:gd name="connsiteX50" fmla="*/ 1434130 w 2141361"/>
                <a:gd name="connsiteY50" fmla="*/ 1221581 h 1407320"/>
                <a:gd name="connsiteX51" fmla="*/ 1441274 w 2141361"/>
                <a:gd name="connsiteY51" fmla="*/ 1238250 h 1407320"/>
                <a:gd name="connsiteX52" fmla="*/ 1443655 w 2141361"/>
                <a:gd name="connsiteY52" fmla="*/ 1257300 h 1407320"/>
                <a:gd name="connsiteX53" fmla="*/ 1446036 w 2141361"/>
                <a:gd name="connsiteY53" fmla="*/ 1266825 h 1407320"/>
                <a:gd name="connsiteX54" fmla="*/ 1448417 w 2141361"/>
                <a:gd name="connsiteY54" fmla="*/ 1350169 h 1407320"/>
                <a:gd name="connsiteX55" fmla="*/ 1450799 w 2141361"/>
                <a:gd name="connsiteY55" fmla="*/ 1359694 h 1407320"/>
                <a:gd name="connsiteX56" fmla="*/ 1453180 w 2141361"/>
                <a:gd name="connsiteY56" fmla="*/ 1371600 h 1407320"/>
                <a:gd name="connsiteX57" fmla="*/ 1450799 w 2141361"/>
                <a:gd name="connsiteY57" fmla="*/ 1404937 h 1407320"/>
                <a:gd name="connsiteX58" fmla="*/ 1443655 w 2141361"/>
                <a:gd name="connsiteY58" fmla="*/ 1407319 h 1407320"/>
                <a:gd name="connsiteX59" fmla="*/ 972167 w 2141361"/>
                <a:gd name="connsiteY59" fmla="*/ 1402556 h 1407320"/>
                <a:gd name="connsiteX60" fmla="*/ 917399 w 2141361"/>
                <a:gd name="connsiteY60" fmla="*/ 1400175 h 1407320"/>
                <a:gd name="connsiteX61" fmla="*/ 895967 w 2141361"/>
                <a:gd name="connsiteY61" fmla="*/ 1397794 h 1407320"/>
                <a:gd name="connsiteX62" fmla="*/ 826911 w 2141361"/>
                <a:gd name="connsiteY62" fmla="*/ 1390650 h 1407320"/>
                <a:gd name="connsiteX63" fmla="*/ 736424 w 2141361"/>
                <a:gd name="connsiteY63" fmla="*/ 1393031 h 1407320"/>
                <a:gd name="connsiteX64" fmla="*/ 731661 w 2141361"/>
                <a:gd name="connsiteY64" fmla="*/ 1383506 h 1407320"/>
                <a:gd name="connsiteX65" fmla="*/ 726899 w 2141361"/>
                <a:gd name="connsiteY65" fmla="*/ 1221581 h 1407320"/>
                <a:gd name="connsiteX66" fmla="*/ 724517 w 2141361"/>
                <a:gd name="connsiteY66" fmla="*/ 883444 h 1407320"/>
                <a:gd name="connsiteX67" fmla="*/ 719755 w 2141361"/>
                <a:gd name="connsiteY67" fmla="*/ 852487 h 1407320"/>
                <a:gd name="connsiteX68" fmla="*/ 717374 w 2141361"/>
                <a:gd name="connsiteY68" fmla="*/ 745331 h 1407320"/>
                <a:gd name="connsiteX69" fmla="*/ 714992 w 2141361"/>
                <a:gd name="connsiteY69" fmla="*/ 735806 h 1407320"/>
                <a:gd name="connsiteX70" fmla="*/ 717374 w 2141361"/>
                <a:gd name="connsiteY70" fmla="*/ 702469 h 1407320"/>
                <a:gd name="connsiteX71" fmla="*/ 722136 w 2141361"/>
                <a:gd name="connsiteY71" fmla="*/ 692944 h 1407320"/>
                <a:gd name="connsiteX72" fmla="*/ 726899 w 2141361"/>
                <a:gd name="connsiteY72" fmla="*/ 685800 h 1407320"/>
                <a:gd name="connsiteX73" fmla="*/ 48242 w 2141361"/>
                <a:gd name="connsiteY73" fmla="*/ 707231 h 1407320"/>
                <a:gd name="connsiteX74" fmla="*/ 53005 w 2141361"/>
                <a:gd name="connsiteY74" fmla="*/ 16669 h 1407320"/>
                <a:gd name="connsiteX0" fmla="*/ 53005 w 2141361"/>
                <a:gd name="connsiteY0" fmla="*/ 51864 h 1442515"/>
                <a:gd name="connsiteX1" fmla="*/ 795955 w 2141361"/>
                <a:gd name="connsiteY1" fmla="*/ 49482 h 1442515"/>
                <a:gd name="connsiteX2" fmla="*/ 1112661 w 2141361"/>
                <a:gd name="connsiteY2" fmla="*/ 49482 h 1442515"/>
                <a:gd name="connsiteX3" fmla="*/ 1124567 w 2141361"/>
                <a:gd name="connsiteY3" fmla="*/ 47101 h 1442515"/>
                <a:gd name="connsiteX4" fmla="*/ 1276967 w 2141361"/>
                <a:gd name="connsiteY4" fmla="*/ 44720 h 1442515"/>
                <a:gd name="connsiteX5" fmla="*/ 1903236 w 2141361"/>
                <a:gd name="connsiteY5" fmla="*/ 42339 h 1442515"/>
                <a:gd name="connsiteX6" fmla="*/ 1910380 w 2141361"/>
                <a:gd name="connsiteY6" fmla="*/ 39957 h 1442515"/>
                <a:gd name="connsiteX7" fmla="*/ 1974674 w 2141361"/>
                <a:gd name="connsiteY7" fmla="*/ 35195 h 1442515"/>
                <a:gd name="connsiteX8" fmla="*/ 2031824 w 2141361"/>
                <a:gd name="connsiteY8" fmla="*/ 37576 h 1442515"/>
                <a:gd name="connsiteX9" fmla="*/ 2048492 w 2141361"/>
                <a:gd name="connsiteY9" fmla="*/ 39957 h 1442515"/>
                <a:gd name="connsiteX10" fmla="*/ 2074686 w 2141361"/>
                <a:gd name="connsiteY10" fmla="*/ 47101 h 1442515"/>
                <a:gd name="connsiteX11" fmla="*/ 2110405 w 2141361"/>
                <a:gd name="connsiteY11" fmla="*/ 49482 h 1442515"/>
                <a:gd name="connsiteX12" fmla="*/ 2141361 w 2141361"/>
                <a:gd name="connsiteY12" fmla="*/ 54245 h 1442515"/>
                <a:gd name="connsiteX13" fmla="*/ 2138980 w 2141361"/>
                <a:gd name="connsiteY13" fmla="*/ 225695 h 1442515"/>
                <a:gd name="connsiteX14" fmla="*/ 2136599 w 2141361"/>
                <a:gd name="connsiteY14" fmla="*/ 273320 h 1442515"/>
                <a:gd name="connsiteX15" fmla="*/ 2129455 w 2141361"/>
                <a:gd name="connsiteY15" fmla="*/ 394764 h 1442515"/>
                <a:gd name="connsiteX16" fmla="*/ 2127074 w 2141361"/>
                <a:gd name="connsiteY16" fmla="*/ 425720 h 1442515"/>
                <a:gd name="connsiteX17" fmla="*/ 2122311 w 2141361"/>
                <a:gd name="connsiteY17" fmla="*/ 509064 h 1442515"/>
                <a:gd name="connsiteX18" fmla="*/ 2119930 w 2141361"/>
                <a:gd name="connsiteY18" fmla="*/ 518589 h 1442515"/>
                <a:gd name="connsiteX19" fmla="*/ 2117549 w 2141361"/>
                <a:gd name="connsiteY19" fmla="*/ 535257 h 1442515"/>
                <a:gd name="connsiteX20" fmla="*/ 2119930 w 2141361"/>
                <a:gd name="connsiteY20" fmla="*/ 618601 h 1442515"/>
                <a:gd name="connsiteX21" fmla="*/ 2122311 w 2141361"/>
                <a:gd name="connsiteY21" fmla="*/ 630507 h 1442515"/>
                <a:gd name="connsiteX22" fmla="*/ 2124692 w 2141361"/>
                <a:gd name="connsiteY22" fmla="*/ 663845 h 1442515"/>
                <a:gd name="connsiteX23" fmla="*/ 2127074 w 2141361"/>
                <a:gd name="connsiteY23" fmla="*/ 673370 h 1442515"/>
                <a:gd name="connsiteX24" fmla="*/ 2129455 w 2141361"/>
                <a:gd name="connsiteY24" fmla="*/ 687657 h 1442515"/>
                <a:gd name="connsiteX25" fmla="*/ 2136599 w 2141361"/>
                <a:gd name="connsiteY25" fmla="*/ 713851 h 1442515"/>
                <a:gd name="connsiteX26" fmla="*/ 2138980 w 2141361"/>
                <a:gd name="connsiteY26" fmla="*/ 732901 h 1442515"/>
                <a:gd name="connsiteX27" fmla="*/ 1884186 w 2141361"/>
                <a:gd name="connsiteY27" fmla="*/ 761476 h 1442515"/>
                <a:gd name="connsiteX28" fmla="*/ 1779411 w 2141361"/>
                <a:gd name="connsiteY28" fmla="*/ 766239 h 1442515"/>
                <a:gd name="connsiteX29" fmla="*/ 1765124 w 2141361"/>
                <a:gd name="connsiteY29" fmla="*/ 771001 h 1442515"/>
                <a:gd name="connsiteX30" fmla="*/ 1653205 w 2141361"/>
                <a:gd name="connsiteY30" fmla="*/ 773382 h 1442515"/>
                <a:gd name="connsiteX31" fmla="*/ 1584149 w 2141361"/>
                <a:gd name="connsiteY31" fmla="*/ 775764 h 1442515"/>
                <a:gd name="connsiteX32" fmla="*/ 1512711 w 2141361"/>
                <a:gd name="connsiteY32" fmla="*/ 773382 h 1442515"/>
                <a:gd name="connsiteX33" fmla="*/ 1500805 w 2141361"/>
                <a:gd name="connsiteY33" fmla="*/ 771001 h 1442515"/>
                <a:gd name="connsiteX34" fmla="*/ 1484136 w 2141361"/>
                <a:gd name="connsiteY34" fmla="*/ 768620 h 1442515"/>
                <a:gd name="connsiteX35" fmla="*/ 1443655 w 2141361"/>
                <a:gd name="connsiteY35" fmla="*/ 761476 h 1442515"/>
                <a:gd name="connsiteX36" fmla="*/ 1429367 w 2141361"/>
                <a:gd name="connsiteY36" fmla="*/ 766239 h 1442515"/>
                <a:gd name="connsiteX37" fmla="*/ 1426986 w 2141361"/>
                <a:gd name="connsiteY37" fmla="*/ 840057 h 1442515"/>
                <a:gd name="connsiteX38" fmla="*/ 1424605 w 2141361"/>
                <a:gd name="connsiteY38" fmla="*/ 887682 h 1442515"/>
                <a:gd name="connsiteX39" fmla="*/ 1419842 w 2141361"/>
                <a:gd name="connsiteY39" fmla="*/ 911495 h 1442515"/>
                <a:gd name="connsiteX40" fmla="*/ 1415080 w 2141361"/>
                <a:gd name="connsiteY40" fmla="*/ 935307 h 1442515"/>
                <a:gd name="connsiteX41" fmla="*/ 1412699 w 2141361"/>
                <a:gd name="connsiteY41" fmla="*/ 1028176 h 1442515"/>
                <a:gd name="connsiteX42" fmla="*/ 1410317 w 2141361"/>
                <a:gd name="connsiteY42" fmla="*/ 1040082 h 1442515"/>
                <a:gd name="connsiteX43" fmla="*/ 1415080 w 2141361"/>
                <a:gd name="connsiteY43" fmla="*/ 1144857 h 1442515"/>
                <a:gd name="connsiteX44" fmla="*/ 1417461 w 2141361"/>
                <a:gd name="connsiteY44" fmla="*/ 1180576 h 1442515"/>
                <a:gd name="connsiteX45" fmla="*/ 1422224 w 2141361"/>
                <a:gd name="connsiteY45" fmla="*/ 1194864 h 1442515"/>
                <a:gd name="connsiteX46" fmla="*/ 1424605 w 2141361"/>
                <a:gd name="connsiteY46" fmla="*/ 1204389 h 1442515"/>
                <a:gd name="connsiteX47" fmla="*/ 1426986 w 2141361"/>
                <a:gd name="connsiteY47" fmla="*/ 1228201 h 1442515"/>
                <a:gd name="connsiteX48" fmla="*/ 1429367 w 2141361"/>
                <a:gd name="connsiteY48" fmla="*/ 1237726 h 1442515"/>
                <a:gd name="connsiteX49" fmla="*/ 1434130 w 2141361"/>
                <a:gd name="connsiteY49" fmla="*/ 1256776 h 1442515"/>
                <a:gd name="connsiteX50" fmla="*/ 1441274 w 2141361"/>
                <a:gd name="connsiteY50" fmla="*/ 1273445 h 1442515"/>
                <a:gd name="connsiteX51" fmla="*/ 1443655 w 2141361"/>
                <a:gd name="connsiteY51" fmla="*/ 1292495 h 1442515"/>
                <a:gd name="connsiteX52" fmla="*/ 1446036 w 2141361"/>
                <a:gd name="connsiteY52" fmla="*/ 1302020 h 1442515"/>
                <a:gd name="connsiteX53" fmla="*/ 1448417 w 2141361"/>
                <a:gd name="connsiteY53" fmla="*/ 1385364 h 1442515"/>
                <a:gd name="connsiteX54" fmla="*/ 1450799 w 2141361"/>
                <a:gd name="connsiteY54" fmla="*/ 1394889 h 1442515"/>
                <a:gd name="connsiteX55" fmla="*/ 1453180 w 2141361"/>
                <a:gd name="connsiteY55" fmla="*/ 1406795 h 1442515"/>
                <a:gd name="connsiteX56" fmla="*/ 1450799 w 2141361"/>
                <a:gd name="connsiteY56" fmla="*/ 1440132 h 1442515"/>
                <a:gd name="connsiteX57" fmla="*/ 1443655 w 2141361"/>
                <a:gd name="connsiteY57" fmla="*/ 1442514 h 1442515"/>
                <a:gd name="connsiteX58" fmla="*/ 972167 w 2141361"/>
                <a:gd name="connsiteY58" fmla="*/ 1437751 h 1442515"/>
                <a:gd name="connsiteX59" fmla="*/ 917399 w 2141361"/>
                <a:gd name="connsiteY59" fmla="*/ 1435370 h 1442515"/>
                <a:gd name="connsiteX60" fmla="*/ 895967 w 2141361"/>
                <a:gd name="connsiteY60" fmla="*/ 1432989 h 1442515"/>
                <a:gd name="connsiteX61" fmla="*/ 826911 w 2141361"/>
                <a:gd name="connsiteY61" fmla="*/ 1425845 h 1442515"/>
                <a:gd name="connsiteX62" fmla="*/ 736424 w 2141361"/>
                <a:gd name="connsiteY62" fmla="*/ 1428226 h 1442515"/>
                <a:gd name="connsiteX63" fmla="*/ 731661 w 2141361"/>
                <a:gd name="connsiteY63" fmla="*/ 1418701 h 1442515"/>
                <a:gd name="connsiteX64" fmla="*/ 726899 w 2141361"/>
                <a:gd name="connsiteY64" fmla="*/ 1256776 h 1442515"/>
                <a:gd name="connsiteX65" fmla="*/ 724517 w 2141361"/>
                <a:gd name="connsiteY65" fmla="*/ 918639 h 1442515"/>
                <a:gd name="connsiteX66" fmla="*/ 719755 w 2141361"/>
                <a:gd name="connsiteY66" fmla="*/ 887682 h 1442515"/>
                <a:gd name="connsiteX67" fmla="*/ 717374 w 2141361"/>
                <a:gd name="connsiteY67" fmla="*/ 780526 h 1442515"/>
                <a:gd name="connsiteX68" fmla="*/ 714992 w 2141361"/>
                <a:gd name="connsiteY68" fmla="*/ 771001 h 1442515"/>
                <a:gd name="connsiteX69" fmla="*/ 717374 w 2141361"/>
                <a:gd name="connsiteY69" fmla="*/ 737664 h 1442515"/>
                <a:gd name="connsiteX70" fmla="*/ 722136 w 2141361"/>
                <a:gd name="connsiteY70" fmla="*/ 728139 h 1442515"/>
                <a:gd name="connsiteX71" fmla="*/ 726899 w 2141361"/>
                <a:gd name="connsiteY71" fmla="*/ 720995 h 1442515"/>
                <a:gd name="connsiteX72" fmla="*/ 48242 w 2141361"/>
                <a:gd name="connsiteY72" fmla="*/ 742426 h 1442515"/>
                <a:gd name="connsiteX73" fmla="*/ 53005 w 2141361"/>
                <a:gd name="connsiteY73" fmla="*/ 51864 h 1442515"/>
                <a:gd name="connsiteX0" fmla="*/ 4764 w 2093120"/>
                <a:gd name="connsiteY0" fmla="*/ 51864 h 1442515"/>
                <a:gd name="connsiteX1" fmla="*/ 747714 w 2093120"/>
                <a:gd name="connsiteY1" fmla="*/ 49482 h 1442515"/>
                <a:gd name="connsiteX2" fmla="*/ 1064420 w 2093120"/>
                <a:gd name="connsiteY2" fmla="*/ 49482 h 1442515"/>
                <a:gd name="connsiteX3" fmla="*/ 1076326 w 2093120"/>
                <a:gd name="connsiteY3" fmla="*/ 47101 h 1442515"/>
                <a:gd name="connsiteX4" fmla="*/ 1228726 w 2093120"/>
                <a:gd name="connsiteY4" fmla="*/ 44720 h 1442515"/>
                <a:gd name="connsiteX5" fmla="*/ 1854995 w 2093120"/>
                <a:gd name="connsiteY5" fmla="*/ 42339 h 1442515"/>
                <a:gd name="connsiteX6" fmla="*/ 1862139 w 2093120"/>
                <a:gd name="connsiteY6" fmla="*/ 39957 h 1442515"/>
                <a:gd name="connsiteX7" fmla="*/ 1926433 w 2093120"/>
                <a:gd name="connsiteY7" fmla="*/ 35195 h 1442515"/>
                <a:gd name="connsiteX8" fmla="*/ 1983583 w 2093120"/>
                <a:gd name="connsiteY8" fmla="*/ 37576 h 1442515"/>
                <a:gd name="connsiteX9" fmla="*/ 2000251 w 2093120"/>
                <a:gd name="connsiteY9" fmla="*/ 39957 h 1442515"/>
                <a:gd name="connsiteX10" fmla="*/ 2026445 w 2093120"/>
                <a:gd name="connsiteY10" fmla="*/ 47101 h 1442515"/>
                <a:gd name="connsiteX11" fmla="*/ 2062164 w 2093120"/>
                <a:gd name="connsiteY11" fmla="*/ 49482 h 1442515"/>
                <a:gd name="connsiteX12" fmla="*/ 2093120 w 2093120"/>
                <a:gd name="connsiteY12" fmla="*/ 54245 h 1442515"/>
                <a:gd name="connsiteX13" fmla="*/ 2090739 w 2093120"/>
                <a:gd name="connsiteY13" fmla="*/ 225695 h 1442515"/>
                <a:gd name="connsiteX14" fmla="*/ 2088358 w 2093120"/>
                <a:gd name="connsiteY14" fmla="*/ 273320 h 1442515"/>
                <a:gd name="connsiteX15" fmla="*/ 2081214 w 2093120"/>
                <a:gd name="connsiteY15" fmla="*/ 394764 h 1442515"/>
                <a:gd name="connsiteX16" fmla="*/ 2078833 w 2093120"/>
                <a:gd name="connsiteY16" fmla="*/ 425720 h 1442515"/>
                <a:gd name="connsiteX17" fmla="*/ 2074070 w 2093120"/>
                <a:gd name="connsiteY17" fmla="*/ 509064 h 1442515"/>
                <a:gd name="connsiteX18" fmla="*/ 2071689 w 2093120"/>
                <a:gd name="connsiteY18" fmla="*/ 518589 h 1442515"/>
                <a:gd name="connsiteX19" fmla="*/ 2069308 w 2093120"/>
                <a:gd name="connsiteY19" fmla="*/ 535257 h 1442515"/>
                <a:gd name="connsiteX20" fmla="*/ 2071689 w 2093120"/>
                <a:gd name="connsiteY20" fmla="*/ 618601 h 1442515"/>
                <a:gd name="connsiteX21" fmla="*/ 2074070 w 2093120"/>
                <a:gd name="connsiteY21" fmla="*/ 630507 h 1442515"/>
                <a:gd name="connsiteX22" fmla="*/ 2076451 w 2093120"/>
                <a:gd name="connsiteY22" fmla="*/ 663845 h 1442515"/>
                <a:gd name="connsiteX23" fmla="*/ 2078833 w 2093120"/>
                <a:gd name="connsiteY23" fmla="*/ 673370 h 1442515"/>
                <a:gd name="connsiteX24" fmla="*/ 2081214 w 2093120"/>
                <a:gd name="connsiteY24" fmla="*/ 687657 h 1442515"/>
                <a:gd name="connsiteX25" fmla="*/ 2088358 w 2093120"/>
                <a:gd name="connsiteY25" fmla="*/ 713851 h 1442515"/>
                <a:gd name="connsiteX26" fmla="*/ 2090739 w 2093120"/>
                <a:gd name="connsiteY26" fmla="*/ 732901 h 1442515"/>
                <a:gd name="connsiteX27" fmla="*/ 1835945 w 2093120"/>
                <a:gd name="connsiteY27" fmla="*/ 761476 h 1442515"/>
                <a:gd name="connsiteX28" fmla="*/ 1731170 w 2093120"/>
                <a:gd name="connsiteY28" fmla="*/ 766239 h 1442515"/>
                <a:gd name="connsiteX29" fmla="*/ 1716883 w 2093120"/>
                <a:gd name="connsiteY29" fmla="*/ 771001 h 1442515"/>
                <a:gd name="connsiteX30" fmla="*/ 1604964 w 2093120"/>
                <a:gd name="connsiteY30" fmla="*/ 773382 h 1442515"/>
                <a:gd name="connsiteX31" fmla="*/ 1535908 w 2093120"/>
                <a:gd name="connsiteY31" fmla="*/ 775764 h 1442515"/>
                <a:gd name="connsiteX32" fmla="*/ 1464470 w 2093120"/>
                <a:gd name="connsiteY32" fmla="*/ 773382 h 1442515"/>
                <a:gd name="connsiteX33" fmla="*/ 1452564 w 2093120"/>
                <a:gd name="connsiteY33" fmla="*/ 771001 h 1442515"/>
                <a:gd name="connsiteX34" fmla="*/ 1435895 w 2093120"/>
                <a:gd name="connsiteY34" fmla="*/ 768620 h 1442515"/>
                <a:gd name="connsiteX35" fmla="*/ 1395414 w 2093120"/>
                <a:gd name="connsiteY35" fmla="*/ 761476 h 1442515"/>
                <a:gd name="connsiteX36" fmla="*/ 1381126 w 2093120"/>
                <a:gd name="connsiteY36" fmla="*/ 766239 h 1442515"/>
                <a:gd name="connsiteX37" fmla="*/ 1378745 w 2093120"/>
                <a:gd name="connsiteY37" fmla="*/ 840057 h 1442515"/>
                <a:gd name="connsiteX38" fmla="*/ 1376364 w 2093120"/>
                <a:gd name="connsiteY38" fmla="*/ 887682 h 1442515"/>
                <a:gd name="connsiteX39" fmla="*/ 1371601 w 2093120"/>
                <a:gd name="connsiteY39" fmla="*/ 911495 h 1442515"/>
                <a:gd name="connsiteX40" fmla="*/ 1366839 w 2093120"/>
                <a:gd name="connsiteY40" fmla="*/ 935307 h 1442515"/>
                <a:gd name="connsiteX41" fmla="*/ 1364458 w 2093120"/>
                <a:gd name="connsiteY41" fmla="*/ 1028176 h 1442515"/>
                <a:gd name="connsiteX42" fmla="*/ 1362076 w 2093120"/>
                <a:gd name="connsiteY42" fmla="*/ 1040082 h 1442515"/>
                <a:gd name="connsiteX43" fmla="*/ 1366839 w 2093120"/>
                <a:gd name="connsiteY43" fmla="*/ 1144857 h 1442515"/>
                <a:gd name="connsiteX44" fmla="*/ 1369220 w 2093120"/>
                <a:gd name="connsiteY44" fmla="*/ 1180576 h 1442515"/>
                <a:gd name="connsiteX45" fmla="*/ 1373983 w 2093120"/>
                <a:gd name="connsiteY45" fmla="*/ 1194864 h 1442515"/>
                <a:gd name="connsiteX46" fmla="*/ 1376364 w 2093120"/>
                <a:gd name="connsiteY46" fmla="*/ 1204389 h 1442515"/>
                <a:gd name="connsiteX47" fmla="*/ 1378745 w 2093120"/>
                <a:gd name="connsiteY47" fmla="*/ 1228201 h 1442515"/>
                <a:gd name="connsiteX48" fmla="*/ 1381126 w 2093120"/>
                <a:gd name="connsiteY48" fmla="*/ 1237726 h 1442515"/>
                <a:gd name="connsiteX49" fmla="*/ 1385889 w 2093120"/>
                <a:gd name="connsiteY49" fmla="*/ 1256776 h 1442515"/>
                <a:gd name="connsiteX50" fmla="*/ 1393033 w 2093120"/>
                <a:gd name="connsiteY50" fmla="*/ 1273445 h 1442515"/>
                <a:gd name="connsiteX51" fmla="*/ 1395414 w 2093120"/>
                <a:gd name="connsiteY51" fmla="*/ 1292495 h 1442515"/>
                <a:gd name="connsiteX52" fmla="*/ 1397795 w 2093120"/>
                <a:gd name="connsiteY52" fmla="*/ 1302020 h 1442515"/>
                <a:gd name="connsiteX53" fmla="*/ 1400176 w 2093120"/>
                <a:gd name="connsiteY53" fmla="*/ 1385364 h 1442515"/>
                <a:gd name="connsiteX54" fmla="*/ 1402558 w 2093120"/>
                <a:gd name="connsiteY54" fmla="*/ 1394889 h 1442515"/>
                <a:gd name="connsiteX55" fmla="*/ 1404939 w 2093120"/>
                <a:gd name="connsiteY55" fmla="*/ 1406795 h 1442515"/>
                <a:gd name="connsiteX56" fmla="*/ 1402558 w 2093120"/>
                <a:gd name="connsiteY56" fmla="*/ 1440132 h 1442515"/>
                <a:gd name="connsiteX57" fmla="*/ 1395414 w 2093120"/>
                <a:gd name="connsiteY57" fmla="*/ 1442514 h 1442515"/>
                <a:gd name="connsiteX58" fmla="*/ 923926 w 2093120"/>
                <a:gd name="connsiteY58" fmla="*/ 1437751 h 1442515"/>
                <a:gd name="connsiteX59" fmla="*/ 869158 w 2093120"/>
                <a:gd name="connsiteY59" fmla="*/ 1435370 h 1442515"/>
                <a:gd name="connsiteX60" fmla="*/ 847726 w 2093120"/>
                <a:gd name="connsiteY60" fmla="*/ 1432989 h 1442515"/>
                <a:gd name="connsiteX61" fmla="*/ 778670 w 2093120"/>
                <a:gd name="connsiteY61" fmla="*/ 1425845 h 1442515"/>
                <a:gd name="connsiteX62" fmla="*/ 688183 w 2093120"/>
                <a:gd name="connsiteY62" fmla="*/ 1428226 h 1442515"/>
                <a:gd name="connsiteX63" fmla="*/ 683420 w 2093120"/>
                <a:gd name="connsiteY63" fmla="*/ 1418701 h 1442515"/>
                <a:gd name="connsiteX64" fmla="*/ 678658 w 2093120"/>
                <a:gd name="connsiteY64" fmla="*/ 1256776 h 1442515"/>
                <a:gd name="connsiteX65" fmla="*/ 676276 w 2093120"/>
                <a:gd name="connsiteY65" fmla="*/ 918639 h 1442515"/>
                <a:gd name="connsiteX66" fmla="*/ 671514 w 2093120"/>
                <a:gd name="connsiteY66" fmla="*/ 887682 h 1442515"/>
                <a:gd name="connsiteX67" fmla="*/ 669133 w 2093120"/>
                <a:gd name="connsiteY67" fmla="*/ 780526 h 1442515"/>
                <a:gd name="connsiteX68" fmla="*/ 666751 w 2093120"/>
                <a:gd name="connsiteY68" fmla="*/ 771001 h 1442515"/>
                <a:gd name="connsiteX69" fmla="*/ 669133 w 2093120"/>
                <a:gd name="connsiteY69" fmla="*/ 737664 h 1442515"/>
                <a:gd name="connsiteX70" fmla="*/ 673895 w 2093120"/>
                <a:gd name="connsiteY70" fmla="*/ 728139 h 1442515"/>
                <a:gd name="connsiteX71" fmla="*/ 678658 w 2093120"/>
                <a:gd name="connsiteY71" fmla="*/ 720995 h 1442515"/>
                <a:gd name="connsiteX72" fmla="*/ 1 w 2093120"/>
                <a:gd name="connsiteY72" fmla="*/ 742426 h 1442515"/>
                <a:gd name="connsiteX73" fmla="*/ 4764 w 2093120"/>
                <a:gd name="connsiteY73" fmla="*/ 51864 h 1442515"/>
                <a:gd name="connsiteX0" fmla="*/ 90010 w 2178366"/>
                <a:gd name="connsiteY0" fmla="*/ 51864 h 1442515"/>
                <a:gd name="connsiteX1" fmla="*/ 832960 w 2178366"/>
                <a:gd name="connsiteY1" fmla="*/ 49482 h 1442515"/>
                <a:gd name="connsiteX2" fmla="*/ 1149666 w 2178366"/>
                <a:gd name="connsiteY2" fmla="*/ 49482 h 1442515"/>
                <a:gd name="connsiteX3" fmla="*/ 1161572 w 2178366"/>
                <a:gd name="connsiteY3" fmla="*/ 47101 h 1442515"/>
                <a:gd name="connsiteX4" fmla="*/ 1313972 w 2178366"/>
                <a:gd name="connsiteY4" fmla="*/ 44720 h 1442515"/>
                <a:gd name="connsiteX5" fmla="*/ 1940241 w 2178366"/>
                <a:gd name="connsiteY5" fmla="*/ 42339 h 1442515"/>
                <a:gd name="connsiteX6" fmla="*/ 1947385 w 2178366"/>
                <a:gd name="connsiteY6" fmla="*/ 39957 h 1442515"/>
                <a:gd name="connsiteX7" fmla="*/ 2011679 w 2178366"/>
                <a:gd name="connsiteY7" fmla="*/ 35195 h 1442515"/>
                <a:gd name="connsiteX8" fmla="*/ 2068829 w 2178366"/>
                <a:gd name="connsiteY8" fmla="*/ 37576 h 1442515"/>
                <a:gd name="connsiteX9" fmla="*/ 2085497 w 2178366"/>
                <a:gd name="connsiteY9" fmla="*/ 39957 h 1442515"/>
                <a:gd name="connsiteX10" fmla="*/ 2111691 w 2178366"/>
                <a:gd name="connsiteY10" fmla="*/ 47101 h 1442515"/>
                <a:gd name="connsiteX11" fmla="*/ 2147410 w 2178366"/>
                <a:gd name="connsiteY11" fmla="*/ 49482 h 1442515"/>
                <a:gd name="connsiteX12" fmla="*/ 2178366 w 2178366"/>
                <a:gd name="connsiteY12" fmla="*/ 54245 h 1442515"/>
                <a:gd name="connsiteX13" fmla="*/ 2175985 w 2178366"/>
                <a:gd name="connsiteY13" fmla="*/ 225695 h 1442515"/>
                <a:gd name="connsiteX14" fmla="*/ 2173604 w 2178366"/>
                <a:gd name="connsiteY14" fmla="*/ 273320 h 1442515"/>
                <a:gd name="connsiteX15" fmla="*/ 2166460 w 2178366"/>
                <a:gd name="connsiteY15" fmla="*/ 394764 h 1442515"/>
                <a:gd name="connsiteX16" fmla="*/ 2164079 w 2178366"/>
                <a:gd name="connsiteY16" fmla="*/ 425720 h 1442515"/>
                <a:gd name="connsiteX17" fmla="*/ 2159316 w 2178366"/>
                <a:gd name="connsiteY17" fmla="*/ 509064 h 1442515"/>
                <a:gd name="connsiteX18" fmla="*/ 2156935 w 2178366"/>
                <a:gd name="connsiteY18" fmla="*/ 518589 h 1442515"/>
                <a:gd name="connsiteX19" fmla="*/ 2154554 w 2178366"/>
                <a:gd name="connsiteY19" fmla="*/ 535257 h 1442515"/>
                <a:gd name="connsiteX20" fmla="*/ 2156935 w 2178366"/>
                <a:gd name="connsiteY20" fmla="*/ 618601 h 1442515"/>
                <a:gd name="connsiteX21" fmla="*/ 2159316 w 2178366"/>
                <a:gd name="connsiteY21" fmla="*/ 630507 h 1442515"/>
                <a:gd name="connsiteX22" fmla="*/ 2161697 w 2178366"/>
                <a:gd name="connsiteY22" fmla="*/ 663845 h 1442515"/>
                <a:gd name="connsiteX23" fmla="*/ 2164079 w 2178366"/>
                <a:gd name="connsiteY23" fmla="*/ 673370 h 1442515"/>
                <a:gd name="connsiteX24" fmla="*/ 2166460 w 2178366"/>
                <a:gd name="connsiteY24" fmla="*/ 687657 h 1442515"/>
                <a:gd name="connsiteX25" fmla="*/ 2173604 w 2178366"/>
                <a:gd name="connsiteY25" fmla="*/ 713851 h 1442515"/>
                <a:gd name="connsiteX26" fmla="*/ 2175985 w 2178366"/>
                <a:gd name="connsiteY26" fmla="*/ 732901 h 1442515"/>
                <a:gd name="connsiteX27" fmla="*/ 1921191 w 2178366"/>
                <a:gd name="connsiteY27" fmla="*/ 761476 h 1442515"/>
                <a:gd name="connsiteX28" fmla="*/ 1816416 w 2178366"/>
                <a:gd name="connsiteY28" fmla="*/ 766239 h 1442515"/>
                <a:gd name="connsiteX29" fmla="*/ 1802129 w 2178366"/>
                <a:gd name="connsiteY29" fmla="*/ 771001 h 1442515"/>
                <a:gd name="connsiteX30" fmla="*/ 1690210 w 2178366"/>
                <a:gd name="connsiteY30" fmla="*/ 773382 h 1442515"/>
                <a:gd name="connsiteX31" fmla="*/ 1621154 w 2178366"/>
                <a:gd name="connsiteY31" fmla="*/ 775764 h 1442515"/>
                <a:gd name="connsiteX32" fmla="*/ 1549716 w 2178366"/>
                <a:gd name="connsiteY32" fmla="*/ 773382 h 1442515"/>
                <a:gd name="connsiteX33" fmla="*/ 1537810 w 2178366"/>
                <a:gd name="connsiteY33" fmla="*/ 771001 h 1442515"/>
                <a:gd name="connsiteX34" fmla="*/ 1521141 w 2178366"/>
                <a:gd name="connsiteY34" fmla="*/ 768620 h 1442515"/>
                <a:gd name="connsiteX35" fmla="*/ 1480660 w 2178366"/>
                <a:gd name="connsiteY35" fmla="*/ 761476 h 1442515"/>
                <a:gd name="connsiteX36" fmla="*/ 1466372 w 2178366"/>
                <a:gd name="connsiteY36" fmla="*/ 766239 h 1442515"/>
                <a:gd name="connsiteX37" fmla="*/ 1463991 w 2178366"/>
                <a:gd name="connsiteY37" fmla="*/ 840057 h 1442515"/>
                <a:gd name="connsiteX38" fmla="*/ 1461610 w 2178366"/>
                <a:gd name="connsiteY38" fmla="*/ 887682 h 1442515"/>
                <a:gd name="connsiteX39" fmla="*/ 1456847 w 2178366"/>
                <a:gd name="connsiteY39" fmla="*/ 911495 h 1442515"/>
                <a:gd name="connsiteX40" fmla="*/ 1452085 w 2178366"/>
                <a:gd name="connsiteY40" fmla="*/ 935307 h 1442515"/>
                <a:gd name="connsiteX41" fmla="*/ 1449704 w 2178366"/>
                <a:gd name="connsiteY41" fmla="*/ 1028176 h 1442515"/>
                <a:gd name="connsiteX42" fmla="*/ 1447322 w 2178366"/>
                <a:gd name="connsiteY42" fmla="*/ 1040082 h 1442515"/>
                <a:gd name="connsiteX43" fmla="*/ 1452085 w 2178366"/>
                <a:gd name="connsiteY43" fmla="*/ 1144857 h 1442515"/>
                <a:gd name="connsiteX44" fmla="*/ 1454466 w 2178366"/>
                <a:gd name="connsiteY44" fmla="*/ 1180576 h 1442515"/>
                <a:gd name="connsiteX45" fmla="*/ 1459229 w 2178366"/>
                <a:gd name="connsiteY45" fmla="*/ 1194864 h 1442515"/>
                <a:gd name="connsiteX46" fmla="*/ 1461610 w 2178366"/>
                <a:gd name="connsiteY46" fmla="*/ 1204389 h 1442515"/>
                <a:gd name="connsiteX47" fmla="*/ 1463991 w 2178366"/>
                <a:gd name="connsiteY47" fmla="*/ 1228201 h 1442515"/>
                <a:gd name="connsiteX48" fmla="*/ 1466372 w 2178366"/>
                <a:gd name="connsiteY48" fmla="*/ 1237726 h 1442515"/>
                <a:gd name="connsiteX49" fmla="*/ 1471135 w 2178366"/>
                <a:gd name="connsiteY49" fmla="*/ 1256776 h 1442515"/>
                <a:gd name="connsiteX50" fmla="*/ 1478279 w 2178366"/>
                <a:gd name="connsiteY50" fmla="*/ 1273445 h 1442515"/>
                <a:gd name="connsiteX51" fmla="*/ 1480660 w 2178366"/>
                <a:gd name="connsiteY51" fmla="*/ 1292495 h 1442515"/>
                <a:gd name="connsiteX52" fmla="*/ 1483041 w 2178366"/>
                <a:gd name="connsiteY52" fmla="*/ 1302020 h 1442515"/>
                <a:gd name="connsiteX53" fmla="*/ 1485422 w 2178366"/>
                <a:gd name="connsiteY53" fmla="*/ 1385364 h 1442515"/>
                <a:gd name="connsiteX54" fmla="*/ 1487804 w 2178366"/>
                <a:gd name="connsiteY54" fmla="*/ 1394889 h 1442515"/>
                <a:gd name="connsiteX55" fmla="*/ 1490185 w 2178366"/>
                <a:gd name="connsiteY55" fmla="*/ 1406795 h 1442515"/>
                <a:gd name="connsiteX56" fmla="*/ 1487804 w 2178366"/>
                <a:gd name="connsiteY56" fmla="*/ 1440132 h 1442515"/>
                <a:gd name="connsiteX57" fmla="*/ 1480660 w 2178366"/>
                <a:gd name="connsiteY57" fmla="*/ 1442514 h 1442515"/>
                <a:gd name="connsiteX58" fmla="*/ 1009172 w 2178366"/>
                <a:gd name="connsiteY58" fmla="*/ 1437751 h 1442515"/>
                <a:gd name="connsiteX59" fmla="*/ 954404 w 2178366"/>
                <a:gd name="connsiteY59" fmla="*/ 1435370 h 1442515"/>
                <a:gd name="connsiteX60" fmla="*/ 932972 w 2178366"/>
                <a:gd name="connsiteY60" fmla="*/ 1432989 h 1442515"/>
                <a:gd name="connsiteX61" fmla="*/ 863916 w 2178366"/>
                <a:gd name="connsiteY61" fmla="*/ 1425845 h 1442515"/>
                <a:gd name="connsiteX62" fmla="*/ 773429 w 2178366"/>
                <a:gd name="connsiteY62" fmla="*/ 1428226 h 1442515"/>
                <a:gd name="connsiteX63" fmla="*/ 768666 w 2178366"/>
                <a:gd name="connsiteY63" fmla="*/ 1418701 h 1442515"/>
                <a:gd name="connsiteX64" fmla="*/ 763904 w 2178366"/>
                <a:gd name="connsiteY64" fmla="*/ 1256776 h 1442515"/>
                <a:gd name="connsiteX65" fmla="*/ 761522 w 2178366"/>
                <a:gd name="connsiteY65" fmla="*/ 918639 h 1442515"/>
                <a:gd name="connsiteX66" fmla="*/ 756760 w 2178366"/>
                <a:gd name="connsiteY66" fmla="*/ 887682 h 1442515"/>
                <a:gd name="connsiteX67" fmla="*/ 754379 w 2178366"/>
                <a:gd name="connsiteY67" fmla="*/ 780526 h 1442515"/>
                <a:gd name="connsiteX68" fmla="*/ 751997 w 2178366"/>
                <a:gd name="connsiteY68" fmla="*/ 771001 h 1442515"/>
                <a:gd name="connsiteX69" fmla="*/ 754379 w 2178366"/>
                <a:gd name="connsiteY69" fmla="*/ 737664 h 1442515"/>
                <a:gd name="connsiteX70" fmla="*/ 759141 w 2178366"/>
                <a:gd name="connsiteY70" fmla="*/ 728139 h 1442515"/>
                <a:gd name="connsiteX71" fmla="*/ 763904 w 2178366"/>
                <a:gd name="connsiteY71" fmla="*/ 720995 h 1442515"/>
                <a:gd name="connsiteX72" fmla="*/ 85247 w 2178366"/>
                <a:gd name="connsiteY72" fmla="*/ 742426 h 1442515"/>
                <a:gd name="connsiteX73" fmla="*/ 90010 w 2178366"/>
                <a:gd name="connsiteY73" fmla="*/ 51864 h 1442515"/>
                <a:gd name="connsiteX0" fmla="*/ 90010 w 2178366"/>
                <a:gd name="connsiteY0" fmla="*/ 51864 h 1442515"/>
                <a:gd name="connsiteX1" fmla="*/ 832960 w 2178366"/>
                <a:gd name="connsiteY1" fmla="*/ 49482 h 1442515"/>
                <a:gd name="connsiteX2" fmla="*/ 1149666 w 2178366"/>
                <a:gd name="connsiteY2" fmla="*/ 49482 h 1442515"/>
                <a:gd name="connsiteX3" fmla="*/ 1161572 w 2178366"/>
                <a:gd name="connsiteY3" fmla="*/ 47101 h 1442515"/>
                <a:gd name="connsiteX4" fmla="*/ 1313972 w 2178366"/>
                <a:gd name="connsiteY4" fmla="*/ 44720 h 1442515"/>
                <a:gd name="connsiteX5" fmla="*/ 1940241 w 2178366"/>
                <a:gd name="connsiteY5" fmla="*/ 42339 h 1442515"/>
                <a:gd name="connsiteX6" fmla="*/ 1947385 w 2178366"/>
                <a:gd name="connsiteY6" fmla="*/ 39957 h 1442515"/>
                <a:gd name="connsiteX7" fmla="*/ 2011679 w 2178366"/>
                <a:gd name="connsiteY7" fmla="*/ 35195 h 1442515"/>
                <a:gd name="connsiteX8" fmla="*/ 2068829 w 2178366"/>
                <a:gd name="connsiteY8" fmla="*/ 37576 h 1442515"/>
                <a:gd name="connsiteX9" fmla="*/ 2085497 w 2178366"/>
                <a:gd name="connsiteY9" fmla="*/ 39957 h 1442515"/>
                <a:gd name="connsiteX10" fmla="*/ 2111691 w 2178366"/>
                <a:gd name="connsiteY10" fmla="*/ 47101 h 1442515"/>
                <a:gd name="connsiteX11" fmla="*/ 2147410 w 2178366"/>
                <a:gd name="connsiteY11" fmla="*/ 49482 h 1442515"/>
                <a:gd name="connsiteX12" fmla="*/ 2178366 w 2178366"/>
                <a:gd name="connsiteY12" fmla="*/ 54245 h 1442515"/>
                <a:gd name="connsiteX13" fmla="*/ 2175985 w 2178366"/>
                <a:gd name="connsiteY13" fmla="*/ 225695 h 1442515"/>
                <a:gd name="connsiteX14" fmla="*/ 2173604 w 2178366"/>
                <a:gd name="connsiteY14" fmla="*/ 273320 h 1442515"/>
                <a:gd name="connsiteX15" fmla="*/ 2166460 w 2178366"/>
                <a:gd name="connsiteY15" fmla="*/ 394764 h 1442515"/>
                <a:gd name="connsiteX16" fmla="*/ 2164079 w 2178366"/>
                <a:gd name="connsiteY16" fmla="*/ 425720 h 1442515"/>
                <a:gd name="connsiteX17" fmla="*/ 2159316 w 2178366"/>
                <a:gd name="connsiteY17" fmla="*/ 509064 h 1442515"/>
                <a:gd name="connsiteX18" fmla="*/ 2156935 w 2178366"/>
                <a:gd name="connsiteY18" fmla="*/ 518589 h 1442515"/>
                <a:gd name="connsiteX19" fmla="*/ 2154554 w 2178366"/>
                <a:gd name="connsiteY19" fmla="*/ 535257 h 1442515"/>
                <a:gd name="connsiteX20" fmla="*/ 2156935 w 2178366"/>
                <a:gd name="connsiteY20" fmla="*/ 618601 h 1442515"/>
                <a:gd name="connsiteX21" fmla="*/ 2159316 w 2178366"/>
                <a:gd name="connsiteY21" fmla="*/ 630507 h 1442515"/>
                <a:gd name="connsiteX22" fmla="*/ 2161697 w 2178366"/>
                <a:gd name="connsiteY22" fmla="*/ 663845 h 1442515"/>
                <a:gd name="connsiteX23" fmla="*/ 2164079 w 2178366"/>
                <a:gd name="connsiteY23" fmla="*/ 673370 h 1442515"/>
                <a:gd name="connsiteX24" fmla="*/ 2166460 w 2178366"/>
                <a:gd name="connsiteY24" fmla="*/ 687657 h 1442515"/>
                <a:gd name="connsiteX25" fmla="*/ 2173604 w 2178366"/>
                <a:gd name="connsiteY25" fmla="*/ 713851 h 1442515"/>
                <a:gd name="connsiteX26" fmla="*/ 2175985 w 2178366"/>
                <a:gd name="connsiteY26" fmla="*/ 732901 h 1442515"/>
                <a:gd name="connsiteX27" fmla="*/ 1921191 w 2178366"/>
                <a:gd name="connsiteY27" fmla="*/ 761476 h 1442515"/>
                <a:gd name="connsiteX28" fmla="*/ 1816416 w 2178366"/>
                <a:gd name="connsiteY28" fmla="*/ 766239 h 1442515"/>
                <a:gd name="connsiteX29" fmla="*/ 1802129 w 2178366"/>
                <a:gd name="connsiteY29" fmla="*/ 771001 h 1442515"/>
                <a:gd name="connsiteX30" fmla="*/ 1690210 w 2178366"/>
                <a:gd name="connsiteY30" fmla="*/ 773382 h 1442515"/>
                <a:gd name="connsiteX31" fmla="*/ 1621154 w 2178366"/>
                <a:gd name="connsiteY31" fmla="*/ 775764 h 1442515"/>
                <a:gd name="connsiteX32" fmla="*/ 1549716 w 2178366"/>
                <a:gd name="connsiteY32" fmla="*/ 773382 h 1442515"/>
                <a:gd name="connsiteX33" fmla="*/ 1537810 w 2178366"/>
                <a:gd name="connsiteY33" fmla="*/ 771001 h 1442515"/>
                <a:gd name="connsiteX34" fmla="*/ 1521141 w 2178366"/>
                <a:gd name="connsiteY34" fmla="*/ 768620 h 1442515"/>
                <a:gd name="connsiteX35" fmla="*/ 1480660 w 2178366"/>
                <a:gd name="connsiteY35" fmla="*/ 761476 h 1442515"/>
                <a:gd name="connsiteX36" fmla="*/ 1466372 w 2178366"/>
                <a:gd name="connsiteY36" fmla="*/ 766239 h 1442515"/>
                <a:gd name="connsiteX37" fmla="*/ 1463991 w 2178366"/>
                <a:gd name="connsiteY37" fmla="*/ 840057 h 1442515"/>
                <a:gd name="connsiteX38" fmla="*/ 1461610 w 2178366"/>
                <a:gd name="connsiteY38" fmla="*/ 887682 h 1442515"/>
                <a:gd name="connsiteX39" fmla="*/ 1456847 w 2178366"/>
                <a:gd name="connsiteY39" fmla="*/ 911495 h 1442515"/>
                <a:gd name="connsiteX40" fmla="*/ 1452085 w 2178366"/>
                <a:gd name="connsiteY40" fmla="*/ 935307 h 1442515"/>
                <a:gd name="connsiteX41" fmla="*/ 1449704 w 2178366"/>
                <a:gd name="connsiteY41" fmla="*/ 1028176 h 1442515"/>
                <a:gd name="connsiteX42" fmla="*/ 1447322 w 2178366"/>
                <a:gd name="connsiteY42" fmla="*/ 1040082 h 1442515"/>
                <a:gd name="connsiteX43" fmla="*/ 1452085 w 2178366"/>
                <a:gd name="connsiteY43" fmla="*/ 1144857 h 1442515"/>
                <a:gd name="connsiteX44" fmla="*/ 1454466 w 2178366"/>
                <a:gd name="connsiteY44" fmla="*/ 1180576 h 1442515"/>
                <a:gd name="connsiteX45" fmla="*/ 1459229 w 2178366"/>
                <a:gd name="connsiteY45" fmla="*/ 1194864 h 1442515"/>
                <a:gd name="connsiteX46" fmla="*/ 1461610 w 2178366"/>
                <a:gd name="connsiteY46" fmla="*/ 1204389 h 1442515"/>
                <a:gd name="connsiteX47" fmla="*/ 1463991 w 2178366"/>
                <a:gd name="connsiteY47" fmla="*/ 1228201 h 1442515"/>
                <a:gd name="connsiteX48" fmla="*/ 1466372 w 2178366"/>
                <a:gd name="connsiteY48" fmla="*/ 1237726 h 1442515"/>
                <a:gd name="connsiteX49" fmla="*/ 1471135 w 2178366"/>
                <a:gd name="connsiteY49" fmla="*/ 1256776 h 1442515"/>
                <a:gd name="connsiteX50" fmla="*/ 1478279 w 2178366"/>
                <a:gd name="connsiteY50" fmla="*/ 1273445 h 1442515"/>
                <a:gd name="connsiteX51" fmla="*/ 1480660 w 2178366"/>
                <a:gd name="connsiteY51" fmla="*/ 1292495 h 1442515"/>
                <a:gd name="connsiteX52" fmla="*/ 1483041 w 2178366"/>
                <a:gd name="connsiteY52" fmla="*/ 1302020 h 1442515"/>
                <a:gd name="connsiteX53" fmla="*/ 1485422 w 2178366"/>
                <a:gd name="connsiteY53" fmla="*/ 1385364 h 1442515"/>
                <a:gd name="connsiteX54" fmla="*/ 1487804 w 2178366"/>
                <a:gd name="connsiteY54" fmla="*/ 1394889 h 1442515"/>
                <a:gd name="connsiteX55" fmla="*/ 1490185 w 2178366"/>
                <a:gd name="connsiteY55" fmla="*/ 1406795 h 1442515"/>
                <a:gd name="connsiteX56" fmla="*/ 1487804 w 2178366"/>
                <a:gd name="connsiteY56" fmla="*/ 1440132 h 1442515"/>
                <a:gd name="connsiteX57" fmla="*/ 1480660 w 2178366"/>
                <a:gd name="connsiteY57" fmla="*/ 1442514 h 1442515"/>
                <a:gd name="connsiteX58" fmla="*/ 1009172 w 2178366"/>
                <a:gd name="connsiteY58" fmla="*/ 1437751 h 1442515"/>
                <a:gd name="connsiteX59" fmla="*/ 954404 w 2178366"/>
                <a:gd name="connsiteY59" fmla="*/ 1435370 h 1442515"/>
                <a:gd name="connsiteX60" fmla="*/ 932972 w 2178366"/>
                <a:gd name="connsiteY60" fmla="*/ 1432989 h 1442515"/>
                <a:gd name="connsiteX61" fmla="*/ 863916 w 2178366"/>
                <a:gd name="connsiteY61" fmla="*/ 1425845 h 1442515"/>
                <a:gd name="connsiteX62" fmla="*/ 773429 w 2178366"/>
                <a:gd name="connsiteY62" fmla="*/ 1428226 h 1442515"/>
                <a:gd name="connsiteX63" fmla="*/ 768666 w 2178366"/>
                <a:gd name="connsiteY63" fmla="*/ 1418701 h 1442515"/>
                <a:gd name="connsiteX64" fmla="*/ 763904 w 2178366"/>
                <a:gd name="connsiteY64" fmla="*/ 1256776 h 1442515"/>
                <a:gd name="connsiteX65" fmla="*/ 761522 w 2178366"/>
                <a:gd name="connsiteY65" fmla="*/ 918639 h 1442515"/>
                <a:gd name="connsiteX66" fmla="*/ 756760 w 2178366"/>
                <a:gd name="connsiteY66" fmla="*/ 887682 h 1442515"/>
                <a:gd name="connsiteX67" fmla="*/ 754379 w 2178366"/>
                <a:gd name="connsiteY67" fmla="*/ 780526 h 1442515"/>
                <a:gd name="connsiteX68" fmla="*/ 751997 w 2178366"/>
                <a:gd name="connsiteY68" fmla="*/ 771001 h 1442515"/>
                <a:gd name="connsiteX69" fmla="*/ 754379 w 2178366"/>
                <a:gd name="connsiteY69" fmla="*/ 737664 h 1442515"/>
                <a:gd name="connsiteX70" fmla="*/ 759141 w 2178366"/>
                <a:gd name="connsiteY70" fmla="*/ 728139 h 1442515"/>
                <a:gd name="connsiteX71" fmla="*/ 763904 w 2178366"/>
                <a:gd name="connsiteY71" fmla="*/ 720995 h 1442515"/>
                <a:gd name="connsiteX72" fmla="*/ 85247 w 2178366"/>
                <a:gd name="connsiteY72" fmla="*/ 742426 h 1442515"/>
                <a:gd name="connsiteX73" fmla="*/ 90010 w 2178366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1523 w 2094642"/>
                <a:gd name="connsiteY71" fmla="*/ 742426 h 1442515"/>
                <a:gd name="connsiteX72" fmla="*/ 6286 w 2094642"/>
                <a:gd name="connsiteY72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1523 w 2094642"/>
                <a:gd name="connsiteY70" fmla="*/ 742426 h 1442515"/>
                <a:gd name="connsiteX71" fmla="*/ 6286 w 2094642"/>
                <a:gd name="connsiteY71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70655 w 2094642"/>
                <a:gd name="connsiteY68" fmla="*/ 737664 h 1442515"/>
                <a:gd name="connsiteX69" fmla="*/ 1523 w 2094642"/>
                <a:gd name="connsiteY69" fmla="*/ 742426 h 1442515"/>
                <a:gd name="connsiteX70" fmla="*/ 6286 w 2094642"/>
                <a:gd name="connsiteY70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37664 h 1442515"/>
                <a:gd name="connsiteX68" fmla="*/ 1523 w 2094642"/>
                <a:gd name="connsiteY68" fmla="*/ 742426 h 1442515"/>
                <a:gd name="connsiteX69" fmla="*/ 6286 w 2094642"/>
                <a:gd name="connsiteY69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0655 w 2094642"/>
                <a:gd name="connsiteY66" fmla="*/ 737664 h 1442515"/>
                <a:gd name="connsiteX67" fmla="*/ 1523 w 2094642"/>
                <a:gd name="connsiteY67" fmla="*/ 742426 h 1442515"/>
                <a:gd name="connsiteX68" fmla="*/ 6286 w 2094642"/>
                <a:gd name="connsiteY68" fmla="*/ 51864 h 1442515"/>
                <a:gd name="connsiteX0" fmla="*/ 6286 w 2094642"/>
                <a:gd name="connsiteY0" fmla="*/ 51775 h 1442426"/>
                <a:gd name="connsiteX1" fmla="*/ 1065942 w 2094642"/>
                <a:gd name="connsiteY1" fmla="*/ 49393 h 1442426"/>
                <a:gd name="connsiteX2" fmla="*/ 1077848 w 2094642"/>
                <a:gd name="connsiteY2" fmla="*/ 47012 h 1442426"/>
                <a:gd name="connsiteX3" fmla="*/ 1230248 w 2094642"/>
                <a:gd name="connsiteY3" fmla="*/ 44631 h 1442426"/>
                <a:gd name="connsiteX4" fmla="*/ 1856517 w 2094642"/>
                <a:gd name="connsiteY4" fmla="*/ 42250 h 1442426"/>
                <a:gd name="connsiteX5" fmla="*/ 1863661 w 2094642"/>
                <a:gd name="connsiteY5" fmla="*/ 39868 h 1442426"/>
                <a:gd name="connsiteX6" fmla="*/ 1927955 w 2094642"/>
                <a:gd name="connsiteY6" fmla="*/ 35106 h 1442426"/>
                <a:gd name="connsiteX7" fmla="*/ 1985105 w 2094642"/>
                <a:gd name="connsiteY7" fmla="*/ 37487 h 1442426"/>
                <a:gd name="connsiteX8" fmla="*/ 2001773 w 2094642"/>
                <a:gd name="connsiteY8" fmla="*/ 39868 h 1442426"/>
                <a:gd name="connsiteX9" fmla="*/ 2027967 w 2094642"/>
                <a:gd name="connsiteY9" fmla="*/ 47012 h 1442426"/>
                <a:gd name="connsiteX10" fmla="*/ 2063686 w 2094642"/>
                <a:gd name="connsiteY10" fmla="*/ 49393 h 1442426"/>
                <a:gd name="connsiteX11" fmla="*/ 2094642 w 2094642"/>
                <a:gd name="connsiteY11" fmla="*/ 54156 h 1442426"/>
                <a:gd name="connsiteX12" fmla="*/ 2092261 w 2094642"/>
                <a:gd name="connsiteY12" fmla="*/ 225606 h 1442426"/>
                <a:gd name="connsiteX13" fmla="*/ 2089880 w 2094642"/>
                <a:gd name="connsiteY13" fmla="*/ 273231 h 1442426"/>
                <a:gd name="connsiteX14" fmla="*/ 2082736 w 2094642"/>
                <a:gd name="connsiteY14" fmla="*/ 394675 h 1442426"/>
                <a:gd name="connsiteX15" fmla="*/ 2080355 w 2094642"/>
                <a:gd name="connsiteY15" fmla="*/ 425631 h 1442426"/>
                <a:gd name="connsiteX16" fmla="*/ 2075592 w 2094642"/>
                <a:gd name="connsiteY16" fmla="*/ 508975 h 1442426"/>
                <a:gd name="connsiteX17" fmla="*/ 2073211 w 2094642"/>
                <a:gd name="connsiteY17" fmla="*/ 518500 h 1442426"/>
                <a:gd name="connsiteX18" fmla="*/ 2070830 w 2094642"/>
                <a:gd name="connsiteY18" fmla="*/ 535168 h 1442426"/>
                <a:gd name="connsiteX19" fmla="*/ 2073211 w 2094642"/>
                <a:gd name="connsiteY19" fmla="*/ 618512 h 1442426"/>
                <a:gd name="connsiteX20" fmla="*/ 2075592 w 2094642"/>
                <a:gd name="connsiteY20" fmla="*/ 630418 h 1442426"/>
                <a:gd name="connsiteX21" fmla="*/ 2077973 w 2094642"/>
                <a:gd name="connsiteY21" fmla="*/ 663756 h 1442426"/>
                <a:gd name="connsiteX22" fmla="*/ 2080355 w 2094642"/>
                <a:gd name="connsiteY22" fmla="*/ 673281 h 1442426"/>
                <a:gd name="connsiteX23" fmla="*/ 2082736 w 2094642"/>
                <a:gd name="connsiteY23" fmla="*/ 687568 h 1442426"/>
                <a:gd name="connsiteX24" fmla="*/ 2089880 w 2094642"/>
                <a:gd name="connsiteY24" fmla="*/ 713762 h 1442426"/>
                <a:gd name="connsiteX25" fmla="*/ 2092261 w 2094642"/>
                <a:gd name="connsiteY25" fmla="*/ 732812 h 1442426"/>
                <a:gd name="connsiteX26" fmla="*/ 1837467 w 2094642"/>
                <a:gd name="connsiteY26" fmla="*/ 761387 h 1442426"/>
                <a:gd name="connsiteX27" fmla="*/ 1732692 w 2094642"/>
                <a:gd name="connsiteY27" fmla="*/ 766150 h 1442426"/>
                <a:gd name="connsiteX28" fmla="*/ 1718405 w 2094642"/>
                <a:gd name="connsiteY28" fmla="*/ 770912 h 1442426"/>
                <a:gd name="connsiteX29" fmla="*/ 1606486 w 2094642"/>
                <a:gd name="connsiteY29" fmla="*/ 773293 h 1442426"/>
                <a:gd name="connsiteX30" fmla="*/ 1537430 w 2094642"/>
                <a:gd name="connsiteY30" fmla="*/ 775675 h 1442426"/>
                <a:gd name="connsiteX31" fmla="*/ 1465992 w 2094642"/>
                <a:gd name="connsiteY31" fmla="*/ 773293 h 1442426"/>
                <a:gd name="connsiteX32" fmla="*/ 1454086 w 2094642"/>
                <a:gd name="connsiteY32" fmla="*/ 770912 h 1442426"/>
                <a:gd name="connsiteX33" fmla="*/ 1437417 w 2094642"/>
                <a:gd name="connsiteY33" fmla="*/ 768531 h 1442426"/>
                <a:gd name="connsiteX34" fmla="*/ 1396936 w 2094642"/>
                <a:gd name="connsiteY34" fmla="*/ 761387 h 1442426"/>
                <a:gd name="connsiteX35" fmla="*/ 1382648 w 2094642"/>
                <a:gd name="connsiteY35" fmla="*/ 766150 h 1442426"/>
                <a:gd name="connsiteX36" fmla="*/ 1380267 w 2094642"/>
                <a:gd name="connsiteY36" fmla="*/ 839968 h 1442426"/>
                <a:gd name="connsiteX37" fmla="*/ 1377886 w 2094642"/>
                <a:gd name="connsiteY37" fmla="*/ 887593 h 1442426"/>
                <a:gd name="connsiteX38" fmla="*/ 1373123 w 2094642"/>
                <a:gd name="connsiteY38" fmla="*/ 911406 h 1442426"/>
                <a:gd name="connsiteX39" fmla="*/ 1368361 w 2094642"/>
                <a:gd name="connsiteY39" fmla="*/ 935218 h 1442426"/>
                <a:gd name="connsiteX40" fmla="*/ 1365980 w 2094642"/>
                <a:gd name="connsiteY40" fmla="*/ 1028087 h 1442426"/>
                <a:gd name="connsiteX41" fmla="*/ 1363598 w 2094642"/>
                <a:gd name="connsiteY41" fmla="*/ 1039993 h 1442426"/>
                <a:gd name="connsiteX42" fmla="*/ 1368361 w 2094642"/>
                <a:gd name="connsiteY42" fmla="*/ 1144768 h 1442426"/>
                <a:gd name="connsiteX43" fmla="*/ 1370742 w 2094642"/>
                <a:gd name="connsiteY43" fmla="*/ 1180487 h 1442426"/>
                <a:gd name="connsiteX44" fmla="*/ 1375505 w 2094642"/>
                <a:gd name="connsiteY44" fmla="*/ 1194775 h 1442426"/>
                <a:gd name="connsiteX45" fmla="*/ 1377886 w 2094642"/>
                <a:gd name="connsiteY45" fmla="*/ 1204300 h 1442426"/>
                <a:gd name="connsiteX46" fmla="*/ 1380267 w 2094642"/>
                <a:gd name="connsiteY46" fmla="*/ 1228112 h 1442426"/>
                <a:gd name="connsiteX47" fmla="*/ 1382648 w 2094642"/>
                <a:gd name="connsiteY47" fmla="*/ 1237637 h 1442426"/>
                <a:gd name="connsiteX48" fmla="*/ 1387411 w 2094642"/>
                <a:gd name="connsiteY48" fmla="*/ 1256687 h 1442426"/>
                <a:gd name="connsiteX49" fmla="*/ 1394555 w 2094642"/>
                <a:gd name="connsiteY49" fmla="*/ 1273356 h 1442426"/>
                <a:gd name="connsiteX50" fmla="*/ 1396936 w 2094642"/>
                <a:gd name="connsiteY50" fmla="*/ 1292406 h 1442426"/>
                <a:gd name="connsiteX51" fmla="*/ 1399317 w 2094642"/>
                <a:gd name="connsiteY51" fmla="*/ 1301931 h 1442426"/>
                <a:gd name="connsiteX52" fmla="*/ 1401698 w 2094642"/>
                <a:gd name="connsiteY52" fmla="*/ 1385275 h 1442426"/>
                <a:gd name="connsiteX53" fmla="*/ 1404080 w 2094642"/>
                <a:gd name="connsiteY53" fmla="*/ 1394800 h 1442426"/>
                <a:gd name="connsiteX54" fmla="*/ 1406461 w 2094642"/>
                <a:gd name="connsiteY54" fmla="*/ 1406706 h 1442426"/>
                <a:gd name="connsiteX55" fmla="*/ 1404080 w 2094642"/>
                <a:gd name="connsiteY55" fmla="*/ 1440043 h 1442426"/>
                <a:gd name="connsiteX56" fmla="*/ 1396936 w 2094642"/>
                <a:gd name="connsiteY56" fmla="*/ 1442425 h 1442426"/>
                <a:gd name="connsiteX57" fmla="*/ 925448 w 2094642"/>
                <a:gd name="connsiteY57" fmla="*/ 1437662 h 1442426"/>
                <a:gd name="connsiteX58" fmla="*/ 870680 w 2094642"/>
                <a:gd name="connsiteY58" fmla="*/ 1435281 h 1442426"/>
                <a:gd name="connsiteX59" fmla="*/ 849248 w 2094642"/>
                <a:gd name="connsiteY59" fmla="*/ 1432900 h 1442426"/>
                <a:gd name="connsiteX60" fmla="*/ 780192 w 2094642"/>
                <a:gd name="connsiteY60" fmla="*/ 1425756 h 1442426"/>
                <a:gd name="connsiteX61" fmla="*/ 689705 w 2094642"/>
                <a:gd name="connsiteY61" fmla="*/ 1428137 h 1442426"/>
                <a:gd name="connsiteX62" fmla="*/ 684942 w 2094642"/>
                <a:gd name="connsiteY62" fmla="*/ 1418612 h 1442426"/>
                <a:gd name="connsiteX63" fmla="*/ 680180 w 2094642"/>
                <a:gd name="connsiteY63" fmla="*/ 1256687 h 1442426"/>
                <a:gd name="connsiteX64" fmla="*/ 677798 w 2094642"/>
                <a:gd name="connsiteY64" fmla="*/ 918550 h 1442426"/>
                <a:gd name="connsiteX65" fmla="*/ 670655 w 2094642"/>
                <a:gd name="connsiteY65" fmla="*/ 737575 h 1442426"/>
                <a:gd name="connsiteX66" fmla="*/ 1523 w 2094642"/>
                <a:gd name="connsiteY66" fmla="*/ 742337 h 1442426"/>
                <a:gd name="connsiteX67" fmla="*/ 6286 w 2094642"/>
                <a:gd name="connsiteY67" fmla="*/ 51775 h 1442426"/>
                <a:gd name="connsiteX0" fmla="*/ 6286 w 2094642"/>
                <a:gd name="connsiteY0" fmla="*/ 51686 h 1442337"/>
                <a:gd name="connsiteX1" fmla="*/ 1065942 w 2094642"/>
                <a:gd name="connsiteY1" fmla="*/ 49304 h 1442337"/>
                <a:gd name="connsiteX2" fmla="*/ 1230248 w 2094642"/>
                <a:gd name="connsiteY2" fmla="*/ 44542 h 1442337"/>
                <a:gd name="connsiteX3" fmla="*/ 1856517 w 2094642"/>
                <a:gd name="connsiteY3" fmla="*/ 42161 h 1442337"/>
                <a:gd name="connsiteX4" fmla="*/ 1863661 w 2094642"/>
                <a:gd name="connsiteY4" fmla="*/ 39779 h 1442337"/>
                <a:gd name="connsiteX5" fmla="*/ 1927955 w 2094642"/>
                <a:gd name="connsiteY5" fmla="*/ 35017 h 1442337"/>
                <a:gd name="connsiteX6" fmla="*/ 1985105 w 2094642"/>
                <a:gd name="connsiteY6" fmla="*/ 37398 h 1442337"/>
                <a:gd name="connsiteX7" fmla="*/ 2001773 w 2094642"/>
                <a:gd name="connsiteY7" fmla="*/ 39779 h 1442337"/>
                <a:gd name="connsiteX8" fmla="*/ 2027967 w 2094642"/>
                <a:gd name="connsiteY8" fmla="*/ 46923 h 1442337"/>
                <a:gd name="connsiteX9" fmla="*/ 2063686 w 2094642"/>
                <a:gd name="connsiteY9" fmla="*/ 49304 h 1442337"/>
                <a:gd name="connsiteX10" fmla="*/ 2094642 w 2094642"/>
                <a:gd name="connsiteY10" fmla="*/ 54067 h 1442337"/>
                <a:gd name="connsiteX11" fmla="*/ 2092261 w 2094642"/>
                <a:gd name="connsiteY11" fmla="*/ 225517 h 1442337"/>
                <a:gd name="connsiteX12" fmla="*/ 2089880 w 2094642"/>
                <a:gd name="connsiteY12" fmla="*/ 273142 h 1442337"/>
                <a:gd name="connsiteX13" fmla="*/ 2082736 w 2094642"/>
                <a:gd name="connsiteY13" fmla="*/ 394586 h 1442337"/>
                <a:gd name="connsiteX14" fmla="*/ 2080355 w 2094642"/>
                <a:gd name="connsiteY14" fmla="*/ 425542 h 1442337"/>
                <a:gd name="connsiteX15" fmla="*/ 2075592 w 2094642"/>
                <a:gd name="connsiteY15" fmla="*/ 508886 h 1442337"/>
                <a:gd name="connsiteX16" fmla="*/ 2073211 w 2094642"/>
                <a:gd name="connsiteY16" fmla="*/ 518411 h 1442337"/>
                <a:gd name="connsiteX17" fmla="*/ 2070830 w 2094642"/>
                <a:gd name="connsiteY17" fmla="*/ 535079 h 1442337"/>
                <a:gd name="connsiteX18" fmla="*/ 2073211 w 2094642"/>
                <a:gd name="connsiteY18" fmla="*/ 618423 h 1442337"/>
                <a:gd name="connsiteX19" fmla="*/ 2075592 w 2094642"/>
                <a:gd name="connsiteY19" fmla="*/ 630329 h 1442337"/>
                <a:gd name="connsiteX20" fmla="*/ 2077973 w 2094642"/>
                <a:gd name="connsiteY20" fmla="*/ 663667 h 1442337"/>
                <a:gd name="connsiteX21" fmla="*/ 2080355 w 2094642"/>
                <a:gd name="connsiteY21" fmla="*/ 673192 h 1442337"/>
                <a:gd name="connsiteX22" fmla="*/ 2082736 w 2094642"/>
                <a:gd name="connsiteY22" fmla="*/ 687479 h 1442337"/>
                <a:gd name="connsiteX23" fmla="*/ 2089880 w 2094642"/>
                <a:gd name="connsiteY23" fmla="*/ 713673 h 1442337"/>
                <a:gd name="connsiteX24" fmla="*/ 2092261 w 2094642"/>
                <a:gd name="connsiteY24" fmla="*/ 732723 h 1442337"/>
                <a:gd name="connsiteX25" fmla="*/ 1837467 w 2094642"/>
                <a:gd name="connsiteY25" fmla="*/ 761298 h 1442337"/>
                <a:gd name="connsiteX26" fmla="*/ 1732692 w 2094642"/>
                <a:gd name="connsiteY26" fmla="*/ 766061 h 1442337"/>
                <a:gd name="connsiteX27" fmla="*/ 1718405 w 2094642"/>
                <a:gd name="connsiteY27" fmla="*/ 770823 h 1442337"/>
                <a:gd name="connsiteX28" fmla="*/ 1606486 w 2094642"/>
                <a:gd name="connsiteY28" fmla="*/ 773204 h 1442337"/>
                <a:gd name="connsiteX29" fmla="*/ 1537430 w 2094642"/>
                <a:gd name="connsiteY29" fmla="*/ 775586 h 1442337"/>
                <a:gd name="connsiteX30" fmla="*/ 1465992 w 2094642"/>
                <a:gd name="connsiteY30" fmla="*/ 773204 h 1442337"/>
                <a:gd name="connsiteX31" fmla="*/ 1454086 w 2094642"/>
                <a:gd name="connsiteY31" fmla="*/ 770823 h 1442337"/>
                <a:gd name="connsiteX32" fmla="*/ 1437417 w 2094642"/>
                <a:gd name="connsiteY32" fmla="*/ 768442 h 1442337"/>
                <a:gd name="connsiteX33" fmla="*/ 1396936 w 2094642"/>
                <a:gd name="connsiteY33" fmla="*/ 761298 h 1442337"/>
                <a:gd name="connsiteX34" fmla="*/ 1382648 w 2094642"/>
                <a:gd name="connsiteY34" fmla="*/ 766061 h 1442337"/>
                <a:gd name="connsiteX35" fmla="*/ 1380267 w 2094642"/>
                <a:gd name="connsiteY35" fmla="*/ 839879 h 1442337"/>
                <a:gd name="connsiteX36" fmla="*/ 1377886 w 2094642"/>
                <a:gd name="connsiteY36" fmla="*/ 887504 h 1442337"/>
                <a:gd name="connsiteX37" fmla="*/ 1373123 w 2094642"/>
                <a:gd name="connsiteY37" fmla="*/ 911317 h 1442337"/>
                <a:gd name="connsiteX38" fmla="*/ 1368361 w 2094642"/>
                <a:gd name="connsiteY38" fmla="*/ 935129 h 1442337"/>
                <a:gd name="connsiteX39" fmla="*/ 1365980 w 2094642"/>
                <a:gd name="connsiteY39" fmla="*/ 1027998 h 1442337"/>
                <a:gd name="connsiteX40" fmla="*/ 1363598 w 2094642"/>
                <a:gd name="connsiteY40" fmla="*/ 1039904 h 1442337"/>
                <a:gd name="connsiteX41" fmla="*/ 1368361 w 2094642"/>
                <a:gd name="connsiteY41" fmla="*/ 1144679 h 1442337"/>
                <a:gd name="connsiteX42" fmla="*/ 1370742 w 2094642"/>
                <a:gd name="connsiteY42" fmla="*/ 1180398 h 1442337"/>
                <a:gd name="connsiteX43" fmla="*/ 1375505 w 2094642"/>
                <a:gd name="connsiteY43" fmla="*/ 1194686 h 1442337"/>
                <a:gd name="connsiteX44" fmla="*/ 1377886 w 2094642"/>
                <a:gd name="connsiteY44" fmla="*/ 1204211 h 1442337"/>
                <a:gd name="connsiteX45" fmla="*/ 1380267 w 2094642"/>
                <a:gd name="connsiteY45" fmla="*/ 1228023 h 1442337"/>
                <a:gd name="connsiteX46" fmla="*/ 1382648 w 2094642"/>
                <a:gd name="connsiteY46" fmla="*/ 1237548 h 1442337"/>
                <a:gd name="connsiteX47" fmla="*/ 1387411 w 2094642"/>
                <a:gd name="connsiteY47" fmla="*/ 1256598 h 1442337"/>
                <a:gd name="connsiteX48" fmla="*/ 1394555 w 2094642"/>
                <a:gd name="connsiteY48" fmla="*/ 1273267 h 1442337"/>
                <a:gd name="connsiteX49" fmla="*/ 1396936 w 2094642"/>
                <a:gd name="connsiteY49" fmla="*/ 1292317 h 1442337"/>
                <a:gd name="connsiteX50" fmla="*/ 1399317 w 2094642"/>
                <a:gd name="connsiteY50" fmla="*/ 1301842 h 1442337"/>
                <a:gd name="connsiteX51" fmla="*/ 1401698 w 2094642"/>
                <a:gd name="connsiteY51" fmla="*/ 1385186 h 1442337"/>
                <a:gd name="connsiteX52" fmla="*/ 1404080 w 2094642"/>
                <a:gd name="connsiteY52" fmla="*/ 1394711 h 1442337"/>
                <a:gd name="connsiteX53" fmla="*/ 1406461 w 2094642"/>
                <a:gd name="connsiteY53" fmla="*/ 1406617 h 1442337"/>
                <a:gd name="connsiteX54" fmla="*/ 1404080 w 2094642"/>
                <a:gd name="connsiteY54" fmla="*/ 1439954 h 1442337"/>
                <a:gd name="connsiteX55" fmla="*/ 1396936 w 2094642"/>
                <a:gd name="connsiteY55" fmla="*/ 1442336 h 1442337"/>
                <a:gd name="connsiteX56" fmla="*/ 925448 w 2094642"/>
                <a:gd name="connsiteY56" fmla="*/ 1437573 h 1442337"/>
                <a:gd name="connsiteX57" fmla="*/ 870680 w 2094642"/>
                <a:gd name="connsiteY57" fmla="*/ 1435192 h 1442337"/>
                <a:gd name="connsiteX58" fmla="*/ 849248 w 2094642"/>
                <a:gd name="connsiteY58" fmla="*/ 1432811 h 1442337"/>
                <a:gd name="connsiteX59" fmla="*/ 780192 w 2094642"/>
                <a:gd name="connsiteY59" fmla="*/ 1425667 h 1442337"/>
                <a:gd name="connsiteX60" fmla="*/ 689705 w 2094642"/>
                <a:gd name="connsiteY60" fmla="*/ 1428048 h 1442337"/>
                <a:gd name="connsiteX61" fmla="*/ 684942 w 2094642"/>
                <a:gd name="connsiteY61" fmla="*/ 1418523 h 1442337"/>
                <a:gd name="connsiteX62" fmla="*/ 680180 w 2094642"/>
                <a:gd name="connsiteY62" fmla="*/ 1256598 h 1442337"/>
                <a:gd name="connsiteX63" fmla="*/ 677798 w 2094642"/>
                <a:gd name="connsiteY63" fmla="*/ 918461 h 1442337"/>
                <a:gd name="connsiteX64" fmla="*/ 670655 w 2094642"/>
                <a:gd name="connsiteY64" fmla="*/ 737486 h 1442337"/>
                <a:gd name="connsiteX65" fmla="*/ 1523 w 2094642"/>
                <a:gd name="connsiteY65" fmla="*/ 742248 h 1442337"/>
                <a:gd name="connsiteX66" fmla="*/ 6286 w 2094642"/>
                <a:gd name="connsiteY66" fmla="*/ 51686 h 1442337"/>
                <a:gd name="connsiteX0" fmla="*/ 6286 w 2094642"/>
                <a:gd name="connsiteY0" fmla="*/ 53227 h 1443878"/>
                <a:gd name="connsiteX1" fmla="*/ 1230248 w 2094642"/>
                <a:gd name="connsiteY1" fmla="*/ 46083 h 1443878"/>
                <a:gd name="connsiteX2" fmla="*/ 1856517 w 2094642"/>
                <a:gd name="connsiteY2" fmla="*/ 43702 h 1443878"/>
                <a:gd name="connsiteX3" fmla="*/ 1863661 w 2094642"/>
                <a:gd name="connsiteY3" fmla="*/ 41320 h 1443878"/>
                <a:gd name="connsiteX4" fmla="*/ 1927955 w 2094642"/>
                <a:gd name="connsiteY4" fmla="*/ 36558 h 1443878"/>
                <a:gd name="connsiteX5" fmla="*/ 1985105 w 2094642"/>
                <a:gd name="connsiteY5" fmla="*/ 38939 h 1443878"/>
                <a:gd name="connsiteX6" fmla="*/ 2001773 w 2094642"/>
                <a:gd name="connsiteY6" fmla="*/ 41320 h 1443878"/>
                <a:gd name="connsiteX7" fmla="*/ 2027967 w 2094642"/>
                <a:gd name="connsiteY7" fmla="*/ 48464 h 1443878"/>
                <a:gd name="connsiteX8" fmla="*/ 2063686 w 2094642"/>
                <a:gd name="connsiteY8" fmla="*/ 50845 h 1443878"/>
                <a:gd name="connsiteX9" fmla="*/ 2094642 w 2094642"/>
                <a:gd name="connsiteY9" fmla="*/ 55608 h 1443878"/>
                <a:gd name="connsiteX10" fmla="*/ 2092261 w 2094642"/>
                <a:gd name="connsiteY10" fmla="*/ 227058 h 1443878"/>
                <a:gd name="connsiteX11" fmla="*/ 2089880 w 2094642"/>
                <a:gd name="connsiteY11" fmla="*/ 274683 h 1443878"/>
                <a:gd name="connsiteX12" fmla="*/ 2082736 w 2094642"/>
                <a:gd name="connsiteY12" fmla="*/ 396127 h 1443878"/>
                <a:gd name="connsiteX13" fmla="*/ 2080355 w 2094642"/>
                <a:gd name="connsiteY13" fmla="*/ 427083 h 1443878"/>
                <a:gd name="connsiteX14" fmla="*/ 2075592 w 2094642"/>
                <a:gd name="connsiteY14" fmla="*/ 510427 h 1443878"/>
                <a:gd name="connsiteX15" fmla="*/ 2073211 w 2094642"/>
                <a:gd name="connsiteY15" fmla="*/ 519952 h 1443878"/>
                <a:gd name="connsiteX16" fmla="*/ 2070830 w 2094642"/>
                <a:gd name="connsiteY16" fmla="*/ 536620 h 1443878"/>
                <a:gd name="connsiteX17" fmla="*/ 2073211 w 2094642"/>
                <a:gd name="connsiteY17" fmla="*/ 619964 h 1443878"/>
                <a:gd name="connsiteX18" fmla="*/ 2075592 w 2094642"/>
                <a:gd name="connsiteY18" fmla="*/ 631870 h 1443878"/>
                <a:gd name="connsiteX19" fmla="*/ 2077973 w 2094642"/>
                <a:gd name="connsiteY19" fmla="*/ 665208 h 1443878"/>
                <a:gd name="connsiteX20" fmla="*/ 2080355 w 2094642"/>
                <a:gd name="connsiteY20" fmla="*/ 674733 h 1443878"/>
                <a:gd name="connsiteX21" fmla="*/ 2082736 w 2094642"/>
                <a:gd name="connsiteY21" fmla="*/ 689020 h 1443878"/>
                <a:gd name="connsiteX22" fmla="*/ 2089880 w 2094642"/>
                <a:gd name="connsiteY22" fmla="*/ 715214 h 1443878"/>
                <a:gd name="connsiteX23" fmla="*/ 2092261 w 2094642"/>
                <a:gd name="connsiteY23" fmla="*/ 734264 h 1443878"/>
                <a:gd name="connsiteX24" fmla="*/ 1837467 w 2094642"/>
                <a:gd name="connsiteY24" fmla="*/ 762839 h 1443878"/>
                <a:gd name="connsiteX25" fmla="*/ 1732692 w 2094642"/>
                <a:gd name="connsiteY25" fmla="*/ 767602 h 1443878"/>
                <a:gd name="connsiteX26" fmla="*/ 1718405 w 2094642"/>
                <a:gd name="connsiteY26" fmla="*/ 772364 h 1443878"/>
                <a:gd name="connsiteX27" fmla="*/ 1606486 w 2094642"/>
                <a:gd name="connsiteY27" fmla="*/ 774745 h 1443878"/>
                <a:gd name="connsiteX28" fmla="*/ 1537430 w 2094642"/>
                <a:gd name="connsiteY28" fmla="*/ 777127 h 1443878"/>
                <a:gd name="connsiteX29" fmla="*/ 1465992 w 2094642"/>
                <a:gd name="connsiteY29" fmla="*/ 774745 h 1443878"/>
                <a:gd name="connsiteX30" fmla="*/ 1454086 w 2094642"/>
                <a:gd name="connsiteY30" fmla="*/ 772364 h 1443878"/>
                <a:gd name="connsiteX31" fmla="*/ 1437417 w 2094642"/>
                <a:gd name="connsiteY31" fmla="*/ 769983 h 1443878"/>
                <a:gd name="connsiteX32" fmla="*/ 1396936 w 2094642"/>
                <a:gd name="connsiteY32" fmla="*/ 762839 h 1443878"/>
                <a:gd name="connsiteX33" fmla="*/ 1382648 w 2094642"/>
                <a:gd name="connsiteY33" fmla="*/ 767602 h 1443878"/>
                <a:gd name="connsiteX34" fmla="*/ 1380267 w 2094642"/>
                <a:gd name="connsiteY34" fmla="*/ 841420 h 1443878"/>
                <a:gd name="connsiteX35" fmla="*/ 1377886 w 2094642"/>
                <a:gd name="connsiteY35" fmla="*/ 889045 h 1443878"/>
                <a:gd name="connsiteX36" fmla="*/ 1373123 w 2094642"/>
                <a:gd name="connsiteY36" fmla="*/ 912858 h 1443878"/>
                <a:gd name="connsiteX37" fmla="*/ 1368361 w 2094642"/>
                <a:gd name="connsiteY37" fmla="*/ 936670 h 1443878"/>
                <a:gd name="connsiteX38" fmla="*/ 1365980 w 2094642"/>
                <a:gd name="connsiteY38" fmla="*/ 1029539 h 1443878"/>
                <a:gd name="connsiteX39" fmla="*/ 1363598 w 2094642"/>
                <a:gd name="connsiteY39" fmla="*/ 1041445 h 1443878"/>
                <a:gd name="connsiteX40" fmla="*/ 1368361 w 2094642"/>
                <a:gd name="connsiteY40" fmla="*/ 1146220 h 1443878"/>
                <a:gd name="connsiteX41" fmla="*/ 1370742 w 2094642"/>
                <a:gd name="connsiteY41" fmla="*/ 1181939 h 1443878"/>
                <a:gd name="connsiteX42" fmla="*/ 1375505 w 2094642"/>
                <a:gd name="connsiteY42" fmla="*/ 1196227 h 1443878"/>
                <a:gd name="connsiteX43" fmla="*/ 1377886 w 2094642"/>
                <a:gd name="connsiteY43" fmla="*/ 1205752 h 1443878"/>
                <a:gd name="connsiteX44" fmla="*/ 1380267 w 2094642"/>
                <a:gd name="connsiteY44" fmla="*/ 1229564 h 1443878"/>
                <a:gd name="connsiteX45" fmla="*/ 1382648 w 2094642"/>
                <a:gd name="connsiteY45" fmla="*/ 1239089 h 1443878"/>
                <a:gd name="connsiteX46" fmla="*/ 1387411 w 2094642"/>
                <a:gd name="connsiteY46" fmla="*/ 1258139 h 1443878"/>
                <a:gd name="connsiteX47" fmla="*/ 1394555 w 2094642"/>
                <a:gd name="connsiteY47" fmla="*/ 1274808 h 1443878"/>
                <a:gd name="connsiteX48" fmla="*/ 1396936 w 2094642"/>
                <a:gd name="connsiteY48" fmla="*/ 1293858 h 1443878"/>
                <a:gd name="connsiteX49" fmla="*/ 1399317 w 2094642"/>
                <a:gd name="connsiteY49" fmla="*/ 1303383 h 1443878"/>
                <a:gd name="connsiteX50" fmla="*/ 1401698 w 2094642"/>
                <a:gd name="connsiteY50" fmla="*/ 1386727 h 1443878"/>
                <a:gd name="connsiteX51" fmla="*/ 1404080 w 2094642"/>
                <a:gd name="connsiteY51" fmla="*/ 1396252 h 1443878"/>
                <a:gd name="connsiteX52" fmla="*/ 1406461 w 2094642"/>
                <a:gd name="connsiteY52" fmla="*/ 1408158 h 1443878"/>
                <a:gd name="connsiteX53" fmla="*/ 1404080 w 2094642"/>
                <a:gd name="connsiteY53" fmla="*/ 1441495 h 1443878"/>
                <a:gd name="connsiteX54" fmla="*/ 1396936 w 2094642"/>
                <a:gd name="connsiteY54" fmla="*/ 1443877 h 1443878"/>
                <a:gd name="connsiteX55" fmla="*/ 925448 w 2094642"/>
                <a:gd name="connsiteY55" fmla="*/ 1439114 h 1443878"/>
                <a:gd name="connsiteX56" fmla="*/ 870680 w 2094642"/>
                <a:gd name="connsiteY56" fmla="*/ 1436733 h 1443878"/>
                <a:gd name="connsiteX57" fmla="*/ 849248 w 2094642"/>
                <a:gd name="connsiteY57" fmla="*/ 1434352 h 1443878"/>
                <a:gd name="connsiteX58" fmla="*/ 780192 w 2094642"/>
                <a:gd name="connsiteY58" fmla="*/ 1427208 h 1443878"/>
                <a:gd name="connsiteX59" fmla="*/ 689705 w 2094642"/>
                <a:gd name="connsiteY59" fmla="*/ 1429589 h 1443878"/>
                <a:gd name="connsiteX60" fmla="*/ 684942 w 2094642"/>
                <a:gd name="connsiteY60" fmla="*/ 1420064 h 1443878"/>
                <a:gd name="connsiteX61" fmla="*/ 680180 w 2094642"/>
                <a:gd name="connsiteY61" fmla="*/ 1258139 h 1443878"/>
                <a:gd name="connsiteX62" fmla="*/ 677798 w 2094642"/>
                <a:gd name="connsiteY62" fmla="*/ 920002 h 1443878"/>
                <a:gd name="connsiteX63" fmla="*/ 670655 w 2094642"/>
                <a:gd name="connsiteY63" fmla="*/ 739027 h 1443878"/>
                <a:gd name="connsiteX64" fmla="*/ 1523 w 2094642"/>
                <a:gd name="connsiteY64" fmla="*/ 743789 h 1443878"/>
                <a:gd name="connsiteX65" fmla="*/ 6286 w 2094642"/>
                <a:gd name="connsiteY65" fmla="*/ 53227 h 1443878"/>
                <a:gd name="connsiteX0" fmla="*/ 6286 w 2094642"/>
                <a:gd name="connsiteY0" fmla="*/ 53972 h 1444623"/>
                <a:gd name="connsiteX1" fmla="*/ 1856517 w 2094642"/>
                <a:gd name="connsiteY1" fmla="*/ 44447 h 1444623"/>
                <a:gd name="connsiteX2" fmla="*/ 1863661 w 2094642"/>
                <a:gd name="connsiteY2" fmla="*/ 42065 h 1444623"/>
                <a:gd name="connsiteX3" fmla="*/ 1927955 w 2094642"/>
                <a:gd name="connsiteY3" fmla="*/ 37303 h 1444623"/>
                <a:gd name="connsiteX4" fmla="*/ 1985105 w 2094642"/>
                <a:gd name="connsiteY4" fmla="*/ 39684 h 1444623"/>
                <a:gd name="connsiteX5" fmla="*/ 2001773 w 2094642"/>
                <a:gd name="connsiteY5" fmla="*/ 42065 h 1444623"/>
                <a:gd name="connsiteX6" fmla="*/ 2027967 w 2094642"/>
                <a:gd name="connsiteY6" fmla="*/ 49209 h 1444623"/>
                <a:gd name="connsiteX7" fmla="*/ 2063686 w 2094642"/>
                <a:gd name="connsiteY7" fmla="*/ 51590 h 1444623"/>
                <a:gd name="connsiteX8" fmla="*/ 2094642 w 2094642"/>
                <a:gd name="connsiteY8" fmla="*/ 56353 h 1444623"/>
                <a:gd name="connsiteX9" fmla="*/ 2092261 w 2094642"/>
                <a:gd name="connsiteY9" fmla="*/ 227803 h 1444623"/>
                <a:gd name="connsiteX10" fmla="*/ 2089880 w 2094642"/>
                <a:gd name="connsiteY10" fmla="*/ 275428 h 1444623"/>
                <a:gd name="connsiteX11" fmla="*/ 2082736 w 2094642"/>
                <a:gd name="connsiteY11" fmla="*/ 396872 h 1444623"/>
                <a:gd name="connsiteX12" fmla="*/ 2080355 w 2094642"/>
                <a:gd name="connsiteY12" fmla="*/ 427828 h 1444623"/>
                <a:gd name="connsiteX13" fmla="*/ 2075592 w 2094642"/>
                <a:gd name="connsiteY13" fmla="*/ 511172 h 1444623"/>
                <a:gd name="connsiteX14" fmla="*/ 2073211 w 2094642"/>
                <a:gd name="connsiteY14" fmla="*/ 520697 h 1444623"/>
                <a:gd name="connsiteX15" fmla="*/ 2070830 w 2094642"/>
                <a:gd name="connsiteY15" fmla="*/ 537365 h 1444623"/>
                <a:gd name="connsiteX16" fmla="*/ 2073211 w 2094642"/>
                <a:gd name="connsiteY16" fmla="*/ 620709 h 1444623"/>
                <a:gd name="connsiteX17" fmla="*/ 2075592 w 2094642"/>
                <a:gd name="connsiteY17" fmla="*/ 632615 h 1444623"/>
                <a:gd name="connsiteX18" fmla="*/ 2077973 w 2094642"/>
                <a:gd name="connsiteY18" fmla="*/ 665953 h 1444623"/>
                <a:gd name="connsiteX19" fmla="*/ 2080355 w 2094642"/>
                <a:gd name="connsiteY19" fmla="*/ 675478 h 1444623"/>
                <a:gd name="connsiteX20" fmla="*/ 2082736 w 2094642"/>
                <a:gd name="connsiteY20" fmla="*/ 689765 h 1444623"/>
                <a:gd name="connsiteX21" fmla="*/ 2089880 w 2094642"/>
                <a:gd name="connsiteY21" fmla="*/ 715959 h 1444623"/>
                <a:gd name="connsiteX22" fmla="*/ 2092261 w 2094642"/>
                <a:gd name="connsiteY22" fmla="*/ 735009 h 1444623"/>
                <a:gd name="connsiteX23" fmla="*/ 1837467 w 2094642"/>
                <a:gd name="connsiteY23" fmla="*/ 763584 h 1444623"/>
                <a:gd name="connsiteX24" fmla="*/ 1732692 w 2094642"/>
                <a:gd name="connsiteY24" fmla="*/ 768347 h 1444623"/>
                <a:gd name="connsiteX25" fmla="*/ 1718405 w 2094642"/>
                <a:gd name="connsiteY25" fmla="*/ 773109 h 1444623"/>
                <a:gd name="connsiteX26" fmla="*/ 1606486 w 2094642"/>
                <a:gd name="connsiteY26" fmla="*/ 775490 h 1444623"/>
                <a:gd name="connsiteX27" fmla="*/ 1537430 w 2094642"/>
                <a:gd name="connsiteY27" fmla="*/ 777872 h 1444623"/>
                <a:gd name="connsiteX28" fmla="*/ 1465992 w 2094642"/>
                <a:gd name="connsiteY28" fmla="*/ 775490 h 1444623"/>
                <a:gd name="connsiteX29" fmla="*/ 1454086 w 2094642"/>
                <a:gd name="connsiteY29" fmla="*/ 773109 h 1444623"/>
                <a:gd name="connsiteX30" fmla="*/ 1437417 w 2094642"/>
                <a:gd name="connsiteY30" fmla="*/ 770728 h 1444623"/>
                <a:gd name="connsiteX31" fmla="*/ 1396936 w 2094642"/>
                <a:gd name="connsiteY31" fmla="*/ 763584 h 1444623"/>
                <a:gd name="connsiteX32" fmla="*/ 1382648 w 2094642"/>
                <a:gd name="connsiteY32" fmla="*/ 768347 h 1444623"/>
                <a:gd name="connsiteX33" fmla="*/ 1380267 w 2094642"/>
                <a:gd name="connsiteY33" fmla="*/ 842165 h 1444623"/>
                <a:gd name="connsiteX34" fmla="*/ 1377886 w 2094642"/>
                <a:gd name="connsiteY34" fmla="*/ 889790 h 1444623"/>
                <a:gd name="connsiteX35" fmla="*/ 1373123 w 2094642"/>
                <a:gd name="connsiteY35" fmla="*/ 913603 h 1444623"/>
                <a:gd name="connsiteX36" fmla="*/ 1368361 w 2094642"/>
                <a:gd name="connsiteY36" fmla="*/ 937415 h 1444623"/>
                <a:gd name="connsiteX37" fmla="*/ 1365980 w 2094642"/>
                <a:gd name="connsiteY37" fmla="*/ 1030284 h 1444623"/>
                <a:gd name="connsiteX38" fmla="*/ 1363598 w 2094642"/>
                <a:gd name="connsiteY38" fmla="*/ 1042190 h 1444623"/>
                <a:gd name="connsiteX39" fmla="*/ 1368361 w 2094642"/>
                <a:gd name="connsiteY39" fmla="*/ 1146965 h 1444623"/>
                <a:gd name="connsiteX40" fmla="*/ 1370742 w 2094642"/>
                <a:gd name="connsiteY40" fmla="*/ 1182684 h 1444623"/>
                <a:gd name="connsiteX41" fmla="*/ 1375505 w 2094642"/>
                <a:gd name="connsiteY41" fmla="*/ 1196972 h 1444623"/>
                <a:gd name="connsiteX42" fmla="*/ 1377886 w 2094642"/>
                <a:gd name="connsiteY42" fmla="*/ 1206497 h 1444623"/>
                <a:gd name="connsiteX43" fmla="*/ 1380267 w 2094642"/>
                <a:gd name="connsiteY43" fmla="*/ 1230309 h 1444623"/>
                <a:gd name="connsiteX44" fmla="*/ 1382648 w 2094642"/>
                <a:gd name="connsiteY44" fmla="*/ 1239834 h 1444623"/>
                <a:gd name="connsiteX45" fmla="*/ 1387411 w 2094642"/>
                <a:gd name="connsiteY45" fmla="*/ 1258884 h 1444623"/>
                <a:gd name="connsiteX46" fmla="*/ 1394555 w 2094642"/>
                <a:gd name="connsiteY46" fmla="*/ 1275553 h 1444623"/>
                <a:gd name="connsiteX47" fmla="*/ 1396936 w 2094642"/>
                <a:gd name="connsiteY47" fmla="*/ 1294603 h 1444623"/>
                <a:gd name="connsiteX48" fmla="*/ 1399317 w 2094642"/>
                <a:gd name="connsiteY48" fmla="*/ 1304128 h 1444623"/>
                <a:gd name="connsiteX49" fmla="*/ 1401698 w 2094642"/>
                <a:gd name="connsiteY49" fmla="*/ 1387472 h 1444623"/>
                <a:gd name="connsiteX50" fmla="*/ 1404080 w 2094642"/>
                <a:gd name="connsiteY50" fmla="*/ 1396997 h 1444623"/>
                <a:gd name="connsiteX51" fmla="*/ 1406461 w 2094642"/>
                <a:gd name="connsiteY51" fmla="*/ 1408903 h 1444623"/>
                <a:gd name="connsiteX52" fmla="*/ 1404080 w 2094642"/>
                <a:gd name="connsiteY52" fmla="*/ 1442240 h 1444623"/>
                <a:gd name="connsiteX53" fmla="*/ 1396936 w 2094642"/>
                <a:gd name="connsiteY53" fmla="*/ 1444622 h 1444623"/>
                <a:gd name="connsiteX54" fmla="*/ 925448 w 2094642"/>
                <a:gd name="connsiteY54" fmla="*/ 1439859 h 1444623"/>
                <a:gd name="connsiteX55" fmla="*/ 870680 w 2094642"/>
                <a:gd name="connsiteY55" fmla="*/ 1437478 h 1444623"/>
                <a:gd name="connsiteX56" fmla="*/ 849248 w 2094642"/>
                <a:gd name="connsiteY56" fmla="*/ 1435097 h 1444623"/>
                <a:gd name="connsiteX57" fmla="*/ 780192 w 2094642"/>
                <a:gd name="connsiteY57" fmla="*/ 1427953 h 1444623"/>
                <a:gd name="connsiteX58" fmla="*/ 689705 w 2094642"/>
                <a:gd name="connsiteY58" fmla="*/ 1430334 h 1444623"/>
                <a:gd name="connsiteX59" fmla="*/ 684942 w 2094642"/>
                <a:gd name="connsiteY59" fmla="*/ 1420809 h 1444623"/>
                <a:gd name="connsiteX60" fmla="*/ 680180 w 2094642"/>
                <a:gd name="connsiteY60" fmla="*/ 1258884 h 1444623"/>
                <a:gd name="connsiteX61" fmla="*/ 677798 w 2094642"/>
                <a:gd name="connsiteY61" fmla="*/ 920747 h 1444623"/>
                <a:gd name="connsiteX62" fmla="*/ 670655 w 2094642"/>
                <a:gd name="connsiteY62" fmla="*/ 739772 h 1444623"/>
                <a:gd name="connsiteX63" fmla="*/ 1523 w 2094642"/>
                <a:gd name="connsiteY63" fmla="*/ 744534 h 1444623"/>
                <a:gd name="connsiteX64" fmla="*/ 6286 w 2094642"/>
                <a:gd name="connsiteY64" fmla="*/ 53972 h 1444623"/>
                <a:gd name="connsiteX0" fmla="*/ 6286 w 2094642"/>
                <a:gd name="connsiteY0" fmla="*/ 53972 h 1444623"/>
                <a:gd name="connsiteX1" fmla="*/ 1856517 w 2094642"/>
                <a:gd name="connsiteY1" fmla="*/ 44447 h 1444623"/>
                <a:gd name="connsiteX2" fmla="*/ 1927955 w 2094642"/>
                <a:gd name="connsiteY2" fmla="*/ 37303 h 1444623"/>
                <a:gd name="connsiteX3" fmla="*/ 1985105 w 2094642"/>
                <a:gd name="connsiteY3" fmla="*/ 39684 h 1444623"/>
                <a:gd name="connsiteX4" fmla="*/ 2001773 w 2094642"/>
                <a:gd name="connsiteY4" fmla="*/ 42065 h 1444623"/>
                <a:gd name="connsiteX5" fmla="*/ 2027967 w 2094642"/>
                <a:gd name="connsiteY5" fmla="*/ 49209 h 1444623"/>
                <a:gd name="connsiteX6" fmla="*/ 2063686 w 2094642"/>
                <a:gd name="connsiteY6" fmla="*/ 51590 h 1444623"/>
                <a:gd name="connsiteX7" fmla="*/ 2094642 w 2094642"/>
                <a:gd name="connsiteY7" fmla="*/ 56353 h 1444623"/>
                <a:gd name="connsiteX8" fmla="*/ 2092261 w 2094642"/>
                <a:gd name="connsiteY8" fmla="*/ 227803 h 1444623"/>
                <a:gd name="connsiteX9" fmla="*/ 2089880 w 2094642"/>
                <a:gd name="connsiteY9" fmla="*/ 275428 h 1444623"/>
                <a:gd name="connsiteX10" fmla="*/ 2082736 w 2094642"/>
                <a:gd name="connsiteY10" fmla="*/ 396872 h 1444623"/>
                <a:gd name="connsiteX11" fmla="*/ 2080355 w 2094642"/>
                <a:gd name="connsiteY11" fmla="*/ 427828 h 1444623"/>
                <a:gd name="connsiteX12" fmla="*/ 2075592 w 2094642"/>
                <a:gd name="connsiteY12" fmla="*/ 511172 h 1444623"/>
                <a:gd name="connsiteX13" fmla="*/ 2073211 w 2094642"/>
                <a:gd name="connsiteY13" fmla="*/ 520697 h 1444623"/>
                <a:gd name="connsiteX14" fmla="*/ 2070830 w 2094642"/>
                <a:gd name="connsiteY14" fmla="*/ 537365 h 1444623"/>
                <a:gd name="connsiteX15" fmla="*/ 2073211 w 2094642"/>
                <a:gd name="connsiteY15" fmla="*/ 620709 h 1444623"/>
                <a:gd name="connsiteX16" fmla="*/ 2075592 w 2094642"/>
                <a:gd name="connsiteY16" fmla="*/ 632615 h 1444623"/>
                <a:gd name="connsiteX17" fmla="*/ 2077973 w 2094642"/>
                <a:gd name="connsiteY17" fmla="*/ 665953 h 1444623"/>
                <a:gd name="connsiteX18" fmla="*/ 2080355 w 2094642"/>
                <a:gd name="connsiteY18" fmla="*/ 675478 h 1444623"/>
                <a:gd name="connsiteX19" fmla="*/ 2082736 w 2094642"/>
                <a:gd name="connsiteY19" fmla="*/ 689765 h 1444623"/>
                <a:gd name="connsiteX20" fmla="*/ 2089880 w 2094642"/>
                <a:gd name="connsiteY20" fmla="*/ 715959 h 1444623"/>
                <a:gd name="connsiteX21" fmla="*/ 2092261 w 2094642"/>
                <a:gd name="connsiteY21" fmla="*/ 735009 h 1444623"/>
                <a:gd name="connsiteX22" fmla="*/ 1837467 w 2094642"/>
                <a:gd name="connsiteY22" fmla="*/ 763584 h 1444623"/>
                <a:gd name="connsiteX23" fmla="*/ 1732692 w 2094642"/>
                <a:gd name="connsiteY23" fmla="*/ 768347 h 1444623"/>
                <a:gd name="connsiteX24" fmla="*/ 1718405 w 2094642"/>
                <a:gd name="connsiteY24" fmla="*/ 773109 h 1444623"/>
                <a:gd name="connsiteX25" fmla="*/ 1606486 w 2094642"/>
                <a:gd name="connsiteY25" fmla="*/ 775490 h 1444623"/>
                <a:gd name="connsiteX26" fmla="*/ 1537430 w 2094642"/>
                <a:gd name="connsiteY26" fmla="*/ 777872 h 1444623"/>
                <a:gd name="connsiteX27" fmla="*/ 1465992 w 2094642"/>
                <a:gd name="connsiteY27" fmla="*/ 775490 h 1444623"/>
                <a:gd name="connsiteX28" fmla="*/ 1454086 w 2094642"/>
                <a:gd name="connsiteY28" fmla="*/ 773109 h 1444623"/>
                <a:gd name="connsiteX29" fmla="*/ 1437417 w 2094642"/>
                <a:gd name="connsiteY29" fmla="*/ 770728 h 1444623"/>
                <a:gd name="connsiteX30" fmla="*/ 1396936 w 2094642"/>
                <a:gd name="connsiteY30" fmla="*/ 763584 h 1444623"/>
                <a:gd name="connsiteX31" fmla="*/ 1382648 w 2094642"/>
                <a:gd name="connsiteY31" fmla="*/ 768347 h 1444623"/>
                <a:gd name="connsiteX32" fmla="*/ 1380267 w 2094642"/>
                <a:gd name="connsiteY32" fmla="*/ 842165 h 1444623"/>
                <a:gd name="connsiteX33" fmla="*/ 1377886 w 2094642"/>
                <a:gd name="connsiteY33" fmla="*/ 889790 h 1444623"/>
                <a:gd name="connsiteX34" fmla="*/ 1373123 w 2094642"/>
                <a:gd name="connsiteY34" fmla="*/ 913603 h 1444623"/>
                <a:gd name="connsiteX35" fmla="*/ 1368361 w 2094642"/>
                <a:gd name="connsiteY35" fmla="*/ 937415 h 1444623"/>
                <a:gd name="connsiteX36" fmla="*/ 1365980 w 2094642"/>
                <a:gd name="connsiteY36" fmla="*/ 1030284 h 1444623"/>
                <a:gd name="connsiteX37" fmla="*/ 1363598 w 2094642"/>
                <a:gd name="connsiteY37" fmla="*/ 1042190 h 1444623"/>
                <a:gd name="connsiteX38" fmla="*/ 1368361 w 2094642"/>
                <a:gd name="connsiteY38" fmla="*/ 1146965 h 1444623"/>
                <a:gd name="connsiteX39" fmla="*/ 1370742 w 2094642"/>
                <a:gd name="connsiteY39" fmla="*/ 1182684 h 1444623"/>
                <a:gd name="connsiteX40" fmla="*/ 1375505 w 2094642"/>
                <a:gd name="connsiteY40" fmla="*/ 1196972 h 1444623"/>
                <a:gd name="connsiteX41" fmla="*/ 1377886 w 2094642"/>
                <a:gd name="connsiteY41" fmla="*/ 1206497 h 1444623"/>
                <a:gd name="connsiteX42" fmla="*/ 1380267 w 2094642"/>
                <a:gd name="connsiteY42" fmla="*/ 1230309 h 1444623"/>
                <a:gd name="connsiteX43" fmla="*/ 1382648 w 2094642"/>
                <a:gd name="connsiteY43" fmla="*/ 1239834 h 1444623"/>
                <a:gd name="connsiteX44" fmla="*/ 1387411 w 2094642"/>
                <a:gd name="connsiteY44" fmla="*/ 1258884 h 1444623"/>
                <a:gd name="connsiteX45" fmla="*/ 1394555 w 2094642"/>
                <a:gd name="connsiteY45" fmla="*/ 1275553 h 1444623"/>
                <a:gd name="connsiteX46" fmla="*/ 1396936 w 2094642"/>
                <a:gd name="connsiteY46" fmla="*/ 1294603 h 1444623"/>
                <a:gd name="connsiteX47" fmla="*/ 1399317 w 2094642"/>
                <a:gd name="connsiteY47" fmla="*/ 1304128 h 1444623"/>
                <a:gd name="connsiteX48" fmla="*/ 1401698 w 2094642"/>
                <a:gd name="connsiteY48" fmla="*/ 1387472 h 1444623"/>
                <a:gd name="connsiteX49" fmla="*/ 1404080 w 2094642"/>
                <a:gd name="connsiteY49" fmla="*/ 1396997 h 1444623"/>
                <a:gd name="connsiteX50" fmla="*/ 1406461 w 2094642"/>
                <a:gd name="connsiteY50" fmla="*/ 1408903 h 1444623"/>
                <a:gd name="connsiteX51" fmla="*/ 1404080 w 2094642"/>
                <a:gd name="connsiteY51" fmla="*/ 1442240 h 1444623"/>
                <a:gd name="connsiteX52" fmla="*/ 1396936 w 2094642"/>
                <a:gd name="connsiteY52" fmla="*/ 1444622 h 1444623"/>
                <a:gd name="connsiteX53" fmla="*/ 925448 w 2094642"/>
                <a:gd name="connsiteY53" fmla="*/ 1439859 h 1444623"/>
                <a:gd name="connsiteX54" fmla="*/ 870680 w 2094642"/>
                <a:gd name="connsiteY54" fmla="*/ 1437478 h 1444623"/>
                <a:gd name="connsiteX55" fmla="*/ 849248 w 2094642"/>
                <a:gd name="connsiteY55" fmla="*/ 1435097 h 1444623"/>
                <a:gd name="connsiteX56" fmla="*/ 780192 w 2094642"/>
                <a:gd name="connsiteY56" fmla="*/ 1427953 h 1444623"/>
                <a:gd name="connsiteX57" fmla="*/ 689705 w 2094642"/>
                <a:gd name="connsiteY57" fmla="*/ 1430334 h 1444623"/>
                <a:gd name="connsiteX58" fmla="*/ 684942 w 2094642"/>
                <a:gd name="connsiteY58" fmla="*/ 1420809 h 1444623"/>
                <a:gd name="connsiteX59" fmla="*/ 680180 w 2094642"/>
                <a:gd name="connsiteY59" fmla="*/ 1258884 h 1444623"/>
                <a:gd name="connsiteX60" fmla="*/ 677798 w 2094642"/>
                <a:gd name="connsiteY60" fmla="*/ 920747 h 1444623"/>
                <a:gd name="connsiteX61" fmla="*/ 670655 w 2094642"/>
                <a:gd name="connsiteY61" fmla="*/ 739772 h 1444623"/>
                <a:gd name="connsiteX62" fmla="*/ 1523 w 2094642"/>
                <a:gd name="connsiteY62" fmla="*/ 744534 h 1444623"/>
                <a:gd name="connsiteX63" fmla="*/ 6286 w 2094642"/>
                <a:gd name="connsiteY63" fmla="*/ 53972 h 1444623"/>
                <a:gd name="connsiteX0" fmla="*/ 6286 w 2094642"/>
                <a:gd name="connsiteY0" fmla="*/ 56481 h 1447132"/>
                <a:gd name="connsiteX1" fmla="*/ 1927955 w 2094642"/>
                <a:gd name="connsiteY1" fmla="*/ 39812 h 1447132"/>
                <a:gd name="connsiteX2" fmla="*/ 1985105 w 2094642"/>
                <a:gd name="connsiteY2" fmla="*/ 42193 h 1447132"/>
                <a:gd name="connsiteX3" fmla="*/ 2001773 w 2094642"/>
                <a:gd name="connsiteY3" fmla="*/ 44574 h 1447132"/>
                <a:gd name="connsiteX4" fmla="*/ 2027967 w 2094642"/>
                <a:gd name="connsiteY4" fmla="*/ 51718 h 1447132"/>
                <a:gd name="connsiteX5" fmla="*/ 2063686 w 2094642"/>
                <a:gd name="connsiteY5" fmla="*/ 54099 h 1447132"/>
                <a:gd name="connsiteX6" fmla="*/ 2094642 w 2094642"/>
                <a:gd name="connsiteY6" fmla="*/ 58862 h 1447132"/>
                <a:gd name="connsiteX7" fmla="*/ 2092261 w 2094642"/>
                <a:gd name="connsiteY7" fmla="*/ 230312 h 1447132"/>
                <a:gd name="connsiteX8" fmla="*/ 2089880 w 2094642"/>
                <a:gd name="connsiteY8" fmla="*/ 277937 h 1447132"/>
                <a:gd name="connsiteX9" fmla="*/ 2082736 w 2094642"/>
                <a:gd name="connsiteY9" fmla="*/ 399381 h 1447132"/>
                <a:gd name="connsiteX10" fmla="*/ 2080355 w 2094642"/>
                <a:gd name="connsiteY10" fmla="*/ 430337 h 1447132"/>
                <a:gd name="connsiteX11" fmla="*/ 2075592 w 2094642"/>
                <a:gd name="connsiteY11" fmla="*/ 513681 h 1447132"/>
                <a:gd name="connsiteX12" fmla="*/ 2073211 w 2094642"/>
                <a:gd name="connsiteY12" fmla="*/ 523206 h 1447132"/>
                <a:gd name="connsiteX13" fmla="*/ 2070830 w 2094642"/>
                <a:gd name="connsiteY13" fmla="*/ 539874 h 1447132"/>
                <a:gd name="connsiteX14" fmla="*/ 2073211 w 2094642"/>
                <a:gd name="connsiteY14" fmla="*/ 623218 h 1447132"/>
                <a:gd name="connsiteX15" fmla="*/ 2075592 w 2094642"/>
                <a:gd name="connsiteY15" fmla="*/ 635124 h 1447132"/>
                <a:gd name="connsiteX16" fmla="*/ 2077973 w 2094642"/>
                <a:gd name="connsiteY16" fmla="*/ 668462 h 1447132"/>
                <a:gd name="connsiteX17" fmla="*/ 2080355 w 2094642"/>
                <a:gd name="connsiteY17" fmla="*/ 677987 h 1447132"/>
                <a:gd name="connsiteX18" fmla="*/ 2082736 w 2094642"/>
                <a:gd name="connsiteY18" fmla="*/ 692274 h 1447132"/>
                <a:gd name="connsiteX19" fmla="*/ 2089880 w 2094642"/>
                <a:gd name="connsiteY19" fmla="*/ 718468 h 1447132"/>
                <a:gd name="connsiteX20" fmla="*/ 2092261 w 2094642"/>
                <a:gd name="connsiteY20" fmla="*/ 737518 h 1447132"/>
                <a:gd name="connsiteX21" fmla="*/ 1837467 w 2094642"/>
                <a:gd name="connsiteY21" fmla="*/ 766093 h 1447132"/>
                <a:gd name="connsiteX22" fmla="*/ 1732692 w 2094642"/>
                <a:gd name="connsiteY22" fmla="*/ 770856 h 1447132"/>
                <a:gd name="connsiteX23" fmla="*/ 1718405 w 2094642"/>
                <a:gd name="connsiteY23" fmla="*/ 775618 h 1447132"/>
                <a:gd name="connsiteX24" fmla="*/ 1606486 w 2094642"/>
                <a:gd name="connsiteY24" fmla="*/ 777999 h 1447132"/>
                <a:gd name="connsiteX25" fmla="*/ 1537430 w 2094642"/>
                <a:gd name="connsiteY25" fmla="*/ 780381 h 1447132"/>
                <a:gd name="connsiteX26" fmla="*/ 1465992 w 2094642"/>
                <a:gd name="connsiteY26" fmla="*/ 777999 h 1447132"/>
                <a:gd name="connsiteX27" fmla="*/ 1454086 w 2094642"/>
                <a:gd name="connsiteY27" fmla="*/ 775618 h 1447132"/>
                <a:gd name="connsiteX28" fmla="*/ 1437417 w 2094642"/>
                <a:gd name="connsiteY28" fmla="*/ 773237 h 1447132"/>
                <a:gd name="connsiteX29" fmla="*/ 1396936 w 2094642"/>
                <a:gd name="connsiteY29" fmla="*/ 766093 h 1447132"/>
                <a:gd name="connsiteX30" fmla="*/ 1382648 w 2094642"/>
                <a:gd name="connsiteY30" fmla="*/ 770856 h 1447132"/>
                <a:gd name="connsiteX31" fmla="*/ 1380267 w 2094642"/>
                <a:gd name="connsiteY31" fmla="*/ 844674 h 1447132"/>
                <a:gd name="connsiteX32" fmla="*/ 1377886 w 2094642"/>
                <a:gd name="connsiteY32" fmla="*/ 892299 h 1447132"/>
                <a:gd name="connsiteX33" fmla="*/ 1373123 w 2094642"/>
                <a:gd name="connsiteY33" fmla="*/ 916112 h 1447132"/>
                <a:gd name="connsiteX34" fmla="*/ 1368361 w 2094642"/>
                <a:gd name="connsiteY34" fmla="*/ 939924 h 1447132"/>
                <a:gd name="connsiteX35" fmla="*/ 1365980 w 2094642"/>
                <a:gd name="connsiteY35" fmla="*/ 1032793 h 1447132"/>
                <a:gd name="connsiteX36" fmla="*/ 1363598 w 2094642"/>
                <a:gd name="connsiteY36" fmla="*/ 1044699 h 1447132"/>
                <a:gd name="connsiteX37" fmla="*/ 1368361 w 2094642"/>
                <a:gd name="connsiteY37" fmla="*/ 1149474 h 1447132"/>
                <a:gd name="connsiteX38" fmla="*/ 1370742 w 2094642"/>
                <a:gd name="connsiteY38" fmla="*/ 1185193 h 1447132"/>
                <a:gd name="connsiteX39" fmla="*/ 1375505 w 2094642"/>
                <a:gd name="connsiteY39" fmla="*/ 1199481 h 1447132"/>
                <a:gd name="connsiteX40" fmla="*/ 1377886 w 2094642"/>
                <a:gd name="connsiteY40" fmla="*/ 1209006 h 1447132"/>
                <a:gd name="connsiteX41" fmla="*/ 1380267 w 2094642"/>
                <a:gd name="connsiteY41" fmla="*/ 1232818 h 1447132"/>
                <a:gd name="connsiteX42" fmla="*/ 1382648 w 2094642"/>
                <a:gd name="connsiteY42" fmla="*/ 1242343 h 1447132"/>
                <a:gd name="connsiteX43" fmla="*/ 1387411 w 2094642"/>
                <a:gd name="connsiteY43" fmla="*/ 1261393 h 1447132"/>
                <a:gd name="connsiteX44" fmla="*/ 1394555 w 2094642"/>
                <a:gd name="connsiteY44" fmla="*/ 1278062 h 1447132"/>
                <a:gd name="connsiteX45" fmla="*/ 1396936 w 2094642"/>
                <a:gd name="connsiteY45" fmla="*/ 1297112 h 1447132"/>
                <a:gd name="connsiteX46" fmla="*/ 1399317 w 2094642"/>
                <a:gd name="connsiteY46" fmla="*/ 1306637 h 1447132"/>
                <a:gd name="connsiteX47" fmla="*/ 1401698 w 2094642"/>
                <a:gd name="connsiteY47" fmla="*/ 1389981 h 1447132"/>
                <a:gd name="connsiteX48" fmla="*/ 1404080 w 2094642"/>
                <a:gd name="connsiteY48" fmla="*/ 1399506 h 1447132"/>
                <a:gd name="connsiteX49" fmla="*/ 1406461 w 2094642"/>
                <a:gd name="connsiteY49" fmla="*/ 1411412 h 1447132"/>
                <a:gd name="connsiteX50" fmla="*/ 1404080 w 2094642"/>
                <a:gd name="connsiteY50" fmla="*/ 1444749 h 1447132"/>
                <a:gd name="connsiteX51" fmla="*/ 1396936 w 2094642"/>
                <a:gd name="connsiteY51" fmla="*/ 1447131 h 1447132"/>
                <a:gd name="connsiteX52" fmla="*/ 925448 w 2094642"/>
                <a:gd name="connsiteY52" fmla="*/ 1442368 h 1447132"/>
                <a:gd name="connsiteX53" fmla="*/ 870680 w 2094642"/>
                <a:gd name="connsiteY53" fmla="*/ 1439987 h 1447132"/>
                <a:gd name="connsiteX54" fmla="*/ 849248 w 2094642"/>
                <a:gd name="connsiteY54" fmla="*/ 1437606 h 1447132"/>
                <a:gd name="connsiteX55" fmla="*/ 780192 w 2094642"/>
                <a:gd name="connsiteY55" fmla="*/ 1430462 h 1447132"/>
                <a:gd name="connsiteX56" fmla="*/ 689705 w 2094642"/>
                <a:gd name="connsiteY56" fmla="*/ 1432843 h 1447132"/>
                <a:gd name="connsiteX57" fmla="*/ 684942 w 2094642"/>
                <a:gd name="connsiteY57" fmla="*/ 1423318 h 1447132"/>
                <a:gd name="connsiteX58" fmla="*/ 680180 w 2094642"/>
                <a:gd name="connsiteY58" fmla="*/ 1261393 h 1447132"/>
                <a:gd name="connsiteX59" fmla="*/ 677798 w 2094642"/>
                <a:gd name="connsiteY59" fmla="*/ 923256 h 1447132"/>
                <a:gd name="connsiteX60" fmla="*/ 670655 w 2094642"/>
                <a:gd name="connsiteY60" fmla="*/ 742281 h 1447132"/>
                <a:gd name="connsiteX61" fmla="*/ 1523 w 2094642"/>
                <a:gd name="connsiteY61" fmla="*/ 747043 h 1447132"/>
                <a:gd name="connsiteX62" fmla="*/ 6286 w 2094642"/>
                <a:gd name="connsiteY62" fmla="*/ 56481 h 1447132"/>
                <a:gd name="connsiteX0" fmla="*/ 6286 w 2136118"/>
                <a:gd name="connsiteY0" fmla="*/ 55696 h 1446347"/>
                <a:gd name="connsiteX1" fmla="*/ 1985105 w 2136118"/>
                <a:gd name="connsiteY1" fmla="*/ 41408 h 1446347"/>
                <a:gd name="connsiteX2" fmla="*/ 2001773 w 2136118"/>
                <a:gd name="connsiteY2" fmla="*/ 43789 h 1446347"/>
                <a:gd name="connsiteX3" fmla="*/ 2027967 w 2136118"/>
                <a:gd name="connsiteY3" fmla="*/ 50933 h 1446347"/>
                <a:gd name="connsiteX4" fmla="*/ 2063686 w 2136118"/>
                <a:gd name="connsiteY4" fmla="*/ 53314 h 1446347"/>
                <a:gd name="connsiteX5" fmla="*/ 2094642 w 2136118"/>
                <a:gd name="connsiteY5" fmla="*/ 58077 h 1446347"/>
                <a:gd name="connsiteX6" fmla="*/ 2092261 w 2136118"/>
                <a:gd name="connsiteY6" fmla="*/ 229527 h 1446347"/>
                <a:gd name="connsiteX7" fmla="*/ 2089880 w 2136118"/>
                <a:gd name="connsiteY7" fmla="*/ 277152 h 1446347"/>
                <a:gd name="connsiteX8" fmla="*/ 2082736 w 2136118"/>
                <a:gd name="connsiteY8" fmla="*/ 398596 h 1446347"/>
                <a:gd name="connsiteX9" fmla="*/ 2080355 w 2136118"/>
                <a:gd name="connsiteY9" fmla="*/ 429552 h 1446347"/>
                <a:gd name="connsiteX10" fmla="*/ 2075592 w 2136118"/>
                <a:gd name="connsiteY10" fmla="*/ 512896 h 1446347"/>
                <a:gd name="connsiteX11" fmla="*/ 2073211 w 2136118"/>
                <a:gd name="connsiteY11" fmla="*/ 522421 h 1446347"/>
                <a:gd name="connsiteX12" fmla="*/ 2070830 w 2136118"/>
                <a:gd name="connsiteY12" fmla="*/ 539089 h 1446347"/>
                <a:gd name="connsiteX13" fmla="*/ 2073211 w 2136118"/>
                <a:gd name="connsiteY13" fmla="*/ 622433 h 1446347"/>
                <a:gd name="connsiteX14" fmla="*/ 2075592 w 2136118"/>
                <a:gd name="connsiteY14" fmla="*/ 634339 h 1446347"/>
                <a:gd name="connsiteX15" fmla="*/ 2077973 w 2136118"/>
                <a:gd name="connsiteY15" fmla="*/ 667677 h 1446347"/>
                <a:gd name="connsiteX16" fmla="*/ 2080355 w 2136118"/>
                <a:gd name="connsiteY16" fmla="*/ 677202 h 1446347"/>
                <a:gd name="connsiteX17" fmla="*/ 2082736 w 2136118"/>
                <a:gd name="connsiteY17" fmla="*/ 691489 h 1446347"/>
                <a:gd name="connsiteX18" fmla="*/ 2089880 w 2136118"/>
                <a:gd name="connsiteY18" fmla="*/ 717683 h 1446347"/>
                <a:gd name="connsiteX19" fmla="*/ 2092261 w 2136118"/>
                <a:gd name="connsiteY19" fmla="*/ 736733 h 1446347"/>
                <a:gd name="connsiteX20" fmla="*/ 1837467 w 2136118"/>
                <a:gd name="connsiteY20" fmla="*/ 765308 h 1446347"/>
                <a:gd name="connsiteX21" fmla="*/ 1732692 w 2136118"/>
                <a:gd name="connsiteY21" fmla="*/ 770071 h 1446347"/>
                <a:gd name="connsiteX22" fmla="*/ 1718405 w 2136118"/>
                <a:gd name="connsiteY22" fmla="*/ 774833 h 1446347"/>
                <a:gd name="connsiteX23" fmla="*/ 1606486 w 2136118"/>
                <a:gd name="connsiteY23" fmla="*/ 777214 h 1446347"/>
                <a:gd name="connsiteX24" fmla="*/ 1537430 w 2136118"/>
                <a:gd name="connsiteY24" fmla="*/ 779596 h 1446347"/>
                <a:gd name="connsiteX25" fmla="*/ 1465992 w 2136118"/>
                <a:gd name="connsiteY25" fmla="*/ 777214 h 1446347"/>
                <a:gd name="connsiteX26" fmla="*/ 1454086 w 2136118"/>
                <a:gd name="connsiteY26" fmla="*/ 774833 h 1446347"/>
                <a:gd name="connsiteX27" fmla="*/ 1437417 w 2136118"/>
                <a:gd name="connsiteY27" fmla="*/ 772452 h 1446347"/>
                <a:gd name="connsiteX28" fmla="*/ 1396936 w 2136118"/>
                <a:gd name="connsiteY28" fmla="*/ 765308 h 1446347"/>
                <a:gd name="connsiteX29" fmla="*/ 1382648 w 2136118"/>
                <a:gd name="connsiteY29" fmla="*/ 770071 h 1446347"/>
                <a:gd name="connsiteX30" fmla="*/ 1380267 w 2136118"/>
                <a:gd name="connsiteY30" fmla="*/ 843889 h 1446347"/>
                <a:gd name="connsiteX31" fmla="*/ 1377886 w 2136118"/>
                <a:gd name="connsiteY31" fmla="*/ 891514 h 1446347"/>
                <a:gd name="connsiteX32" fmla="*/ 1373123 w 2136118"/>
                <a:gd name="connsiteY32" fmla="*/ 915327 h 1446347"/>
                <a:gd name="connsiteX33" fmla="*/ 1368361 w 2136118"/>
                <a:gd name="connsiteY33" fmla="*/ 939139 h 1446347"/>
                <a:gd name="connsiteX34" fmla="*/ 1365980 w 2136118"/>
                <a:gd name="connsiteY34" fmla="*/ 1032008 h 1446347"/>
                <a:gd name="connsiteX35" fmla="*/ 1363598 w 2136118"/>
                <a:gd name="connsiteY35" fmla="*/ 1043914 h 1446347"/>
                <a:gd name="connsiteX36" fmla="*/ 1368361 w 2136118"/>
                <a:gd name="connsiteY36" fmla="*/ 1148689 h 1446347"/>
                <a:gd name="connsiteX37" fmla="*/ 1370742 w 2136118"/>
                <a:gd name="connsiteY37" fmla="*/ 1184408 h 1446347"/>
                <a:gd name="connsiteX38" fmla="*/ 1375505 w 2136118"/>
                <a:gd name="connsiteY38" fmla="*/ 1198696 h 1446347"/>
                <a:gd name="connsiteX39" fmla="*/ 1377886 w 2136118"/>
                <a:gd name="connsiteY39" fmla="*/ 1208221 h 1446347"/>
                <a:gd name="connsiteX40" fmla="*/ 1380267 w 2136118"/>
                <a:gd name="connsiteY40" fmla="*/ 1232033 h 1446347"/>
                <a:gd name="connsiteX41" fmla="*/ 1382648 w 2136118"/>
                <a:gd name="connsiteY41" fmla="*/ 1241558 h 1446347"/>
                <a:gd name="connsiteX42" fmla="*/ 1387411 w 2136118"/>
                <a:gd name="connsiteY42" fmla="*/ 1260608 h 1446347"/>
                <a:gd name="connsiteX43" fmla="*/ 1394555 w 2136118"/>
                <a:gd name="connsiteY43" fmla="*/ 1277277 h 1446347"/>
                <a:gd name="connsiteX44" fmla="*/ 1396936 w 2136118"/>
                <a:gd name="connsiteY44" fmla="*/ 1296327 h 1446347"/>
                <a:gd name="connsiteX45" fmla="*/ 1399317 w 2136118"/>
                <a:gd name="connsiteY45" fmla="*/ 1305852 h 1446347"/>
                <a:gd name="connsiteX46" fmla="*/ 1401698 w 2136118"/>
                <a:gd name="connsiteY46" fmla="*/ 1389196 h 1446347"/>
                <a:gd name="connsiteX47" fmla="*/ 1404080 w 2136118"/>
                <a:gd name="connsiteY47" fmla="*/ 1398721 h 1446347"/>
                <a:gd name="connsiteX48" fmla="*/ 1406461 w 2136118"/>
                <a:gd name="connsiteY48" fmla="*/ 1410627 h 1446347"/>
                <a:gd name="connsiteX49" fmla="*/ 1404080 w 2136118"/>
                <a:gd name="connsiteY49" fmla="*/ 1443964 h 1446347"/>
                <a:gd name="connsiteX50" fmla="*/ 1396936 w 2136118"/>
                <a:gd name="connsiteY50" fmla="*/ 1446346 h 1446347"/>
                <a:gd name="connsiteX51" fmla="*/ 925448 w 2136118"/>
                <a:gd name="connsiteY51" fmla="*/ 1441583 h 1446347"/>
                <a:gd name="connsiteX52" fmla="*/ 870680 w 2136118"/>
                <a:gd name="connsiteY52" fmla="*/ 1439202 h 1446347"/>
                <a:gd name="connsiteX53" fmla="*/ 849248 w 2136118"/>
                <a:gd name="connsiteY53" fmla="*/ 1436821 h 1446347"/>
                <a:gd name="connsiteX54" fmla="*/ 780192 w 2136118"/>
                <a:gd name="connsiteY54" fmla="*/ 1429677 h 1446347"/>
                <a:gd name="connsiteX55" fmla="*/ 689705 w 2136118"/>
                <a:gd name="connsiteY55" fmla="*/ 1432058 h 1446347"/>
                <a:gd name="connsiteX56" fmla="*/ 684942 w 2136118"/>
                <a:gd name="connsiteY56" fmla="*/ 1422533 h 1446347"/>
                <a:gd name="connsiteX57" fmla="*/ 680180 w 2136118"/>
                <a:gd name="connsiteY57" fmla="*/ 1260608 h 1446347"/>
                <a:gd name="connsiteX58" fmla="*/ 677798 w 2136118"/>
                <a:gd name="connsiteY58" fmla="*/ 922471 h 1446347"/>
                <a:gd name="connsiteX59" fmla="*/ 670655 w 2136118"/>
                <a:gd name="connsiteY59" fmla="*/ 741496 h 1446347"/>
                <a:gd name="connsiteX60" fmla="*/ 1523 w 2136118"/>
                <a:gd name="connsiteY60" fmla="*/ 746258 h 1446347"/>
                <a:gd name="connsiteX61" fmla="*/ 6286 w 2136118"/>
                <a:gd name="connsiteY61" fmla="*/ 55696 h 1446347"/>
                <a:gd name="connsiteX0" fmla="*/ 6286 w 2143900"/>
                <a:gd name="connsiteY0" fmla="*/ 55117 h 1445768"/>
                <a:gd name="connsiteX1" fmla="*/ 2001773 w 2143900"/>
                <a:gd name="connsiteY1" fmla="*/ 43210 h 1445768"/>
                <a:gd name="connsiteX2" fmla="*/ 2027967 w 2143900"/>
                <a:gd name="connsiteY2" fmla="*/ 50354 h 1445768"/>
                <a:gd name="connsiteX3" fmla="*/ 2063686 w 2143900"/>
                <a:gd name="connsiteY3" fmla="*/ 52735 h 1445768"/>
                <a:gd name="connsiteX4" fmla="*/ 2094642 w 2143900"/>
                <a:gd name="connsiteY4" fmla="*/ 57498 h 1445768"/>
                <a:gd name="connsiteX5" fmla="*/ 2092261 w 2143900"/>
                <a:gd name="connsiteY5" fmla="*/ 228948 h 1445768"/>
                <a:gd name="connsiteX6" fmla="*/ 2089880 w 2143900"/>
                <a:gd name="connsiteY6" fmla="*/ 276573 h 1445768"/>
                <a:gd name="connsiteX7" fmla="*/ 2082736 w 2143900"/>
                <a:gd name="connsiteY7" fmla="*/ 398017 h 1445768"/>
                <a:gd name="connsiteX8" fmla="*/ 2080355 w 2143900"/>
                <a:gd name="connsiteY8" fmla="*/ 428973 h 1445768"/>
                <a:gd name="connsiteX9" fmla="*/ 2075592 w 2143900"/>
                <a:gd name="connsiteY9" fmla="*/ 512317 h 1445768"/>
                <a:gd name="connsiteX10" fmla="*/ 2073211 w 2143900"/>
                <a:gd name="connsiteY10" fmla="*/ 521842 h 1445768"/>
                <a:gd name="connsiteX11" fmla="*/ 2070830 w 2143900"/>
                <a:gd name="connsiteY11" fmla="*/ 538510 h 1445768"/>
                <a:gd name="connsiteX12" fmla="*/ 2073211 w 2143900"/>
                <a:gd name="connsiteY12" fmla="*/ 621854 h 1445768"/>
                <a:gd name="connsiteX13" fmla="*/ 2075592 w 2143900"/>
                <a:gd name="connsiteY13" fmla="*/ 633760 h 1445768"/>
                <a:gd name="connsiteX14" fmla="*/ 2077973 w 2143900"/>
                <a:gd name="connsiteY14" fmla="*/ 667098 h 1445768"/>
                <a:gd name="connsiteX15" fmla="*/ 2080355 w 2143900"/>
                <a:gd name="connsiteY15" fmla="*/ 676623 h 1445768"/>
                <a:gd name="connsiteX16" fmla="*/ 2082736 w 2143900"/>
                <a:gd name="connsiteY16" fmla="*/ 690910 h 1445768"/>
                <a:gd name="connsiteX17" fmla="*/ 2089880 w 2143900"/>
                <a:gd name="connsiteY17" fmla="*/ 717104 h 1445768"/>
                <a:gd name="connsiteX18" fmla="*/ 2092261 w 2143900"/>
                <a:gd name="connsiteY18" fmla="*/ 736154 h 1445768"/>
                <a:gd name="connsiteX19" fmla="*/ 1837467 w 2143900"/>
                <a:gd name="connsiteY19" fmla="*/ 764729 h 1445768"/>
                <a:gd name="connsiteX20" fmla="*/ 1732692 w 2143900"/>
                <a:gd name="connsiteY20" fmla="*/ 769492 h 1445768"/>
                <a:gd name="connsiteX21" fmla="*/ 1718405 w 2143900"/>
                <a:gd name="connsiteY21" fmla="*/ 774254 h 1445768"/>
                <a:gd name="connsiteX22" fmla="*/ 1606486 w 2143900"/>
                <a:gd name="connsiteY22" fmla="*/ 776635 h 1445768"/>
                <a:gd name="connsiteX23" fmla="*/ 1537430 w 2143900"/>
                <a:gd name="connsiteY23" fmla="*/ 779017 h 1445768"/>
                <a:gd name="connsiteX24" fmla="*/ 1465992 w 2143900"/>
                <a:gd name="connsiteY24" fmla="*/ 776635 h 1445768"/>
                <a:gd name="connsiteX25" fmla="*/ 1454086 w 2143900"/>
                <a:gd name="connsiteY25" fmla="*/ 774254 h 1445768"/>
                <a:gd name="connsiteX26" fmla="*/ 1437417 w 2143900"/>
                <a:gd name="connsiteY26" fmla="*/ 771873 h 1445768"/>
                <a:gd name="connsiteX27" fmla="*/ 1396936 w 2143900"/>
                <a:gd name="connsiteY27" fmla="*/ 764729 h 1445768"/>
                <a:gd name="connsiteX28" fmla="*/ 1382648 w 2143900"/>
                <a:gd name="connsiteY28" fmla="*/ 769492 h 1445768"/>
                <a:gd name="connsiteX29" fmla="*/ 1380267 w 2143900"/>
                <a:gd name="connsiteY29" fmla="*/ 843310 h 1445768"/>
                <a:gd name="connsiteX30" fmla="*/ 1377886 w 2143900"/>
                <a:gd name="connsiteY30" fmla="*/ 890935 h 1445768"/>
                <a:gd name="connsiteX31" fmla="*/ 1373123 w 2143900"/>
                <a:gd name="connsiteY31" fmla="*/ 914748 h 1445768"/>
                <a:gd name="connsiteX32" fmla="*/ 1368361 w 2143900"/>
                <a:gd name="connsiteY32" fmla="*/ 938560 h 1445768"/>
                <a:gd name="connsiteX33" fmla="*/ 1365980 w 2143900"/>
                <a:gd name="connsiteY33" fmla="*/ 1031429 h 1445768"/>
                <a:gd name="connsiteX34" fmla="*/ 1363598 w 2143900"/>
                <a:gd name="connsiteY34" fmla="*/ 1043335 h 1445768"/>
                <a:gd name="connsiteX35" fmla="*/ 1368361 w 2143900"/>
                <a:gd name="connsiteY35" fmla="*/ 1148110 h 1445768"/>
                <a:gd name="connsiteX36" fmla="*/ 1370742 w 2143900"/>
                <a:gd name="connsiteY36" fmla="*/ 1183829 h 1445768"/>
                <a:gd name="connsiteX37" fmla="*/ 1375505 w 2143900"/>
                <a:gd name="connsiteY37" fmla="*/ 1198117 h 1445768"/>
                <a:gd name="connsiteX38" fmla="*/ 1377886 w 2143900"/>
                <a:gd name="connsiteY38" fmla="*/ 1207642 h 1445768"/>
                <a:gd name="connsiteX39" fmla="*/ 1380267 w 2143900"/>
                <a:gd name="connsiteY39" fmla="*/ 1231454 h 1445768"/>
                <a:gd name="connsiteX40" fmla="*/ 1382648 w 2143900"/>
                <a:gd name="connsiteY40" fmla="*/ 1240979 h 1445768"/>
                <a:gd name="connsiteX41" fmla="*/ 1387411 w 2143900"/>
                <a:gd name="connsiteY41" fmla="*/ 1260029 h 1445768"/>
                <a:gd name="connsiteX42" fmla="*/ 1394555 w 2143900"/>
                <a:gd name="connsiteY42" fmla="*/ 1276698 h 1445768"/>
                <a:gd name="connsiteX43" fmla="*/ 1396936 w 2143900"/>
                <a:gd name="connsiteY43" fmla="*/ 1295748 h 1445768"/>
                <a:gd name="connsiteX44" fmla="*/ 1399317 w 2143900"/>
                <a:gd name="connsiteY44" fmla="*/ 1305273 h 1445768"/>
                <a:gd name="connsiteX45" fmla="*/ 1401698 w 2143900"/>
                <a:gd name="connsiteY45" fmla="*/ 1388617 h 1445768"/>
                <a:gd name="connsiteX46" fmla="*/ 1404080 w 2143900"/>
                <a:gd name="connsiteY46" fmla="*/ 1398142 h 1445768"/>
                <a:gd name="connsiteX47" fmla="*/ 1406461 w 2143900"/>
                <a:gd name="connsiteY47" fmla="*/ 1410048 h 1445768"/>
                <a:gd name="connsiteX48" fmla="*/ 1404080 w 2143900"/>
                <a:gd name="connsiteY48" fmla="*/ 1443385 h 1445768"/>
                <a:gd name="connsiteX49" fmla="*/ 1396936 w 2143900"/>
                <a:gd name="connsiteY49" fmla="*/ 1445767 h 1445768"/>
                <a:gd name="connsiteX50" fmla="*/ 925448 w 2143900"/>
                <a:gd name="connsiteY50" fmla="*/ 1441004 h 1445768"/>
                <a:gd name="connsiteX51" fmla="*/ 870680 w 2143900"/>
                <a:gd name="connsiteY51" fmla="*/ 1438623 h 1445768"/>
                <a:gd name="connsiteX52" fmla="*/ 849248 w 2143900"/>
                <a:gd name="connsiteY52" fmla="*/ 1436242 h 1445768"/>
                <a:gd name="connsiteX53" fmla="*/ 780192 w 2143900"/>
                <a:gd name="connsiteY53" fmla="*/ 1429098 h 1445768"/>
                <a:gd name="connsiteX54" fmla="*/ 689705 w 2143900"/>
                <a:gd name="connsiteY54" fmla="*/ 1431479 h 1445768"/>
                <a:gd name="connsiteX55" fmla="*/ 684942 w 2143900"/>
                <a:gd name="connsiteY55" fmla="*/ 1421954 h 1445768"/>
                <a:gd name="connsiteX56" fmla="*/ 680180 w 2143900"/>
                <a:gd name="connsiteY56" fmla="*/ 1260029 h 1445768"/>
                <a:gd name="connsiteX57" fmla="*/ 677798 w 2143900"/>
                <a:gd name="connsiteY57" fmla="*/ 921892 h 1445768"/>
                <a:gd name="connsiteX58" fmla="*/ 670655 w 2143900"/>
                <a:gd name="connsiteY58" fmla="*/ 740917 h 1445768"/>
                <a:gd name="connsiteX59" fmla="*/ 1523 w 2143900"/>
                <a:gd name="connsiteY59" fmla="*/ 745679 h 1445768"/>
                <a:gd name="connsiteX60" fmla="*/ 6286 w 2143900"/>
                <a:gd name="connsiteY60" fmla="*/ 55117 h 1445768"/>
                <a:gd name="connsiteX0" fmla="*/ 6286 w 2187313"/>
                <a:gd name="connsiteY0" fmla="*/ 52679 h 1443330"/>
                <a:gd name="connsiteX1" fmla="*/ 2027967 w 2187313"/>
                <a:gd name="connsiteY1" fmla="*/ 47916 h 1443330"/>
                <a:gd name="connsiteX2" fmla="*/ 2063686 w 2187313"/>
                <a:gd name="connsiteY2" fmla="*/ 50297 h 1443330"/>
                <a:gd name="connsiteX3" fmla="*/ 2094642 w 2187313"/>
                <a:gd name="connsiteY3" fmla="*/ 55060 h 1443330"/>
                <a:gd name="connsiteX4" fmla="*/ 2092261 w 2187313"/>
                <a:gd name="connsiteY4" fmla="*/ 226510 h 1443330"/>
                <a:gd name="connsiteX5" fmla="*/ 2089880 w 2187313"/>
                <a:gd name="connsiteY5" fmla="*/ 274135 h 1443330"/>
                <a:gd name="connsiteX6" fmla="*/ 2082736 w 2187313"/>
                <a:gd name="connsiteY6" fmla="*/ 395579 h 1443330"/>
                <a:gd name="connsiteX7" fmla="*/ 2080355 w 2187313"/>
                <a:gd name="connsiteY7" fmla="*/ 426535 h 1443330"/>
                <a:gd name="connsiteX8" fmla="*/ 2075592 w 2187313"/>
                <a:gd name="connsiteY8" fmla="*/ 509879 h 1443330"/>
                <a:gd name="connsiteX9" fmla="*/ 2073211 w 2187313"/>
                <a:gd name="connsiteY9" fmla="*/ 519404 h 1443330"/>
                <a:gd name="connsiteX10" fmla="*/ 2070830 w 2187313"/>
                <a:gd name="connsiteY10" fmla="*/ 536072 h 1443330"/>
                <a:gd name="connsiteX11" fmla="*/ 2073211 w 2187313"/>
                <a:gd name="connsiteY11" fmla="*/ 619416 h 1443330"/>
                <a:gd name="connsiteX12" fmla="*/ 2075592 w 2187313"/>
                <a:gd name="connsiteY12" fmla="*/ 631322 h 1443330"/>
                <a:gd name="connsiteX13" fmla="*/ 2077973 w 2187313"/>
                <a:gd name="connsiteY13" fmla="*/ 664660 h 1443330"/>
                <a:gd name="connsiteX14" fmla="*/ 2080355 w 2187313"/>
                <a:gd name="connsiteY14" fmla="*/ 674185 h 1443330"/>
                <a:gd name="connsiteX15" fmla="*/ 2082736 w 2187313"/>
                <a:gd name="connsiteY15" fmla="*/ 688472 h 1443330"/>
                <a:gd name="connsiteX16" fmla="*/ 2089880 w 2187313"/>
                <a:gd name="connsiteY16" fmla="*/ 714666 h 1443330"/>
                <a:gd name="connsiteX17" fmla="*/ 2092261 w 2187313"/>
                <a:gd name="connsiteY17" fmla="*/ 733716 h 1443330"/>
                <a:gd name="connsiteX18" fmla="*/ 1837467 w 2187313"/>
                <a:gd name="connsiteY18" fmla="*/ 762291 h 1443330"/>
                <a:gd name="connsiteX19" fmla="*/ 1732692 w 2187313"/>
                <a:gd name="connsiteY19" fmla="*/ 767054 h 1443330"/>
                <a:gd name="connsiteX20" fmla="*/ 1718405 w 2187313"/>
                <a:gd name="connsiteY20" fmla="*/ 771816 h 1443330"/>
                <a:gd name="connsiteX21" fmla="*/ 1606486 w 2187313"/>
                <a:gd name="connsiteY21" fmla="*/ 774197 h 1443330"/>
                <a:gd name="connsiteX22" fmla="*/ 1537430 w 2187313"/>
                <a:gd name="connsiteY22" fmla="*/ 776579 h 1443330"/>
                <a:gd name="connsiteX23" fmla="*/ 1465992 w 2187313"/>
                <a:gd name="connsiteY23" fmla="*/ 774197 h 1443330"/>
                <a:gd name="connsiteX24" fmla="*/ 1454086 w 2187313"/>
                <a:gd name="connsiteY24" fmla="*/ 771816 h 1443330"/>
                <a:gd name="connsiteX25" fmla="*/ 1437417 w 2187313"/>
                <a:gd name="connsiteY25" fmla="*/ 769435 h 1443330"/>
                <a:gd name="connsiteX26" fmla="*/ 1396936 w 2187313"/>
                <a:gd name="connsiteY26" fmla="*/ 762291 h 1443330"/>
                <a:gd name="connsiteX27" fmla="*/ 1382648 w 2187313"/>
                <a:gd name="connsiteY27" fmla="*/ 767054 h 1443330"/>
                <a:gd name="connsiteX28" fmla="*/ 1380267 w 2187313"/>
                <a:gd name="connsiteY28" fmla="*/ 840872 h 1443330"/>
                <a:gd name="connsiteX29" fmla="*/ 1377886 w 2187313"/>
                <a:gd name="connsiteY29" fmla="*/ 888497 h 1443330"/>
                <a:gd name="connsiteX30" fmla="*/ 1373123 w 2187313"/>
                <a:gd name="connsiteY30" fmla="*/ 912310 h 1443330"/>
                <a:gd name="connsiteX31" fmla="*/ 1368361 w 2187313"/>
                <a:gd name="connsiteY31" fmla="*/ 936122 h 1443330"/>
                <a:gd name="connsiteX32" fmla="*/ 1365980 w 2187313"/>
                <a:gd name="connsiteY32" fmla="*/ 1028991 h 1443330"/>
                <a:gd name="connsiteX33" fmla="*/ 1363598 w 2187313"/>
                <a:gd name="connsiteY33" fmla="*/ 1040897 h 1443330"/>
                <a:gd name="connsiteX34" fmla="*/ 1368361 w 2187313"/>
                <a:gd name="connsiteY34" fmla="*/ 1145672 h 1443330"/>
                <a:gd name="connsiteX35" fmla="*/ 1370742 w 2187313"/>
                <a:gd name="connsiteY35" fmla="*/ 1181391 h 1443330"/>
                <a:gd name="connsiteX36" fmla="*/ 1375505 w 2187313"/>
                <a:gd name="connsiteY36" fmla="*/ 1195679 h 1443330"/>
                <a:gd name="connsiteX37" fmla="*/ 1377886 w 2187313"/>
                <a:gd name="connsiteY37" fmla="*/ 1205204 h 1443330"/>
                <a:gd name="connsiteX38" fmla="*/ 1380267 w 2187313"/>
                <a:gd name="connsiteY38" fmla="*/ 1229016 h 1443330"/>
                <a:gd name="connsiteX39" fmla="*/ 1382648 w 2187313"/>
                <a:gd name="connsiteY39" fmla="*/ 1238541 h 1443330"/>
                <a:gd name="connsiteX40" fmla="*/ 1387411 w 2187313"/>
                <a:gd name="connsiteY40" fmla="*/ 1257591 h 1443330"/>
                <a:gd name="connsiteX41" fmla="*/ 1394555 w 2187313"/>
                <a:gd name="connsiteY41" fmla="*/ 1274260 h 1443330"/>
                <a:gd name="connsiteX42" fmla="*/ 1396936 w 2187313"/>
                <a:gd name="connsiteY42" fmla="*/ 1293310 h 1443330"/>
                <a:gd name="connsiteX43" fmla="*/ 1399317 w 2187313"/>
                <a:gd name="connsiteY43" fmla="*/ 1302835 h 1443330"/>
                <a:gd name="connsiteX44" fmla="*/ 1401698 w 2187313"/>
                <a:gd name="connsiteY44" fmla="*/ 1386179 h 1443330"/>
                <a:gd name="connsiteX45" fmla="*/ 1404080 w 2187313"/>
                <a:gd name="connsiteY45" fmla="*/ 1395704 h 1443330"/>
                <a:gd name="connsiteX46" fmla="*/ 1406461 w 2187313"/>
                <a:gd name="connsiteY46" fmla="*/ 1407610 h 1443330"/>
                <a:gd name="connsiteX47" fmla="*/ 1404080 w 2187313"/>
                <a:gd name="connsiteY47" fmla="*/ 1440947 h 1443330"/>
                <a:gd name="connsiteX48" fmla="*/ 1396936 w 2187313"/>
                <a:gd name="connsiteY48" fmla="*/ 1443329 h 1443330"/>
                <a:gd name="connsiteX49" fmla="*/ 925448 w 2187313"/>
                <a:gd name="connsiteY49" fmla="*/ 1438566 h 1443330"/>
                <a:gd name="connsiteX50" fmla="*/ 870680 w 2187313"/>
                <a:gd name="connsiteY50" fmla="*/ 1436185 h 1443330"/>
                <a:gd name="connsiteX51" fmla="*/ 849248 w 2187313"/>
                <a:gd name="connsiteY51" fmla="*/ 1433804 h 1443330"/>
                <a:gd name="connsiteX52" fmla="*/ 780192 w 2187313"/>
                <a:gd name="connsiteY52" fmla="*/ 1426660 h 1443330"/>
                <a:gd name="connsiteX53" fmla="*/ 689705 w 2187313"/>
                <a:gd name="connsiteY53" fmla="*/ 1429041 h 1443330"/>
                <a:gd name="connsiteX54" fmla="*/ 684942 w 2187313"/>
                <a:gd name="connsiteY54" fmla="*/ 1419516 h 1443330"/>
                <a:gd name="connsiteX55" fmla="*/ 680180 w 2187313"/>
                <a:gd name="connsiteY55" fmla="*/ 1257591 h 1443330"/>
                <a:gd name="connsiteX56" fmla="*/ 677798 w 2187313"/>
                <a:gd name="connsiteY56" fmla="*/ 919454 h 1443330"/>
                <a:gd name="connsiteX57" fmla="*/ 670655 w 2187313"/>
                <a:gd name="connsiteY57" fmla="*/ 738479 h 1443330"/>
                <a:gd name="connsiteX58" fmla="*/ 1523 w 2187313"/>
                <a:gd name="connsiteY58" fmla="*/ 743241 h 1443330"/>
                <a:gd name="connsiteX59" fmla="*/ 6286 w 2187313"/>
                <a:gd name="connsiteY59" fmla="*/ 52679 h 1443330"/>
                <a:gd name="connsiteX0" fmla="*/ 6286 w 2223652"/>
                <a:gd name="connsiteY0" fmla="*/ 52045 h 1442696"/>
                <a:gd name="connsiteX1" fmla="*/ 2063686 w 2223652"/>
                <a:gd name="connsiteY1" fmla="*/ 49663 h 1442696"/>
                <a:gd name="connsiteX2" fmla="*/ 2094642 w 2223652"/>
                <a:gd name="connsiteY2" fmla="*/ 54426 h 1442696"/>
                <a:gd name="connsiteX3" fmla="*/ 2092261 w 2223652"/>
                <a:gd name="connsiteY3" fmla="*/ 225876 h 1442696"/>
                <a:gd name="connsiteX4" fmla="*/ 2089880 w 2223652"/>
                <a:gd name="connsiteY4" fmla="*/ 273501 h 1442696"/>
                <a:gd name="connsiteX5" fmla="*/ 2082736 w 2223652"/>
                <a:gd name="connsiteY5" fmla="*/ 394945 h 1442696"/>
                <a:gd name="connsiteX6" fmla="*/ 2080355 w 2223652"/>
                <a:gd name="connsiteY6" fmla="*/ 425901 h 1442696"/>
                <a:gd name="connsiteX7" fmla="*/ 2075592 w 2223652"/>
                <a:gd name="connsiteY7" fmla="*/ 509245 h 1442696"/>
                <a:gd name="connsiteX8" fmla="*/ 2073211 w 2223652"/>
                <a:gd name="connsiteY8" fmla="*/ 518770 h 1442696"/>
                <a:gd name="connsiteX9" fmla="*/ 2070830 w 2223652"/>
                <a:gd name="connsiteY9" fmla="*/ 535438 h 1442696"/>
                <a:gd name="connsiteX10" fmla="*/ 2073211 w 2223652"/>
                <a:gd name="connsiteY10" fmla="*/ 618782 h 1442696"/>
                <a:gd name="connsiteX11" fmla="*/ 2075592 w 2223652"/>
                <a:gd name="connsiteY11" fmla="*/ 630688 h 1442696"/>
                <a:gd name="connsiteX12" fmla="*/ 2077973 w 2223652"/>
                <a:gd name="connsiteY12" fmla="*/ 664026 h 1442696"/>
                <a:gd name="connsiteX13" fmla="*/ 2080355 w 2223652"/>
                <a:gd name="connsiteY13" fmla="*/ 673551 h 1442696"/>
                <a:gd name="connsiteX14" fmla="*/ 2082736 w 2223652"/>
                <a:gd name="connsiteY14" fmla="*/ 687838 h 1442696"/>
                <a:gd name="connsiteX15" fmla="*/ 2089880 w 2223652"/>
                <a:gd name="connsiteY15" fmla="*/ 714032 h 1442696"/>
                <a:gd name="connsiteX16" fmla="*/ 2092261 w 2223652"/>
                <a:gd name="connsiteY16" fmla="*/ 733082 h 1442696"/>
                <a:gd name="connsiteX17" fmla="*/ 1837467 w 2223652"/>
                <a:gd name="connsiteY17" fmla="*/ 761657 h 1442696"/>
                <a:gd name="connsiteX18" fmla="*/ 1732692 w 2223652"/>
                <a:gd name="connsiteY18" fmla="*/ 766420 h 1442696"/>
                <a:gd name="connsiteX19" fmla="*/ 1718405 w 2223652"/>
                <a:gd name="connsiteY19" fmla="*/ 771182 h 1442696"/>
                <a:gd name="connsiteX20" fmla="*/ 1606486 w 2223652"/>
                <a:gd name="connsiteY20" fmla="*/ 773563 h 1442696"/>
                <a:gd name="connsiteX21" fmla="*/ 1537430 w 2223652"/>
                <a:gd name="connsiteY21" fmla="*/ 775945 h 1442696"/>
                <a:gd name="connsiteX22" fmla="*/ 1465992 w 2223652"/>
                <a:gd name="connsiteY22" fmla="*/ 773563 h 1442696"/>
                <a:gd name="connsiteX23" fmla="*/ 1454086 w 2223652"/>
                <a:gd name="connsiteY23" fmla="*/ 771182 h 1442696"/>
                <a:gd name="connsiteX24" fmla="*/ 1437417 w 2223652"/>
                <a:gd name="connsiteY24" fmla="*/ 768801 h 1442696"/>
                <a:gd name="connsiteX25" fmla="*/ 1396936 w 2223652"/>
                <a:gd name="connsiteY25" fmla="*/ 761657 h 1442696"/>
                <a:gd name="connsiteX26" fmla="*/ 1382648 w 2223652"/>
                <a:gd name="connsiteY26" fmla="*/ 766420 h 1442696"/>
                <a:gd name="connsiteX27" fmla="*/ 1380267 w 2223652"/>
                <a:gd name="connsiteY27" fmla="*/ 840238 h 1442696"/>
                <a:gd name="connsiteX28" fmla="*/ 1377886 w 2223652"/>
                <a:gd name="connsiteY28" fmla="*/ 887863 h 1442696"/>
                <a:gd name="connsiteX29" fmla="*/ 1373123 w 2223652"/>
                <a:gd name="connsiteY29" fmla="*/ 911676 h 1442696"/>
                <a:gd name="connsiteX30" fmla="*/ 1368361 w 2223652"/>
                <a:gd name="connsiteY30" fmla="*/ 935488 h 1442696"/>
                <a:gd name="connsiteX31" fmla="*/ 1365980 w 2223652"/>
                <a:gd name="connsiteY31" fmla="*/ 1028357 h 1442696"/>
                <a:gd name="connsiteX32" fmla="*/ 1363598 w 2223652"/>
                <a:gd name="connsiteY32" fmla="*/ 1040263 h 1442696"/>
                <a:gd name="connsiteX33" fmla="*/ 1368361 w 2223652"/>
                <a:gd name="connsiteY33" fmla="*/ 1145038 h 1442696"/>
                <a:gd name="connsiteX34" fmla="*/ 1370742 w 2223652"/>
                <a:gd name="connsiteY34" fmla="*/ 1180757 h 1442696"/>
                <a:gd name="connsiteX35" fmla="*/ 1375505 w 2223652"/>
                <a:gd name="connsiteY35" fmla="*/ 1195045 h 1442696"/>
                <a:gd name="connsiteX36" fmla="*/ 1377886 w 2223652"/>
                <a:gd name="connsiteY36" fmla="*/ 1204570 h 1442696"/>
                <a:gd name="connsiteX37" fmla="*/ 1380267 w 2223652"/>
                <a:gd name="connsiteY37" fmla="*/ 1228382 h 1442696"/>
                <a:gd name="connsiteX38" fmla="*/ 1382648 w 2223652"/>
                <a:gd name="connsiteY38" fmla="*/ 1237907 h 1442696"/>
                <a:gd name="connsiteX39" fmla="*/ 1387411 w 2223652"/>
                <a:gd name="connsiteY39" fmla="*/ 1256957 h 1442696"/>
                <a:gd name="connsiteX40" fmla="*/ 1394555 w 2223652"/>
                <a:gd name="connsiteY40" fmla="*/ 1273626 h 1442696"/>
                <a:gd name="connsiteX41" fmla="*/ 1396936 w 2223652"/>
                <a:gd name="connsiteY41" fmla="*/ 1292676 h 1442696"/>
                <a:gd name="connsiteX42" fmla="*/ 1399317 w 2223652"/>
                <a:gd name="connsiteY42" fmla="*/ 1302201 h 1442696"/>
                <a:gd name="connsiteX43" fmla="*/ 1401698 w 2223652"/>
                <a:gd name="connsiteY43" fmla="*/ 1385545 h 1442696"/>
                <a:gd name="connsiteX44" fmla="*/ 1404080 w 2223652"/>
                <a:gd name="connsiteY44" fmla="*/ 1395070 h 1442696"/>
                <a:gd name="connsiteX45" fmla="*/ 1406461 w 2223652"/>
                <a:gd name="connsiteY45" fmla="*/ 1406976 h 1442696"/>
                <a:gd name="connsiteX46" fmla="*/ 1404080 w 2223652"/>
                <a:gd name="connsiteY46" fmla="*/ 1440313 h 1442696"/>
                <a:gd name="connsiteX47" fmla="*/ 1396936 w 2223652"/>
                <a:gd name="connsiteY47" fmla="*/ 1442695 h 1442696"/>
                <a:gd name="connsiteX48" fmla="*/ 925448 w 2223652"/>
                <a:gd name="connsiteY48" fmla="*/ 1437932 h 1442696"/>
                <a:gd name="connsiteX49" fmla="*/ 870680 w 2223652"/>
                <a:gd name="connsiteY49" fmla="*/ 1435551 h 1442696"/>
                <a:gd name="connsiteX50" fmla="*/ 849248 w 2223652"/>
                <a:gd name="connsiteY50" fmla="*/ 1433170 h 1442696"/>
                <a:gd name="connsiteX51" fmla="*/ 780192 w 2223652"/>
                <a:gd name="connsiteY51" fmla="*/ 1426026 h 1442696"/>
                <a:gd name="connsiteX52" fmla="*/ 689705 w 2223652"/>
                <a:gd name="connsiteY52" fmla="*/ 1428407 h 1442696"/>
                <a:gd name="connsiteX53" fmla="*/ 684942 w 2223652"/>
                <a:gd name="connsiteY53" fmla="*/ 1418882 h 1442696"/>
                <a:gd name="connsiteX54" fmla="*/ 680180 w 2223652"/>
                <a:gd name="connsiteY54" fmla="*/ 1256957 h 1442696"/>
                <a:gd name="connsiteX55" fmla="*/ 677798 w 2223652"/>
                <a:gd name="connsiteY55" fmla="*/ 918820 h 1442696"/>
                <a:gd name="connsiteX56" fmla="*/ 670655 w 2223652"/>
                <a:gd name="connsiteY56" fmla="*/ 737845 h 1442696"/>
                <a:gd name="connsiteX57" fmla="*/ 1523 w 2223652"/>
                <a:gd name="connsiteY57" fmla="*/ 742607 h 1442696"/>
                <a:gd name="connsiteX58" fmla="*/ 6286 w 2223652"/>
                <a:gd name="connsiteY58" fmla="*/ 52045 h 1442696"/>
                <a:gd name="connsiteX0" fmla="*/ 6286 w 2094642"/>
                <a:gd name="connsiteY0" fmla="*/ 57292 h 1447943"/>
                <a:gd name="connsiteX1" fmla="*/ 2094642 w 2094642"/>
                <a:gd name="connsiteY1" fmla="*/ 59673 h 1447943"/>
                <a:gd name="connsiteX2" fmla="*/ 2092261 w 2094642"/>
                <a:gd name="connsiteY2" fmla="*/ 231123 h 1447943"/>
                <a:gd name="connsiteX3" fmla="*/ 2089880 w 2094642"/>
                <a:gd name="connsiteY3" fmla="*/ 278748 h 1447943"/>
                <a:gd name="connsiteX4" fmla="*/ 2082736 w 2094642"/>
                <a:gd name="connsiteY4" fmla="*/ 400192 h 1447943"/>
                <a:gd name="connsiteX5" fmla="*/ 2080355 w 2094642"/>
                <a:gd name="connsiteY5" fmla="*/ 431148 h 1447943"/>
                <a:gd name="connsiteX6" fmla="*/ 2075592 w 2094642"/>
                <a:gd name="connsiteY6" fmla="*/ 514492 h 1447943"/>
                <a:gd name="connsiteX7" fmla="*/ 2073211 w 2094642"/>
                <a:gd name="connsiteY7" fmla="*/ 524017 h 1447943"/>
                <a:gd name="connsiteX8" fmla="*/ 2070830 w 2094642"/>
                <a:gd name="connsiteY8" fmla="*/ 540685 h 1447943"/>
                <a:gd name="connsiteX9" fmla="*/ 2073211 w 2094642"/>
                <a:gd name="connsiteY9" fmla="*/ 624029 h 1447943"/>
                <a:gd name="connsiteX10" fmla="*/ 2075592 w 2094642"/>
                <a:gd name="connsiteY10" fmla="*/ 635935 h 1447943"/>
                <a:gd name="connsiteX11" fmla="*/ 2077973 w 2094642"/>
                <a:gd name="connsiteY11" fmla="*/ 669273 h 1447943"/>
                <a:gd name="connsiteX12" fmla="*/ 2080355 w 2094642"/>
                <a:gd name="connsiteY12" fmla="*/ 678798 h 1447943"/>
                <a:gd name="connsiteX13" fmla="*/ 2082736 w 2094642"/>
                <a:gd name="connsiteY13" fmla="*/ 693085 h 1447943"/>
                <a:gd name="connsiteX14" fmla="*/ 2089880 w 2094642"/>
                <a:gd name="connsiteY14" fmla="*/ 719279 h 1447943"/>
                <a:gd name="connsiteX15" fmla="*/ 2092261 w 2094642"/>
                <a:gd name="connsiteY15" fmla="*/ 738329 h 1447943"/>
                <a:gd name="connsiteX16" fmla="*/ 1837467 w 2094642"/>
                <a:gd name="connsiteY16" fmla="*/ 766904 h 1447943"/>
                <a:gd name="connsiteX17" fmla="*/ 1732692 w 2094642"/>
                <a:gd name="connsiteY17" fmla="*/ 771667 h 1447943"/>
                <a:gd name="connsiteX18" fmla="*/ 1718405 w 2094642"/>
                <a:gd name="connsiteY18" fmla="*/ 776429 h 1447943"/>
                <a:gd name="connsiteX19" fmla="*/ 1606486 w 2094642"/>
                <a:gd name="connsiteY19" fmla="*/ 778810 h 1447943"/>
                <a:gd name="connsiteX20" fmla="*/ 1537430 w 2094642"/>
                <a:gd name="connsiteY20" fmla="*/ 781192 h 1447943"/>
                <a:gd name="connsiteX21" fmla="*/ 1465992 w 2094642"/>
                <a:gd name="connsiteY21" fmla="*/ 778810 h 1447943"/>
                <a:gd name="connsiteX22" fmla="*/ 1454086 w 2094642"/>
                <a:gd name="connsiteY22" fmla="*/ 776429 h 1447943"/>
                <a:gd name="connsiteX23" fmla="*/ 1437417 w 2094642"/>
                <a:gd name="connsiteY23" fmla="*/ 774048 h 1447943"/>
                <a:gd name="connsiteX24" fmla="*/ 1396936 w 2094642"/>
                <a:gd name="connsiteY24" fmla="*/ 766904 h 1447943"/>
                <a:gd name="connsiteX25" fmla="*/ 1382648 w 2094642"/>
                <a:gd name="connsiteY25" fmla="*/ 771667 h 1447943"/>
                <a:gd name="connsiteX26" fmla="*/ 1380267 w 2094642"/>
                <a:gd name="connsiteY26" fmla="*/ 845485 h 1447943"/>
                <a:gd name="connsiteX27" fmla="*/ 1377886 w 2094642"/>
                <a:gd name="connsiteY27" fmla="*/ 893110 h 1447943"/>
                <a:gd name="connsiteX28" fmla="*/ 1373123 w 2094642"/>
                <a:gd name="connsiteY28" fmla="*/ 916923 h 1447943"/>
                <a:gd name="connsiteX29" fmla="*/ 1368361 w 2094642"/>
                <a:gd name="connsiteY29" fmla="*/ 940735 h 1447943"/>
                <a:gd name="connsiteX30" fmla="*/ 1365980 w 2094642"/>
                <a:gd name="connsiteY30" fmla="*/ 1033604 h 1447943"/>
                <a:gd name="connsiteX31" fmla="*/ 1363598 w 2094642"/>
                <a:gd name="connsiteY31" fmla="*/ 1045510 h 1447943"/>
                <a:gd name="connsiteX32" fmla="*/ 1368361 w 2094642"/>
                <a:gd name="connsiteY32" fmla="*/ 1150285 h 1447943"/>
                <a:gd name="connsiteX33" fmla="*/ 1370742 w 2094642"/>
                <a:gd name="connsiteY33" fmla="*/ 1186004 h 1447943"/>
                <a:gd name="connsiteX34" fmla="*/ 1375505 w 2094642"/>
                <a:gd name="connsiteY34" fmla="*/ 1200292 h 1447943"/>
                <a:gd name="connsiteX35" fmla="*/ 1377886 w 2094642"/>
                <a:gd name="connsiteY35" fmla="*/ 1209817 h 1447943"/>
                <a:gd name="connsiteX36" fmla="*/ 1380267 w 2094642"/>
                <a:gd name="connsiteY36" fmla="*/ 1233629 h 1447943"/>
                <a:gd name="connsiteX37" fmla="*/ 1382648 w 2094642"/>
                <a:gd name="connsiteY37" fmla="*/ 1243154 h 1447943"/>
                <a:gd name="connsiteX38" fmla="*/ 1387411 w 2094642"/>
                <a:gd name="connsiteY38" fmla="*/ 1262204 h 1447943"/>
                <a:gd name="connsiteX39" fmla="*/ 1394555 w 2094642"/>
                <a:gd name="connsiteY39" fmla="*/ 1278873 h 1447943"/>
                <a:gd name="connsiteX40" fmla="*/ 1396936 w 2094642"/>
                <a:gd name="connsiteY40" fmla="*/ 1297923 h 1447943"/>
                <a:gd name="connsiteX41" fmla="*/ 1399317 w 2094642"/>
                <a:gd name="connsiteY41" fmla="*/ 1307448 h 1447943"/>
                <a:gd name="connsiteX42" fmla="*/ 1401698 w 2094642"/>
                <a:gd name="connsiteY42" fmla="*/ 1390792 h 1447943"/>
                <a:gd name="connsiteX43" fmla="*/ 1404080 w 2094642"/>
                <a:gd name="connsiteY43" fmla="*/ 1400317 h 1447943"/>
                <a:gd name="connsiteX44" fmla="*/ 1406461 w 2094642"/>
                <a:gd name="connsiteY44" fmla="*/ 1412223 h 1447943"/>
                <a:gd name="connsiteX45" fmla="*/ 1404080 w 2094642"/>
                <a:gd name="connsiteY45" fmla="*/ 1445560 h 1447943"/>
                <a:gd name="connsiteX46" fmla="*/ 1396936 w 2094642"/>
                <a:gd name="connsiteY46" fmla="*/ 1447942 h 1447943"/>
                <a:gd name="connsiteX47" fmla="*/ 925448 w 2094642"/>
                <a:gd name="connsiteY47" fmla="*/ 1443179 h 1447943"/>
                <a:gd name="connsiteX48" fmla="*/ 870680 w 2094642"/>
                <a:gd name="connsiteY48" fmla="*/ 1440798 h 1447943"/>
                <a:gd name="connsiteX49" fmla="*/ 849248 w 2094642"/>
                <a:gd name="connsiteY49" fmla="*/ 1438417 h 1447943"/>
                <a:gd name="connsiteX50" fmla="*/ 780192 w 2094642"/>
                <a:gd name="connsiteY50" fmla="*/ 1431273 h 1447943"/>
                <a:gd name="connsiteX51" fmla="*/ 689705 w 2094642"/>
                <a:gd name="connsiteY51" fmla="*/ 1433654 h 1447943"/>
                <a:gd name="connsiteX52" fmla="*/ 684942 w 2094642"/>
                <a:gd name="connsiteY52" fmla="*/ 1424129 h 1447943"/>
                <a:gd name="connsiteX53" fmla="*/ 680180 w 2094642"/>
                <a:gd name="connsiteY53" fmla="*/ 1262204 h 1447943"/>
                <a:gd name="connsiteX54" fmla="*/ 677798 w 2094642"/>
                <a:gd name="connsiteY54" fmla="*/ 924067 h 1447943"/>
                <a:gd name="connsiteX55" fmla="*/ 670655 w 2094642"/>
                <a:gd name="connsiteY55" fmla="*/ 743092 h 1447943"/>
                <a:gd name="connsiteX56" fmla="*/ 1523 w 2094642"/>
                <a:gd name="connsiteY56" fmla="*/ 747854 h 1447943"/>
                <a:gd name="connsiteX57" fmla="*/ 6286 w 2094642"/>
                <a:gd name="connsiteY57" fmla="*/ 57292 h 1447943"/>
                <a:gd name="connsiteX0" fmla="*/ 6286 w 2248193"/>
                <a:gd name="connsiteY0" fmla="*/ 57292 h 1447943"/>
                <a:gd name="connsiteX1" fmla="*/ 2094642 w 2248193"/>
                <a:gd name="connsiteY1" fmla="*/ 59673 h 1447943"/>
                <a:gd name="connsiteX2" fmla="*/ 2089880 w 2248193"/>
                <a:gd name="connsiteY2" fmla="*/ 278748 h 1447943"/>
                <a:gd name="connsiteX3" fmla="*/ 2082736 w 2248193"/>
                <a:gd name="connsiteY3" fmla="*/ 400192 h 1447943"/>
                <a:gd name="connsiteX4" fmla="*/ 2080355 w 2248193"/>
                <a:gd name="connsiteY4" fmla="*/ 431148 h 1447943"/>
                <a:gd name="connsiteX5" fmla="*/ 2075592 w 2248193"/>
                <a:gd name="connsiteY5" fmla="*/ 514492 h 1447943"/>
                <a:gd name="connsiteX6" fmla="*/ 2073211 w 2248193"/>
                <a:gd name="connsiteY6" fmla="*/ 524017 h 1447943"/>
                <a:gd name="connsiteX7" fmla="*/ 2070830 w 2248193"/>
                <a:gd name="connsiteY7" fmla="*/ 540685 h 1447943"/>
                <a:gd name="connsiteX8" fmla="*/ 2073211 w 2248193"/>
                <a:gd name="connsiteY8" fmla="*/ 624029 h 1447943"/>
                <a:gd name="connsiteX9" fmla="*/ 2075592 w 2248193"/>
                <a:gd name="connsiteY9" fmla="*/ 635935 h 1447943"/>
                <a:gd name="connsiteX10" fmla="*/ 2077973 w 2248193"/>
                <a:gd name="connsiteY10" fmla="*/ 669273 h 1447943"/>
                <a:gd name="connsiteX11" fmla="*/ 2080355 w 2248193"/>
                <a:gd name="connsiteY11" fmla="*/ 678798 h 1447943"/>
                <a:gd name="connsiteX12" fmla="*/ 2082736 w 2248193"/>
                <a:gd name="connsiteY12" fmla="*/ 693085 h 1447943"/>
                <a:gd name="connsiteX13" fmla="*/ 2089880 w 2248193"/>
                <a:gd name="connsiteY13" fmla="*/ 719279 h 1447943"/>
                <a:gd name="connsiteX14" fmla="*/ 2092261 w 2248193"/>
                <a:gd name="connsiteY14" fmla="*/ 738329 h 1447943"/>
                <a:gd name="connsiteX15" fmla="*/ 1837467 w 2248193"/>
                <a:gd name="connsiteY15" fmla="*/ 766904 h 1447943"/>
                <a:gd name="connsiteX16" fmla="*/ 1732692 w 2248193"/>
                <a:gd name="connsiteY16" fmla="*/ 771667 h 1447943"/>
                <a:gd name="connsiteX17" fmla="*/ 1718405 w 2248193"/>
                <a:gd name="connsiteY17" fmla="*/ 776429 h 1447943"/>
                <a:gd name="connsiteX18" fmla="*/ 1606486 w 2248193"/>
                <a:gd name="connsiteY18" fmla="*/ 778810 h 1447943"/>
                <a:gd name="connsiteX19" fmla="*/ 1537430 w 2248193"/>
                <a:gd name="connsiteY19" fmla="*/ 781192 h 1447943"/>
                <a:gd name="connsiteX20" fmla="*/ 1465992 w 2248193"/>
                <a:gd name="connsiteY20" fmla="*/ 778810 h 1447943"/>
                <a:gd name="connsiteX21" fmla="*/ 1454086 w 2248193"/>
                <a:gd name="connsiteY21" fmla="*/ 776429 h 1447943"/>
                <a:gd name="connsiteX22" fmla="*/ 1437417 w 2248193"/>
                <a:gd name="connsiteY22" fmla="*/ 774048 h 1447943"/>
                <a:gd name="connsiteX23" fmla="*/ 1396936 w 2248193"/>
                <a:gd name="connsiteY23" fmla="*/ 766904 h 1447943"/>
                <a:gd name="connsiteX24" fmla="*/ 1382648 w 2248193"/>
                <a:gd name="connsiteY24" fmla="*/ 771667 h 1447943"/>
                <a:gd name="connsiteX25" fmla="*/ 1380267 w 2248193"/>
                <a:gd name="connsiteY25" fmla="*/ 845485 h 1447943"/>
                <a:gd name="connsiteX26" fmla="*/ 1377886 w 2248193"/>
                <a:gd name="connsiteY26" fmla="*/ 893110 h 1447943"/>
                <a:gd name="connsiteX27" fmla="*/ 1373123 w 2248193"/>
                <a:gd name="connsiteY27" fmla="*/ 916923 h 1447943"/>
                <a:gd name="connsiteX28" fmla="*/ 1368361 w 2248193"/>
                <a:gd name="connsiteY28" fmla="*/ 940735 h 1447943"/>
                <a:gd name="connsiteX29" fmla="*/ 1365980 w 2248193"/>
                <a:gd name="connsiteY29" fmla="*/ 1033604 h 1447943"/>
                <a:gd name="connsiteX30" fmla="*/ 1363598 w 2248193"/>
                <a:gd name="connsiteY30" fmla="*/ 1045510 h 1447943"/>
                <a:gd name="connsiteX31" fmla="*/ 1368361 w 2248193"/>
                <a:gd name="connsiteY31" fmla="*/ 1150285 h 1447943"/>
                <a:gd name="connsiteX32" fmla="*/ 1370742 w 2248193"/>
                <a:gd name="connsiteY32" fmla="*/ 1186004 h 1447943"/>
                <a:gd name="connsiteX33" fmla="*/ 1375505 w 2248193"/>
                <a:gd name="connsiteY33" fmla="*/ 1200292 h 1447943"/>
                <a:gd name="connsiteX34" fmla="*/ 1377886 w 2248193"/>
                <a:gd name="connsiteY34" fmla="*/ 1209817 h 1447943"/>
                <a:gd name="connsiteX35" fmla="*/ 1380267 w 2248193"/>
                <a:gd name="connsiteY35" fmla="*/ 1233629 h 1447943"/>
                <a:gd name="connsiteX36" fmla="*/ 1382648 w 2248193"/>
                <a:gd name="connsiteY36" fmla="*/ 1243154 h 1447943"/>
                <a:gd name="connsiteX37" fmla="*/ 1387411 w 2248193"/>
                <a:gd name="connsiteY37" fmla="*/ 1262204 h 1447943"/>
                <a:gd name="connsiteX38" fmla="*/ 1394555 w 2248193"/>
                <a:gd name="connsiteY38" fmla="*/ 1278873 h 1447943"/>
                <a:gd name="connsiteX39" fmla="*/ 1396936 w 2248193"/>
                <a:gd name="connsiteY39" fmla="*/ 1297923 h 1447943"/>
                <a:gd name="connsiteX40" fmla="*/ 1399317 w 2248193"/>
                <a:gd name="connsiteY40" fmla="*/ 1307448 h 1447943"/>
                <a:gd name="connsiteX41" fmla="*/ 1401698 w 2248193"/>
                <a:gd name="connsiteY41" fmla="*/ 1390792 h 1447943"/>
                <a:gd name="connsiteX42" fmla="*/ 1404080 w 2248193"/>
                <a:gd name="connsiteY42" fmla="*/ 1400317 h 1447943"/>
                <a:gd name="connsiteX43" fmla="*/ 1406461 w 2248193"/>
                <a:gd name="connsiteY43" fmla="*/ 1412223 h 1447943"/>
                <a:gd name="connsiteX44" fmla="*/ 1404080 w 2248193"/>
                <a:gd name="connsiteY44" fmla="*/ 1445560 h 1447943"/>
                <a:gd name="connsiteX45" fmla="*/ 1396936 w 2248193"/>
                <a:gd name="connsiteY45" fmla="*/ 1447942 h 1447943"/>
                <a:gd name="connsiteX46" fmla="*/ 925448 w 2248193"/>
                <a:gd name="connsiteY46" fmla="*/ 1443179 h 1447943"/>
                <a:gd name="connsiteX47" fmla="*/ 870680 w 2248193"/>
                <a:gd name="connsiteY47" fmla="*/ 1440798 h 1447943"/>
                <a:gd name="connsiteX48" fmla="*/ 849248 w 2248193"/>
                <a:gd name="connsiteY48" fmla="*/ 1438417 h 1447943"/>
                <a:gd name="connsiteX49" fmla="*/ 780192 w 2248193"/>
                <a:gd name="connsiteY49" fmla="*/ 1431273 h 1447943"/>
                <a:gd name="connsiteX50" fmla="*/ 689705 w 2248193"/>
                <a:gd name="connsiteY50" fmla="*/ 1433654 h 1447943"/>
                <a:gd name="connsiteX51" fmla="*/ 684942 w 2248193"/>
                <a:gd name="connsiteY51" fmla="*/ 1424129 h 1447943"/>
                <a:gd name="connsiteX52" fmla="*/ 680180 w 2248193"/>
                <a:gd name="connsiteY52" fmla="*/ 1262204 h 1447943"/>
                <a:gd name="connsiteX53" fmla="*/ 677798 w 2248193"/>
                <a:gd name="connsiteY53" fmla="*/ 924067 h 1447943"/>
                <a:gd name="connsiteX54" fmla="*/ 670655 w 2248193"/>
                <a:gd name="connsiteY54" fmla="*/ 743092 h 1447943"/>
                <a:gd name="connsiteX55" fmla="*/ 1523 w 2248193"/>
                <a:gd name="connsiteY55" fmla="*/ 747854 h 1447943"/>
                <a:gd name="connsiteX56" fmla="*/ 6286 w 2248193"/>
                <a:gd name="connsiteY56" fmla="*/ 57292 h 1447943"/>
                <a:gd name="connsiteX0" fmla="*/ 6286 w 2245938"/>
                <a:gd name="connsiteY0" fmla="*/ 57292 h 1447943"/>
                <a:gd name="connsiteX1" fmla="*/ 2094642 w 2245938"/>
                <a:gd name="connsiteY1" fmla="*/ 59673 h 1447943"/>
                <a:gd name="connsiteX2" fmla="*/ 2082736 w 2245938"/>
                <a:gd name="connsiteY2" fmla="*/ 400192 h 1447943"/>
                <a:gd name="connsiteX3" fmla="*/ 2080355 w 2245938"/>
                <a:gd name="connsiteY3" fmla="*/ 431148 h 1447943"/>
                <a:gd name="connsiteX4" fmla="*/ 2075592 w 2245938"/>
                <a:gd name="connsiteY4" fmla="*/ 514492 h 1447943"/>
                <a:gd name="connsiteX5" fmla="*/ 2073211 w 2245938"/>
                <a:gd name="connsiteY5" fmla="*/ 524017 h 1447943"/>
                <a:gd name="connsiteX6" fmla="*/ 2070830 w 2245938"/>
                <a:gd name="connsiteY6" fmla="*/ 540685 h 1447943"/>
                <a:gd name="connsiteX7" fmla="*/ 2073211 w 2245938"/>
                <a:gd name="connsiteY7" fmla="*/ 624029 h 1447943"/>
                <a:gd name="connsiteX8" fmla="*/ 2075592 w 2245938"/>
                <a:gd name="connsiteY8" fmla="*/ 635935 h 1447943"/>
                <a:gd name="connsiteX9" fmla="*/ 2077973 w 2245938"/>
                <a:gd name="connsiteY9" fmla="*/ 669273 h 1447943"/>
                <a:gd name="connsiteX10" fmla="*/ 2080355 w 2245938"/>
                <a:gd name="connsiteY10" fmla="*/ 678798 h 1447943"/>
                <a:gd name="connsiteX11" fmla="*/ 2082736 w 2245938"/>
                <a:gd name="connsiteY11" fmla="*/ 693085 h 1447943"/>
                <a:gd name="connsiteX12" fmla="*/ 2089880 w 2245938"/>
                <a:gd name="connsiteY12" fmla="*/ 719279 h 1447943"/>
                <a:gd name="connsiteX13" fmla="*/ 2092261 w 2245938"/>
                <a:gd name="connsiteY13" fmla="*/ 738329 h 1447943"/>
                <a:gd name="connsiteX14" fmla="*/ 1837467 w 2245938"/>
                <a:gd name="connsiteY14" fmla="*/ 766904 h 1447943"/>
                <a:gd name="connsiteX15" fmla="*/ 1732692 w 2245938"/>
                <a:gd name="connsiteY15" fmla="*/ 771667 h 1447943"/>
                <a:gd name="connsiteX16" fmla="*/ 1718405 w 2245938"/>
                <a:gd name="connsiteY16" fmla="*/ 776429 h 1447943"/>
                <a:gd name="connsiteX17" fmla="*/ 1606486 w 2245938"/>
                <a:gd name="connsiteY17" fmla="*/ 778810 h 1447943"/>
                <a:gd name="connsiteX18" fmla="*/ 1537430 w 2245938"/>
                <a:gd name="connsiteY18" fmla="*/ 781192 h 1447943"/>
                <a:gd name="connsiteX19" fmla="*/ 1465992 w 2245938"/>
                <a:gd name="connsiteY19" fmla="*/ 778810 h 1447943"/>
                <a:gd name="connsiteX20" fmla="*/ 1454086 w 2245938"/>
                <a:gd name="connsiteY20" fmla="*/ 776429 h 1447943"/>
                <a:gd name="connsiteX21" fmla="*/ 1437417 w 2245938"/>
                <a:gd name="connsiteY21" fmla="*/ 774048 h 1447943"/>
                <a:gd name="connsiteX22" fmla="*/ 1396936 w 2245938"/>
                <a:gd name="connsiteY22" fmla="*/ 766904 h 1447943"/>
                <a:gd name="connsiteX23" fmla="*/ 1382648 w 2245938"/>
                <a:gd name="connsiteY23" fmla="*/ 771667 h 1447943"/>
                <a:gd name="connsiteX24" fmla="*/ 1380267 w 2245938"/>
                <a:gd name="connsiteY24" fmla="*/ 845485 h 1447943"/>
                <a:gd name="connsiteX25" fmla="*/ 1377886 w 2245938"/>
                <a:gd name="connsiteY25" fmla="*/ 893110 h 1447943"/>
                <a:gd name="connsiteX26" fmla="*/ 1373123 w 2245938"/>
                <a:gd name="connsiteY26" fmla="*/ 916923 h 1447943"/>
                <a:gd name="connsiteX27" fmla="*/ 1368361 w 2245938"/>
                <a:gd name="connsiteY27" fmla="*/ 940735 h 1447943"/>
                <a:gd name="connsiteX28" fmla="*/ 1365980 w 2245938"/>
                <a:gd name="connsiteY28" fmla="*/ 1033604 h 1447943"/>
                <a:gd name="connsiteX29" fmla="*/ 1363598 w 2245938"/>
                <a:gd name="connsiteY29" fmla="*/ 1045510 h 1447943"/>
                <a:gd name="connsiteX30" fmla="*/ 1368361 w 2245938"/>
                <a:gd name="connsiteY30" fmla="*/ 1150285 h 1447943"/>
                <a:gd name="connsiteX31" fmla="*/ 1370742 w 2245938"/>
                <a:gd name="connsiteY31" fmla="*/ 1186004 h 1447943"/>
                <a:gd name="connsiteX32" fmla="*/ 1375505 w 2245938"/>
                <a:gd name="connsiteY32" fmla="*/ 1200292 h 1447943"/>
                <a:gd name="connsiteX33" fmla="*/ 1377886 w 2245938"/>
                <a:gd name="connsiteY33" fmla="*/ 1209817 h 1447943"/>
                <a:gd name="connsiteX34" fmla="*/ 1380267 w 2245938"/>
                <a:gd name="connsiteY34" fmla="*/ 1233629 h 1447943"/>
                <a:gd name="connsiteX35" fmla="*/ 1382648 w 2245938"/>
                <a:gd name="connsiteY35" fmla="*/ 1243154 h 1447943"/>
                <a:gd name="connsiteX36" fmla="*/ 1387411 w 2245938"/>
                <a:gd name="connsiteY36" fmla="*/ 1262204 h 1447943"/>
                <a:gd name="connsiteX37" fmla="*/ 1394555 w 2245938"/>
                <a:gd name="connsiteY37" fmla="*/ 1278873 h 1447943"/>
                <a:gd name="connsiteX38" fmla="*/ 1396936 w 2245938"/>
                <a:gd name="connsiteY38" fmla="*/ 1297923 h 1447943"/>
                <a:gd name="connsiteX39" fmla="*/ 1399317 w 2245938"/>
                <a:gd name="connsiteY39" fmla="*/ 1307448 h 1447943"/>
                <a:gd name="connsiteX40" fmla="*/ 1401698 w 2245938"/>
                <a:gd name="connsiteY40" fmla="*/ 1390792 h 1447943"/>
                <a:gd name="connsiteX41" fmla="*/ 1404080 w 2245938"/>
                <a:gd name="connsiteY41" fmla="*/ 1400317 h 1447943"/>
                <a:gd name="connsiteX42" fmla="*/ 1406461 w 2245938"/>
                <a:gd name="connsiteY42" fmla="*/ 1412223 h 1447943"/>
                <a:gd name="connsiteX43" fmla="*/ 1404080 w 2245938"/>
                <a:gd name="connsiteY43" fmla="*/ 1445560 h 1447943"/>
                <a:gd name="connsiteX44" fmla="*/ 1396936 w 2245938"/>
                <a:gd name="connsiteY44" fmla="*/ 1447942 h 1447943"/>
                <a:gd name="connsiteX45" fmla="*/ 925448 w 2245938"/>
                <a:gd name="connsiteY45" fmla="*/ 1443179 h 1447943"/>
                <a:gd name="connsiteX46" fmla="*/ 870680 w 2245938"/>
                <a:gd name="connsiteY46" fmla="*/ 1440798 h 1447943"/>
                <a:gd name="connsiteX47" fmla="*/ 849248 w 2245938"/>
                <a:gd name="connsiteY47" fmla="*/ 1438417 h 1447943"/>
                <a:gd name="connsiteX48" fmla="*/ 780192 w 2245938"/>
                <a:gd name="connsiteY48" fmla="*/ 1431273 h 1447943"/>
                <a:gd name="connsiteX49" fmla="*/ 689705 w 2245938"/>
                <a:gd name="connsiteY49" fmla="*/ 1433654 h 1447943"/>
                <a:gd name="connsiteX50" fmla="*/ 684942 w 2245938"/>
                <a:gd name="connsiteY50" fmla="*/ 1424129 h 1447943"/>
                <a:gd name="connsiteX51" fmla="*/ 680180 w 2245938"/>
                <a:gd name="connsiteY51" fmla="*/ 1262204 h 1447943"/>
                <a:gd name="connsiteX52" fmla="*/ 677798 w 2245938"/>
                <a:gd name="connsiteY52" fmla="*/ 924067 h 1447943"/>
                <a:gd name="connsiteX53" fmla="*/ 670655 w 2245938"/>
                <a:gd name="connsiteY53" fmla="*/ 743092 h 1447943"/>
                <a:gd name="connsiteX54" fmla="*/ 1523 w 2245938"/>
                <a:gd name="connsiteY54" fmla="*/ 747854 h 1447943"/>
                <a:gd name="connsiteX55" fmla="*/ 6286 w 2245938"/>
                <a:gd name="connsiteY55" fmla="*/ 57292 h 1447943"/>
                <a:gd name="connsiteX0" fmla="*/ 6286 w 2245337"/>
                <a:gd name="connsiteY0" fmla="*/ 57292 h 1447943"/>
                <a:gd name="connsiteX1" fmla="*/ 2094642 w 2245337"/>
                <a:gd name="connsiteY1" fmla="*/ 59673 h 1447943"/>
                <a:gd name="connsiteX2" fmla="*/ 2080355 w 2245337"/>
                <a:gd name="connsiteY2" fmla="*/ 431148 h 1447943"/>
                <a:gd name="connsiteX3" fmla="*/ 2075592 w 2245337"/>
                <a:gd name="connsiteY3" fmla="*/ 514492 h 1447943"/>
                <a:gd name="connsiteX4" fmla="*/ 2073211 w 2245337"/>
                <a:gd name="connsiteY4" fmla="*/ 524017 h 1447943"/>
                <a:gd name="connsiteX5" fmla="*/ 2070830 w 2245337"/>
                <a:gd name="connsiteY5" fmla="*/ 540685 h 1447943"/>
                <a:gd name="connsiteX6" fmla="*/ 2073211 w 2245337"/>
                <a:gd name="connsiteY6" fmla="*/ 624029 h 1447943"/>
                <a:gd name="connsiteX7" fmla="*/ 2075592 w 2245337"/>
                <a:gd name="connsiteY7" fmla="*/ 635935 h 1447943"/>
                <a:gd name="connsiteX8" fmla="*/ 2077973 w 2245337"/>
                <a:gd name="connsiteY8" fmla="*/ 669273 h 1447943"/>
                <a:gd name="connsiteX9" fmla="*/ 2080355 w 2245337"/>
                <a:gd name="connsiteY9" fmla="*/ 678798 h 1447943"/>
                <a:gd name="connsiteX10" fmla="*/ 2082736 w 2245337"/>
                <a:gd name="connsiteY10" fmla="*/ 693085 h 1447943"/>
                <a:gd name="connsiteX11" fmla="*/ 2089880 w 2245337"/>
                <a:gd name="connsiteY11" fmla="*/ 719279 h 1447943"/>
                <a:gd name="connsiteX12" fmla="*/ 2092261 w 2245337"/>
                <a:gd name="connsiteY12" fmla="*/ 738329 h 1447943"/>
                <a:gd name="connsiteX13" fmla="*/ 1837467 w 2245337"/>
                <a:gd name="connsiteY13" fmla="*/ 766904 h 1447943"/>
                <a:gd name="connsiteX14" fmla="*/ 1732692 w 2245337"/>
                <a:gd name="connsiteY14" fmla="*/ 771667 h 1447943"/>
                <a:gd name="connsiteX15" fmla="*/ 1718405 w 2245337"/>
                <a:gd name="connsiteY15" fmla="*/ 776429 h 1447943"/>
                <a:gd name="connsiteX16" fmla="*/ 1606486 w 2245337"/>
                <a:gd name="connsiteY16" fmla="*/ 778810 h 1447943"/>
                <a:gd name="connsiteX17" fmla="*/ 1537430 w 2245337"/>
                <a:gd name="connsiteY17" fmla="*/ 781192 h 1447943"/>
                <a:gd name="connsiteX18" fmla="*/ 1465992 w 2245337"/>
                <a:gd name="connsiteY18" fmla="*/ 778810 h 1447943"/>
                <a:gd name="connsiteX19" fmla="*/ 1454086 w 2245337"/>
                <a:gd name="connsiteY19" fmla="*/ 776429 h 1447943"/>
                <a:gd name="connsiteX20" fmla="*/ 1437417 w 2245337"/>
                <a:gd name="connsiteY20" fmla="*/ 774048 h 1447943"/>
                <a:gd name="connsiteX21" fmla="*/ 1396936 w 2245337"/>
                <a:gd name="connsiteY21" fmla="*/ 766904 h 1447943"/>
                <a:gd name="connsiteX22" fmla="*/ 1382648 w 2245337"/>
                <a:gd name="connsiteY22" fmla="*/ 771667 h 1447943"/>
                <a:gd name="connsiteX23" fmla="*/ 1380267 w 2245337"/>
                <a:gd name="connsiteY23" fmla="*/ 845485 h 1447943"/>
                <a:gd name="connsiteX24" fmla="*/ 1377886 w 2245337"/>
                <a:gd name="connsiteY24" fmla="*/ 893110 h 1447943"/>
                <a:gd name="connsiteX25" fmla="*/ 1373123 w 2245337"/>
                <a:gd name="connsiteY25" fmla="*/ 916923 h 1447943"/>
                <a:gd name="connsiteX26" fmla="*/ 1368361 w 2245337"/>
                <a:gd name="connsiteY26" fmla="*/ 940735 h 1447943"/>
                <a:gd name="connsiteX27" fmla="*/ 1365980 w 2245337"/>
                <a:gd name="connsiteY27" fmla="*/ 1033604 h 1447943"/>
                <a:gd name="connsiteX28" fmla="*/ 1363598 w 2245337"/>
                <a:gd name="connsiteY28" fmla="*/ 1045510 h 1447943"/>
                <a:gd name="connsiteX29" fmla="*/ 1368361 w 2245337"/>
                <a:gd name="connsiteY29" fmla="*/ 1150285 h 1447943"/>
                <a:gd name="connsiteX30" fmla="*/ 1370742 w 2245337"/>
                <a:gd name="connsiteY30" fmla="*/ 1186004 h 1447943"/>
                <a:gd name="connsiteX31" fmla="*/ 1375505 w 2245337"/>
                <a:gd name="connsiteY31" fmla="*/ 1200292 h 1447943"/>
                <a:gd name="connsiteX32" fmla="*/ 1377886 w 2245337"/>
                <a:gd name="connsiteY32" fmla="*/ 1209817 h 1447943"/>
                <a:gd name="connsiteX33" fmla="*/ 1380267 w 2245337"/>
                <a:gd name="connsiteY33" fmla="*/ 1233629 h 1447943"/>
                <a:gd name="connsiteX34" fmla="*/ 1382648 w 2245337"/>
                <a:gd name="connsiteY34" fmla="*/ 1243154 h 1447943"/>
                <a:gd name="connsiteX35" fmla="*/ 1387411 w 2245337"/>
                <a:gd name="connsiteY35" fmla="*/ 1262204 h 1447943"/>
                <a:gd name="connsiteX36" fmla="*/ 1394555 w 2245337"/>
                <a:gd name="connsiteY36" fmla="*/ 1278873 h 1447943"/>
                <a:gd name="connsiteX37" fmla="*/ 1396936 w 2245337"/>
                <a:gd name="connsiteY37" fmla="*/ 1297923 h 1447943"/>
                <a:gd name="connsiteX38" fmla="*/ 1399317 w 2245337"/>
                <a:gd name="connsiteY38" fmla="*/ 1307448 h 1447943"/>
                <a:gd name="connsiteX39" fmla="*/ 1401698 w 2245337"/>
                <a:gd name="connsiteY39" fmla="*/ 1390792 h 1447943"/>
                <a:gd name="connsiteX40" fmla="*/ 1404080 w 2245337"/>
                <a:gd name="connsiteY40" fmla="*/ 1400317 h 1447943"/>
                <a:gd name="connsiteX41" fmla="*/ 1406461 w 2245337"/>
                <a:gd name="connsiteY41" fmla="*/ 1412223 h 1447943"/>
                <a:gd name="connsiteX42" fmla="*/ 1404080 w 2245337"/>
                <a:gd name="connsiteY42" fmla="*/ 1445560 h 1447943"/>
                <a:gd name="connsiteX43" fmla="*/ 1396936 w 2245337"/>
                <a:gd name="connsiteY43" fmla="*/ 1447942 h 1447943"/>
                <a:gd name="connsiteX44" fmla="*/ 925448 w 2245337"/>
                <a:gd name="connsiteY44" fmla="*/ 1443179 h 1447943"/>
                <a:gd name="connsiteX45" fmla="*/ 870680 w 2245337"/>
                <a:gd name="connsiteY45" fmla="*/ 1440798 h 1447943"/>
                <a:gd name="connsiteX46" fmla="*/ 849248 w 2245337"/>
                <a:gd name="connsiteY46" fmla="*/ 1438417 h 1447943"/>
                <a:gd name="connsiteX47" fmla="*/ 780192 w 2245337"/>
                <a:gd name="connsiteY47" fmla="*/ 1431273 h 1447943"/>
                <a:gd name="connsiteX48" fmla="*/ 689705 w 2245337"/>
                <a:gd name="connsiteY48" fmla="*/ 1433654 h 1447943"/>
                <a:gd name="connsiteX49" fmla="*/ 684942 w 2245337"/>
                <a:gd name="connsiteY49" fmla="*/ 1424129 h 1447943"/>
                <a:gd name="connsiteX50" fmla="*/ 680180 w 2245337"/>
                <a:gd name="connsiteY50" fmla="*/ 1262204 h 1447943"/>
                <a:gd name="connsiteX51" fmla="*/ 677798 w 2245337"/>
                <a:gd name="connsiteY51" fmla="*/ 924067 h 1447943"/>
                <a:gd name="connsiteX52" fmla="*/ 670655 w 2245337"/>
                <a:gd name="connsiteY52" fmla="*/ 743092 h 1447943"/>
                <a:gd name="connsiteX53" fmla="*/ 1523 w 2245337"/>
                <a:gd name="connsiteY53" fmla="*/ 747854 h 1447943"/>
                <a:gd name="connsiteX54" fmla="*/ 6286 w 2245337"/>
                <a:gd name="connsiteY54" fmla="*/ 57292 h 1447943"/>
                <a:gd name="connsiteX0" fmla="*/ 6286 w 2243890"/>
                <a:gd name="connsiteY0" fmla="*/ 57292 h 1447943"/>
                <a:gd name="connsiteX1" fmla="*/ 2094642 w 2243890"/>
                <a:gd name="connsiteY1" fmla="*/ 59673 h 1447943"/>
                <a:gd name="connsiteX2" fmla="*/ 2075592 w 2243890"/>
                <a:gd name="connsiteY2" fmla="*/ 514492 h 1447943"/>
                <a:gd name="connsiteX3" fmla="*/ 2073211 w 2243890"/>
                <a:gd name="connsiteY3" fmla="*/ 524017 h 1447943"/>
                <a:gd name="connsiteX4" fmla="*/ 2070830 w 2243890"/>
                <a:gd name="connsiteY4" fmla="*/ 540685 h 1447943"/>
                <a:gd name="connsiteX5" fmla="*/ 2073211 w 2243890"/>
                <a:gd name="connsiteY5" fmla="*/ 624029 h 1447943"/>
                <a:gd name="connsiteX6" fmla="*/ 2075592 w 2243890"/>
                <a:gd name="connsiteY6" fmla="*/ 635935 h 1447943"/>
                <a:gd name="connsiteX7" fmla="*/ 2077973 w 2243890"/>
                <a:gd name="connsiteY7" fmla="*/ 669273 h 1447943"/>
                <a:gd name="connsiteX8" fmla="*/ 2080355 w 2243890"/>
                <a:gd name="connsiteY8" fmla="*/ 678798 h 1447943"/>
                <a:gd name="connsiteX9" fmla="*/ 2082736 w 2243890"/>
                <a:gd name="connsiteY9" fmla="*/ 693085 h 1447943"/>
                <a:gd name="connsiteX10" fmla="*/ 2089880 w 2243890"/>
                <a:gd name="connsiteY10" fmla="*/ 719279 h 1447943"/>
                <a:gd name="connsiteX11" fmla="*/ 2092261 w 2243890"/>
                <a:gd name="connsiteY11" fmla="*/ 738329 h 1447943"/>
                <a:gd name="connsiteX12" fmla="*/ 1837467 w 2243890"/>
                <a:gd name="connsiteY12" fmla="*/ 766904 h 1447943"/>
                <a:gd name="connsiteX13" fmla="*/ 1732692 w 2243890"/>
                <a:gd name="connsiteY13" fmla="*/ 771667 h 1447943"/>
                <a:gd name="connsiteX14" fmla="*/ 1718405 w 2243890"/>
                <a:gd name="connsiteY14" fmla="*/ 776429 h 1447943"/>
                <a:gd name="connsiteX15" fmla="*/ 1606486 w 2243890"/>
                <a:gd name="connsiteY15" fmla="*/ 778810 h 1447943"/>
                <a:gd name="connsiteX16" fmla="*/ 1537430 w 2243890"/>
                <a:gd name="connsiteY16" fmla="*/ 781192 h 1447943"/>
                <a:gd name="connsiteX17" fmla="*/ 1465992 w 2243890"/>
                <a:gd name="connsiteY17" fmla="*/ 778810 h 1447943"/>
                <a:gd name="connsiteX18" fmla="*/ 1454086 w 2243890"/>
                <a:gd name="connsiteY18" fmla="*/ 776429 h 1447943"/>
                <a:gd name="connsiteX19" fmla="*/ 1437417 w 2243890"/>
                <a:gd name="connsiteY19" fmla="*/ 774048 h 1447943"/>
                <a:gd name="connsiteX20" fmla="*/ 1396936 w 2243890"/>
                <a:gd name="connsiteY20" fmla="*/ 766904 h 1447943"/>
                <a:gd name="connsiteX21" fmla="*/ 1382648 w 2243890"/>
                <a:gd name="connsiteY21" fmla="*/ 771667 h 1447943"/>
                <a:gd name="connsiteX22" fmla="*/ 1380267 w 2243890"/>
                <a:gd name="connsiteY22" fmla="*/ 845485 h 1447943"/>
                <a:gd name="connsiteX23" fmla="*/ 1377886 w 2243890"/>
                <a:gd name="connsiteY23" fmla="*/ 893110 h 1447943"/>
                <a:gd name="connsiteX24" fmla="*/ 1373123 w 2243890"/>
                <a:gd name="connsiteY24" fmla="*/ 916923 h 1447943"/>
                <a:gd name="connsiteX25" fmla="*/ 1368361 w 2243890"/>
                <a:gd name="connsiteY25" fmla="*/ 940735 h 1447943"/>
                <a:gd name="connsiteX26" fmla="*/ 1365980 w 2243890"/>
                <a:gd name="connsiteY26" fmla="*/ 1033604 h 1447943"/>
                <a:gd name="connsiteX27" fmla="*/ 1363598 w 2243890"/>
                <a:gd name="connsiteY27" fmla="*/ 1045510 h 1447943"/>
                <a:gd name="connsiteX28" fmla="*/ 1368361 w 2243890"/>
                <a:gd name="connsiteY28" fmla="*/ 1150285 h 1447943"/>
                <a:gd name="connsiteX29" fmla="*/ 1370742 w 2243890"/>
                <a:gd name="connsiteY29" fmla="*/ 1186004 h 1447943"/>
                <a:gd name="connsiteX30" fmla="*/ 1375505 w 2243890"/>
                <a:gd name="connsiteY30" fmla="*/ 1200292 h 1447943"/>
                <a:gd name="connsiteX31" fmla="*/ 1377886 w 2243890"/>
                <a:gd name="connsiteY31" fmla="*/ 1209817 h 1447943"/>
                <a:gd name="connsiteX32" fmla="*/ 1380267 w 2243890"/>
                <a:gd name="connsiteY32" fmla="*/ 1233629 h 1447943"/>
                <a:gd name="connsiteX33" fmla="*/ 1382648 w 2243890"/>
                <a:gd name="connsiteY33" fmla="*/ 1243154 h 1447943"/>
                <a:gd name="connsiteX34" fmla="*/ 1387411 w 2243890"/>
                <a:gd name="connsiteY34" fmla="*/ 1262204 h 1447943"/>
                <a:gd name="connsiteX35" fmla="*/ 1394555 w 2243890"/>
                <a:gd name="connsiteY35" fmla="*/ 1278873 h 1447943"/>
                <a:gd name="connsiteX36" fmla="*/ 1396936 w 2243890"/>
                <a:gd name="connsiteY36" fmla="*/ 1297923 h 1447943"/>
                <a:gd name="connsiteX37" fmla="*/ 1399317 w 2243890"/>
                <a:gd name="connsiteY37" fmla="*/ 1307448 h 1447943"/>
                <a:gd name="connsiteX38" fmla="*/ 1401698 w 2243890"/>
                <a:gd name="connsiteY38" fmla="*/ 1390792 h 1447943"/>
                <a:gd name="connsiteX39" fmla="*/ 1404080 w 2243890"/>
                <a:gd name="connsiteY39" fmla="*/ 1400317 h 1447943"/>
                <a:gd name="connsiteX40" fmla="*/ 1406461 w 2243890"/>
                <a:gd name="connsiteY40" fmla="*/ 1412223 h 1447943"/>
                <a:gd name="connsiteX41" fmla="*/ 1404080 w 2243890"/>
                <a:gd name="connsiteY41" fmla="*/ 1445560 h 1447943"/>
                <a:gd name="connsiteX42" fmla="*/ 1396936 w 2243890"/>
                <a:gd name="connsiteY42" fmla="*/ 1447942 h 1447943"/>
                <a:gd name="connsiteX43" fmla="*/ 925448 w 2243890"/>
                <a:gd name="connsiteY43" fmla="*/ 1443179 h 1447943"/>
                <a:gd name="connsiteX44" fmla="*/ 870680 w 2243890"/>
                <a:gd name="connsiteY44" fmla="*/ 1440798 h 1447943"/>
                <a:gd name="connsiteX45" fmla="*/ 849248 w 2243890"/>
                <a:gd name="connsiteY45" fmla="*/ 1438417 h 1447943"/>
                <a:gd name="connsiteX46" fmla="*/ 780192 w 2243890"/>
                <a:gd name="connsiteY46" fmla="*/ 1431273 h 1447943"/>
                <a:gd name="connsiteX47" fmla="*/ 689705 w 2243890"/>
                <a:gd name="connsiteY47" fmla="*/ 1433654 h 1447943"/>
                <a:gd name="connsiteX48" fmla="*/ 684942 w 2243890"/>
                <a:gd name="connsiteY48" fmla="*/ 1424129 h 1447943"/>
                <a:gd name="connsiteX49" fmla="*/ 680180 w 2243890"/>
                <a:gd name="connsiteY49" fmla="*/ 1262204 h 1447943"/>
                <a:gd name="connsiteX50" fmla="*/ 677798 w 2243890"/>
                <a:gd name="connsiteY50" fmla="*/ 924067 h 1447943"/>
                <a:gd name="connsiteX51" fmla="*/ 670655 w 2243890"/>
                <a:gd name="connsiteY51" fmla="*/ 743092 h 1447943"/>
                <a:gd name="connsiteX52" fmla="*/ 1523 w 2243890"/>
                <a:gd name="connsiteY52" fmla="*/ 747854 h 1447943"/>
                <a:gd name="connsiteX53" fmla="*/ 6286 w 2243890"/>
                <a:gd name="connsiteY53" fmla="*/ 57292 h 1447943"/>
                <a:gd name="connsiteX0" fmla="*/ 6286 w 2243215"/>
                <a:gd name="connsiteY0" fmla="*/ 57292 h 1447943"/>
                <a:gd name="connsiteX1" fmla="*/ 2094642 w 2243215"/>
                <a:gd name="connsiteY1" fmla="*/ 59673 h 1447943"/>
                <a:gd name="connsiteX2" fmla="*/ 2073211 w 2243215"/>
                <a:gd name="connsiteY2" fmla="*/ 524017 h 1447943"/>
                <a:gd name="connsiteX3" fmla="*/ 2070830 w 2243215"/>
                <a:gd name="connsiteY3" fmla="*/ 540685 h 1447943"/>
                <a:gd name="connsiteX4" fmla="*/ 2073211 w 2243215"/>
                <a:gd name="connsiteY4" fmla="*/ 624029 h 1447943"/>
                <a:gd name="connsiteX5" fmla="*/ 2075592 w 2243215"/>
                <a:gd name="connsiteY5" fmla="*/ 635935 h 1447943"/>
                <a:gd name="connsiteX6" fmla="*/ 2077973 w 2243215"/>
                <a:gd name="connsiteY6" fmla="*/ 669273 h 1447943"/>
                <a:gd name="connsiteX7" fmla="*/ 2080355 w 2243215"/>
                <a:gd name="connsiteY7" fmla="*/ 678798 h 1447943"/>
                <a:gd name="connsiteX8" fmla="*/ 2082736 w 2243215"/>
                <a:gd name="connsiteY8" fmla="*/ 693085 h 1447943"/>
                <a:gd name="connsiteX9" fmla="*/ 2089880 w 2243215"/>
                <a:gd name="connsiteY9" fmla="*/ 719279 h 1447943"/>
                <a:gd name="connsiteX10" fmla="*/ 2092261 w 2243215"/>
                <a:gd name="connsiteY10" fmla="*/ 738329 h 1447943"/>
                <a:gd name="connsiteX11" fmla="*/ 1837467 w 2243215"/>
                <a:gd name="connsiteY11" fmla="*/ 766904 h 1447943"/>
                <a:gd name="connsiteX12" fmla="*/ 1732692 w 2243215"/>
                <a:gd name="connsiteY12" fmla="*/ 771667 h 1447943"/>
                <a:gd name="connsiteX13" fmla="*/ 1718405 w 2243215"/>
                <a:gd name="connsiteY13" fmla="*/ 776429 h 1447943"/>
                <a:gd name="connsiteX14" fmla="*/ 1606486 w 2243215"/>
                <a:gd name="connsiteY14" fmla="*/ 778810 h 1447943"/>
                <a:gd name="connsiteX15" fmla="*/ 1537430 w 2243215"/>
                <a:gd name="connsiteY15" fmla="*/ 781192 h 1447943"/>
                <a:gd name="connsiteX16" fmla="*/ 1465992 w 2243215"/>
                <a:gd name="connsiteY16" fmla="*/ 778810 h 1447943"/>
                <a:gd name="connsiteX17" fmla="*/ 1454086 w 2243215"/>
                <a:gd name="connsiteY17" fmla="*/ 776429 h 1447943"/>
                <a:gd name="connsiteX18" fmla="*/ 1437417 w 2243215"/>
                <a:gd name="connsiteY18" fmla="*/ 774048 h 1447943"/>
                <a:gd name="connsiteX19" fmla="*/ 1396936 w 2243215"/>
                <a:gd name="connsiteY19" fmla="*/ 766904 h 1447943"/>
                <a:gd name="connsiteX20" fmla="*/ 1382648 w 2243215"/>
                <a:gd name="connsiteY20" fmla="*/ 771667 h 1447943"/>
                <a:gd name="connsiteX21" fmla="*/ 1380267 w 2243215"/>
                <a:gd name="connsiteY21" fmla="*/ 845485 h 1447943"/>
                <a:gd name="connsiteX22" fmla="*/ 1377886 w 2243215"/>
                <a:gd name="connsiteY22" fmla="*/ 893110 h 1447943"/>
                <a:gd name="connsiteX23" fmla="*/ 1373123 w 2243215"/>
                <a:gd name="connsiteY23" fmla="*/ 916923 h 1447943"/>
                <a:gd name="connsiteX24" fmla="*/ 1368361 w 2243215"/>
                <a:gd name="connsiteY24" fmla="*/ 940735 h 1447943"/>
                <a:gd name="connsiteX25" fmla="*/ 1365980 w 2243215"/>
                <a:gd name="connsiteY25" fmla="*/ 1033604 h 1447943"/>
                <a:gd name="connsiteX26" fmla="*/ 1363598 w 2243215"/>
                <a:gd name="connsiteY26" fmla="*/ 1045510 h 1447943"/>
                <a:gd name="connsiteX27" fmla="*/ 1368361 w 2243215"/>
                <a:gd name="connsiteY27" fmla="*/ 1150285 h 1447943"/>
                <a:gd name="connsiteX28" fmla="*/ 1370742 w 2243215"/>
                <a:gd name="connsiteY28" fmla="*/ 1186004 h 1447943"/>
                <a:gd name="connsiteX29" fmla="*/ 1375505 w 2243215"/>
                <a:gd name="connsiteY29" fmla="*/ 1200292 h 1447943"/>
                <a:gd name="connsiteX30" fmla="*/ 1377886 w 2243215"/>
                <a:gd name="connsiteY30" fmla="*/ 1209817 h 1447943"/>
                <a:gd name="connsiteX31" fmla="*/ 1380267 w 2243215"/>
                <a:gd name="connsiteY31" fmla="*/ 1233629 h 1447943"/>
                <a:gd name="connsiteX32" fmla="*/ 1382648 w 2243215"/>
                <a:gd name="connsiteY32" fmla="*/ 1243154 h 1447943"/>
                <a:gd name="connsiteX33" fmla="*/ 1387411 w 2243215"/>
                <a:gd name="connsiteY33" fmla="*/ 1262204 h 1447943"/>
                <a:gd name="connsiteX34" fmla="*/ 1394555 w 2243215"/>
                <a:gd name="connsiteY34" fmla="*/ 1278873 h 1447943"/>
                <a:gd name="connsiteX35" fmla="*/ 1396936 w 2243215"/>
                <a:gd name="connsiteY35" fmla="*/ 1297923 h 1447943"/>
                <a:gd name="connsiteX36" fmla="*/ 1399317 w 2243215"/>
                <a:gd name="connsiteY36" fmla="*/ 1307448 h 1447943"/>
                <a:gd name="connsiteX37" fmla="*/ 1401698 w 2243215"/>
                <a:gd name="connsiteY37" fmla="*/ 1390792 h 1447943"/>
                <a:gd name="connsiteX38" fmla="*/ 1404080 w 2243215"/>
                <a:gd name="connsiteY38" fmla="*/ 1400317 h 1447943"/>
                <a:gd name="connsiteX39" fmla="*/ 1406461 w 2243215"/>
                <a:gd name="connsiteY39" fmla="*/ 1412223 h 1447943"/>
                <a:gd name="connsiteX40" fmla="*/ 1404080 w 2243215"/>
                <a:gd name="connsiteY40" fmla="*/ 1445560 h 1447943"/>
                <a:gd name="connsiteX41" fmla="*/ 1396936 w 2243215"/>
                <a:gd name="connsiteY41" fmla="*/ 1447942 h 1447943"/>
                <a:gd name="connsiteX42" fmla="*/ 925448 w 2243215"/>
                <a:gd name="connsiteY42" fmla="*/ 1443179 h 1447943"/>
                <a:gd name="connsiteX43" fmla="*/ 870680 w 2243215"/>
                <a:gd name="connsiteY43" fmla="*/ 1440798 h 1447943"/>
                <a:gd name="connsiteX44" fmla="*/ 849248 w 2243215"/>
                <a:gd name="connsiteY44" fmla="*/ 1438417 h 1447943"/>
                <a:gd name="connsiteX45" fmla="*/ 780192 w 2243215"/>
                <a:gd name="connsiteY45" fmla="*/ 1431273 h 1447943"/>
                <a:gd name="connsiteX46" fmla="*/ 689705 w 2243215"/>
                <a:gd name="connsiteY46" fmla="*/ 1433654 h 1447943"/>
                <a:gd name="connsiteX47" fmla="*/ 684942 w 2243215"/>
                <a:gd name="connsiteY47" fmla="*/ 1424129 h 1447943"/>
                <a:gd name="connsiteX48" fmla="*/ 680180 w 2243215"/>
                <a:gd name="connsiteY48" fmla="*/ 1262204 h 1447943"/>
                <a:gd name="connsiteX49" fmla="*/ 677798 w 2243215"/>
                <a:gd name="connsiteY49" fmla="*/ 924067 h 1447943"/>
                <a:gd name="connsiteX50" fmla="*/ 670655 w 2243215"/>
                <a:gd name="connsiteY50" fmla="*/ 743092 h 1447943"/>
                <a:gd name="connsiteX51" fmla="*/ 1523 w 2243215"/>
                <a:gd name="connsiteY51" fmla="*/ 747854 h 1447943"/>
                <a:gd name="connsiteX52" fmla="*/ 6286 w 2243215"/>
                <a:gd name="connsiteY52" fmla="*/ 57292 h 1447943"/>
                <a:gd name="connsiteX0" fmla="*/ 6286 w 2242377"/>
                <a:gd name="connsiteY0" fmla="*/ 57292 h 1447943"/>
                <a:gd name="connsiteX1" fmla="*/ 2094642 w 2242377"/>
                <a:gd name="connsiteY1" fmla="*/ 59673 h 1447943"/>
                <a:gd name="connsiteX2" fmla="*/ 2070830 w 2242377"/>
                <a:gd name="connsiteY2" fmla="*/ 540685 h 1447943"/>
                <a:gd name="connsiteX3" fmla="*/ 2073211 w 2242377"/>
                <a:gd name="connsiteY3" fmla="*/ 624029 h 1447943"/>
                <a:gd name="connsiteX4" fmla="*/ 2075592 w 2242377"/>
                <a:gd name="connsiteY4" fmla="*/ 635935 h 1447943"/>
                <a:gd name="connsiteX5" fmla="*/ 2077973 w 2242377"/>
                <a:gd name="connsiteY5" fmla="*/ 669273 h 1447943"/>
                <a:gd name="connsiteX6" fmla="*/ 2080355 w 2242377"/>
                <a:gd name="connsiteY6" fmla="*/ 678798 h 1447943"/>
                <a:gd name="connsiteX7" fmla="*/ 2082736 w 2242377"/>
                <a:gd name="connsiteY7" fmla="*/ 693085 h 1447943"/>
                <a:gd name="connsiteX8" fmla="*/ 2089880 w 2242377"/>
                <a:gd name="connsiteY8" fmla="*/ 719279 h 1447943"/>
                <a:gd name="connsiteX9" fmla="*/ 2092261 w 2242377"/>
                <a:gd name="connsiteY9" fmla="*/ 738329 h 1447943"/>
                <a:gd name="connsiteX10" fmla="*/ 1837467 w 2242377"/>
                <a:gd name="connsiteY10" fmla="*/ 766904 h 1447943"/>
                <a:gd name="connsiteX11" fmla="*/ 1732692 w 2242377"/>
                <a:gd name="connsiteY11" fmla="*/ 771667 h 1447943"/>
                <a:gd name="connsiteX12" fmla="*/ 1718405 w 2242377"/>
                <a:gd name="connsiteY12" fmla="*/ 776429 h 1447943"/>
                <a:gd name="connsiteX13" fmla="*/ 1606486 w 2242377"/>
                <a:gd name="connsiteY13" fmla="*/ 778810 h 1447943"/>
                <a:gd name="connsiteX14" fmla="*/ 1537430 w 2242377"/>
                <a:gd name="connsiteY14" fmla="*/ 781192 h 1447943"/>
                <a:gd name="connsiteX15" fmla="*/ 1465992 w 2242377"/>
                <a:gd name="connsiteY15" fmla="*/ 778810 h 1447943"/>
                <a:gd name="connsiteX16" fmla="*/ 1454086 w 2242377"/>
                <a:gd name="connsiteY16" fmla="*/ 776429 h 1447943"/>
                <a:gd name="connsiteX17" fmla="*/ 1437417 w 2242377"/>
                <a:gd name="connsiteY17" fmla="*/ 774048 h 1447943"/>
                <a:gd name="connsiteX18" fmla="*/ 1396936 w 2242377"/>
                <a:gd name="connsiteY18" fmla="*/ 766904 h 1447943"/>
                <a:gd name="connsiteX19" fmla="*/ 1382648 w 2242377"/>
                <a:gd name="connsiteY19" fmla="*/ 771667 h 1447943"/>
                <a:gd name="connsiteX20" fmla="*/ 1380267 w 2242377"/>
                <a:gd name="connsiteY20" fmla="*/ 845485 h 1447943"/>
                <a:gd name="connsiteX21" fmla="*/ 1377886 w 2242377"/>
                <a:gd name="connsiteY21" fmla="*/ 893110 h 1447943"/>
                <a:gd name="connsiteX22" fmla="*/ 1373123 w 2242377"/>
                <a:gd name="connsiteY22" fmla="*/ 916923 h 1447943"/>
                <a:gd name="connsiteX23" fmla="*/ 1368361 w 2242377"/>
                <a:gd name="connsiteY23" fmla="*/ 940735 h 1447943"/>
                <a:gd name="connsiteX24" fmla="*/ 1365980 w 2242377"/>
                <a:gd name="connsiteY24" fmla="*/ 1033604 h 1447943"/>
                <a:gd name="connsiteX25" fmla="*/ 1363598 w 2242377"/>
                <a:gd name="connsiteY25" fmla="*/ 1045510 h 1447943"/>
                <a:gd name="connsiteX26" fmla="*/ 1368361 w 2242377"/>
                <a:gd name="connsiteY26" fmla="*/ 1150285 h 1447943"/>
                <a:gd name="connsiteX27" fmla="*/ 1370742 w 2242377"/>
                <a:gd name="connsiteY27" fmla="*/ 1186004 h 1447943"/>
                <a:gd name="connsiteX28" fmla="*/ 1375505 w 2242377"/>
                <a:gd name="connsiteY28" fmla="*/ 1200292 h 1447943"/>
                <a:gd name="connsiteX29" fmla="*/ 1377886 w 2242377"/>
                <a:gd name="connsiteY29" fmla="*/ 1209817 h 1447943"/>
                <a:gd name="connsiteX30" fmla="*/ 1380267 w 2242377"/>
                <a:gd name="connsiteY30" fmla="*/ 1233629 h 1447943"/>
                <a:gd name="connsiteX31" fmla="*/ 1382648 w 2242377"/>
                <a:gd name="connsiteY31" fmla="*/ 1243154 h 1447943"/>
                <a:gd name="connsiteX32" fmla="*/ 1387411 w 2242377"/>
                <a:gd name="connsiteY32" fmla="*/ 1262204 h 1447943"/>
                <a:gd name="connsiteX33" fmla="*/ 1394555 w 2242377"/>
                <a:gd name="connsiteY33" fmla="*/ 1278873 h 1447943"/>
                <a:gd name="connsiteX34" fmla="*/ 1396936 w 2242377"/>
                <a:gd name="connsiteY34" fmla="*/ 1297923 h 1447943"/>
                <a:gd name="connsiteX35" fmla="*/ 1399317 w 2242377"/>
                <a:gd name="connsiteY35" fmla="*/ 1307448 h 1447943"/>
                <a:gd name="connsiteX36" fmla="*/ 1401698 w 2242377"/>
                <a:gd name="connsiteY36" fmla="*/ 1390792 h 1447943"/>
                <a:gd name="connsiteX37" fmla="*/ 1404080 w 2242377"/>
                <a:gd name="connsiteY37" fmla="*/ 1400317 h 1447943"/>
                <a:gd name="connsiteX38" fmla="*/ 1406461 w 2242377"/>
                <a:gd name="connsiteY38" fmla="*/ 1412223 h 1447943"/>
                <a:gd name="connsiteX39" fmla="*/ 1404080 w 2242377"/>
                <a:gd name="connsiteY39" fmla="*/ 1445560 h 1447943"/>
                <a:gd name="connsiteX40" fmla="*/ 1396936 w 2242377"/>
                <a:gd name="connsiteY40" fmla="*/ 1447942 h 1447943"/>
                <a:gd name="connsiteX41" fmla="*/ 925448 w 2242377"/>
                <a:gd name="connsiteY41" fmla="*/ 1443179 h 1447943"/>
                <a:gd name="connsiteX42" fmla="*/ 870680 w 2242377"/>
                <a:gd name="connsiteY42" fmla="*/ 1440798 h 1447943"/>
                <a:gd name="connsiteX43" fmla="*/ 849248 w 2242377"/>
                <a:gd name="connsiteY43" fmla="*/ 1438417 h 1447943"/>
                <a:gd name="connsiteX44" fmla="*/ 780192 w 2242377"/>
                <a:gd name="connsiteY44" fmla="*/ 1431273 h 1447943"/>
                <a:gd name="connsiteX45" fmla="*/ 689705 w 2242377"/>
                <a:gd name="connsiteY45" fmla="*/ 1433654 h 1447943"/>
                <a:gd name="connsiteX46" fmla="*/ 684942 w 2242377"/>
                <a:gd name="connsiteY46" fmla="*/ 1424129 h 1447943"/>
                <a:gd name="connsiteX47" fmla="*/ 680180 w 2242377"/>
                <a:gd name="connsiteY47" fmla="*/ 1262204 h 1447943"/>
                <a:gd name="connsiteX48" fmla="*/ 677798 w 2242377"/>
                <a:gd name="connsiteY48" fmla="*/ 924067 h 1447943"/>
                <a:gd name="connsiteX49" fmla="*/ 670655 w 2242377"/>
                <a:gd name="connsiteY49" fmla="*/ 743092 h 1447943"/>
                <a:gd name="connsiteX50" fmla="*/ 1523 w 2242377"/>
                <a:gd name="connsiteY50" fmla="*/ 747854 h 1447943"/>
                <a:gd name="connsiteX51" fmla="*/ 6286 w 2242377"/>
                <a:gd name="connsiteY51" fmla="*/ 57292 h 1447943"/>
                <a:gd name="connsiteX0" fmla="*/ 6286 w 2243048"/>
                <a:gd name="connsiteY0" fmla="*/ 57292 h 1447943"/>
                <a:gd name="connsiteX1" fmla="*/ 2094642 w 2243048"/>
                <a:gd name="connsiteY1" fmla="*/ 59673 h 1447943"/>
                <a:gd name="connsiteX2" fmla="*/ 2073211 w 2243048"/>
                <a:gd name="connsiteY2" fmla="*/ 624029 h 1447943"/>
                <a:gd name="connsiteX3" fmla="*/ 2075592 w 2243048"/>
                <a:gd name="connsiteY3" fmla="*/ 635935 h 1447943"/>
                <a:gd name="connsiteX4" fmla="*/ 2077973 w 2243048"/>
                <a:gd name="connsiteY4" fmla="*/ 669273 h 1447943"/>
                <a:gd name="connsiteX5" fmla="*/ 2080355 w 2243048"/>
                <a:gd name="connsiteY5" fmla="*/ 678798 h 1447943"/>
                <a:gd name="connsiteX6" fmla="*/ 2082736 w 2243048"/>
                <a:gd name="connsiteY6" fmla="*/ 693085 h 1447943"/>
                <a:gd name="connsiteX7" fmla="*/ 2089880 w 2243048"/>
                <a:gd name="connsiteY7" fmla="*/ 719279 h 1447943"/>
                <a:gd name="connsiteX8" fmla="*/ 2092261 w 2243048"/>
                <a:gd name="connsiteY8" fmla="*/ 738329 h 1447943"/>
                <a:gd name="connsiteX9" fmla="*/ 1837467 w 2243048"/>
                <a:gd name="connsiteY9" fmla="*/ 766904 h 1447943"/>
                <a:gd name="connsiteX10" fmla="*/ 1732692 w 2243048"/>
                <a:gd name="connsiteY10" fmla="*/ 771667 h 1447943"/>
                <a:gd name="connsiteX11" fmla="*/ 1718405 w 2243048"/>
                <a:gd name="connsiteY11" fmla="*/ 776429 h 1447943"/>
                <a:gd name="connsiteX12" fmla="*/ 1606486 w 2243048"/>
                <a:gd name="connsiteY12" fmla="*/ 778810 h 1447943"/>
                <a:gd name="connsiteX13" fmla="*/ 1537430 w 2243048"/>
                <a:gd name="connsiteY13" fmla="*/ 781192 h 1447943"/>
                <a:gd name="connsiteX14" fmla="*/ 1465992 w 2243048"/>
                <a:gd name="connsiteY14" fmla="*/ 778810 h 1447943"/>
                <a:gd name="connsiteX15" fmla="*/ 1454086 w 2243048"/>
                <a:gd name="connsiteY15" fmla="*/ 776429 h 1447943"/>
                <a:gd name="connsiteX16" fmla="*/ 1437417 w 2243048"/>
                <a:gd name="connsiteY16" fmla="*/ 774048 h 1447943"/>
                <a:gd name="connsiteX17" fmla="*/ 1396936 w 2243048"/>
                <a:gd name="connsiteY17" fmla="*/ 766904 h 1447943"/>
                <a:gd name="connsiteX18" fmla="*/ 1382648 w 2243048"/>
                <a:gd name="connsiteY18" fmla="*/ 771667 h 1447943"/>
                <a:gd name="connsiteX19" fmla="*/ 1380267 w 2243048"/>
                <a:gd name="connsiteY19" fmla="*/ 845485 h 1447943"/>
                <a:gd name="connsiteX20" fmla="*/ 1377886 w 2243048"/>
                <a:gd name="connsiteY20" fmla="*/ 893110 h 1447943"/>
                <a:gd name="connsiteX21" fmla="*/ 1373123 w 2243048"/>
                <a:gd name="connsiteY21" fmla="*/ 916923 h 1447943"/>
                <a:gd name="connsiteX22" fmla="*/ 1368361 w 2243048"/>
                <a:gd name="connsiteY22" fmla="*/ 940735 h 1447943"/>
                <a:gd name="connsiteX23" fmla="*/ 1365980 w 2243048"/>
                <a:gd name="connsiteY23" fmla="*/ 1033604 h 1447943"/>
                <a:gd name="connsiteX24" fmla="*/ 1363598 w 2243048"/>
                <a:gd name="connsiteY24" fmla="*/ 1045510 h 1447943"/>
                <a:gd name="connsiteX25" fmla="*/ 1368361 w 2243048"/>
                <a:gd name="connsiteY25" fmla="*/ 1150285 h 1447943"/>
                <a:gd name="connsiteX26" fmla="*/ 1370742 w 2243048"/>
                <a:gd name="connsiteY26" fmla="*/ 1186004 h 1447943"/>
                <a:gd name="connsiteX27" fmla="*/ 1375505 w 2243048"/>
                <a:gd name="connsiteY27" fmla="*/ 1200292 h 1447943"/>
                <a:gd name="connsiteX28" fmla="*/ 1377886 w 2243048"/>
                <a:gd name="connsiteY28" fmla="*/ 1209817 h 1447943"/>
                <a:gd name="connsiteX29" fmla="*/ 1380267 w 2243048"/>
                <a:gd name="connsiteY29" fmla="*/ 1233629 h 1447943"/>
                <a:gd name="connsiteX30" fmla="*/ 1382648 w 2243048"/>
                <a:gd name="connsiteY30" fmla="*/ 1243154 h 1447943"/>
                <a:gd name="connsiteX31" fmla="*/ 1387411 w 2243048"/>
                <a:gd name="connsiteY31" fmla="*/ 1262204 h 1447943"/>
                <a:gd name="connsiteX32" fmla="*/ 1394555 w 2243048"/>
                <a:gd name="connsiteY32" fmla="*/ 1278873 h 1447943"/>
                <a:gd name="connsiteX33" fmla="*/ 1396936 w 2243048"/>
                <a:gd name="connsiteY33" fmla="*/ 1297923 h 1447943"/>
                <a:gd name="connsiteX34" fmla="*/ 1399317 w 2243048"/>
                <a:gd name="connsiteY34" fmla="*/ 1307448 h 1447943"/>
                <a:gd name="connsiteX35" fmla="*/ 1401698 w 2243048"/>
                <a:gd name="connsiteY35" fmla="*/ 1390792 h 1447943"/>
                <a:gd name="connsiteX36" fmla="*/ 1404080 w 2243048"/>
                <a:gd name="connsiteY36" fmla="*/ 1400317 h 1447943"/>
                <a:gd name="connsiteX37" fmla="*/ 1406461 w 2243048"/>
                <a:gd name="connsiteY37" fmla="*/ 1412223 h 1447943"/>
                <a:gd name="connsiteX38" fmla="*/ 1404080 w 2243048"/>
                <a:gd name="connsiteY38" fmla="*/ 1445560 h 1447943"/>
                <a:gd name="connsiteX39" fmla="*/ 1396936 w 2243048"/>
                <a:gd name="connsiteY39" fmla="*/ 1447942 h 1447943"/>
                <a:gd name="connsiteX40" fmla="*/ 925448 w 2243048"/>
                <a:gd name="connsiteY40" fmla="*/ 1443179 h 1447943"/>
                <a:gd name="connsiteX41" fmla="*/ 870680 w 2243048"/>
                <a:gd name="connsiteY41" fmla="*/ 1440798 h 1447943"/>
                <a:gd name="connsiteX42" fmla="*/ 849248 w 2243048"/>
                <a:gd name="connsiteY42" fmla="*/ 1438417 h 1447943"/>
                <a:gd name="connsiteX43" fmla="*/ 780192 w 2243048"/>
                <a:gd name="connsiteY43" fmla="*/ 1431273 h 1447943"/>
                <a:gd name="connsiteX44" fmla="*/ 689705 w 2243048"/>
                <a:gd name="connsiteY44" fmla="*/ 1433654 h 1447943"/>
                <a:gd name="connsiteX45" fmla="*/ 684942 w 2243048"/>
                <a:gd name="connsiteY45" fmla="*/ 1424129 h 1447943"/>
                <a:gd name="connsiteX46" fmla="*/ 680180 w 2243048"/>
                <a:gd name="connsiteY46" fmla="*/ 1262204 h 1447943"/>
                <a:gd name="connsiteX47" fmla="*/ 677798 w 2243048"/>
                <a:gd name="connsiteY47" fmla="*/ 924067 h 1447943"/>
                <a:gd name="connsiteX48" fmla="*/ 670655 w 2243048"/>
                <a:gd name="connsiteY48" fmla="*/ 743092 h 1447943"/>
                <a:gd name="connsiteX49" fmla="*/ 1523 w 2243048"/>
                <a:gd name="connsiteY49" fmla="*/ 747854 h 1447943"/>
                <a:gd name="connsiteX50" fmla="*/ 6286 w 2243048"/>
                <a:gd name="connsiteY50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65992 w 2243722"/>
                <a:gd name="connsiteY13" fmla="*/ 778810 h 1447943"/>
                <a:gd name="connsiteX14" fmla="*/ 1454086 w 2243722"/>
                <a:gd name="connsiteY14" fmla="*/ 776429 h 1447943"/>
                <a:gd name="connsiteX15" fmla="*/ 1437417 w 2243722"/>
                <a:gd name="connsiteY15" fmla="*/ 774048 h 1447943"/>
                <a:gd name="connsiteX16" fmla="*/ 1396936 w 2243722"/>
                <a:gd name="connsiteY16" fmla="*/ 766904 h 1447943"/>
                <a:gd name="connsiteX17" fmla="*/ 1382648 w 2243722"/>
                <a:gd name="connsiteY17" fmla="*/ 771667 h 1447943"/>
                <a:gd name="connsiteX18" fmla="*/ 1380267 w 2243722"/>
                <a:gd name="connsiteY18" fmla="*/ 845485 h 1447943"/>
                <a:gd name="connsiteX19" fmla="*/ 1377886 w 2243722"/>
                <a:gd name="connsiteY19" fmla="*/ 893110 h 1447943"/>
                <a:gd name="connsiteX20" fmla="*/ 1373123 w 2243722"/>
                <a:gd name="connsiteY20" fmla="*/ 916923 h 1447943"/>
                <a:gd name="connsiteX21" fmla="*/ 1368361 w 2243722"/>
                <a:gd name="connsiteY21" fmla="*/ 940735 h 1447943"/>
                <a:gd name="connsiteX22" fmla="*/ 1365980 w 2243722"/>
                <a:gd name="connsiteY22" fmla="*/ 1033604 h 1447943"/>
                <a:gd name="connsiteX23" fmla="*/ 1363598 w 2243722"/>
                <a:gd name="connsiteY23" fmla="*/ 1045510 h 1447943"/>
                <a:gd name="connsiteX24" fmla="*/ 1368361 w 2243722"/>
                <a:gd name="connsiteY24" fmla="*/ 1150285 h 1447943"/>
                <a:gd name="connsiteX25" fmla="*/ 1370742 w 2243722"/>
                <a:gd name="connsiteY25" fmla="*/ 1186004 h 1447943"/>
                <a:gd name="connsiteX26" fmla="*/ 1375505 w 2243722"/>
                <a:gd name="connsiteY26" fmla="*/ 1200292 h 1447943"/>
                <a:gd name="connsiteX27" fmla="*/ 1377886 w 2243722"/>
                <a:gd name="connsiteY27" fmla="*/ 1209817 h 1447943"/>
                <a:gd name="connsiteX28" fmla="*/ 1380267 w 2243722"/>
                <a:gd name="connsiteY28" fmla="*/ 1233629 h 1447943"/>
                <a:gd name="connsiteX29" fmla="*/ 1382648 w 2243722"/>
                <a:gd name="connsiteY29" fmla="*/ 1243154 h 1447943"/>
                <a:gd name="connsiteX30" fmla="*/ 1387411 w 2243722"/>
                <a:gd name="connsiteY30" fmla="*/ 1262204 h 1447943"/>
                <a:gd name="connsiteX31" fmla="*/ 1394555 w 2243722"/>
                <a:gd name="connsiteY31" fmla="*/ 1278873 h 1447943"/>
                <a:gd name="connsiteX32" fmla="*/ 1396936 w 2243722"/>
                <a:gd name="connsiteY32" fmla="*/ 1297923 h 1447943"/>
                <a:gd name="connsiteX33" fmla="*/ 1399317 w 2243722"/>
                <a:gd name="connsiteY33" fmla="*/ 1307448 h 1447943"/>
                <a:gd name="connsiteX34" fmla="*/ 1401698 w 2243722"/>
                <a:gd name="connsiteY34" fmla="*/ 1390792 h 1447943"/>
                <a:gd name="connsiteX35" fmla="*/ 1404080 w 2243722"/>
                <a:gd name="connsiteY35" fmla="*/ 1400317 h 1447943"/>
                <a:gd name="connsiteX36" fmla="*/ 1406461 w 2243722"/>
                <a:gd name="connsiteY36" fmla="*/ 1412223 h 1447943"/>
                <a:gd name="connsiteX37" fmla="*/ 1404080 w 2243722"/>
                <a:gd name="connsiteY37" fmla="*/ 1445560 h 1447943"/>
                <a:gd name="connsiteX38" fmla="*/ 1396936 w 2243722"/>
                <a:gd name="connsiteY38" fmla="*/ 1447942 h 1447943"/>
                <a:gd name="connsiteX39" fmla="*/ 925448 w 2243722"/>
                <a:gd name="connsiteY39" fmla="*/ 1443179 h 1447943"/>
                <a:gd name="connsiteX40" fmla="*/ 870680 w 2243722"/>
                <a:gd name="connsiteY40" fmla="*/ 1440798 h 1447943"/>
                <a:gd name="connsiteX41" fmla="*/ 849248 w 2243722"/>
                <a:gd name="connsiteY41" fmla="*/ 1438417 h 1447943"/>
                <a:gd name="connsiteX42" fmla="*/ 780192 w 2243722"/>
                <a:gd name="connsiteY42" fmla="*/ 1431273 h 1447943"/>
                <a:gd name="connsiteX43" fmla="*/ 689705 w 2243722"/>
                <a:gd name="connsiteY43" fmla="*/ 1433654 h 1447943"/>
                <a:gd name="connsiteX44" fmla="*/ 684942 w 2243722"/>
                <a:gd name="connsiteY44" fmla="*/ 1424129 h 1447943"/>
                <a:gd name="connsiteX45" fmla="*/ 680180 w 2243722"/>
                <a:gd name="connsiteY45" fmla="*/ 1262204 h 1447943"/>
                <a:gd name="connsiteX46" fmla="*/ 677798 w 2243722"/>
                <a:gd name="connsiteY46" fmla="*/ 924067 h 1447943"/>
                <a:gd name="connsiteX47" fmla="*/ 670655 w 2243722"/>
                <a:gd name="connsiteY47" fmla="*/ 743092 h 1447943"/>
                <a:gd name="connsiteX48" fmla="*/ 1523 w 2243722"/>
                <a:gd name="connsiteY48" fmla="*/ 747854 h 1447943"/>
                <a:gd name="connsiteX49" fmla="*/ 6286 w 2243722"/>
                <a:gd name="connsiteY49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54086 w 2243722"/>
                <a:gd name="connsiteY13" fmla="*/ 776429 h 1447943"/>
                <a:gd name="connsiteX14" fmla="*/ 1437417 w 2243722"/>
                <a:gd name="connsiteY14" fmla="*/ 774048 h 1447943"/>
                <a:gd name="connsiteX15" fmla="*/ 1396936 w 2243722"/>
                <a:gd name="connsiteY15" fmla="*/ 766904 h 1447943"/>
                <a:gd name="connsiteX16" fmla="*/ 1382648 w 2243722"/>
                <a:gd name="connsiteY16" fmla="*/ 771667 h 1447943"/>
                <a:gd name="connsiteX17" fmla="*/ 1380267 w 2243722"/>
                <a:gd name="connsiteY17" fmla="*/ 845485 h 1447943"/>
                <a:gd name="connsiteX18" fmla="*/ 1377886 w 2243722"/>
                <a:gd name="connsiteY18" fmla="*/ 893110 h 1447943"/>
                <a:gd name="connsiteX19" fmla="*/ 1373123 w 2243722"/>
                <a:gd name="connsiteY19" fmla="*/ 916923 h 1447943"/>
                <a:gd name="connsiteX20" fmla="*/ 1368361 w 2243722"/>
                <a:gd name="connsiteY20" fmla="*/ 940735 h 1447943"/>
                <a:gd name="connsiteX21" fmla="*/ 1365980 w 2243722"/>
                <a:gd name="connsiteY21" fmla="*/ 1033604 h 1447943"/>
                <a:gd name="connsiteX22" fmla="*/ 1363598 w 2243722"/>
                <a:gd name="connsiteY22" fmla="*/ 1045510 h 1447943"/>
                <a:gd name="connsiteX23" fmla="*/ 1368361 w 2243722"/>
                <a:gd name="connsiteY23" fmla="*/ 1150285 h 1447943"/>
                <a:gd name="connsiteX24" fmla="*/ 1370742 w 2243722"/>
                <a:gd name="connsiteY24" fmla="*/ 1186004 h 1447943"/>
                <a:gd name="connsiteX25" fmla="*/ 1375505 w 2243722"/>
                <a:gd name="connsiteY25" fmla="*/ 1200292 h 1447943"/>
                <a:gd name="connsiteX26" fmla="*/ 1377886 w 2243722"/>
                <a:gd name="connsiteY26" fmla="*/ 1209817 h 1447943"/>
                <a:gd name="connsiteX27" fmla="*/ 1380267 w 2243722"/>
                <a:gd name="connsiteY27" fmla="*/ 1233629 h 1447943"/>
                <a:gd name="connsiteX28" fmla="*/ 1382648 w 2243722"/>
                <a:gd name="connsiteY28" fmla="*/ 1243154 h 1447943"/>
                <a:gd name="connsiteX29" fmla="*/ 1387411 w 2243722"/>
                <a:gd name="connsiteY29" fmla="*/ 1262204 h 1447943"/>
                <a:gd name="connsiteX30" fmla="*/ 1394555 w 2243722"/>
                <a:gd name="connsiteY30" fmla="*/ 1278873 h 1447943"/>
                <a:gd name="connsiteX31" fmla="*/ 1396936 w 2243722"/>
                <a:gd name="connsiteY31" fmla="*/ 1297923 h 1447943"/>
                <a:gd name="connsiteX32" fmla="*/ 1399317 w 2243722"/>
                <a:gd name="connsiteY32" fmla="*/ 1307448 h 1447943"/>
                <a:gd name="connsiteX33" fmla="*/ 1401698 w 2243722"/>
                <a:gd name="connsiteY33" fmla="*/ 1390792 h 1447943"/>
                <a:gd name="connsiteX34" fmla="*/ 1404080 w 2243722"/>
                <a:gd name="connsiteY34" fmla="*/ 1400317 h 1447943"/>
                <a:gd name="connsiteX35" fmla="*/ 1406461 w 2243722"/>
                <a:gd name="connsiteY35" fmla="*/ 1412223 h 1447943"/>
                <a:gd name="connsiteX36" fmla="*/ 1404080 w 2243722"/>
                <a:gd name="connsiteY36" fmla="*/ 1445560 h 1447943"/>
                <a:gd name="connsiteX37" fmla="*/ 1396936 w 2243722"/>
                <a:gd name="connsiteY37" fmla="*/ 1447942 h 1447943"/>
                <a:gd name="connsiteX38" fmla="*/ 925448 w 2243722"/>
                <a:gd name="connsiteY38" fmla="*/ 1443179 h 1447943"/>
                <a:gd name="connsiteX39" fmla="*/ 870680 w 2243722"/>
                <a:gd name="connsiteY39" fmla="*/ 1440798 h 1447943"/>
                <a:gd name="connsiteX40" fmla="*/ 849248 w 2243722"/>
                <a:gd name="connsiteY40" fmla="*/ 1438417 h 1447943"/>
                <a:gd name="connsiteX41" fmla="*/ 780192 w 2243722"/>
                <a:gd name="connsiteY41" fmla="*/ 1431273 h 1447943"/>
                <a:gd name="connsiteX42" fmla="*/ 689705 w 2243722"/>
                <a:gd name="connsiteY42" fmla="*/ 1433654 h 1447943"/>
                <a:gd name="connsiteX43" fmla="*/ 684942 w 2243722"/>
                <a:gd name="connsiteY43" fmla="*/ 1424129 h 1447943"/>
                <a:gd name="connsiteX44" fmla="*/ 680180 w 2243722"/>
                <a:gd name="connsiteY44" fmla="*/ 1262204 h 1447943"/>
                <a:gd name="connsiteX45" fmla="*/ 677798 w 2243722"/>
                <a:gd name="connsiteY45" fmla="*/ 924067 h 1447943"/>
                <a:gd name="connsiteX46" fmla="*/ 670655 w 2243722"/>
                <a:gd name="connsiteY46" fmla="*/ 743092 h 1447943"/>
                <a:gd name="connsiteX47" fmla="*/ 1523 w 2243722"/>
                <a:gd name="connsiteY47" fmla="*/ 747854 h 1447943"/>
                <a:gd name="connsiteX48" fmla="*/ 6286 w 2243722"/>
                <a:gd name="connsiteY48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37417 w 2243722"/>
                <a:gd name="connsiteY13" fmla="*/ 774048 h 1447943"/>
                <a:gd name="connsiteX14" fmla="*/ 1396936 w 2243722"/>
                <a:gd name="connsiteY14" fmla="*/ 766904 h 1447943"/>
                <a:gd name="connsiteX15" fmla="*/ 1382648 w 2243722"/>
                <a:gd name="connsiteY15" fmla="*/ 771667 h 1447943"/>
                <a:gd name="connsiteX16" fmla="*/ 1380267 w 2243722"/>
                <a:gd name="connsiteY16" fmla="*/ 845485 h 1447943"/>
                <a:gd name="connsiteX17" fmla="*/ 1377886 w 2243722"/>
                <a:gd name="connsiteY17" fmla="*/ 893110 h 1447943"/>
                <a:gd name="connsiteX18" fmla="*/ 1373123 w 2243722"/>
                <a:gd name="connsiteY18" fmla="*/ 916923 h 1447943"/>
                <a:gd name="connsiteX19" fmla="*/ 1368361 w 2243722"/>
                <a:gd name="connsiteY19" fmla="*/ 940735 h 1447943"/>
                <a:gd name="connsiteX20" fmla="*/ 1365980 w 2243722"/>
                <a:gd name="connsiteY20" fmla="*/ 1033604 h 1447943"/>
                <a:gd name="connsiteX21" fmla="*/ 1363598 w 2243722"/>
                <a:gd name="connsiteY21" fmla="*/ 1045510 h 1447943"/>
                <a:gd name="connsiteX22" fmla="*/ 1368361 w 2243722"/>
                <a:gd name="connsiteY22" fmla="*/ 1150285 h 1447943"/>
                <a:gd name="connsiteX23" fmla="*/ 1370742 w 2243722"/>
                <a:gd name="connsiteY23" fmla="*/ 1186004 h 1447943"/>
                <a:gd name="connsiteX24" fmla="*/ 1375505 w 2243722"/>
                <a:gd name="connsiteY24" fmla="*/ 1200292 h 1447943"/>
                <a:gd name="connsiteX25" fmla="*/ 1377886 w 2243722"/>
                <a:gd name="connsiteY25" fmla="*/ 1209817 h 1447943"/>
                <a:gd name="connsiteX26" fmla="*/ 1380267 w 2243722"/>
                <a:gd name="connsiteY26" fmla="*/ 1233629 h 1447943"/>
                <a:gd name="connsiteX27" fmla="*/ 1382648 w 2243722"/>
                <a:gd name="connsiteY27" fmla="*/ 1243154 h 1447943"/>
                <a:gd name="connsiteX28" fmla="*/ 1387411 w 2243722"/>
                <a:gd name="connsiteY28" fmla="*/ 1262204 h 1447943"/>
                <a:gd name="connsiteX29" fmla="*/ 1394555 w 2243722"/>
                <a:gd name="connsiteY29" fmla="*/ 1278873 h 1447943"/>
                <a:gd name="connsiteX30" fmla="*/ 1396936 w 2243722"/>
                <a:gd name="connsiteY30" fmla="*/ 1297923 h 1447943"/>
                <a:gd name="connsiteX31" fmla="*/ 1399317 w 2243722"/>
                <a:gd name="connsiteY31" fmla="*/ 1307448 h 1447943"/>
                <a:gd name="connsiteX32" fmla="*/ 1401698 w 2243722"/>
                <a:gd name="connsiteY32" fmla="*/ 1390792 h 1447943"/>
                <a:gd name="connsiteX33" fmla="*/ 1404080 w 2243722"/>
                <a:gd name="connsiteY33" fmla="*/ 1400317 h 1447943"/>
                <a:gd name="connsiteX34" fmla="*/ 1406461 w 2243722"/>
                <a:gd name="connsiteY34" fmla="*/ 1412223 h 1447943"/>
                <a:gd name="connsiteX35" fmla="*/ 1404080 w 2243722"/>
                <a:gd name="connsiteY35" fmla="*/ 1445560 h 1447943"/>
                <a:gd name="connsiteX36" fmla="*/ 1396936 w 2243722"/>
                <a:gd name="connsiteY36" fmla="*/ 1447942 h 1447943"/>
                <a:gd name="connsiteX37" fmla="*/ 925448 w 2243722"/>
                <a:gd name="connsiteY37" fmla="*/ 1443179 h 1447943"/>
                <a:gd name="connsiteX38" fmla="*/ 870680 w 2243722"/>
                <a:gd name="connsiteY38" fmla="*/ 1440798 h 1447943"/>
                <a:gd name="connsiteX39" fmla="*/ 849248 w 2243722"/>
                <a:gd name="connsiteY39" fmla="*/ 1438417 h 1447943"/>
                <a:gd name="connsiteX40" fmla="*/ 780192 w 2243722"/>
                <a:gd name="connsiteY40" fmla="*/ 1431273 h 1447943"/>
                <a:gd name="connsiteX41" fmla="*/ 689705 w 2243722"/>
                <a:gd name="connsiteY41" fmla="*/ 1433654 h 1447943"/>
                <a:gd name="connsiteX42" fmla="*/ 684942 w 2243722"/>
                <a:gd name="connsiteY42" fmla="*/ 1424129 h 1447943"/>
                <a:gd name="connsiteX43" fmla="*/ 680180 w 2243722"/>
                <a:gd name="connsiteY43" fmla="*/ 1262204 h 1447943"/>
                <a:gd name="connsiteX44" fmla="*/ 677798 w 2243722"/>
                <a:gd name="connsiteY44" fmla="*/ 924067 h 1447943"/>
                <a:gd name="connsiteX45" fmla="*/ 670655 w 2243722"/>
                <a:gd name="connsiteY45" fmla="*/ 743092 h 1447943"/>
                <a:gd name="connsiteX46" fmla="*/ 1523 w 2243722"/>
                <a:gd name="connsiteY46" fmla="*/ 747854 h 1447943"/>
                <a:gd name="connsiteX47" fmla="*/ 6286 w 2243722"/>
                <a:gd name="connsiteY47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82648 w 2243722"/>
                <a:gd name="connsiteY14" fmla="*/ 771667 h 1447943"/>
                <a:gd name="connsiteX15" fmla="*/ 1380267 w 2243722"/>
                <a:gd name="connsiteY15" fmla="*/ 845485 h 1447943"/>
                <a:gd name="connsiteX16" fmla="*/ 1377886 w 2243722"/>
                <a:gd name="connsiteY16" fmla="*/ 893110 h 1447943"/>
                <a:gd name="connsiteX17" fmla="*/ 1373123 w 2243722"/>
                <a:gd name="connsiteY17" fmla="*/ 916923 h 1447943"/>
                <a:gd name="connsiteX18" fmla="*/ 1368361 w 2243722"/>
                <a:gd name="connsiteY18" fmla="*/ 940735 h 1447943"/>
                <a:gd name="connsiteX19" fmla="*/ 1365980 w 2243722"/>
                <a:gd name="connsiteY19" fmla="*/ 1033604 h 1447943"/>
                <a:gd name="connsiteX20" fmla="*/ 1363598 w 2243722"/>
                <a:gd name="connsiteY20" fmla="*/ 1045510 h 1447943"/>
                <a:gd name="connsiteX21" fmla="*/ 1368361 w 2243722"/>
                <a:gd name="connsiteY21" fmla="*/ 1150285 h 1447943"/>
                <a:gd name="connsiteX22" fmla="*/ 1370742 w 2243722"/>
                <a:gd name="connsiteY22" fmla="*/ 1186004 h 1447943"/>
                <a:gd name="connsiteX23" fmla="*/ 1375505 w 2243722"/>
                <a:gd name="connsiteY23" fmla="*/ 1200292 h 1447943"/>
                <a:gd name="connsiteX24" fmla="*/ 1377886 w 2243722"/>
                <a:gd name="connsiteY24" fmla="*/ 1209817 h 1447943"/>
                <a:gd name="connsiteX25" fmla="*/ 1380267 w 2243722"/>
                <a:gd name="connsiteY25" fmla="*/ 1233629 h 1447943"/>
                <a:gd name="connsiteX26" fmla="*/ 1382648 w 2243722"/>
                <a:gd name="connsiteY26" fmla="*/ 1243154 h 1447943"/>
                <a:gd name="connsiteX27" fmla="*/ 1387411 w 2243722"/>
                <a:gd name="connsiteY27" fmla="*/ 1262204 h 1447943"/>
                <a:gd name="connsiteX28" fmla="*/ 1394555 w 2243722"/>
                <a:gd name="connsiteY28" fmla="*/ 1278873 h 1447943"/>
                <a:gd name="connsiteX29" fmla="*/ 1396936 w 2243722"/>
                <a:gd name="connsiteY29" fmla="*/ 1297923 h 1447943"/>
                <a:gd name="connsiteX30" fmla="*/ 1399317 w 2243722"/>
                <a:gd name="connsiteY30" fmla="*/ 1307448 h 1447943"/>
                <a:gd name="connsiteX31" fmla="*/ 1401698 w 2243722"/>
                <a:gd name="connsiteY31" fmla="*/ 1390792 h 1447943"/>
                <a:gd name="connsiteX32" fmla="*/ 1404080 w 2243722"/>
                <a:gd name="connsiteY32" fmla="*/ 1400317 h 1447943"/>
                <a:gd name="connsiteX33" fmla="*/ 1406461 w 2243722"/>
                <a:gd name="connsiteY33" fmla="*/ 1412223 h 1447943"/>
                <a:gd name="connsiteX34" fmla="*/ 1404080 w 2243722"/>
                <a:gd name="connsiteY34" fmla="*/ 1445560 h 1447943"/>
                <a:gd name="connsiteX35" fmla="*/ 1396936 w 2243722"/>
                <a:gd name="connsiteY35" fmla="*/ 1447942 h 1447943"/>
                <a:gd name="connsiteX36" fmla="*/ 925448 w 2243722"/>
                <a:gd name="connsiteY36" fmla="*/ 1443179 h 1447943"/>
                <a:gd name="connsiteX37" fmla="*/ 870680 w 2243722"/>
                <a:gd name="connsiteY37" fmla="*/ 1440798 h 1447943"/>
                <a:gd name="connsiteX38" fmla="*/ 849248 w 2243722"/>
                <a:gd name="connsiteY38" fmla="*/ 1438417 h 1447943"/>
                <a:gd name="connsiteX39" fmla="*/ 780192 w 2243722"/>
                <a:gd name="connsiteY39" fmla="*/ 1431273 h 1447943"/>
                <a:gd name="connsiteX40" fmla="*/ 689705 w 2243722"/>
                <a:gd name="connsiteY40" fmla="*/ 1433654 h 1447943"/>
                <a:gd name="connsiteX41" fmla="*/ 684942 w 2243722"/>
                <a:gd name="connsiteY41" fmla="*/ 1424129 h 1447943"/>
                <a:gd name="connsiteX42" fmla="*/ 680180 w 2243722"/>
                <a:gd name="connsiteY42" fmla="*/ 1262204 h 1447943"/>
                <a:gd name="connsiteX43" fmla="*/ 677798 w 2243722"/>
                <a:gd name="connsiteY43" fmla="*/ 924067 h 1447943"/>
                <a:gd name="connsiteX44" fmla="*/ 670655 w 2243722"/>
                <a:gd name="connsiteY44" fmla="*/ 743092 h 1447943"/>
                <a:gd name="connsiteX45" fmla="*/ 1523 w 2243722"/>
                <a:gd name="connsiteY45" fmla="*/ 747854 h 1447943"/>
                <a:gd name="connsiteX46" fmla="*/ 6286 w 2243722"/>
                <a:gd name="connsiteY46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80267 w 2243722"/>
                <a:gd name="connsiteY14" fmla="*/ 845485 h 1447943"/>
                <a:gd name="connsiteX15" fmla="*/ 1377886 w 2243722"/>
                <a:gd name="connsiteY15" fmla="*/ 893110 h 1447943"/>
                <a:gd name="connsiteX16" fmla="*/ 1373123 w 2243722"/>
                <a:gd name="connsiteY16" fmla="*/ 916923 h 1447943"/>
                <a:gd name="connsiteX17" fmla="*/ 1368361 w 2243722"/>
                <a:gd name="connsiteY17" fmla="*/ 940735 h 1447943"/>
                <a:gd name="connsiteX18" fmla="*/ 1365980 w 2243722"/>
                <a:gd name="connsiteY18" fmla="*/ 1033604 h 1447943"/>
                <a:gd name="connsiteX19" fmla="*/ 1363598 w 2243722"/>
                <a:gd name="connsiteY19" fmla="*/ 1045510 h 1447943"/>
                <a:gd name="connsiteX20" fmla="*/ 1368361 w 2243722"/>
                <a:gd name="connsiteY20" fmla="*/ 1150285 h 1447943"/>
                <a:gd name="connsiteX21" fmla="*/ 1370742 w 2243722"/>
                <a:gd name="connsiteY21" fmla="*/ 1186004 h 1447943"/>
                <a:gd name="connsiteX22" fmla="*/ 1375505 w 2243722"/>
                <a:gd name="connsiteY22" fmla="*/ 1200292 h 1447943"/>
                <a:gd name="connsiteX23" fmla="*/ 1377886 w 2243722"/>
                <a:gd name="connsiteY23" fmla="*/ 1209817 h 1447943"/>
                <a:gd name="connsiteX24" fmla="*/ 1380267 w 2243722"/>
                <a:gd name="connsiteY24" fmla="*/ 1233629 h 1447943"/>
                <a:gd name="connsiteX25" fmla="*/ 1382648 w 2243722"/>
                <a:gd name="connsiteY25" fmla="*/ 1243154 h 1447943"/>
                <a:gd name="connsiteX26" fmla="*/ 1387411 w 2243722"/>
                <a:gd name="connsiteY26" fmla="*/ 1262204 h 1447943"/>
                <a:gd name="connsiteX27" fmla="*/ 1394555 w 2243722"/>
                <a:gd name="connsiteY27" fmla="*/ 1278873 h 1447943"/>
                <a:gd name="connsiteX28" fmla="*/ 1396936 w 2243722"/>
                <a:gd name="connsiteY28" fmla="*/ 1297923 h 1447943"/>
                <a:gd name="connsiteX29" fmla="*/ 1399317 w 2243722"/>
                <a:gd name="connsiteY29" fmla="*/ 1307448 h 1447943"/>
                <a:gd name="connsiteX30" fmla="*/ 1401698 w 2243722"/>
                <a:gd name="connsiteY30" fmla="*/ 1390792 h 1447943"/>
                <a:gd name="connsiteX31" fmla="*/ 1404080 w 2243722"/>
                <a:gd name="connsiteY31" fmla="*/ 1400317 h 1447943"/>
                <a:gd name="connsiteX32" fmla="*/ 1406461 w 2243722"/>
                <a:gd name="connsiteY32" fmla="*/ 1412223 h 1447943"/>
                <a:gd name="connsiteX33" fmla="*/ 1404080 w 2243722"/>
                <a:gd name="connsiteY33" fmla="*/ 1445560 h 1447943"/>
                <a:gd name="connsiteX34" fmla="*/ 1396936 w 2243722"/>
                <a:gd name="connsiteY34" fmla="*/ 1447942 h 1447943"/>
                <a:gd name="connsiteX35" fmla="*/ 925448 w 2243722"/>
                <a:gd name="connsiteY35" fmla="*/ 1443179 h 1447943"/>
                <a:gd name="connsiteX36" fmla="*/ 870680 w 2243722"/>
                <a:gd name="connsiteY36" fmla="*/ 1440798 h 1447943"/>
                <a:gd name="connsiteX37" fmla="*/ 849248 w 2243722"/>
                <a:gd name="connsiteY37" fmla="*/ 1438417 h 1447943"/>
                <a:gd name="connsiteX38" fmla="*/ 780192 w 2243722"/>
                <a:gd name="connsiteY38" fmla="*/ 1431273 h 1447943"/>
                <a:gd name="connsiteX39" fmla="*/ 689705 w 2243722"/>
                <a:gd name="connsiteY39" fmla="*/ 1433654 h 1447943"/>
                <a:gd name="connsiteX40" fmla="*/ 684942 w 2243722"/>
                <a:gd name="connsiteY40" fmla="*/ 1424129 h 1447943"/>
                <a:gd name="connsiteX41" fmla="*/ 680180 w 2243722"/>
                <a:gd name="connsiteY41" fmla="*/ 1262204 h 1447943"/>
                <a:gd name="connsiteX42" fmla="*/ 677798 w 2243722"/>
                <a:gd name="connsiteY42" fmla="*/ 924067 h 1447943"/>
                <a:gd name="connsiteX43" fmla="*/ 670655 w 2243722"/>
                <a:gd name="connsiteY43" fmla="*/ 743092 h 1447943"/>
                <a:gd name="connsiteX44" fmla="*/ 1523 w 2243722"/>
                <a:gd name="connsiteY44" fmla="*/ 747854 h 1447943"/>
                <a:gd name="connsiteX45" fmla="*/ 6286 w 2243722"/>
                <a:gd name="connsiteY45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7886 w 2243722"/>
                <a:gd name="connsiteY14" fmla="*/ 893110 h 1447943"/>
                <a:gd name="connsiteX15" fmla="*/ 1373123 w 2243722"/>
                <a:gd name="connsiteY15" fmla="*/ 916923 h 1447943"/>
                <a:gd name="connsiteX16" fmla="*/ 1368361 w 2243722"/>
                <a:gd name="connsiteY16" fmla="*/ 940735 h 1447943"/>
                <a:gd name="connsiteX17" fmla="*/ 1365980 w 2243722"/>
                <a:gd name="connsiteY17" fmla="*/ 1033604 h 1447943"/>
                <a:gd name="connsiteX18" fmla="*/ 1363598 w 2243722"/>
                <a:gd name="connsiteY18" fmla="*/ 1045510 h 1447943"/>
                <a:gd name="connsiteX19" fmla="*/ 1368361 w 2243722"/>
                <a:gd name="connsiteY19" fmla="*/ 1150285 h 1447943"/>
                <a:gd name="connsiteX20" fmla="*/ 1370742 w 2243722"/>
                <a:gd name="connsiteY20" fmla="*/ 1186004 h 1447943"/>
                <a:gd name="connsiteX21" fmla="*/ 1375505 w 2243722"/>
                <a:gd name="connsiteY21" fmla="*/ 1200292 h 1447943"/>
                <a:gd name="connsiteX22" fmla="*/ 1377886 w 2243722"/>
                <a:gd name="connsiteY22" fmla="*/ 1209817 h 1447943"/>
                <a:gd name="connsiteX23" fmla="*/ 1380267 w 2243722"/>
                <a:gd name="connsiteY23" fmla="*/ 1233629 h 1447943"/>
                <a:gd name="connsiteX24" fmla="*/ 1382648 w 2243722"/>
                <a:gd name="connsiteY24" fmla="*/ 1243154 h 1447943"/>
                <a:gd name="connsiteX25" fmla="*/ 1387411 w 2243722"/>
                <a:gd name="connsiteY25" fmla="*/ 1262204 h 1447943"/>
                <a:gd name="connsiteX26" fmla="*/ 1394555 w 2243722"/>
                <a:gd name="connsiteY26" fmla="*/ 1278873 h 1447943"/>
                <a:gd name="connsiteX27" fmla="*/ 1396936 w 2243722"/>
                <a:gd name="connsiteY27" fmla="*/ 1297923 h 1447943"/>
                <a:gd name="connsiteX28" fmla="*/ 1399317 w 2243722"/>
                <a:gd name="connsiteY28" fmla="*/ 1307448 h 1447943"/>
                <a:gd name="connsiteX29" fmla="*/ 1401698 w 2243722"/>
                <a:gd name="connsiteY29" fmla="*/ 1390792 h 1447943"/>
                <a:gd name="connsiteX30" fmla="*/ 1404080 w 2243722"/>
                <a:gd name="connsiteY30" fmla="*/ 1400317 h 1447943"/>
                <a:gd name="connsiteX31" fmla="*/ 1406461 w 2243722"/>
                <a:gd name="connsiteY31" fmla="*/ 1412223 h 1447943"/>
                <a:gd name="connsiteX32" fmla="*/ 1404080 w 2243722"/>
                <a:gd name="connsiteY32" fmla="*/ 1445560 h 1447943"/>
                <a:gd name="connsiteX33" fmla="*/ 1396936 w 2243722"/>
                <a:gd name="connsiteY33" fmla="*/ 1447942 h 1447943"/>
                <a:gd name="connsiteX34" fmla="*/ 925448 w 2243722"/>
                <a:gd name="connsiteY34" fmla="*/ 1443179 h 1447943"/>
                <a:gd name="connsiteX35" fmla="*/ 870680 w 2243722"/>
                <a:gd name="connsiteY35" fmla="*/ 1440798 h 1447943"/>
                <a:gd name="connsiteX36" fmla="*/ 849248 w 2243722"/>
                <a:gd name="connsiteY36" fmla="*/ 1438417 h 1447943"/>
                <a:gd name="connsiteX37" fmla="*/ 780192 w 2243722"/>
                <a:gd name="connsiteY37" fmla="*/ 1431273 h 1447943"/>
                <a:gd name="connsiteX38" fmla="*/ 689705 w 2243722"/>
                <a:gd name="connsiteY38" fmla="*/ 1433654 h 1447943"/>
                <a:gd name="connsiteX39" fmla="*/ 684942 w 2243722"/>
                <a:gd name="connsiteY39" fmla="*/ 1424129 h 1447943"/>
                <a:gd name="connsiteX40" fmla="*/ 680180 w 2243722"/>
                <a:gd name="connsiteY40" fmla="*/ 1262204 h 1447943"/>
                <a:gd name="connsiteX41" fmla="*/ 677798 w 2243722"/>
                <a:gd name="connsiteY41" fmla="*/ 924067 h 1447943"/>
                <a:gd name="connsiteX42" fmla="*/ 670655 w 2243722"/>
                <a:gd name="connsiteY42" fmla="*/ 743092 h 1447943"/>
                <a:gd name="connsiteX43" fmla="*/ 1523 w 2243722"/>
                <a:gd name="connsiteY43" fmla="*/ 747854 h 1447943"/>
                <a:gd name="connsiteX44" fmla="*/ 6286 w 2243722"/>
                <a:gd name="connsiteY44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7798 w 2243722"/>
                <a:gd name="connsiteY40" fmla="*/ 924067 h 1447943"/>
                <a:gd name="connsiteX41" fmla="*/ 670655 w 2243722"/>
                <a:gd name="connsiteY41" fmla="*/ 743092 h 1447943"/>
                <a:gd name="connsiteX42" fmla="*/ 1523 w 2243722"/>
                <a:gd name="connsiteY42" fmla="*/ 747854 h 1447943"/>
                <a:gd name="connsiteX43" fmla="*/ 6286 w 2243722"/>
                <a:gd name="connsiteY43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0655 w 2243722"/>
                <a:gd name="connsiteY40" fmla="*/ 743092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0655 w 2243722"/>
                <a:gd name="connsiteY40" fmla="*/ 743092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11839 h 1402490"/>
                <a:gd name="connsiteX1" fmla="*/ 2094642 w 2243722"/>
                <a:gd name="connsiteY1" fmla="*/ 14220 h 1402490"/>
                <a:gd name="connsiteX2" fmla="*/ 2075592 w 2243722"/>
                <a:gd name="connsiteY2" fmla="*/ 590482 h 1402490"/>
                <a:gd name="connsiteX3" fmla="*/ 2077973 w 2243722"/>
                <a:gd name="connsiteY3" fmla="*/ 623820 h 1402490"/>
                <a:gd name="connsiteX4" fmla="*/ 2080355 w 2243722"/>
                <a:gd name="connsiteY4" fmla="*/ 633345 h 1402490"/>
                <a:gd name="connsiteX5" fmla="*/ 2082736 w 2243722"/>
                <a:gd name="connsiteY5" fmla="*/ 647632 h 1402490"/>
                <a:gd name="connsiteX6" fmla="*/ 2089880 w 2243722"/>
                <a:gd name="connsiteY6" fmla="*/ 673826 h 1402490"/>
                <a:gd name="connsiteX7" fmla="*/ 2092261 w 2243722"/>
                <a:gd name="connsiteY7" fmla="*/ 692876 h 1402490"/>
                <a:gd name="connsiteX8" fmla="*/ 1837467 w 2243722"/>
                <a:gd name="connsiteY8" fmla="*/ 721451 h 1402490"/>
                <a:gd name="connsiteX9" fmla="*/ 1732692 w 2243722"/>
                <a:gd name="connsiteY9" fmla="*/ 726214 h 1402490"/>
                <a:gd name="connsiteX10" fmla="*/ 1718405 w 2243722"/>
                <a:gd name="connsiteY10" fmla="*/ 730976 h 1402490"/>
                <a:gd name="connsiteX11" fmla="*/ 1606486 w 2243722"/>
                <a:gd name="connsiteY11" fmla="*/ 733357 h 1402490"/>
                <a:gd name="connsiteX12" fmla="*/ 1537430 w 2243722"/>
                <a:gd name="connsiteY12" fmla="*/ 735739 h 1402490"/>
                <a:gd name="connsiteX13" fmla="*/ 1396936 w 2243722"/>
                <a:gd name="connsiteY13" fmla="*/ 721451 h 1402490"/>
                <a:gd name="connsiteX14" fmla="*/ 1373123 w 2243722"/>
                <a:gd name="connsiteY14" fmla="*/ 871470 h 1402490"/>
                <a:gd name="connsiteX15" fmla="*/ 1368361 w 2243722"/>
                <a:gd name="connsiteY15" fmla="*/ 895282 h 1402490"/>
                <a:gd name="connsiteX16" fmla="*/ 1365980 w 2243722"/>
                <a:gd name="connsiteY16" fmla="*/ 988151 h 1402490"/>
                <a:gd name="connsiteX17" fmla="*/ 1363598 w 2243722"/>
                <a:gd name="connsiteY17" fmla="*/ 1000057 h 1402490"/>
                <a:gd name="connsiteX18" fmla="*/ 1368361 w 2243722"/>
                <a:gd name="connsiteY18" fmla="*/ 1104832 h 1402490"/>
                <a:gd name="connsiteX19" fmla="*/ 1370742 w 2243722"/>
                <a:gd name="connsiteY19" fmla="*/ 1140551 h 1402490"/>
                <a:gd name="connsiteX20" fmla="*/ 1375505 w 2243722"/>
                <a:gd name="connsiteY20" fmla="*/ 1154839 h 1402490"/>
                <a:gd name="connsiteX21" fmla="*/ 1377886 w 2243722"/>
                <a:gd name="connsiteY21" fmla="*/ 1164364 h 1402490"/>
                <a:gd name="connsiteX22" fmla="*/ 1380267 w 2243722"/>
                <a:gd name="connsiteY22" fmla="*/ 1188176 h 1402490"/>
                <a:gd name="connsiteX23" fmla="*/ 1382648 w 2243722"/>
                <a:gd name="connsiteY23" fmla="*/ 1197701 h 1402490"/>
                <a:gd name="connsiteX24" fmla="*/ 1387411 w 2243722"/>
                <a:gd name="connsiteY24" fmla="*/ 1216751 h 1402490"/>
                <a:gd name="connsiteX25" fmla="*/ 1394555 w 2243722"/>
                <a:gd name="connsiteY25" fmla="*/ 1233420 h 1402490"/>
                <a:gd name="connsiteX26" fmla="*/ 1396936 w 2243722"/>
                <a:gd name="connsiteY26" fmla="*/ 1252470 h 1402490"/>
                <a:gd name="connsiteX27" fmla="*/ 1399317 w 2243722"/>
                <a:gd name="connsiteY27" fmla="*/ 1261995 h 1402490"/>
                <a:gd name="connsiteX28" fmla="*/ 1401698 w 2243722"/>
                <a:gd name="connsiteY28" fmla="*/ 1345339 h 1402490"/>
                <a:gd name="connsiteX29" fmla="*/ 1404080 w 2243722"/>
                <a:gd name="connsiteY29" fmla="*/ 1354864 h 1402490"/>
                <a:gd name="connsiteX30" fmla="*/ 1406461 w 2243722"/>
                <a:gd name="connsiteY30" fmla="*/ 1366770 h 1402490"/>
                <a:gd name="connsiteX31" fmla="*/ 1404080 w 2243722"/>
                <a:gd name="connsiteY31" fmla="*/ 1400107 h 1402490"/>
                <a:gd name="connsiteX32" fmla="*/ 1396936 w 2243722"/>
                <a:gd name="connsiteY32" fmla="*/ 1402489 h 1402490"/>
                <a:gd name="connsiteX33" fmla="*/ 925448 w 2243722"/>
                <a:gd name="connsiteY33" fmla="*/ 1397726 h 1402490"/>
                <a:gd name="connsiteX34" fmla="*/ 870680 w 2243722"/>
                <a:gd name="connsiteY34" fmla="*/ 1395345 h 1402490"/>
                <a:gd name="connsiteX35" fmla="*/ 849248 w 2243722"/>
                <a:gd name="connsiteY35" fmla="*/ 1392964 h 1402490"/>
                <a:gd name="connsiteX36" fmla="*/ 780192 w 2243722"/>
                <a:gd name="connsiteY36" fmla="*/ 1385820 h 1402490"/>
                <a:gd name="connsiteX37" fmla="*/ 689705 w 2243722"/>
                <a:gd name="connsiteY37" fmla="*/ 1388201 h 1402490"/>
                <a:gd name="connsiteX38" fmla="*/ 684942 w 2243722"/>
                <a:gd name="connsiteY38" fmla="*/ 1378676 h 1402490"/>
                <a:gd name="connsiteX39" fmla="*/ 680180 w 2243722"/>
                <a:gd name="connsiteY39" fmla="*/ 1216751 h 1402490"/>
                <a:gd name="connsiteX40" fmla="*/ 701611 w 2243722"/>
                <a:gd name="connsiteY40" fmla="*/ 702402 h 1402490"/>
                <a:gd name="connsiteX41" fmla="*/ 1523 w 2243722"/>
                <a:gd name="connsiteY41" fmla="*/ 702401 h 1402490"/>
                <a:gd name="connsiteX42" fmla="*/ 6286 w 2243722"/>
                <a:gd name="connsiteY42" fmla="*/ 11839 h 1402490"/>
                <a:gd name="connsiteX0" fmla="*/ 7944 w 2245380"/>
                <a:gd name="connsiteY0" fmla="*/ 11839 h 1402490"/>
                <a:gd name="connsiteX1" fmla="*/ 2096300 w 2245380"/>
                <a:gd name="connsiteY1" fmla="*/ 14220 h 1402490"/>
                <a:gd name="connsiteX2" fmla="*/ 2077250 w 2245380"/>
                <a:gd name="connsiteY2" fmla="*/ 590482 h 1402490"/>
                <a:gd name="connsiteX3" fmla="*/ 2079631 w 2245380"/>
                <a:gd name="connsiteY3" fmla="*/ 623820 h 1402490"/>
                <a:gd name="connsiteX4" fmla="*/ 2082013 w 2245380"/>
                <a:gd name="connsiteY4" fmla="*/ 633345 h 1402490"/>
                <a:gd name="connsiteX5" fmla="*/ 2084394 w 2245380"/>
                <a:gd name="connsiteY5" fmla="*/ 647632 h 1402490"/>
                <a:gd name="connsiteX6" fmla="*/ 2091538 w 2245380"/>
                <a:gd name="connsiteY6" fmla="*/ 673826 h 1402490"/>
                <a:gd name="connsiteX7" fmla="*/ 2093919 w 2245380"/>
                <a:gd name="connsiteY7" fmla="*/ 692876 h 1402490"/>
                <a:gd name="connsiteX8" fmla="*/ 1839125 w 2245380"/>
                <a:gd name="connsiteY8" fmla="*/ 721451 h 1402490"/>
                <a:gd name="connsiteX9" fmla="*/ 1734350 w 2245380"/>
                <a:gd name="connsiteY9" fmla="*/ 726214 h 1402490"/>
                <a:gd name="connsiteX10" fmla="*/ 1720063 w 2245380"/>
                <a:gd name="connsiteY10" fmla="*/ 730976 h 1402490"/>
                <a:gd name="connsiteX11" fmla="*/ 1608144 w 2245380"/>
                <a:gd name="connsiteY11" fmla="*/ 733357 h 1402490"/>
                <a:gd name="connsiteX12" fmla="*/ 1539088 w 2245380"/>
                <a:gd name="connsiteY12" fmla="*/ 735739 h 1402490"/>
                <a:gd name="connsiteX13" fmla="*/ 1398594 w 2245380"/>
                <a:gd name="connsiteY13" fmla="*/ 721451 h 1402490"/>
                <a:gd name="connsiteX14" fmla="*/ 1374781 w 2245380"/>
                <a:gd name="connsiteY14" fmla="*/ 871470 h 1402490"/>
                <a:gd name="connsiteX15" fmla="*/ 1370019 w 2245380"/>
                <a:gd name="connsiteY15" fmla="*/ 895282 h 1402490"/>
                <a:gd name="connsiteX16" fmla="*/ 1367638 w 2245380"/>
                <a:gd name="connsiteY16" fmla="*/ 988151 h 1402490"/>
                <a:gd name="connsiteX17" fmla="*/ 1365256 w 2245380"/>
                <a:gd name="connsiteY17" fmla="*/ 1000057 h 1402490"/>
                <a:gd name="connsiteX18" fmla="*/ 1370019 w 2245380"/>
                <a:gd name="connsiteY18" fmla="*/ 1104832 h 1402490"/>
                <a:gd name="connsiteX19" fmla="*/ 1372400 w 2245380"/>
                <a:gd name="connsiteY19" fmla="*/ 1140551 h 1402490"/>
                <a:gd name="connsiteX20" fmla="*/ 1377163 w 2245380"/>
                <a:gd name="connsiteY20" fmla="*/ 1154839 h 1402490"/>
                <a:gd name="connsiteX21" fmla="*/ 1379544 w 2245380"/>
                <a:gd name="connsiteY21" fmla="*/ 1164364 h 1402490"/>
                <a:gd name="connsiteX22" fmla="*/ 1381925 w 2245380"/>
                <a:gd name="connsiteY22" fmla="*/ 1188176 h 1402490"/>
                <a:gd name="connsiteX23" fmla="*/ 1384306 w 2245380"/>
                <a:gd name="connsiteY23" fmla="*/ 1197701 h 1402490"/>
                <a:gd name="connsiteX24" fmla="*/ 1389069 w 2245380"/>
                <a:gd name="connsiteY24" fmla="*/ 1216751 h 1402490"/>
                <a:gd name="connsiteX25" fmla="*/ 1396213 w 2245380"/>
                <a:gd name="connsiteY25" fmla="*/ 1233420 h 1402490"/>
                <a:gd name="connsiteX26" fmla="*/ 1398594 w 2245380"/>
                <a:gd name="connsiteY26" fmla="*/ 1252470 h 1402490"/>
                <a:gd name="connsiteX27" fmla="*/ 1400975 w 2245380"/>
                <a:gd name="connsiteY27" fmla="*/ 1261995 h 1402490"/>
                <a:gd name="connsiteX28" fmla="*/ 1403356 w 2245380"/>
                <a:gd name="connsiteY28" fmla="*/ 1345339 h 1402490"/>
                <a:gd name="connsiteX29" fmla="*/ 1405738 w 2245380"/>
                <a:gd name="connsiteY29" fmla="*/ 1354864 h 1402490"/>
                <a:gd name="connsiteX30" fmla="*/ 1408119 w 2245380"/>
                <a:gd name="connsiteY30" fmla="*/ 1366770 h 1402490"/>
                <a:gd name="connsiteX31" fmla="*/ 1405738 w 2245380"/>
                <a:gd name="connsiteY31" fmla="*/ 1400107 h 1402490"/>
                <a:gd name="connsiteX32" fmla="*/ 1398594 w 2245380"/>
                <a:gd name="connsiteY32" fmla="*/ 1402489 h 1402490"/>
                <a:gd name="connsiteX33" fmla="*/ 927106 w 2245380"/>
                <a:gd name="connsiteY33" fmla="*/ 1397726 h 1402490"/>
                <a:gd name="connsiteX34" fmla="*/ 872338 w 2245380"/>
                <a:gd name="connsiteY34" fmla="*/ 1395345 h 1402490"/>
                <a:gd name="connsiteX35" fmla="*/ 850906 w 2245380"/>
                <a:gd name="connsiteY35" fmla="*/ 1392964 h 1402490"/>
                <a:gd name="connsiteX36" fmla="*/ 781850 w 2245380"/>
                <a:gd name="connsiteY36" fmla="*/ 1385820 h 1402490"/>
                <a:gd name="connsiteX37" fmla="*/ 691363 w 2245380"/>
                <a:gd name="connsiteY37" fmla="*/ 1388201 h 1402490"/>
                <a:gd name="connsiteX38" fmla="*/ 686600 w 2245380"/>
                <a:gd name="connsiteY38" fmla="*/ 1378676 h 1402490"/>
                <a:gd name="connsiteX39" fmla="*/ 681838 w 2245380"/>
                <a:gd name="connsiteY39" fmla="*/ 1216751 h 1402490"/>
                <a:gd name="connsiteX40" fmla="*/ 703269 w 2245380"/>
                <a:gd name="connsiteY40" fmla="*/ 702402 h 1402490"/>
                <a:gd name="connsiteX41" fmla="*/ 3181 w 2245380"/>
                <a:gd name="connsiteY41" fmla="*/ 702401 h 1402490"/>
                <a:gd name="connsiteX42" fmla="*/ 7944 w 2245380"/>
                <a:gd name="connsiteY42" fmla="*/ 11839 h 1402490"/>
                <a:gd name="connsiteX0" fmla="*/ 109806 w 2242467"/>
                <a:gd name="connsiteY0" fmla="*/ 49949 h 1395356"/>
                <a:gd name="connsiteX1" fmla="*/ 2093387 w 2242467"/>
                <a:gd name="connsiteY1" fmla="*/ 7086 h 1395356"/>
                <a:gd name="connsiteX2" fmla="*/ 2074337 w 2242467"/>
                <a:gd name="connsiteY2" fmla="*/ 583348 h 1395356"/>
                <a:gd name="connsiteX3" fmla="*/ 2076718 w 2242467"/>
                <a:gd name="connsiteY3" fmla="*/ 616686 h 1395356"/>
                <a:gd name="connsiteX4" fmla="*/ 2079100 w 2242467"/>
                <a:gd name="connsiteY4" fmla="*/ 626211 h 1395356"/>
                <a:gd name="connsiteX5" fmla="*/ 2081481 w 2242467"/>
                <a:gd name="connsiteY5" fmla="*/ 640498 h 1395356"/>
                <a:gd name="connsiteX6" fmla="*/ 2088625 w 2242467"/>
                <a:gd name="connsiteY6" fmla="*/ 666692 h 1395356"/>
                <a:gd name="connsiteX7" fmla="*/ 2091006 w 2242467"/>
                <a:gd name="connsiteY7" fmla="*/ 685742 h 1395356"/>
                <a:gd name="connsiteX8" fmla="*/ 1836212 w 2242467"/>
                <a:gd name="connsiteY8" fmla="*/ 714317 h 1395356"/>
                <a:gd name="connsiteX9" fmla="*/ 1731437 w 2242467"/>
                <a:gd name="connsiteY9" fmla="*/ 719080 h 1395356"/>
                <a:gd name="connsiteX10" fmla="*/ 1717150 w 2242467"/>
                <a:gd name="connsiteY10" fmla="*/ 723842 h 1395356"/>
                <a:gd name="connsiteX11" fmla="*/ 1605231 w 2242467"/>
                <a:gd name="connsiteY11" fmla="*/ 726223 h 1395356"/>
                <a:gd name="connsiteX12" fmla="*/ 1536175 w 2242467"/>
                <a:gd name="connsiteY12" fmla="*/ 728605 h 1395356"/>
                <a:gd name="connsiteX13" fmla="*/ 1395681 w 2242467"/>
                <a:gd name="connsiteY13" fmla="*/ 714317 h 1395356"/>
                <a:gd name="connsiteX14" fmla="*/ 1371868 w 2242467"/>
                <a:gd name="connsiteY14" fmla="*/ 864336 h 1395356"/>
                <a:gd name="connsiteX15" fmla="*/ 1367106 w 2242467"/>
                <a:gd name="connsiteY15" fmla="*/ 888148 h 1395356"/>
                <a:gd name="connsiteX16" fmla="*/ 1364725 w 2242467"/>
                <a:gd name="connsiteY16" fmla="*/ 981017 h 1395356"/>
                <a:gd name="connsiteX17" fmla="*/ 1362343 w 2242467"/>
                <a:gd name="connsiteY17" fmla="*/ 992923 h 1395356"/>
                <a:gd name="connsiteX18" fmla="*/ 1367106 w 2242467"/>
                <a:gd name="connsiteY18" fmla="*/ 1097698 h 1395356"/>
                <a:gd name="connsiteX19" fmla="*/ 1369487 w 2242467"/>
                <a:gd name="connsiteY19" fmla="*/ 1133417 h 1395356"/>
                <a:gd name="connsiteX20" fmla="*/ 1374250 w 2242467"/>
                <a:gd name="connsiteY20" fmla="*/ 1147705 h 1395356"/>
                <a:gd name="connsiteX21" fmla="*/ 1376631 w 2242467"/>
                <a:gd name="connsiteY21" fmla="*/ 1157230 h 1395356"/>
                <a:gd name="connsiteX22" fmla="*/ 1379012 w 2242467"/>
                <a:gd name="connsiteY22" fmla="*/ 1181042 h 1395356"/>
                <a:gd name="connsiteX23" fmla="*/ 1381393 w 2242467"/>
                <a:gd name="connsiteY23" fmla="*/ 1190567 h 1395356"/>
                <a:gd name="connsiteX24" fmla="*/ 1386156 w 2242467"/>
                <a:gd name="connsiteY24" fmla="*/ 1209617 h 1395356"/>
                <a:gd name="connsiteX25" fmla="*/ 1393300 w 2242467"/>
                <a:gd name="connsiteY25" fmla="*/ 1226286 h 1395356"/>
                <a:gd name="connsiteX26" fmla="*/ 1395681 w 2242467"/>
                <a:gd name="connsiteY26" fmla="*/ 1245336 h 1395356"/>
                <a:gd name="connsiteX27" fmla="*/ 1398062 w 2242467"/>
                <a:gd name="connsiteY27" fmla="*/ 1254861 h 1395356"/>
                <a:gd name="connsiteX28" fmla="*/ 1400443 w 2242467"/>
                <a:gd name="connsiteY28" fmla="*/ 1338205 h 1395356"/>
                <a:gd name="connsiteX29" fmla="*/ 1402825 w 2242467"/>
                <a:gd name="connsiteY29" fmla="*/ 1347730 h 1395356"/>
                <a:gd name="connsiteX30" fmla="*/ 1405206 w 2242467"/>
                <a:gd name="connsiteY30" fmla="*/ 1359636 h 1395356"/>
                <a:gd name="connsiteX31" fmla="*/ 1402825 w 2242467"/>
                <a:gd name="connsiteY31" fmla="*/ 1392973 h 1395356"/>
                <a:gd name="connsiteX32" fmla="*/ 1395681 w 2242467"/>
                <a:gd name="connsiteY32" fmla="*/ 1395355 h 1395356"/>
                <a:gd name="connsiteX33" fmla="*/ 924193 w 2242467"/>
                <a:gd name="connsiteY33" fmla="*/ 1390592 h 1395356"/>
                <a:gd name="connsiteX34" fmla="*/ 869425 w 2242467"/>
                <a:gd name="connsiteY34" fmla="*/ 1388211 h 1395356"/>
                <a:gd name="connsiteX35" fmla="*/ 847993 w 2242467"/>
                <a:gd name="connsiteY35" fmla="*/ 1385830 h 1395356"/>
                <a:gd name="connsiteX36" fmla="*/ 778937 w 2242467"/>
                <a:gd name="connsiteY36" fmla="*/ 1378686 h 1395356"/>
                <a:gd name="connsiteX37" fmla="*/ 688450 w 2242467"/>
                <a:gd name="connsiteY37" fmla="*/ 1381067 h 1395356"/>
                <a:gd name="connsiteX38" fmla="*/ 683687 w 2242467"/>
                <a:gd name="connsiteY38" fmla="*/ 1371542 h 1395356"/>
                <a:gd name="connsiteX39" fmla="*/ 678925 w 2242467"/>
                <a:gd name="connsiteY39" fmla="*/ 1209617 h 1395356"/>
                <a:gd name="connsiteX40" fmla="*/ 700356 w 2242467"/>
                <a:gd name="connsiteY40" fmla="*/ 695268 h 1395356"/>
                <a:gd name="connsiteX41" fmla="*/ 268 w 2242467"/>
                <a:gd name="connsiteY41" fmla="*/ 695267 h 1395356"/>
                <a:gd name="connsiteX42" fmla="*/ 109806 w 2242467"/>
                <a:gd name="connsiteY42" fmla="*/ 49949 h 1395356"/>
                <a:gd name="connsiteX0" fmla="*/ 6360 w 2246177"/>
                <a:gd name="connsiteY0" fmla="*/ 10233 h 1403265"/>
                <a:gd name="connsiteX1" fmla="*/ 2097097 w 2246177"/>
                <a:gd name="connsiteY1" fmla="*/ 14995 h 1403265"/>
                <a:gd name="connsiteX2" fmla="*/ 2078047 w 2246177"/>
                <a:gd name="connsiteY2" fmla="*/ 591257 h 1403265"/>
                <a:gd name="connsiteX3" fmla="*/ 2080428 w 2246177"/>
                <a:gd name="connsiteY3" fmla="*/ 624595 h 1403265"/>
                <a:gd name="connsiteX4" fmla="*/ 2082810 w 2246177"/>
                <a:gd name="connsiteY4" fmla="*/ 634120 h 1403265"/>
                <a:gd name="connsiteX5" fmla="*/ 2085191 w 2246177"/>
                <a:gd name="connsiteY5" fmla="*/ 648407 h 1403265"/>
                <a:gd name="connsiteX6" fmla="*/ 2092335 w 2246177"/>
                <a:gd name="connsiteY6" fmla="*/ 674601 h 1403265"/>
                <a:gd name="connsiteX7" fmla="*/ 2094716 w 2246177"/>
                <a:gd name="connsiteY7" fmla="*/ 693651 h 1403265"/>
                <a:gd name="connsiteX8" fmla="*/ 1839922 w 2246177"/>
                <a:gd name="connsiteY8" fmla="*/ 722226 h 1403265"/>
                <a:gd name="connsiteX9" fmla="*/ 1735147 w 2246177"/>
                <a:gd name="connsiteY9" fmla="*/ 726989 h 1403265"/>
                <a:gd name="connsiteX10" fmla="*/ 1720860 w 2246177"/>
                <a:gd name="connsiteY10" fmla="*/ 731751 h 1403265"/>
                <a:gd name="connsiteX11" fmla="*/ 1608941 w 2246177"/>
                <a:gd name="connsiteY11" fmla="*/ 734132 h 1403265"/>
                <a:gd name="connsiteX12" fmla="*/ 1539885 w 2246177"/>
                <a:gd name="connsiteY12" fmla="*/ 736514 h 1403265"/>
                <a:gd name="connsiteX13" fmla="*/ 1399391 w 2246177"/>
                <a:gd name="connsiteY13" fmla="*/ 722226 h 1403265"/>
                <a:gd name="connsiteX14" fmla="*/ 1375578 w 2246177"/>
                <a:gd name="connsiteY14" fmla="*/ 872245 h 1403265"/>
                <a:gd name="connsiteX15" fmla="*/ 1370816 w 2246177"/>
                <a:gd name="connsiteY15" fmla="*/ 896057 h 1403265"/>
                <a:gd name="connsiteX16" fmla="*/ 1368435 w 2246177"/>
                <a:gd name="connsiteY16" fmla="*/ 988926 h 1403265"/>
                <a:gd name="connsiteX17" fmla="*/ 1366053 w 2246177"/>
                <a:gd name="connsiteY17" fmla="*/ 1000832 h 1403265"/>
                <a:gd name="connsiteX18" fmla="*/ 1370816 w 2246177"/>
                <a:gd name="connsiteY18" fmla="*/ 1105607 h 1403265"/>
                <a:gd name="connsiteX19" fmla="*/ 1373197 w 2246177"/>
                <a:gd name="connsiteY19" fmla="*/ 1141326 h 1403265"/>
                <a:gd name="connsiteX20" fmla="*/ 1377960 w 2246177"/>
                <a:gd name="connsiteY20" fmla="*/ 1155614 h 1403265"/>
                <a:gd name="connsiteX21" fmla="*/ 1380341 w 2246177"/>
                <a:gd name="connsiteY21" fmla="*/ 1165139 h 1403265"/>
                <a:gd name="connsiteX22" fmla="*/ 1382722 w 2246177"/>
                <a:gd name="connsiteY22" fmla="*/ 1188951 h 1403265"/>
                <a:gd name="connsiteX23" fmla="*/ 1385103 w 2246177"/>
                <a:gd name="connsiteY23" fmla="*/ 1198476 h 1403265"/>
                <a:gd name="connsiteX24" fmla="*/ 1389866 w 2246177"/>
                <a:gd name="connsiteY24" fmla="*/ 1217526 h 1403265"/>
                <a:gd name="connsiteX25" fmla="*/ 1397010 w 2246177"/>
                <a:gd name="connsiteY25" fmla="*/ 1234195 h 1403265"/>
                <a:gd name="connsiteX26" fmla="*/ 1399391 w 2246177"/>
                <a:gd name="connsiteY26" fmla="*/ 1253245 h 1403265"/>
                <a:gd name="connsiteX27" fmla="*/ 1401772 w 2246177"/>
                <a:gd name="connsiteY27" fmla="*/ 1262770 h 1403265"/>
                <a:gd name="connsiteX28" fmla="*/ 1404153 w 2246177"/>
                <a:gd name="connsiteY28" fmla="*/ 1346114 h 1403265"/>
                <a:gd name="connsiteX29" fmla="*/ 1406535 w 2246177"/>
                <a:gd name="connsiteY29" fmla="*/ 1355639 h 1403265"/>
                <a:gd name="connsiteX30" fmla="*/ 1408916 w 2246177"/>
                <a:gd name="connsiteY30" fmla="*/ 1367545 h 1403265"/>
                <a:gd name="connsiteX31" fmla="*/ 1406535 w 2246177"/>
                <a:gd name="connsiteY31" fmla="*/ 1400882 h 1403265"/>
                <a:gd name="connsiteX32" fmla="*/ 1399391 w 2246177"/>
                <a:gd name="connsiteY32" fmla="*/ 1403264 h 1403265"/>
                <a:gd name="connsiteX33" fmla="*/ 927903 w 2246177"/>
                <a:gd name="connsiteY33" fmla="*/ 1398501 h 1403265"/>
                <a:gd name="connsiteX34" fmla="*/ 873135 w 2246177"/>
                <a:gd name="connsiteY34" fmla="*/ 1396120 h 1403265"/>
                <a:gd name="connsiteX35" fmla="*/ 851703 w 2246177"/>
                <a:gd name="connsiteY35" fmla="*/ 1393739 h 1403265"/>
                <a:gd name="connsiteX36" fmla="*/ 782647 w 2246177"/>
                <a:gd name="connsiteY36" fmla="*/ 1386595 h 1403265"/>
                <a:gd name="connsiteX37" fmla="*/ 692160 w 2246177"/>
                <a:gd name="connsiteY37" fmla="*/ 1388976 h 1403265"/>
                <a:gd name="connsiteX38" fmla="*/ 687397 w 2246177"/>
                <a:gd name="connsiteY38" fmla="*/ 1379451 h 1403265"/>
                <a:gd name="connsiteX39" fmla="*/ 682635 w 2246177"/>
                <a:gd name="connsiteY39" fmla="*/ 1217526 h 1403265"/>
                <a:gd name="connsiteX40" fmla="*/ 704066 w 2246177"/>
                <a:gd name="connsiteY40" fmla="*/ 703177 h 1403265"/>
                <a:gd name="connsiteX41" fmla="*/ 3978 w 2246177"/>
                <a:gd name="connsiteY41" fmla="*/ 703176 h 1403265"/>
                <a:gd name="connsiteX42" fmla="*/ 6360 w 2246177"/>
                <a:gd name="connsiteY42" fmla="*/ 10233 h 1403265"/>
                <a:gd name="connsiteX0" fmla="*/ 4697 w 2244514"/>
                <a:gd name="connsiteY0" fmla="*/ 10233 h 1403265"/>
                <a:gd name="connsiteX1" fmla="*/ 2095434 w 2244514"/>
                <a:gd name="connsiteY1" fmla="*/ 14995 h 1403265"/>
                <a:gd name="connsiteX2" fmla="*/ 2076384 w 2244514"/>
                <a:gd name="connsiteY2" fmla="*/ 591257 h 1403265"/>
                <a:gd name="connsiteX3" fmla="*/ 2078765 w 2244514"/>
                <a:gd name="connsiteY3" fmla="*/ 624595 h 1403265"/>
                <a:gd name="connsiteX4" fmla="*/ 2081147 w 2244514"/>
                <a:gd name="connsiteY4" fmla="*/ 634120 h 1403265"/>
                <a:gd name="connsiteX5" fmla="*/ 2083528 w 2244514"/>
                <a:gd name="connsiteY5" fmla="*/ 648407 h 1403265"/>
                <a:gd name="connsiteX6" fmla="*/ 2090672 w 2244514"/>
                <a:gd name="connsiteY6" fmla="*/ 674601 h 1403265"/>
                <a:gd name="connsiteX7" fmla="*/ 2093053 w 2244514"/>
                <a:gd name="connsiteY7" fmla="*/ 693651 h 1403265"/>
                <a:gd name="connsiteX8" fmla="*/ 1838259 w 2244514"/>
                <a:gd name="connsiteY8" fmla="*/ 722226 h 1403265"/>
                <a:gd name="connsiteX9" fmla="*/ 1733484 w 2244514"/>
                <a:gd name="connsiteY9" fmla="*/ 726989 h 1403265"/>
                <a:gd name="connsiteX10" fmla="*/ 1719197 w 2244514"/>
                <a:gd name="connsiteY10" fmla="*/ 731751 h 1403265"/>
                <a:gd name="connsiteX11" fmla="*/ 1607278 w 2244514"/>
                <a:gd name="connsiteY11" fmla="*/ 734132 h 1403265"/>
                <a:gd name="connsiteX12" fmla="*/ 1538222 w 2244514"/>
                <a:gd name="connsiteY12" fmla="*/ 736514 h 1403265"/>
                <a:gd name="connsiteX13" fmla="*/ 1397728 w 2244514"/>
                <a:gd name="connsiteY13" fmla="*/ 722226 h 1403265"/>
                <a:gd name="connsiteX14" fmla="*/ 1373915 w 2244514"/>
                <a:gd name="connsiteY14" fmla="*/ 872245 h 1403265"/>
                <a:gd name="connsiteX15" fmla="*/ 1369153 w 2244514"/>
                <a:gd name="connsiteY15" fmla="*/ 896057 h 1403265"/>
                <a:gd name="connsiteX16" fmla="*/ 1366772 w 2244514"/>
                <a:gd name="connsiteY16" fmla="*/ 988926 h 1403265"/>
                <a:gd name="connsiteX17" fmla="*/ 1364390 w 2244514"/>
                <a:gd name="connsiteY17" fmla="*/ 1000832 h 1403265"/>
                <a:gd name="connsiteX18" fmla="*/ 1369153 w 2244514"/>
                <a:gd name="connsiteY18" fmla="*/ 1105607 h 1403265"/>
                <a:gd name="connsiteX19" fmla="*/ 1371534 w 2244514"/>
                <a:gd name="connsiteY19" fmla="*/ 1141326 h 1403265"/>
                <a:gd name="connsiteX20" fmla="*/ 1376297 w 2244514"/>
                <a:gd name="connsiteY20" fmla="*/ 1155614 h 1403265"/>
                <a:gd name="connsiteX21" fmla="*/ 1378678 w 2244514"/>
                <a:gd name="connsiteY21" fmla="*/ 1165139 h 1403265"/>
                <a:gd name="connsiteX22" fmla="*/ 1381059 w 2244514"/>
                <a:gd name="connsiteY22" fmla="*/ 1188951 h 1403265"/>
                <a:gd name="connsiteX23" fmla="*/ 1383440 w 2244514"/>
                <a:gd name="connsiteY23" fmla="*/ 1198476 h 1403265"/>
                <a:gd name="connsiteX24" fmla="*/ 1388203 w 2244514"/>
                <a:gd name="connsiteY24" fmla="*/ 1217526 h 1403265"/>
                <a:gd name="connsiteX25" fmla="*/ 1395347 w 2244514"/>
                <a:gd name="connsiteY25" fmla="*/ 1234195 h 1403265"/>
                <a:gd name="connsiteX26" fmla="*/ 1397728 w 2244514"/>
                <a:gd name="connsiteY26" fmla="*/ 1253245 h 1403265"/>
                <a:gd name="connsiteX27" fmla="*/ 1400109 w 2244514"/>
                <a:gd name="connsiteY27" fmla="*/ 1262770 h 1403265"/>
                <a:gd name="connsiteX28" fmla="*/ 1402490 w 2244514"/>
                <a:gd name="connsiteY28" fmla="*/ 1346114 h 1403265"/>
                <a:gd name="connsiteX29" fmla="*/ 1404872 w 2244514"/>
                <a:gd name="connsiteY29" fmla="*/ 1355639 h 1403265"/>
                <a:gd name="connsiteX30" fmla="*/ 1407253 w 2244514"/>
                <a:gd name="connsiteY30" fmla="*/ 1367545 h 1403265"/>
                <a:gd name="connsiteX31" fmla="*/ 1404872 w 2244514"/>
                <a:gd name="connsiteY31" fmla="*/ 1400882 h 1403265"/>
                <a:gd name="connsiteX32" fmla="*/ 1397728 w 2244514"/>
                <a:gd name="connsiteY32" fmla="*/ 1403264 h 1403265"/>
                <a:gd name="connsiteX33" fmla="*/ 926240 w 2244514"/>
                <a:gd name="connsiteY33" fmla="*/ 1398501 h 1403265"/>
                <a:gd name="connsiteX34" fmla="*/ 871472 w 2244514"/>
                <a:gd name="connsiteY34" fmla="*/ 1396120 h 1403265"/>
                <a:gd name="connsiteX35" fmla="*/ 850040 w 2244514"/>
                <a:gd name="connsiteY35" fmla="*/ 1393739 h 1403265"/>
                <a:gd name="connsiteX36" fmla="*/ 780984 w 2244514"/>
                <a:gd name="connsiteY36" fmla="*/ 1386595 h 1403265"/>
                <a:gd name="connsiteX37" fmla="*/ 690497 w 2244514"/>
                <a:gd name="connsiteY37" fmla="*/ 1388976 h 1403265"/>
                <a:gd name="connsiteX38" fmla="*/ 685734 w 2244514"/>
                <a:gd name="connsiteY38" fmla="*/ 1379451 h 1403265"/>
                <a:gd name="connsiteX39" fmla="*/ 680972 w 2244514"/>
                <a:gd name="connsiteY39" fmla="*/ 1217526 h 1403265"/>
                <a:gd name="connsiteX40" fmla="*/ 702403 w 2244514"/>
                <a:gd name="connsiteY40" fmla="*/ 703177 h 1403265"/>
                <a:gd name="connsiteX41" fmla="*/ 2315 w 2244514"/>
                <a:gd name="connsiteY41" fmla="*/ 703176 h 1403265"/>
                <a:gd name="connsiteX42" fmla="*/ 4697 w 2244514"/>
                <a:gd name="connsiteY42" fmla="*/ 10233 h 1403265"/>
                <a:gd name="connsiteX0" fmla="*/ 1 w 2239818"/>
                <a:gd name="connsiteY0" fmla="*/ 10233 h 1403265"/>
                <a:gd name="connsiteX1" fmla="*/ 2090738 w 2239818"/>
                <a:gd name="connsiteY1" fmla="*/ 14995 h 1403265"/>
                <a:gd name="connsiteX2" fmla="*/ 2071688 w 2239818"/>
                <a:gd name="connsiteY2" fmla="*/ 591257 h 1403265"/>
                <a:gd name="connsiteX3" fmla="*/ 2074069 w 2239818"/>
                <a:gd name="connsiteY3" fmla="*/ 624595 h 1403265"/>
                <a:gd name="connsiteX4" fmla="*/ 2076451 w 2239818"/>
                <a:gd name="connsiteY4" fmla="*/ 634120 h 1403265"/>
                <a:gd name="connsiteX5" fmla="*/ 2078832 w 2239818"/>
                <a:gd name="connsiteY5" fmla="*/ 648407 h 1403265"/>
                <a:gd name="connsiteX6" fmla="*/ 2085976 w 2239818"/>
                <a:gd name="connsiteY6" fmla="*/ 674601 h 1403265"/>
                <a:gd name="connsiteX7" fmla="*/ 2088357 w 2239818"/>
                <a:gd name="connsiteY7" fmla="*/ 693651 h 1403265"/>
                <a:gd name="connsiteX8" fmla="*/ 1833563 w 2239818"/>
                <a:gd name="connsiteY8" fmla="*/ 722226 h 1403265"/>
                <a:gd name="connsiteX9" fmla="*/ 1728788 w 2239818"/>
                <a:gd name="connsiteY9" fmla="*/ 726989 h 1403265"/>
                <a:gd name="connsiteX10" fmla="*/ 1714501 w 2239818"/>
                <a:gd name="connsiteY10" fmla="*/ 731751 h 1403265"/>
                <a:gd name="connsiteX11" fmla="*/ 1602582 w 2239818"/>
                <a:gd name="connsiteY11" fmla="*/ 734132 h 1403265"/>
                <a:gd name="connsiteX12" fmla="*/ 1533526 w 2239818"/>
                <a:gd name="connsiteY12" fmla="*/ 736514 h 1403265"/>
                <a:gd name="connsiteX13" fmla="*/ 1393032 w 2239818"/>
                <a:gd name="connsiteY13" fmla="*/ 722226 h 1403265"/>
                <a:gd name="connsiteX14" fmla="*/ 1369219 w 2239818"/>
                <a:gd name="connsiteY14" fmla="*/ 872245 h 1403265"/>
                <a:gd name="connsiteX15" fmla="*/ 1364457 w 2239818"/>
                <a:gd name="connsiteY15" fmla="*/ 896057 h 1403265"/>
                <a:gd name="connsiteX16" fmla="*/ 1362076 w 2239818"/>
                <a:gd name="connsiteY16" fmla="*/ 988926 h 1403265"/>
                <a:gd name="connsiteX17" fmla="*/ 1359694 w 2239818"/>
                <a:gd name="connsiteY17" fmla="*/ 1000832 h 1403265"/>
                <a:gd name="connsiteX18" fmla="*/ 1364457 w 2239818"/>
                <a:gd name="connsiteY18" fmla="*/ 1105607 h 1403265"/>
                <a:gd name="connsiteX19" fmla="*/ 1366838 w 2239818"/>
                <a:gd name="connsiteY19" fmla="*/ 1141326 h 1403265"/>
                <a:gd name="connsiteX20" fmla="*/ 1371601 w 2239818"/>
                <a:gd name="connsiteY20" fmla="*/ 1155614 h 1403265"/>
                <a:gd name="connsiteX21" fmla="*/ 1373982 w 2239818"/>
                <a:gd name="connsiteY21" fmla="*/ 1165139 h 1403265"/>
                <a:gd name="connsiteX22" fmla="*/ 1376363 w 2239818"/>
                <a:gd name="connsiteY22" fmla="*/ 1188951 h 1403265"/>
                <a:gd name="connsiteX23" fmla="*/ 1378744 w 2239818"/>
                <a:gd name="connsiteY23" fmla="*/ 1198476 h 1403265"/>
                <a:gd name="connsiteX24" fmla="*/ 1383507 w 2239818"/>
                <a:gd name="connsiteY24" fmla="*/ 1217526 h 1403265"/>
                <a:gd name="connsiteX25" fmla="*/ 1390651 w 2239818"/>
                <a:gd name="connsiteY25" fmla="*/ 1234195 h 1403265"/>
                <a:gd name="connsiteX26" fmla="*/ 1393032 w 2239818"/>
                <a:gd name="connsiteY26" fmla="*/ 1253245 h 1403265"/>
                <a:gd name="connsiteX27" fmla="*/ 1395413 w 2239818"/>
                <a:gd name="connsiteY27" fmla="*/ 1262770 h 1403265"/>
                <a:gd name="connsiteX28" fmla="*/ 1397794 w 2239818"/>
                <a:gd name="connsiteY28" fmla="*/ 1346114 h 1403265"/>
                <a:gd name="connsiteX29" fmla="*/ 1400176 w 2239818"/>
                <a:gd name="connsiteY29" fmla="*/ 1355639 h 1403265"/>
                <a:gd name="connsiteX30" fmla="*/ 1402557 w 2239818"/>
                <a:gd name="connsiteY30" fmla="*/ 1367545 h 1403265"/>
                <a:gd name="connsiteX31" fmla="*/ 1400176 w 2239818"/>
                <a:gd name="connsiteY31" fmla="*/ 1400882 h 1403265"/>
                <a:gd name="connsiteX32" fmla="*/ 1393032 w 2239818"/>
                <a:gd name="connsiteY32" fmla="*/ 1403264 h 1403265"/>
                <a:gd name="connsiteX33" fmla="*/ 921544 w 2239818"/>
                <a:gd name="connsiteY33" fmla="*/ 1398501 h 1403265"/>
                <a:gd name="connsiteX34" fmla="*/ 866776 w 2239818"/>
                <a:gd name="connsiteY34" fmla="*/ 1396120 h 1403265"/>
                <a:gd name="connsiteX35" fmla="*/ 845344 w 2239818"/>
                <a:gd name="connsiteY35" fmla="*/ 1393739 h 1403265"/>
                <a:gd name="connsiteX36" fmla="*/ 776288 w 2239818"/>
                <a:gd name="connsiteY36" fmla="*/ 1386595 h 1403265"/>
                <a:gd name="connsiteX37" fmla="*/ 685801 w 2239818"/>
                <a:gd name="connsiteY37" fmla="*/ 1388976 h 1403265"/>
                <a:gd name="connsiteX38" fmla="*/ 681038 w 2239818"/>
                <a:gd name="connsiteY38" fmla="*/ 1379451 h 1403265"/>
                <a:gd name="connsiteX39" fmla="*/ 676276 w 2239818"/>
                <a:gd name="connsiteY39" fmla="*/ 1217526 h 1403265"/>
                <a:gd name="connsiteX40" fmla="*/ 697707 w 2239818"/>
                <a:gd name="connsiteY40" fmla="*/ 703177 h 1403265"/>
                <a:gd name="connsiteX41" fmla="*/ 52388 w 2239818"/>
                <a:gd name="connsiteY41" fmla="*/ 684126 h 1403265"/>
                <a:gd name="connsiteX42" fmla="*/ 1 w 2239818"/>
                <a:gd name="connsiteY42" fmla="*/ 10233 h 1403265"/>
                <a:gd name="connsiteX0" fmla="*/ 1225 w 2241042"/>
                <a:gd name="connsiteY0" fmla="*/ 10233 h 1403265"/>
                <a:gd name="connsiteX1" fmla="*/ 2091962 w 2241042"/>
                <a:gd name="connsiteY1" fmla="*/ 14995 h 1403265"/>
                <a:gd name="connsiteX2" fmla="*/ 2072912 w 2241042"/>
                <a:gd name="connsiteY2" fmla="*/ 591257 h 1403265"/>
                <a:gd name="connsiteX3" fmla="*/ 2075293 w 2241042"/>
                <a:gd name="connsiteY3" fmla="*/ 624595 h 1403265"/>
                <a:gd name="connsiteX4" fmla="*/ 2077675 w 2241042"/>
                <a:gd name="connsiteY4" fmla="*/ 634120 h 1403265"/>
                <a:gd name="connsiteX5" fmla="*/ 2080056 w 2241042"/>
                <a:gd name="connsiteY5" fmla="*/ 648407 h 1403265"/>
                <a:gd name="connsiteX6" fmla="*/ 2087200 w 2241042"/>
                <a:gd name="connsiteY6" fmla="*/ 674601 h 1403265"/>
                <a:gd name="connsiteX7" fmla="*/ 2089581 w 2241042"/>
                <a:gd name="connsiteY7" fmla="*/ 693651 h 1403265"/>
                <a:gd name="connsiteX8" fmla="*/ 1834787 w 2241042"/>
                <a:gd name="connsiteY8" fmla="*/ 722226 h 1403265"/>
                <a:gd name="connsiteX9" fmla="*/ 1730012 w 2241042"/>
                <a:gd name="connsiteY9" fmla="*/ 726989 h 1403265"/>
                <a:gd name="connsiteX10" fmla="*/ 1715725 w 2241042"/>
                <a:gd name="connsiteY10" fmla="*/ 731751 h 1403265"/>
                <a:gd name="connsiteX11" fmla="*/ 1603806 w 2241042"/>
                <a:gd name="connsiteY11" fmla="*/ 734132 h 1403265"/>
                <a:gd name="connsiteX12" fmla="*/ 1534750 w 2241042"/>
                <a:gd name="connsiteY12" fmla="*/ 736514 h 1403265"/>
                <a:gd name="connsiteX13" fmla="*/ 1394256 w 2241042"/>
                <a:gd name="connsiteY13" fmla="*/ 722226 h 1403265"/>
                <a:gd name="connsiteX14" fmla="*/ 1370443 w 2241042"/>
                <a:gd name="connsiteY14" fmla="*/ 872245 h 1403265"/>
                <a:gd name="connsiteX15" fmla="*/ 1365681 w 2241042"/>
                <a:gd name="connsiteY15" fmla="*/ 896057 h 1403265"/>
                <a:gd name="connsiteX16" fmla="*/ 1363300 w 2241042"/>
                <a:gd name="connsiteY16" fmla="*/ 988926 h 1403265"/>
                <a:gd name="connsiteX17" fmla="*/ 1360918 w 2241042"/>
                <a:gd name="connsiteY17" fmla="*/ 1000832 h 1403265"/>
                <a:gd name="connsiteX18" fmla="*/ 1365681 w 2241042"/>
                <a:gd name="connsiteY18" fmla="*/ 1105607 h 1403265"/>
                <a:gd name="connsiteX19" fmla="*/ 1368062 w 2241042"/>
                <a:gd name="connsiteY19" fmla="*/ 1141326 h 1403265"/>
                <a:gd name="connsiteX20" fmla="*/ 1372825 w 2241042"/>
                <a:gd name="connsiteY20" fmla="*/ 1155614 h 1403265"/>
                <a:gd name="connsiteX21" fmla="*/ 1375206 w 2241042"/>
                <a:gd name="connsiteY21" fmla="*/ 1165139 h 1403265"/>
                <a:gd name="connsiteX22" fmla="*/ 1377587 w 2241042"/>
                <a:gd name="connsiteY22" fmla="*/ 1188951 h 1403265"/>
                <a:gd name="connsiteX23" fmla="*/ 1379968 w 2241042"/>
                <a:gd name="connsiteY23" fmla="*/ 1198476 h 1403265"/>
                <a:gd name="connsiteX24" fmla="*/ 1384731 w 2241042"/>
                <a:gd name="connsiteY24" fmla="*/ 1217526 h 1403265"/>
                <a:gd name="connsiteX25" fmla="*/ 1391875 w 2241042"/>
                <a:gd name="connsiteY25" fmla="*/ 1234195 h 1403265"/>
                <a:gd name="connsiteX26" fmla="*/ 1394256 w 2241042"/>
                <a:gd name="connsiteY26" fmla="*/ 1253245 h 1403265"/>
                <a:gd name="connsiteX27" fmla="*/ 1396637 w 2241042"/>
                <a:gd name="connsiteY27" fmla="*/ 1262770 h 1403265"/>
                <a:gd name="connsiteX28" fmla="*/ 1399018 w 2241042"/>
                <a:gd name="connsiteY28" fmla="*/ 1346114 h 1403265"/>
                <a:gd name="connsiteX29" fmla="*/ 1401400 w 2241042"/>
                <a:gd name="connsiteY29" fmla="*/ 1355639 h 1403265"/>
                <a:gd name="connsiteX30" fmla="*/ 1403781 w 2241042"/>
                <a:gd name="connsiteY30" fmla="*/ 1367545 h 1403265"/>
                <a:gd name="connsiteX31" fmla="*/ 1401400 w 2241042"/>
                <a:gd name="connsiteY31" fmla="*/ 1400882 h 1403265"/>
                <a:gd name="connsiteX32" fmla="*/ 1394256 w 2241042"/>
                <a:gd name="connsiteY32" fmla="*/ 1403264 h 1403265"/>
                <a:gd name="connsiteX33" fmla="*/ 922768 w 2241042"/>
                <a:gd name="connsiteY33" fmla="*/ 1398501 h 1403265"/>
                <a:gd name="connsiteX34" fmla="*/ 868000 w 2241042"/>
                <a:gd name="connsiteY34" fmla="*/ 1396120 h 1403265"/>
                <a:gd name="connsiteX35" fmla="*/ 846568 w 2241042"/>
                <a:gd name="connsiteY35" fmla="*/ 1393739 h 1403265"/>
                <a:gd name="connsiteX36" fmla="*/ 777512 w 2241042"/>
                <a:gd name="connsiteY36" fmla="*/ 1386595 h 1403265"/>
                <a:gd name="connsiteX37" fmla="*/ 687025 w 2241042"/>
                <a:gd name="connsiteY37" fmla="*/ 1388976 h 1403265"/>
                <a:gd name="connsiteX38" fmla="*/ 682262 w 2241042"/>
                <a:gd name="connsiteY38" fmla="*/ 1379451 h 1403265"/>
                <a:gd name="connsiteX39" fmla="*/ 677500 w 2241042"/>
                <a:gd name="connsiteY39" fmla="*/ 1217526 h 1403265"/>
                <a:gd name="connsiteX40" fmla="*/ 698931 w 2241042"/>
                <a:gd name="connsiteY40" fmla="*/ 703177 h 1403265"/>
                <a:gd name="connsiteX41" fmla="*/ 3606 w 2241042"/>
                <a:gd name="connsiteY41" fmla="*/ 703176 h 1403265"/>
                <a:gd name="connsiteX42" fmla="*/ 1225 w 2241042"/>
                <a:gd name="connsiteY42" fmla="*/ 10233 h 1403265"/>
                <a:gd name="connsiteX0" fmla="*/ 1 w 2239818"/>
                <a:gd name="connsiteY0" fmla="*/ 10233 h 1403265"/>
                <a:gd name="connsiteX1" fmla="*/ 2090738 w 2239818"/>
                <a:gd name="connsiteY1" fmla="*/ 14995 h 1403265"/>
                <a:gd name="connsiteX2" fmla="*/ 2071688 w 2239818"/>
                <a:gd name="connsiteY2" fmla="*/ 591257 h 1403265"/>
                <a:gd name="connsiteX3" fmla="*/ 2074069 w 2239818"/>
                <a:gd name="connsiteY3" fmla="*/ 624595 h 1403265"/>
                <a:gd name="connsiteX4" fmla="*/ 2076451 w 2239818"/>
                <a:gd name="connsiteY4" fmla="*/ 634120 h 1403265"/>
                <a:gd name="connsiteX5" fmla="*/ 2078832 w 2239818"/>
                <a:gd name="connsiteY5" fmla="*/ 648407 h 1403265"/>
                <a:gd name="connsiteX6" fmla="*/ 2085976 w 2239818"/>
                <a:gd name="connsiteY6" fmla="*/ 674601 h 1403265"/>
                <a:gd name="connsiteX7" fmla="*/ 2088357 w 2239818"/>
                <a:gd name="connsiteY7" fmla="*/ 693651 h 1403265"/>
                <a:gd name="connsiteX8" fmla="*/ 1833563 w 2239818"/>
                <a:gd name="connsiteY8" fmla="*/ 722226 h 1403265"/>
                <a:gd name="connsiteX9" fmla="*/ 1728788 w 2239818"/>
                <a:gd name="connsiteY9" fmla="*/ 726989 h 1403265"/>
                <a:gd name="connsiteX10" fmla="*/ 1714501 w 2239818"/>
                <a:gd name="connsiteY10" fmla="*/ 731751 h 1403265"/>
                <a:gd name="connsiteX11" fmla="*/ 1602582 w 2239818"/>
                <a:gd name="connsiteY11" fmla="*/ 734132 h 1403265"/>
                <a:gd name="connsiteX12" fmla="*/ 1533526 w 2239818"/>
                <a:gd name="connsiteY12" fmla="*/ 736514 h 1403265"/>
                <a:gd name="connsiteX13" fmla="*/ 1393032 w 2239818"/>
                <a:gd name="connsiteY13" fmla="*/ 722226 h 1403265"/>
                <a:gd name="connsiteX14" fmla="*/ 1369219 w 2239818"/>
                <a:gd name="connsiteY14" fmla="*/ 872245 h 1403265"/>
                <a:gd name="connsiteX15" fmla="*/ 1364457 w 2239818"/>
                <a:gd name="connsiteY15" fmla="*/ 896057 h 1403265"/>
                <a:gd name="connsiteX16" fmla="*/ 1362076 w 2239818"/>
                <a:gd name="connsiteY16" fmla="*/ 988926 h 1403265"/>
                <a:gd name="connsiteX17" fmla="*/ 1359694 w 2239818"/>
                <a:gd name="connsiteY17" fmla="*/ 1000832 h 1403265"/>
                <a:gd name="connsiteX18" fmla="*/ 1364457 w 2239818"/>
                <a:gd name="connsiteY18" fmla="*/ 1105607 h 1403265"/>
                <a:gd name="connsiteX19" fmla="*/ 1366838 w 2239818"/>
                <a:gd name="connsiteY19" fmla="*/ 1141326 h 1403265"/>
                <a:gd name="connsiteX20" fmla="*/ 1371601 w 2239818"/>
                <a:gd name="connsiteY20" fmla="*/ 1155614 h 1403265"/>
                <a:gd name="connsiteX21" fmla="*/ 1373982 w 2239818"/>
                <a:gd name="connsiteY21" fmla="*/ 1165139 h 1403265"/>
                <a:gd name="connsiteX22" fmla="*/ 1376363 w 2239818"/>
                <a:gd name="connsiteY22" fmla="*/ 1188951 h 1403265"/>
                <a:gd name="connsiteX23" fmla="*/ 1378744 w 2239818"/>
                <a:gd name="connsiteY23" fmla="*/ 1198476 h 1403265"/>
                <a:gd name="connsiteX24" fmla="*/ 1383507 w 2239818"/>
                <a:gd name="connsiteY24" fmla="*/ 1217526 h 1403265"/>
                <a:gd name="connsiteX25" fmla="*/ 1390651 w 2239818"/>
                <a:gd name="connsiteY25" fmla="*/ 1234195 h 1403265"/>
                <a:gd name="connsiteX26" fmla="*/ 1393032 w 2239818"/>
                <a:gd name="connsiteY26" fmla="*/ 1253245 h 1403265"/>
                <a:gd name="connsiteX27" fmla="*/ 1395413 w 2239818"/>
                <a:gd name="connsiteY27" fmla="*/ 1262770 h 1403265"/>
                <a:gd name="connsiteX28" fmla="*/ 1397794 w 2239818"/>
                <a:gd name="connsiteY28" fmla="*/ 1346114 h 1403265"/>
                <a:gd name="connsiteX29" fmla="*/ 1400176 w 2239818"/>
                <a:gd name="connsiteY29" fmla="*/ 1355639 h 1403265"/>
                <a:gd name="connsiteX30" fmla="*/ 1402557 w 2239818"/>
                <a:gd name="connsiteY30" fmla="*/ 1367545 h 1403265"/>
                <a:gd name="connsiteX31" fmla="*/ 1400176 w 2239818"/>
                <a:gd name="connsiteY31" fmla="*/ 1400882 h 1403265"/>
                <a:gd name="connsiteX32" fmla="*/ 1393032 w 2239818"/>
                <a:gd name="connsiteY32" fmla="*/ 1403264 h 1403265"/>
                <a:gd name="connsiteX33" fmla="*/ 921544 w 2239818"/>
                <a:gd name="connsiteY33" fmla="*/ 1398501 h 1403265"/>
                <a:gd name="connsiteX34" fmla="*/ 866776 w 2239818"/>
                <a:gd name="connsiteY34" fmla="*/ 1396120 h 1403265"/>
                <a:gd name="connsiteX35" fmla="*/ 845344 w 2239818"/>
                <a:gd name="connsiteY35" fmla="*/ 1393739 h 1403265"/>
                <a:gd name="connsiteX36" fmla="*/ 776288 w 2239818"/>
                <a:gd name="connsiteY36" fmla="*/ 1386595 h 1403265"/>
                <a:gd name="connsiteX37" fmla="*/ 685801 w 2239818"/>
                <a:gd name="connsiteY37" fmla="*/ 1388976 h 1403265"/>
                <a:gd name="connsiteX38" fmla="*/ 681038 w 2239818"/>
                <a:gd name="connsiteY38" fmla="*/ 1379451 h 1403265"/>
                <a:gd name="connsiteX39" fmla="*/ 676276 w 2239818"/>
                <a:gd name="connsiteY39" fmla="*/ 1217526 h 1403265"/>
                <a:gd name="connsiteX40" fmla="*/ 697707 w 2239818"/>
                <a:gd name="connsiteY40" fmla="*/ 703177 h 1403265"/>
                <a:gd name="connsiteX41" fmla="*/ 2382 w 2239818"/>
                <a:gd name="connsiteY41" fmla="*/ 703176 h 1403265"/>
                <a:gd name="connsiteX42" fmla="*/ 1 w 2239818"/>
                <a:gd name="connsiteY42" fmla="*/ 10233 h 1403265"/>
                <a:gd name="connsiteX0" fmla="*/ 1 w 2166053"/>
                <a:gd name="connsiteY0" fmla="*/ 461 h 1393493"/>
                <a:gd name="connsiteX1" fmla="*/ 1993107 w 2166053"/>
                <a:gd name="connsiteY1" fmla="*/ 36179 h 1393493"/>
                <a:gd name="connsiteX2" fmla="*/ 2071688 w 2166053"/>
                <a:gd name="connsiteY2" fmla="*/ 581485 h 1393493"/>
                <a:gd name="connsiteX3" fmla="*/ 2074069 w 2166053"/>
                <a:gd name="connsiteY3" fmla="*/ 614823 h 1393493"/>
                <a:gd name="connsiteX4" fmla="*/ 2076451 w 2166053"/>
                <a:gd name="connsiteY4" fmla="*/ 624348 h 1393493"/>
                <a:gd name="connsiteX5" fmla="*/ 2078832 w 2166053"/>
                <a:gd name="connsiteY5" fmla="*/ 638635 h 1393493"/>
                <a:gd name="connsiteX6" fmla="*/ 2085976 w 2166053"/>
                <a:gd name="connsiteY6" fmla="*/ 664829 h 1393493"/>
                <a:gd name="connsiteX7" fmla="*/ 2088357 w 2166053"/>
                <a:gd name="connsiteY7" fmla="*/ 683879 h 1393493"/>
                <a:gd name="connsiteX8" fmla="*/ 1833563 w 2166053"/>
                <a:gd name="connsiteY8" fmla="*/ 712454 h 1393493"/>
                <a:gd name="connsiteX9" fmla="*/ 1728788 w 2166053"/>
                <a:gd name="connsiteY9" fmla="*/ 717217 h 1393493"/>
                <a:gd name="connsiteX10" fmla="*/ 1714501 w 2166053"/>
                <a:gd name="connsiteY10" fmla="*/ 721979 h 1393493"/>
                <a:gd name="connsiteX11" fmla="*/ 1602582 w 2166053"/>
                <a:gd name="connsiteY11" fmla="*/ 724360 h 1393493"/>
                <a:gd name="connsiteX12" fmla="*/ 1533526 w 2166053"/>
                <a:gd name="connsiteY12" fmla="*/ 726742 h 1393493"/>
                <a:gd name="connsiteX13" fmla="*/ 1393032 w 2166053"/>
                <a:gd name="connsiteY13" fmla="*/ 712454 h 1393493"/>
                <a:gd name="connsiteX14" fmla="*/ 1369219 w 2166053"/>
                <a:gd name="connsiteY14" fmla="*/ 862473 h 1393493"/>
                <a:gd name="connsiteX15" fmla="*/ 1364457 w 2166053"/>
                <a:gd name="connsiteY15" fmla="*/ 886285 h 1393493"/>
                <a:gd name="connsiteX16" fmla="*/ 1362076 w 2166053"/>
                <a:gd name="connsiteY16" fmla="*/ 979154 h 1393493"/>
                <a:gd name="connsiteX17" fmla="*/ 1359694 w 2166053"/>
                <a:gd name="connsiteY17" fmla="*/ 991060 h 1393493"/>
                <a:gd name="connsiteX18" fmla="*/ 1364457 w 2166053"/>
                <a:gd name="connsiteY18" fmla="*/ 1095835 h 1393493"/>
                <a:gd name="connsiteX19" fmla="*/ 1366838 w 2166053"/>
                <a:gd name="connsiteY19" fmla="*/ 1131554 h 1393493"/>
                <a:gd name="connsiteX20" fmla="*/ 1371601 w 2166053"/>
                <a:gd name="connsiteY20" fmla="*/ 1145842 h 1393493"/>
                <a:gd name="connsiteX21" fmla="*/ 1373982 w 2166053"/>
                <a:gd name="connsiteY21" fmla="*/ 1155367 h 1393493"/>
                <a:gd name="connsiteX22" fmla="*/ 1376363 w 2166053"/>
                <a:gd name="connsiteY22" fmla="*/ 1179179 h 1393493"/>
                <a:gd name="connsiteX23" fmla="*/ 1378744 w 2166053"/>
                <a:gd name="connsiteY23" fmla="*/ 1188704 h 1393493"/>
                <a:gd name="connsiteX24" fmla="*/ 1383507 w 2166053"/>
                <a:gd name="connsiteY24" fmla="*/ 1207754 h 1393493"/>
                <a:gd name="connsiteX25" fmla="*/ 1390651 w 2166053"/>
                <a:gd name="connsiteY25" fmla="*/ 1224423 h 1393493"/>
                <a:gd name="connsiteX26" fmla="*/ 1393032 w 2166053"/>
                <a:gd name="connsiteY26" fmla="*/ 1243473 h 1393493"/>
                <a:gd name="connsiteX27" fmla="*/ 1395413 w 2166053"/>
                <a:gd name="connsiteY27" fmla="*/ 1252998 h 1393493"/>
                <a:gd name="connsiteX28" fmla="*/ 1397794 w 2166053"/>
                <a:gd name="connsiteY28" fmla="*/ 1336342 h 1393493"/>
                <a:gd name="connsiteX29" fmla="*/ 1400176 w 2166053"/>
                <a:gd name="connsiteY29" fmla="*/ 1345867 h 1393493"/>
                <a:gd name="connsiteX30" fmla="*/ 1402557 w 2166053"/>
                <a:gd name="connsiteY30" fmla="*/ 1357773 h 1393493"/>
                <a:gd name="connsiteX31" fmla="*/ 1400176 w 2166053"/>
                <a:gd name="connsiteY31" fmla="*/ 1391110 h 1393493"/>
                <a:gd name="connsiteX32" fmla="*/ 1393032 w 2166053"/>
                <a:gd name="connsiteY32" fmla="*/ 1393492 h 1393493"/>
                <a:gd name="connsiteX33" fmla="*/ 921544 w 2166053"/>
                <a:gd name="connsiteY33" fmla="*/ 1388729 h 1393493"/>
                <a:gd name="connsiteX34" fmla="*/ 866776 w 2166053"/>
                <a:gd name="connsiteY34" fmla="*/ 1386348 h 1393493"/>
                <a:gd name="connsiteX35" fmla="*/ 845344 w 2166053"/>
                <a:gd name="connsiteY35" fmla="*/ 1383967 h 1393493"/>
                <a:gd name="connsiteX36" fmla="*/ 776288 w 2166053"/>
                <a:gd name="connsiteY36" fmla="*/ 1376823 h 1393493"/>
                <a:gd name="connsiteX37" fmla="*/ 685801 w 2166053"/>
                <a:gd name="connsiteY37" fmla="*/ 1379204 h 1393493"/>
                <a:gd name="connsiteX38" fmla="*/ 681038 w 2166053"/>
                <a:gd name="connsiteY38" fmla="*/ 1369679 h 1393493"/>
                <a:gd name="connsiteX39" fmla="*/ 676276 w 2166053"/>
                <a:gd name="connsiteY39" fmla="*/ 1207754 h 1393493"/>
                <a:gd name="connsiteX40" fmla="*/ 697707 w 2166053"/>
                <a:gd name="connsiteY40" fmla="*/ 693405 h 1393493"/>
                <a:gd name="connsiteX41" fmla="*/ 2382 w 2166053"/>
                <a:gd name="connsiteY41" fmla="*/ 693404 h 1393493"/>
                <a:gd name="connsiteX42" fmla="*/ 1 w 2166053"/>
                <a:gd name="connsiteY42" fmla="*/ 461 h 1393493"/>
                <a:gd name="connsiteX0" fmla="*/ 1 w 2237939"/>
                <a:gd name="connsiteY0" fmla="*/ 13517 h 1406549"/>
                <a:gd name="connsiteX1" fmla="*/ 2088357 w 2237939"/>
                <a:gd name="connsiteY1" fmla="*/ 13516 h 1406549"/>
                <a:gd name="connsiteX2" fmla="*/ 2071688 w 2237939"/>
                <a:gd name="connsiteY2" fmla="*/ 594541 h 1406549"/>
                <a:gd name="connsiteX3" fmla="*/ 2074069 w 2237939"/>
                <a:gd name="connsiteY3" fmla="*/ 627879 h 1406549"/>
                <a:gd name="connsiteX4" fmla="*/ 2076451 w 2237939"/>
                <a:gd name="connsiteY4" fmla="*/ 637404 h 1406549"/>
                <a:gd name="connsiteX5" fmla="*/ 2078832 w 2237939"/>
                <a:gd name="connsiteY5" fmla="*/ 651691 h 1406549"/>
                <a:gd name="connsiteX6" fmla="*/ 2085976 w 2237939"/>
                <a:gd name="connsiteY6" fmla="*/ 677885 h 1406549"/>
                <a:gd name="connsiteX7" fmla="*/ 2088357 w 2237939"/>
                <a:gd name="connsiteY7" fmla="*/ 696935 h 1406549"/>
                <a:gd name="connsiteX8" fmla="*/ 1833563 w 2237939"/>
                <a:gd name="connsiteY8" fmla="*/ 725510 h 1406549"/>
                <a:gd name="connsiteX9" fmla="*/ 1728788 w 2237939"/>
                <a:gd name="connsiteY9" fmla="*/ 730273 h 1406549"/>
                <a:gd name="connsiteX10" fmla="*/ 1714501 w 2237939"/>
                <a:gd name="connsiteY10" fmla="*/ 735035 h 1406549"/>
                <a:gd name="connsiteX11" fmla="*/ 1602582 w 2237939"/>
                <a:gd name="connsiteY11" fmla="*/ 737416 h 1406549"/>
                <a:gd name="connsiteX12" fmla="*/ 1533526 w 2237939"/>
                <a:gd name="connsiteY12" fmla="*/ 739798 h 1406549"/>
                <a:gd name="connsiteX13" fmla="*/ 1393032 w 2237939"/>
                <a:gd name="connsiteY13" fmla="*/ 725510 h 1406549"/>
                <a:gd name="connsiteX14" fmla="*/ 1369219 w 2237939"/>
                <a:gd name="connsiteY14" fmla="*/ 875529 h 1406549"/>
                <a:gd name="connsiteX15" fmla="*/ 1364457 w 2237939"/>
                <a:gd name="connsiteY15" fmla="*/ 899341 h 1406549"/>
                <a:gd name="connsiteX16" fmla="*/ 1362076 w 2237939"/>
                <a:gd name="connsiteY16" fmla="*/ 992210 h 1406549"/>
                <a:gd name="connsiteX17" fmla="*/ 1359694 w 2237939"/>
                <a:gd name="connsiteY17" fmla="*/ 1004116 h 1406549"/>
                <a:gd name="connsiteX18" fmla="*/ 1364457 w 2237939"/>
                <a:gd name="connsiteY18" fmla="*/ 1108891 h 1406549"/>
                <a:gd name="connsiteX19" fmla="*/ 1366838 w 2237939"/>
                <a:gd name="connsiteY19" fmla="*/ 1144610 h 1406549"/>
                <a:gd name="connsiteX20" fmla="*/ 1371601 w 2237939"/>
                <a:gd name="connsiteY20" fmla="*/ 1158898 h 1406549"/>
                <a:gd name="connsiteX21" fmla="*/ 1373982 w 2237939"/>
                <a:gd name="connsiteY21" fmla="*/ 1168423 h 1406549"/>
                <a:gd name="connsiteX22" fmla="*/ 1376363 w 2237939"/>
                <a:gd name="connsiteY22" fmla="*/ 1192235 h 1406549"/>
                <a:gd name="connsiteX23" fmla="*/ 1378744 w 2237939"/>
                <a:gd name="connsiteY23" fmla="*/ 1201760 h 1406549"/>
                <a:gd name="connsiteX24" fmla="*/ 1383507 w 2237939"/>
                <a:gd name="connsiteY24" fmla="*/ 1220810 h 1406549"/>
                <a:gd name="connsiteX25" fmla="*/ 1390651 w 2237939"/>
                <a:gd name="connsiteY25" fmla="*/ 1237479 h 1406549"/>
                <a:gd name="connsiteX26" fmla="*/ 1393032 w 2237939"/>
                <a:gd name="connsiteY26" fmla="*/ 1256529 h 1406549"/>
                <a:gd name="connsiteX27" fmla="*/ 1395413 w 2237939"/>
                <a:gd name="connsiteY27" fmla="*/ 1266054 h 1406549"/>
                <a:gd name="connsiteX28" fmla="*/ 1397794 w 2237939"/>
                <a:gd name="connsiteY28" fmla="*/ 1349398 h 1406549"/>
                <a:gd name="connsiteX29" fmla="*/ 1400176 w 2237939"/>
                <a:gd name="connsiteY29" fmla="*/ 1358923 h 1406549"/>
                <a:gd name="connsiteX30" fmla="*/ 1402557 w 2237939"/>
                <a:gd name="connsiteY30" fmla="*/ 1370829 h 1406549"/>
                <a:gd name="connsiteX31" fmla="*/ 1400176 w 2237939"/>
                <a:gd name="connsiteY31" fmla="*/ 1404166 h 1406549"/>
                <a:gd name="connsiteX32" fmla="*/ 1393032 w 2237939"/>
                <a:gd name="connsiteY32" fmla="*/ 1406548 h 1406549"/>
                <a:gd name="connsiteX33" fmla="*/ 921544 w 2237939"/>
                <a:gd name="connsiteY33" fmla="*/ 1401785 h 1406549"/>
                <a:gd name="connsiteX34" fmla="*/ 866776 w 2237939"/>
                <a:gd name="connsiteY34" fmla="*/ 1399404 h 1406549"/>
                <a:gd name="connsiteX35" fmla="*/ 845344 w 2237939"/>
                <a:gd name="connsiteY35" fmla="*/ 1397023 h 1406549"/>
                <a:gd name="connsiteX36" fmla="*/ 776288 w 2237939"/>
                <a:gd name="connsiteY36" fmla="*/ 1389879 h 1406549"/>
                <a:gd name="connsiteX37" fmla="*/ 685801 w 2237939"/>
                <a:gd name="connsiteY37" fmla="*/ 1392260 h 1406549"/>
                <a:gd name="connsiteX38" fmla="*/ 681038 w 2237939"/>
                <a:gd name="connsiteY38" fmla="*/ 1382735 h 1406549"/>
                <a:gd name="connsiteX39" fmla="*/ 676276 w 2237939"/>
                <a:gd name="connsiteY39" fmla="*/ 1220810 h 1406549"/>
                <a:gd name="connsiteX40" fmla="*/ 697707 w 2237939"/>
                <a:gd name="connsiteY40" fmla="*/ 706461 h 1406549"/>
                <a:gd name="connsiteX41" fmla="*/ 2382 w 2237939"/>
                <a:gd name="connsiteY41" fmla="*/ 706460 h 1406549"/>
                <a:gd name="connsiteX42" fmla="*/ 1 w 2237939"/>
                <a:gd name="connsiteY42" fmla="*/ 13517 h 1406549"/>
                <a:gd name="connsiteX0" fmla="*/ 1 w 2237939"/>
                <a:gd name="connsiteY0" fmla="*/ 1 h 1393033"/>
                <a:gd name="connsiteX1" fmla="*/ 2088357 w 2237939"/>
                <a:gd name="connsiteY1" fmla="*/ 0 h 1393033"/>
                <a:gd name="connsiteX2" fmla="*/ 2071688 w 2237939"/>
                <a:gd name="connsiteY2" fmla="*/ 581025 h 1393033"/>
                <a:gd name="connsiteX3" fmla="*/ 2074069 w 2237939"/>
                <a:gd name="connsiteY3" fmla="*/ 614363 h 1393033"/>
                <a:gd name="connsiteX4" fmla="*/ 2076451 w 2237939"/>
                <a:gd name="connsiteY4" fmla="*/ 623888 h 1393033"/>
                <a:gd name="connsiteX5" fmla="*/ 2078832 w 2237939"/>
                <a:gd name="connsiteY5" fmla="*/ 638175 h 1393033"/>
                <a:gd name="connsiteX6" fmla="*/ 2085976 w 2237939"/>
                <a:gd name="connsiteY6" fmla="*/ 664369 h 1393033"/>
                <a:gd name="connsiteX7" fmla="*/ 2088357 w 2237939"/>
                <a:gd name="connsiteY7" fmla="*/ 683419 h 1393033"/>
                <a:gd name="connsiteX8" fmla="*/ 1833563 w 2237939"/>
                <a:gd name="connsiteY8" fmla="*/ 711994 h 1393033"/>
                <a:gd name="connsiteX9" fmla="*/ 1728788 w 2237939"/>
                <a:gd name="connsiteY9" fmla="*/ 716757 h 1393033"/>
                <a:gd name="connsiteX10" fmla="*/ 1714501 w 2237939"/>
                <a:gd name="connsiteY10" fmla="*/ 721519 h 1393033"/>
                <a:gd name="connsiteX11" fmla="*/ 1602582 w 2237939"/>
                <a:gd name="connsiteY11" fmla="*/ 723900 h 1393033"/>
                <a:gd name="connsiteX12" fmla="*/ 1533526 w 2237939"/>
                <a:gd name="connsiteY12" fmla="*/ 726282 h 1393033"/>
                <a:gd name="connsiteX13" fmla="*/ 1393032 w 2237939"/>
                <a:gd name="connsiteY13" fmla="*/ 711994 h 1393033"/>
                <a:gd name="connsiteX14" fmla="*/ 1369219 w 2237939"/>
                <a:gd name="connsiteY14" fmla="*/ 862013 h 1393033"/>
                <a:gd name="connsiteX15" fmla="*/ 1364457 w 2237939"/>
                <a:gd name="connsiteY15" fmla="*/ 885825 h 1393033"/>
                <a:gd name="connsiteX16" fmla="*/ 1362076 w 2237939"/>
                <a:gd name="connsiteY16" fmla="*/ 978694 h 1393033"/>
                <a:gd name="connsiteX17" fmla="*/ 1359694 w 2237939"/>
                <a:gd name="connsiteY17" fmla="*/ 990600 h 1393033"/>
                <a:gd name="connsiteX18" fmla="*/ 1364457 w 2237939"/>
                <a:gd name="connsiteY18" fmla="*/ 1095375 h 1393033"/>
                <a:gd name="connsiteX19" fmla="*/ 1366838 w 2237939"/>
                <a:gd name="connsiteY19" fmla="*/ 1131094 h 1393033"/>
                <a:gd name="connsiteX20" fmla="*/ 1371601 w 2237939"/>
                <a:gd name="connsiteY20" fmla="*/ 1145382 h 1393033"/>
                <a:gd name="connsiteX21" fmla="*/ 1373982 w 2237939"/>
                <a:gd name="connsiteY21" fmla="*/ 1154907 h 1393033"/>
                <a:gd name="connsiteX22" fmla="*/ 1376363 w 2237939"/>
                <a:gd name="connsiteY22" fmla="*/ 1178719 h 1393033"/>
                <a:gd name="connsiteX23" fmla="*/ 1378744 w 2237939"/>
                <a:gd name="connsiteY23" fmla="*/ 1188244 h 1393033"/>
                <a:gd name="connsiteX24" fmla="*/ 1383507 w 2237939"/>
                <a:gd name="connsiteY24" fmla="*/ 1207294 h 1393033"/>
                <a:gd name="connsiteX25" fmla="*/ 1390651 w 2237939"/>
                <a:gd name="connsiteY25" fmla="*/ 1223963 h 1393033"/>
                <a:gd name="connsiteX26" fmla="*/ 1393032 w 2237939"/>
                <a:gd name="connsiteY26" fmla="*/ 1243013 h 1393033"/>
                <a:gd name="connsiteX27" fmla="*/ 1395413 w 2237939"/>
                <a:gd name="connsiteY27" fmla="*/ 1252538 h 1393033"/>
                <a:gd name="connsiteX28" fmla="*/ 1397794 w 2237939"/>
                <a:gd name="connsiteY28" fmla="*/ 1335882 h 1393033"/>
                <a:gd name="connsiteX29" fmla="*/ 1400176 w 2237939"/>
                <a:gd name="connsiteY29" fmla="*/ 1345407 h 1393033"/>
                <a:gd name="connsiteX30" fmla="*/ 1402557 w 2237939"/>
                <a:gd name="connsiteY30" fmla="*/ 1357313 h 1393033"/>
                <a:gd name="connsiteX31" fmla="*/ 1400176 w 2237939"/>
                <a:gd name="connsiteY31" fmla="*/ 1390650 h 1393033"/>
                <a:gd name="connsiteX32" fmla="*/ 1393032 w 2237939"/>
                <a:gd name="connsiteY32" fmla="*/ 1393032 h 1393033"/>
                <a:gd name="connsiteX33" fmla="*/ 921544 w 2237939"/>
                <a:gd name="connsiteY33" fmla="*/ 1388269 h 1393033"/>
                <a:gd name="connsiteX34" fmla="*/ 866776 w 2237939"/>
                <a:gd name="connsiteY34" fmla="*/ 1385888 h 1393033"/>
                <a:gd name="connsiteX35" fmla="*/ 845344 w 2237939"/>
                <a:gd name="connsiteY35" fmla="*/ 1383507 h 1393033"/>
                <a:gd name="connsiteX36" fmla="*/ 776288 w 2237939"/>
                <a:gd name="connsiteY36" fmla="*/ 1376363 h 1393033"/>
                <a:gd name="connsiteX37" fmla="*/ 685801 w 2237939"/>
                <a:gd name="connsiteY37" fmla="*/ 1378744 h 1393033"/>
                <a:gd name="connsiteX38" fmla="*/ 681038 w 2237939"/>
                <a:gd name="connsiteY38" fmla="*/ 1369219 h 1393033"/>
                <a:gd name="connsiteX39" fmla="*/ 676276 w 2237939"/>
                <a:gd name="connsiteY39" fmla="*/ 1207294 h 1393033"/>
                <a:gd name="connsiteX40" fmla="*/ 697707 w 2237939"/>
                <a:gd name="connsiteY40" fmla="*/ 692945 h 1393033"/>
                <a:gd name="connsiteX41" fmla="*/ 2382 w 2237939"/>
                <a:gd name="connsiteY41" fmla="*/ 692944 h 1393033"/>
                <a:gd name="connsiteX42" fmla="*/ 1 w 2237939"/>
                <a:gd name="connsiteY42" fmla="*/ 1 h 1393033"/>
                <a:gd name="connsiteX0" fmla="*/ 1 w 2088357"/>
                <a:gd name="connsiteY0" fmla="*/ 1 h 1393033"/>
                <a:gd name="connsiteX1" fmla="*/ 2088357 w 2088357"/>
                <a:gd name="connsiteY1" fmla="*/ 0 h 1393033"/>
                <a:gd name="connsiteX2" fmla="*/ 2071688 w 2088357"/>
                <a:gd name="connsiteY2" fmla="*/ 581025 h 1393033"/>
                <a:gd name="connsiteX3" fmla="*/ 2074069 w 2088357"/>
                <a:gd name="connsiteY3" fmla="*/ 614363 h 1393033"/>
                <a:gd name="connsiteX4" fmla="*/ 2076451 w 2088357"/>
                <a:gd name="connsiteY4" fmla="*/ 623888 h 1393033"/>
                <a:gd name="connsiteX5" fmla="*/ 2078832 w 2088357"/>
                <a:gd name="connsiteY5" fmla="*/ 638175 h 1393033"/>
                <a:gd name="connsiteX6" fmla="*/ 2085976 w 2088357"/>
                <a:gd name="connsiteY6" fmla="*/ 664369 h 1393033"/>
                <a:gd name="connsiteX7" fmla="*/ 2088357 w 2088357"/>
                <a:gd name="connsiteY7" fmla="*/ 683419 h 1393033"/>
                <a:gd name="connsiteX8" fmla="*/ 1833563 w 2088357"/>
                <a:gd name="connsiteY8" fmla="*/ 711994 h 1393033"/>
                <a:gd name="connsiteX9" fmla="*/ 1728788 w 2088357"/>
                <a:gd name="connsiteY9" fmla="*/ 716757 h 1393033"/>
                <a:gd name="connsiteX10" fmla="*/ 1714501 w 2088357"/>
                <a:gd name="connsiteY10" fmla="*/ 721519 h 1393033"/>
                <a:gd name="connsiteX11" fmla="*/ 1602582 w 2088357"/>
                <a:gd name="connsiteY11" fmla="*/ 723900 h 1393033"/>
                <a:gd name="connsiteX12" fmla="*/ 1533526 w 2088357"/>
                <a:gd name="connsiteY12" fmla="*/ 726282 h 1393033"/>
                <a:gd name="connsiteX13" fmla="*/ 1393032 w 2088357"/>
                <a:gd name="connsiteY13" fmla="*/ 711994 h 1393033"/>
                <a:gd name="connsiteX14" fmla="*/ 1369219 w 2088357"/>
                <a:gd name="connsiteY14" fmla="*/ 862013 h 1393033"/>
                <a:gd name="connsiteX15" fmla="*/ 1364457 w 2088357"/>
                <a:gd name="connsiteY15" fmla="*/ 885825 h 1393033"/>
                <a:gd name="connsiteX16" fmla="*/ 1362076 w 2088357"/>
                <a:gd name="connsiteY16" fmla="*/ 978694 h 1393033"/>
                <a:gd name="connsiteX17" fmla="*/ 1359694 w 2088357"/>
                <a:gd name="connsiteY17" fmla="*/ 990600 h 1393033"/>
                <a:gd name="connsiteX18" fmla="*/ 1364457 w 2088357"/>
                <a:gd name="connsiteY18" fmla="*/ 1095375 h 1393033"/>
                <a:gd name="connsiteX19" fmla="*/ 1366838 w 2088357"/>
                <a:gd name="connsiteY19" fmla="*/ 1131094 h 1393033"/>
                <a:gd name="connsiteX20" fmla="*/ 1371601 w 2088357"/>
                <a:gd name="connsiteY20" fmla="*/ 1145382 h 1393033"/>
                <a:gd name="connsiteX21" fmla="*/ 1373982 w 2088357"/>
                <a:gd name="connsiteY21" fmla="*/ 1154907 h 1393033"/>
                <a:gd name="connsiteX22" fmla="*/ 1376363 w 2088357"/>
                <a:gd name="connsiteY22" fmla="*/ 1178719 h 1393033"/>
                <a:gd name="connsiteX23" fmla="*/ 1378744 w 2088357"/>
                <a:gd name="connsiteY23" fmla="*/ 1188244 h 1393033"/>
                <a:gd name="connsiteX24" fmla="*/ 1383507 w 2088357"/>
                <a:gd name="connsiteY24" fmla="*/ 1207294 h 1393033"/>
                <a:gd name="connsiteX25" fmla="*/ 1390651 w 2088357"/>
                <a:gd name="connsiteY25" fmla="*/ 1223963 h 1393033"/>
                <a:gd name="connsiteX26" fmla="*/ 1393032 w 2088357"/>
                <a:gd name="connsiteY26" fmla="*/ 1243013 h 1393033"/>
                <a:gd name="connsiteX27" fmla="*/ 1395413 w 2088357"/>
                <a:gd name="connsiteY27" fmla="*/ 1252538 h 1393033"/>
                <a:gd name="connsiteX28" fmla="*/ 1397794 w 2088357"/>
                <a:gd name="connsiteY28" fmla="*/ 1335882 h 1393033"/>
                <a:gd name="connsiteX29" fmla="*/ 1400176 w 2088357"/>
                <a:gd name="connsiteY29" fmla="*/ 1345407 h 1393033"/>
                <a:gd name="connsiteX30" fmla="*/ 1402557 w 2088357"/>
                <a:gd name="connsiteY30" fmla="*/ 1357313 h 1393033"/>
                <a:gd name="connsiteX31" fmla="*/ 1400176 w 2088357"/>
                <a:gd name="connsiteY31" fmla="*/ 1390650 h 1393033"/>
                <a:gd name="connsiteX32" fmla="*/ 1393032 w 2088357"/>
                <a:gd name="connsiteY32" fmla="*/ 1393032 h 1393033"/>
                <a:gd name="connsiteX33" fmla="*/ 921544 w 2088357"/>
                <a:gd name="connsiteY33" fmla="*/ 1388269 h 1393033"/>
                <a:gd name="connsiteX34" fmla="*/ 866776 w 2088357"/>
                <a:gd name="connsiteY34" fmla="*/ 1385888 h 1393033"/>
                <a:gd name="connsiteX35" fmla="*/ 845344 w 2088357"/>
                <a:gd name="connsiteY35" fmla="*/ 1383507 h 1393033"/>
                <a:gd name="connsiteX36" fmla="*/ 776288 w 2088357"/>
                <a:gd name="connsiteY36" fmla="*/ 1376363 h 1393033"/>
                <a:gd name="connsiteX37" fmla="*/ 685801 w 2088357"/>
                <a:gd name="connsiteY37" fmla="*/ 1378744 h 1393033"/>
                <a:gd name="connsiteX38" fmla="*/ 681038 w 2088357"/>
                <a:gd name="connsiteY38" fmla="*/ 1369219 h 1393033"/>
                <a:gd name="connsiteX39" fmla="*/ 676276 w 2088357"/>
                <a:gd name="connsiteY39" fmla="*/ 1207294 h 1393033"/>
                <a:gd name="connsiteX40" fmla="*/ 697707 w 2088357"/>
                <a:gd name="connsiteY40" fmla="*/ 692945 h 1393033"/>
                <a:gd name="connsiteX41" fmla="*/ 2382 w 2088357"/>
                <a:gd name="connsiteY41" fmla="*/ 692944 h 1393033"/>
                <a:gd name="connsiteX42" fmla="*/ 1 w 2088357"/>
                <a:gd name="connsiteY42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81038 w 2238796"/>
                <a:gd name="connsiteY37" fmla="*/ 1369219 h 1393033"/>
                <a:gd name="connsiteX38" fmla="*/ 676276 w 2238796"/>
                <a:gd name="connsiteY38" fmla="*/ 1207294 h 1393033"/>
                <a:gd name="connsiteX39" fmla="*/ 697707 w 2238796"/>
                <a:gd name="connsiteY39" fmla="*/ 692945 h 1393033"/>
                <a:gd name="connsiteX40" fmla="*/ 2382 w 2238796"/>
                <a:gd name="connsiteY40" fmla="*/ 692944 h 1393033"/>
                <a:gd name="connsiteX41" fmla="*/ 1 w 2238796"/>
                <a:gd name="connsiteY41" fmla="*/ 1 h 1393033"/>
                <a:gd name="connsiteX0" fmla="*/ 1 w 2238796"/>
                <a:gd name="connsiteY0" fmla="*/ 1 h 1422547"/>
                <a:gd name="connsiteX1" fmla="*/ 2088357 w 2238796"/>
                <a:gd name="connsiteY1" fmla="*/ 0 h 1422547"/>
                <a:gd name="connsiteX2" fmla="*/ 2074069 w 2238796"/>
                <a:gd name="connsiteY2" fmla="*/ 614363 h 1422547"/>
                <a:gd name="connsiteX3" fmla="*/ 2076451 w 2238796"/>
                <a:gd name="connsiteY3" fmla="*/ 623888 h 1422547"/>
                <a:gd name="connsiteX4" fmla="*/ 2078832 w 2238796"/>
                <a:gd name="connsiteY4" fmla="*/ 638175 h 1422547"/>
                <a:gd name="connsiteX5" fmla="*/ 2085976 w 2238796"/>
                <a:gd name="connsiteY5" fmla="*/ 664369 h 1422547"/>
                <a:gd name="connsiteX6" fmla="*/ 2088357 w 2238796"/>
                <a:gd name="connsiteY6" fmla="*/ 683419 h 1422547"/>
                <a:gd name="connsiteX7" fmla="*/ 1833563 w 2238796"/>
                <a:gd name="connsiteY7" fmla="*/ 711994 h 1422547"/>
                <a:gd name="connsiteX8" fmla="*/ 1728788 w 2238796"/>
                <a:gd name="connsiteY8" fmla="*/ 716757 h 1422547"/>
                <a:gd name="connsiteX9" fmla="*/ 1714501 w 2238796"/>
                <a:gd name="connsiteY9" fmla="*/ 721519 h 1422547"/>
                <a:gd name="connsiteX10" fmla="*/ 1602582 w 2238796"/>
                <a:gd name="connsiteY10" fmla="*/ 723900 h 1422547"/>
                <a:gd name="connsiteX11" fmla="*/ 1533526 w 2238796"/>
                <a:gd name="connsiteY11" fmla="*/ 726282 h 1422547"/>
                <a:gd name="connsiteX12" fmla="*/ 1393032 w 2238796"/>
                <a:gd name="connsiteY12" fmla="*/ 711994 h 1422547"/>
                <a:gd name="connsiteX13" fmla="*/ 1369219 w 2238796"/>
                <a:gd name="connsiteY13" fmla="*/ 862013 h 1422547"/>
                <a:gd name="connsiteX14" fmla="*/ 1364457 w 2238796"/>
                <a:gd name="connsiteY14" fmla="*/ 885825 h 1422547"/>
                <a:gd name="connsiteX15" fmla="*/ 1362076 w 2238796"/>
                <a:gd name="connsiteY15" fmla="*/ 978694 h 1422547"/>
                <a:gd name="connsiteX16" fmla="*/ 1359694 w 2238796"/>
                <a:gd name="connsiteY16" fmla="*/ 990600 h 1422547"/>
                <a:gd name="connsiteX17" fmla="*/ 1364457 w 2238796"/>
                <a:gd name="connsiteY17" fmla="*/ 1095375 h 1422547"/>
                <a:gd name="connsiteX18" fmla="*/ 1366838 w 2238796"/>
                <a:gd name="connsiteY18" fmla="*/ 1131094 h 1422547"/>
                <a:gd name="connsiteX19" fmla="*/ 1371601 w 2238796"/>
                <a:gd name="connsiteY19" fmla="*/ 1145382 h 1422547"/>
                <a:gd name="connsiteX20" fmla="*/ 1373982 w 2238796"/>
                <a:gd name="connsiteY20" fmla="*/ 1154907 h 1422547"/>
                <a:gd name="connsiteX21" fmla="*/ 1376363 w 2238796"/>
                <a:gd name="connsiteY21" fmla="*/ 1178719 h 1422547"/>
                <a:gd name="connsiteX22" fmla="*/ 1378744 w 2238796"/>
                <a:gd name="connsiteY22" fmla="*/ 1188244 h 1422547"/>
                <a:gd name="connsiteX23" fmla="*/ 1383507 w 2238796"/>
                <a:gd name="connsiteY23" fmla="*/ 1207294 h 1422547"/>
                <a:gd name="connsiteX24" fmla="*/ 1390651 w 2238796"/>
                <a:gd name="connsiteY24" fmla="*/ 1223963 h 1422547"/>
                <a:gd name="connsiteX25" fmla="*/ 1393032 w 2238796"/>
                <a:gd name="connsiteY25" fmla="*/ 1243013 h 1422547"/>
                <a:gd name="connsiteX26" fmla="*/ 1395413 w 2238796"/>
                <a:gd name="connsiteY26" fmla="*/ 1252538 h 1422547"/>
                <a:gd name="connsiteX27" fmla="*/ 1397794 w 2238796"/>
                <a:gd name="connsiteY27" fmla="*/ 1335882 h 1422547"/>
                <a:gd name="connsiteX28" fmla="*/ 1400176 w 2238796"/>
                <a:gd name="connsiteY28" fmla="*/ 1345407 h 1422547"/>
                <a:gd name="connsiteX29" fmla="*/ 1402557 w 2238796"/>
                <a:gd name="connsiteY29" fmla="*/ 1357313 h 1422547"/>
                <a:gd name="connsiteX30" fmla="*/ 1400176 w 2238796"/>
                <a:gd name="connsiteY30" fmla="*/ 1390650 h 1422547"/>
                <a:gd name="connsiteX31" fmla="*/ 1393032 w 2238796"/>
                <a:gd name="connsiteY31" fmla="*/ 1393032 h 1422547"/>
                <a:gd name="connsiteX32" fmla="*/ 921544 w 2238796"/>
                <a:gd name="connsiteY32" fmla="*/ 1388269 h 1422547"/>
                <a:gd name="connsiteX33" fmla="*/ 866776 w 2238796"/>
                <a:gd name="connsiteY33" fmla="*/ 1385888 h 1422547"/>
                <a:gd name="connsiteX34" fmla="*/ 845344 w 2238796"/>
                <a:gd name="connsiteY34" fmla="*/ 1383507 h 1422547"/>
                <a:gd name="connsiteX35" fmla="*/ 776288 w 2238796"/>
                <a:gd name="connsiteY35" fmla="*/ 1376363 h 1422547"/>
                <a:gd name="connsiteX36" fmla="*/ 685801 w 2238796"/>
                <a:gd name="connsiteY36" fmla="*/ 1378744 h 1422547"/>
                <a:gd name="connsiteX37" fmla="*/ 681038 w 2238796"/>
                <a:gd name="connsiteY37" fmla="*/ 1369219 h 1422547"/>
                <a:gd name="connsiteX38" fmla="*/ 697707 w 2238796"/>
                <a:gd name="connsiteY38" fmla="*/ 692945 h 1422547"/>
                <a:gd name="connsiteX39" fmla="*/ 2382 w 2238796"/>
                <a:gd name="connsiteY39" fmla="*/ 692944 h 1422547"/>
                <a:gd name="connsiteX40" fmla="*/ 1 w 2238796"/>
                <a:gd name="connsiteY40" fmla="*/ 1 h 1422547"/>
                <a:gd name="connsiteX0" fmla="*/ 1 w 2238796"/>
                <a:gd name="connsiteY0" fmla="*/ 1 h 1428930"/>
                <a:gd name="connsiteX1" fmla="*/ 2088357 w 2238796"/>
                <a:gd name="connsiteY1" fmla="*/ 0 h 1428930"/>
                <a:gd name="connsiteX2" fmla="*/ 2074069 w 2238796"/>
                <a:gd name="connsiteY2" fmla="*/ 614363 h 1428930"/>
                <a:gd name="connsiteX3" fmla="*/ 2076451 w 2238796"/>
                <a:gd name="connsiteY3" fmla="*/ 623888 h 1428930"/>
                <a:gd name="connsiteX4" fmla="*/ 2078832 w 2238796"/>
                <a:gd name="connsiteY4" fmla="*/ 638175 h 1428930"/>
                <a:gd name="connsiteX5" fmla="*/ 2085976 w 2238796"/>
                <a:gd name="connsiteY5" fmla="*/ 664369 h 1428930"/>
                <a:gd name="connsiteX6" fmla="*/ 2088357 w 2238796"/>
                <a:gd name="connsiteY6" fmla="*/ 683419 h 1428930"/>
                <a:gd name="connsiteX7" fmla="*/ 1833563 w 2238796"/>
                <a:gd name="connsiteY7" fmla="*/ 711994 h 1428930"/>
                <a:gd name="connsiteX8" fmla="*/ 1728788 w 2238796"/>
                <a:gd name="connsiteY8" fmla="*/ 716757 h 1428930"/>
                <a:gd name="connsiteX9" fmla="*/ 1714501 w 2238796"/>
                <a:gd name="connsiteY9" fmla="*/ 721519 h 1428930"/>
                <a:gd name="connsiteX10" fmla="*/ 1602582 w 2238796"/>
                <a:gd name="connsiteY10" fmla="*/ 723900 h 1428930"/>
                <a:gd name="connsiteX11" fmla="*/ 1533526 w 2238796"/>
                <a:gd name="connsiteY11" fmla="*/ 726282 h 1428930"/>
                <a:gd name="connsiteX12" fmla="*/ 1393032 w 2238796"/>
                <a:gd name="connsiteY12" fmla="*/ 711994 h 1428930"/>
                <a:gd name="connsiteX13" fmla="*/ 1369219 w 2238796"/>
                <a:gd name="connsiteY13" fmla="*/ 862013 h 1428930"/>
                <a:gd name="connsiteX14" fmla="*/ 1364457 w 2238796"/>
                <a:gd name="connsiteY14" fmla="*/ 885825 h 1428930"/>
                <a:gd name="connsiteX15" fmla="*/ 1362076 w 2238796"/>
                <a:gd name="connsiteY15" fmla="*/ 978694 h 1428930"/>
                <a:gd name="connsiteX16" fmla="*/ 1359694 w 2238796"/>
                <a:gd name="connsiteY16" fmla="*/ 990600 h 1428930"/>
                <a:gd name="connsiteX17" fmla="*/ 1364457 w 2238796"/>
                <a:gd name="connsiteY17" fmla="*/ 1095375 h 1428930"/>
                <a:gd name="connsiteX18" fmla="*/ 1366838 w 2238796"/>
                <a:gd name="connsiteY18" fmla="*/ 1131094 h 1428930"/>
                <a:gd name="connsiteX19" fmla="*/ 1371601 w 2238796"/>
                <a:gd name="connsiteY19" fmla="*/ 1145382 h 1428930"/>
                <a:gd name="connsiteX20" fmla="*/ 1373982 w 2238796"/>
                <a:gd name="connsiteY20" fmla="*/ 1154907 h 1428930"/>
                <a:gd name="connsiteX21" fmla="*/ 1376363 w 2238796"/>
                <a:gd name="connsiteY21" fmla="*/ 1178719 h 1428930"/>
                <a:gd name="connsiteX22" fmla="*/ 1378744 w 2238796"/>
                <a:gd name="connsiteY22" fmla="*/ 1188244 h 1428930"/>
                <a:gd name="connsiteX23" fmla="*/ 1383507 w 2238796"/>
                <a:gd name="connsiteY23" fmla="*/ 1207294 h 1428930"/>
                <a:gd name="connsiteX24" fmla="*/ 1390651 w 2238796"/>
                <a:gd name="connsiteY24" fmla="*/ 1223963 h 1428930"/>
                <a:gd name="connsiteX25" fmla="*/ 1393032 w 2238796"/>
                <a:gd name="connsiteY25" fmla="*/ 1243013 h 1428930"/>
                <a:gd name="connsiteX26" fmla="*/ 1395413 w 2238796"/>
                <a:gd name="connsiteY26" fmla="*/ 1252538 h 1428930"/>
                <a:gd name="connsiteX27" fmla="*/ 1397794 w 2238796"/>
                <a:gd name="connsiteY27" fmla="*/ 1335882 h 1428930"/>
                <a:gd name="connsiteX28" fmla="*/ 1400176 w 2238796"/>
                <a:gd name="connsiteY28" fmla="*/ 1345407 h 1428930"/>
                <a:gd name="connsiteX29" fmla="*/ 1402557 w 2238796"/>
                <a:gd name="connsiteY29" fmla="*/ 1357313 h 1428930"/>
                <a:gd name="connsiteX30" fmla="*/ 1400176 w 2238796"/>
                <a:gd name="connsiteY30" fmla="*/ 1390650 h 1428930"/>
                <a:gd name="connsiteX31" fmla="*/ 1393032 w 2238796"/>
                <a:gd name="connsiteY31" fmla="*/ 1393032 h 1428930"/>
                <a:gd name="connsiteX32" fmla="*/ 921544 w 2238796"/>
                <a:gd name="connsiteY32" fmla="*/ 1388269 h 1428930"/>
                <a:gd name="connsiteX33" fmla="*/ 866776 w 2238796"/>
                <a:gd name="connsiteY33" fmla="*/ 1385888 h 1428930"/>
                <a:gd name="connsiteX34" fmla="*/ 845344 w 2238796"/>
                <a:gd name="connsiteY34" fmla="*/ 1383507 h 1428930"/>
                <a:gd name="connsiteX35" fmla="*/ 776288 w 2238796"/>
                <a:gd name="connsiteY35" fmla="*/ 1376363 h 1428930"/>
                <a:gd name="connsiteX36" fmla="*/ 685801 w 2238796"/>
                <a:gd name="connsiteY36" fmla="*/ 1378744 h 1428930"/>
                <a:gd name="connsiteX37" fmla="*/ 697707 w 2238796"/>
                <a:gd name="connsiteY37" fmla="*/ 692945 h 1428930"/>
                <a:gd name="connsiteX38" fmla="*/ 2382 w 2238796"/>
                <a:gd name="connsiteY38" fmla="*/ 692944 h 1428930"/>
                <a:gd name="connsiteX39" fmla="*/ 1 w 2238796"/>
                <a:gd name="connsiteY39" fmla="*/ 1 h 1428930"/>
                <a:gd name="connsiteX0" fmla="*/ 1 w 2238796"/>
                <a:gd name="connsiteY0" fmla="*/ 1 h 1428930"/>
                <a:gd name="connsiteX1" fmla="*/ 2088357 w 2238796"/>
                <a:gd name="connsiteY1" fmla="*/ 0 h 1428930"/>
                <a:gd name="connsiteX2" fmla="*/ 2074069 w 2238796"/>
                <a:gd name="connsiteY2" fmla="*/ 614363 h 1428930"/>
                <a:gd name="connsiteX3" fmla="*/ 2076451 w 2238796"/>
                <a:gd name="connsiteY3" fmla="*/ 623888 h 1428930"/>
                <a:gd name="connsiteX4" fmla="*/ 2078832 w 2238796"/>
                <a:gd name="connsiteY4" fmla="*/ 638175 h 1428930"/>
                <a:gd name="connsiteX5" fmla="*/ 2085976 w 2238796"/>
                <a:gd name="connsiteY5" fmla="*/ 664369 h 1428930"/>
                <a:gd name="connsiteX6" fmla="*/ 2088357 w 2238796"/>
                <a:gd name="connsiteY6" fmla="*/ 683419 h 1428930"/>
                <a:gd name="connsiteX7" fmla="*/ 1833563 w 2238796"/>
                <a:gd name="connsiteY7" fmla="*/ 711994 h 1428930"/>
                <a:gd name="connsiteX8" fmla="*/ 1728788 w 2238796"/>
                <a:gd name="connsiteY8" fmla="*/ 716757 h 1428930"/>
                <a:gd name="connsiteX9" fmla="*/ 1714501 w 2238796"/>
                <a:gd name="connsiteY9" fmla="*/ 721519 h 1428930"/>
                <a:gd name="connsiteX10" fmla="*/ 1602582 w 2238796"/>
                <a:gd name="connsiteY10" fmla="*/ 723900 h 1428930"/>
                <a:gd name="connsiteX11" fmla="*/ 1533526 w 2238796"/>
                <a:gd name="connsiteY11" fmla="*/ 726282 h 1428930"/>
                <a:gd name="connsiteX12" fmla="*/ 1393032 w 2238796"/>
                <a:gd name="connsiteY12" fmla="*/ 711994 h 1428930"/>
                <a:gd name="connsiteX13" fmla="*/ 1369219 w 2238796"/>
                <a:gd name="connsiteY13" fmla="*/ 862013 h 1428930"/>
                <a:gd name="connsiteX14" fmla="*/ 1364457 w 2238796"/>
                <a:gd name="connsiteY14" fmla="*/ 885825 h 1428930"/>
                <a:gd name="connsiteX15" fmla="*/ 1362076 w 2238796"/>
                <a:gd name="connsiteY15" fmla="*/ 978694 h 1428930"/>
                <a:gd name="connsiteX16" fmla="*/ 1359694 w 2238796"/>
                <a:gd name="connsiteY16" fmla="*/ 990600 h 1428930"/>
                <a:gd name="connsiteX17" fmla="*/ 1364457 w 2238796"/>
                <a:gd name="connsiteY17" fmla="*/ 1095375 h 1428930"/>
                <a:gd name="connsiteX18" fmla="*/ 1366838 w 2238796"/>
                <a:gd name="connsiteY18" fmla="*/ 1131094 h 1428930"/>
                <a:gd name="connsiteX19" fmla="*/ 1371601 w 2238796"/>
                <a:gd name="connsiteY19" fmla="*/ 1145382 h 1428930"/>
                <a:gd name="connsiteX20" fmla="*/ 1373982 w 2238796"/>
                <a:gd name="connsiteY20" fmla="*/ 1154907 h 1428930"/>
                <a:gd name="connsiteX21" fmla="*/ 1376363 w 2238796"/>
                <a:gd name="connsiteY21" fmla="*/ 1178719 h 1428930"/>
                <a:gd name="connsiteX22" fmla="*/ 1378744 w 2238796"/>
                <a:gd name="connsiteY22" fmla="*/ 1188244 h 1428930"/>
                <a:gd name="connsiteX23" fmla="*/ 1383507 w 2238796"/>
                <a:gd name="connsiteY23" fmla="*/ 1207294 h 1428930"/>
                <a:gd name="connsiteX24" fmla="*/ 1390651 w 2238796"/>
                <a:gd name="connsiteY24" fmla="*/ 1223963 h 1428930"/>
                <a:gd name="connsiteX25" fmla="*/ 1393032 w 2238796"/>
                <a:gd name="connsiteY25" fmla="*/ 1243013 h 1428930"/>
                <a:gd name="connsiteX26" fmla="*/ 1395413 w 2238796"/>
                <a:gd name="connsiteY26" fmla="*/ 1252538 h 1428930"/>
                <a:gd name="connsiteX27" fmla="*/ 1397794 w 2238796"/>
                <a:gd name="connsiteY27" fmla="*/ 1335882 h 1428930"/>
                <a:gd name="connsiteX28" fmla="*/ 1400176 w 2238796"/>
                <a:gd name="connsiteY28" fmla="*/ 1345407 h 1428930"/>
                <a:gd name="connsiteX29" fmla="*/ 1402557 w 2238796"/>
                <a:gd name="connsiteY29" fmla="*/ 1357313 h 1428930"/>
                <a:gd name="connsiteX30" fmla="*/ 1400176 w 2238796"/>
                <a:gd name="connsiteY30" fmla="*/ 1390650 h 1428930"/>
                <a:gd name="connsiteX31" fmla="*/ 1393032 w 2238796"/>
                <a:gd name="connsiteY31" fmla="*/ 1393032 h 1428930"/>
                <a:gd name="connsiteX32" fmla="*/ 921544 w 2238796"/>
                <a:gd name="connsiteY32" fmla="*/ 1388269 h 1428930"/>
                <a:gd name="connsiteX33" fmla="*/ 866776 w 2238796"/>
                <a:gd name="connsiteY33" fmla="*/ 1385888 h 1428930"/>
                <a:gd name="connsiteX34" fmla="*/ 845344 w 2238796"/>
                <a:gd name="connsiteY34" fmla="*/ 1383507 h 1428930"/>
                <a:gd name="connsiteX35" fmla="*/ 776288 w 2238796"/>
                <a:gd name="connsiteY35" fmla="*/ 1376363 h 1428930"/>
                <a:gd name="connsiteX36" fmla="*/ 685801 w 2238796"/>
                <a:gd name="connsiteY36" fmla="*/ 1378744 h 1428930"/>
                <a:gd name="connsiteX37" fmla="*/ 697707 w 2238796"/>
                <a:gd name="connsiteY37" fmla="*/ 692945 h 1428930"/>
                <a:gd name="connsiteX38" fmla="*/ 2382 w 2238796"/>
                <a:gd name="connsiteY38" fmla="*/ 692944 h 1428930"/>
                <a:gd name="connsiteX39" fmla="*/ 1 w 2238796"/>
                <a:gd name="connsiteY39" fmla="*/ 1 h 1428930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707232 w 2238796"/>
                <a:gd name="connsiteY36" fmla="*/ 1369219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97707 w 2238796"/>
                <a:gd name="connsiteY36" fmla="*/ 1383506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97707 w 2238796"/>
                <a:gd name="connsiteY36" fmla="*/ 1383506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434571"/>
                <a:gd name="connsiteX1" fmla="*/ 2088357 w 2238796"/>
                <a:gd name="connsiteY1" fmla="*/ 0 h 1434571"/>
                <a:gd name="connsiteX2" fmla="*/ 2074069 w 2238796"/>
                <a:gd name="connsiteY2" fmla="*/ 614363 h 1434571"/>
                <a:gd name="connsiteX3" fmla="*/ 2076451 w 2238796"/>
                <a:gd name="connsiteY3" fmla="*/ 623888 h 1434571"/>
                <a:gd name="connsiteX4" fmla="*/ 2078832 w 2238796"/>
                <a:gd name="connsiteY4" fmla="*/ 638175 h 1434571"/>
                <a:gd name="connsiteX5" fmla="*/ 2085976 w 2238796"/>
                <a:gd name="connsiteY5" fmla="*/ 664369 h 1434571"/>
                <a:gd name="connsiteX6" fmla="*/ 2088357 w 2238796"/>
                <a:gd name="connsiteY6" fmla="*/ 683419 h 1434571"/>
                <a:gd name="connsiteX7" fmla="*/ 1833563 w 2238796"/>
                <a:gd name="connsiteY7" fmla="*/ 711994 h 1434571"/>
                <a:gd name="connsiteX8" fmla="*/ 1728788 w 2238796"/>
                <a:gd name="connsiteY8" fmla="*/ 716757 h 1434571"/>
                <a:gd name="connsiteX9" fmla="*/ 1714501 w 2238796"/>
                <a:gd name="connsiteY9" fmla="*/ 721519 h 1434571"/>
                <a:gd name="connsiteX10" fmla="*/ 1602582 w 2238796"/>
                <a:gd name="connsiteY10" fmla="*/ 723900 h 1434571"/>
                <a:gd name="connsiteX11" fmla="*/ 1533526 w 2238796"/>
                <a:gd name="connsiteY11" fmla="*/ 726282 h 1434571"/>
                <a:gd name="connsiteX12" fmla="*/ 1393032 w 2238796"/>
                <a:gd name="connsiteY12" fmla="*/ 711994 h 1434571"/>
                <a:gd name="connsiteX13" fmla="*/ 1369219 w 2238796"/>
                <a:gd name="connsiteY13" fmla="*/ 862013 h 1434571"/>
                <a:gd name="connsiteX14" fmla="*/ 1364457 w 2238796"/>
                <a:gd name="connsiteY14" fmla="*/ 885825 h 1434571"/>
                <a:gd name="connsiteX15" fmla="*/ 1362076 w 2238796"/>
                <a:gd name="connsiteY15" fmla="*/ 978694 h 1434571"/>
                <a:gd name="connsiteX16" fmla="*/ 1359694 w 2238796"/>
                <a:gd name="connsiteY16" fmla="*/ 990600 h 1434571"/>
                <a:gd name="connsiteX17" fmla="*/ 1364457 w 2238796"/>
                <a:gd name="connsiteY17" fmla="*/ 1095375 h 1434571"/>
                <a:gd name="connsiteX18" fmla="*/ 1366838 w 2238796"/>
                <a:gd name="connsiteY18" fmla="*/ 1131094 h 1434571"/>
                <a:gd name="connsiteX19" fmla="*/ 1371601 w 2238796"/>
                <a:gd name="connsiteY19" fmla="*/ 1145382 h 1434571"/>
                <a:gd name="connsiteX20" fmla="*/ 1373982 w 2238796"/>
                <a:gd name="connsiteY20" fmla="*/ 1154907 h 1434571"/>
                <a:gd name="connsiteX21" fmla="*/ 1376363 w 2238796"/>
                <a:gd name="connsiteY21" fmla="*/ 1178719 h 1434571"/>
                <a:gd name="connsiteX22" fmla="*/ 1378744 w 2238796"/>
                <a:gd name="connsiteY22" fmla="*/ 1188244 h 1434571"/>
                <a:gd name="connsiteX23" fmla="*/ 1383507 w 2238796"/>
                <a:gd name="connsiteY23" fmla="*/ 1207294 h 1434571"/>
                <a:gd name="connsiteX24" fmla="*/ 1390651 w 2238796"/>
                <a:gd name="connsiteY24" fmla="*/ 1223963 h 1434571"/>
                <a:gd name="connsiteX25" fmla="*/ 1393032 w 2238796"/>
                <a:gd name="connsiteY25" fmla="*/ 1243013 h 1434571"/>
                <a:gd name="connsiteX26" fmla="*/ 1395413 w 2238796"/>
                <a:gd name="connsiteY26" fmla="*/ 1252538 h 1434571"/>
                <a:gd name="connsiteX27" fmla="*/ 1397794 w 2238796"/>
                <a:gd name="connsiteY27" fmla="*/ 1335882 h 1434571"/>
                <a:gd name="connsiteX28" fmla="*/ 1400176 w 2238796"/>
                <a:gd name="connsiteY28" fmla="*/ 1345407 h 1434571"/>
                <a:gd name="connsiteX29" fmla="*/ 1402557 w 2238796"/>
                <a:gd name="connsiteY29" fmla="*/ 1357313 h 1434571"/>
                <a:gd name="connsiteX30" fmla="*/ 1400176 w 2238796"/>
                <a:gd name="connsiteY30" fmla="*/ 1390650 h 1434571"/>
                <a:gd name="connsiteX31" fmla="*/ 1393032 w 2238796"/>
                <a:gd name="connsiteY31" fmla="*/ 1393032 h 1434571"/>
                <a:gd name="connsiteX32" fmla="*/ 921544 w 2238796"/>
                <a:gd name="connsiteY32" fmla="*/ 1388269 h 1434571"/>
                <a:gd name="connsiteX33" fmla="*/ 866776 w 2238796"/>
                <a:gd name="connsiteY33" fmla="*/ 1385888 h 1434571"/>
                <a:gd name="connsiteX34" fmla="*/ 845344 w 2238796"/>
                <a:gd name="connsiteY34" fmla="*/ 1383507 h 1434571"/>
                <a:gd name="connsiteX35" fmla="*/ 697707 w 2238796"/>
                <a:gd name="connsiteY35" fmla="*/ 1383506 h 1434571"/>
                <a:gd name="connsiteX36" fmla="*/ 697707 w 2238796"/>
                <a:gd name="connsiteY36" fmla="*/ 692945 h 1434571"/>
                <a:gd name="connsiteX37" fmla="*/ 2382 w 2238796"/>
                <a:gd name="connsiteY37" fmla="*/ 692944 h 1434571"/>
                <a:gd name="connsiteX38" fmla="*/ 1 w 2238796"/>
                <a:gd name="connsiteY38" fmla="*/ 1 h 1434571"/>
                <a:gd name="connsiteX0" fmla="*/ 1 w 2238796"/>
                <a:gd name="connsiteY0" fmla="*/ 1 h 1435280"/>
                <a:gd name="connsiteX1" fmla="*/ 2088357 w 2238796"/>
                <a:gd name="connsiteY1" fmla="*/ 0 h 1435280"/>
                <a:gd name="connsiteX2" fmla="*/ 2074069 w 2238796"/>
                <a:gd name="connsiteY2" fmla="*/ 614363 h 1435280"/>
                <a:gd name="connsiteX3" fmla="*/ 2076451 w 2238796"/>
                <a:gd name="connsiteY3" fmla="*/ 623888 h 1435280"/>
                <a:gd name="connsiteX4" fmla="*/ 2078832 w 2238796"/>
                <a:gd name="connsiteY4" fmla="*/ 638175 h 1435280"/>
                <a:gd name="connsiteX5" fmla="*/ 2085976 w 2238796"/>
                <a:gd name="connsiteY5" fmla="*/ 664369 h 1435280"/>
                <a:gd name="connsiteX6" fmla="*/ 2088357 w 2238796"/>
                <a:gd name="connsiteY6" fmla="*/ 683419 h 1435280"/>
                <a:gd name="connsiteX7" fmla="*/ 1833563 w 2238796"/>
                <a:gd name="connsiteY7" fmla="*/ 711994 h 1435280"/>
                <a:gd name="connsiteX8" fmla="*/ 1728788 w 2238796"/>
                <a:gd name="connsiteY8" fmla="*/ 716757 h 1435280"/>
                <a:gd name="connsiteX9" fmla="*/ 1714501 w 2238796"/>
                <a:gd name="connsiteY9" fmla="*/ 721519 h 1435280"/>
                <a:gd name="connsiteX10" fmla="*/ 1602582 w 2238796"/>
                <a:gd name="connsiteY10" fmla="*/ 723900 h 1435280"/>
                <a:gd name="connsiteX11" fmla="*/ 1533526 w 2238796"/>
                <a:gd name="connsiteY11" fmla="*/ 726282 h 1435280"/>
                <a:gd name="connsiteX12" fmla="*/ 1393032 w 2238796"/>
                <a:gd name="connsiteY12" fmla="*/ 711994 h 1435280"/>
                <a:gd name="connsiteX13" fmla="*/ 1369219 w 2238796"/>
                <a:gd name="connsiteY13" fmla="*/ 862013 h 1435280"/>
                <a:gd name="connsiteX14" fmla="*/ 1364457 w 2238796"/>
                <a:gd name="connsiteY14" fmla="*/ 885825 h 1435280"/>
                <a:gd name="connsiteX15" fmla="*/ 1362076 w 2238796"/>
                <a:gd name="connsiteY15" fmla="*/ 978694 h 1435280"/>
                <a:gd name="connsiteX16" fmla="*/ 1359694 w 2238796"/>
                <a:gd name="connsiteY16" fmla="*/ 990600 h 1435280"/>
                <a:gd name="connsiteX17" fmla="*/ 1364457 w 2238796"/>
                <a:gd name="connsiteY17" fmla="*/ 1095375 h 1435280"/>
                <a:gd name="connsiteX18" fmla="*/ 1366838 w 2238796"/>
                <a:gd name="connsiteY18" fmla="*/ 1131094 h 1435280"/>
                <a:gd name="connsiteX19" fmla="*/ 1371601 w 2238796"/>
                <a:gd name="connsiteY19" fmla="*/ 1145382 h 1435280"/>
                <a:gd name="connsiteX20" fmla="*/ 1373982 w 2238796"/>
                <a:gd name="connsiteY20" fmla="*/ 1154907 h 1435280"/>
                <a:gd name="connsiteX21" fmla="*/ 1376363 w 2238796"/>
                <a:gd name="connsiteY21" fmla="*/ 1178719 h 1435280"/>
                <a:gd name="connsiteX22" fmla="*/ 1378744 w 2238796"/>
                <a:gd name="connsiteY22" fmla="*/ 1188244 h 1435280"/>
                <a:gd name="connsiteX23" fmla="*/ 1383507 w 2238796"/>
                <a:gd name="connsiteY23" fmla="*/ 1207294 h 1435280"/>
                <a:gd name="connsiteX24" fmla="*/ 1390651 w 2238796"/>
                <a:gd name="connsiteY24" fmla="*/ 1223963 h 1435280"/>
                <a:gd name="connsiteX25" fmla="*/ 1393032 w 2238796"/>
                <a:gd name="connsiteY25" fmla="*/ 1243013 h 1435280"/>
                <a:gd name="connsiteX26" fmla="*/ 1395413 w 2238796"/>
                <a:gd name="connsiteY26" fmla="*/ 1252538 h 1435280"/>
                <a:gd name="connsiteX27" fmla="*/ 1397794 w 2238796"/>
                <a:gd name="connsiteY27" fmla="*/ 1335882 h 1435280"/>
                <a:gd name="connsiteX28" fmla="*/ 1400176 w 2238796"/>
                <a:gd name="connsiteY28" fmla="*/ 1345407 h 1435280"/>
                <a:gd name="connsiteX29" fmla="*/ 1402557 w 2238796"/>
                <a:gd name="connsiteY29" fmla="*/ 1357313 h 1435280"/>
                <a:gd name="connsiteX30" fmla="*/ 1400176 w 2238796"/>
                <a:gd name="connsiteY30" fmla="*/ 1390650 h 1435280"/>
                <a:gd name="connsiteX31" fmla="*/ 1393032 w 2238796"/>
                <a:gd name="connsiteY31" fmla="*/ 1393032 h 1435280"/>
                <a:gd name="connsiteX32" fmla="*/ 921544 w 2238796"/>
                <a:gd name="connsiteY32" fmla="*/ 1388269 h 1435280"/>
                <a:gd name="connsiteX33" fmla="*/ 866776 w 2238796"/>
                <a:gd name="connsiteY33" fmla="*/ 1385888 h 1435280"/>
                <a:gd name="connsiteX34" fmla="*/ 697707 w 2238796"/>
                <a:gd name="connsiteY34" fmla="*/ 1383506 h 1435280"/>
                <a:gd name="connsiteX35" fmla="*/ 697707 w 2238796"/>
                <a:gd name="connsiteY35" fmla="*/ 692945 h 1435280"/>
                <a:gd name="connsiteX36" fmla="*/ 2382 w 2238796"/>
                <a:gd name="connsiteY36" fmla="*/ 692944 h 1435280"/>
                <a:gd name="connsiteX37" fmla="*/ 1 w 2238796"/>
                <a:gd name="connsiteY37" fmla="*/ 1 h 1435280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697707 w 2238796"/>
                <a:gd name="connsiteY34" fmla="*/ 1383506 h 1393033"/>
                <a:gd name="connsiteX35" fmla="*/ 697707 w 2238796"/>
                <a:gd name="connsiteY35" fmla="*/ 692945 h 1393033"/>
                <a:gd name="connsiteX36" fmla="*/ 2382 w 2238796"/>
                <a:gd name="connsiteY36" fmla="*/ 692944 h 1393033"/>
                <a:gd name="connsiteX37" fmla="*/ 1 w 2238796"/>
                <a:gd name="connsiteY37" fmla="*/ 1 h 1393033"/>
                <a:gd name="connsiteX0" fmla="*/ 1 w 2238796"/>
                <a:gd name="connsiteY0" fmla="*/ 1 h 1435909"/>
                <a:gd name="connsiteX1" fmla="*/ 2088357 w 2238796"/>
                <a:gd name="connsiteY1" fmla="*/ 0 h 1435909"/>
                <a:gd name="connsiteX2" fmla="*/ 2074069 w 2238796"/>
                <a:gd name="connsiteY2" fmla="*/ 614363 h 1435909"/>
                <a:gd name="connsiteX3" fmla="*/ 2076451 w 2238796"/>
                <a:gd name="connsiteY3" fmla="*/ 623888 h 1435909"/>
                <a:gd name="connsiteX4" fmla="*/ 2078832 w 2238796"/>
                <a:gd name="connsiteY4" fmla="*/ 638175 h 1435909"/>
                <a:gd name="connsiteX5" fmla="*/ 2085976 w 2238796"/>
                <a:gd name="connsiteY5" fmla="*/ 664369 h 1435909"/>
                <a:gd name="connsiteX6" fmla="*/ 2088357 w 2238796"/>
                <a:gd name="connsiteY6" fmla="*/ 683419 h 1435909"/>
                <a:gd name="connsiteX7" fmla="*/ 1833563 w 2238796"/>
                <a:gd name="connsiteY7" fmla="*/ 711994 h 1435909"/>
                <a:gd name="connsiteX8" fmla="*/ 1728788 w 2238796"/>
                <a:gd name="connsiteY8" fmla="*/ 716757 h 1435909"/>
                <a:gd name="connsiteX9" fmla="*/ 1714501 w 2238796"/>
                <a:gd name="connsiteY9" fmla="*/ 721519 h 1435909"/>
                <a:gd name="connsiteX10" fmla="*/ 1602582 w 2238796"/>
                <a:gd name="connsiteY10" fmla="*/ 723900 h 1435909"/>
                <a:gd name="connsiteX11" fmla="*/ 1533526 w 2238796"/>
                <a:gd name="connsiteY11" fmla="*/ 726282 h 1435909"/>
                <a:gd name="connsiteX12" fmla="*/ 1393032 w 2238796"/>
                <a:gd name="connsiteY12" fmla="*/ 711994 h 1435909"/>
                <a:gd name="connsiteX13" fmla="*/ 1369219 w 2238796"/>
                <a:gd name="connsiteY13" fmla="*/ 862013 h 1435909"/>
                <a:gd name="connsiteX14" fmla="*/ 1364457 w 2238796"/>
                <a:gd name="connsiteY14" fmla="*/ 885825 h 1435909"/>
                <a:gd name="connsiteX15" fmla="*/ 1362076 w 2238796"/>
                <a:gd name="connsiteY15" fmla="*/ 978694 h 1435909"/>
                <a:gd name="connsiteX16" fmla="*/ 1359694 w 2238796"/>
                <a:gd name="connsiteY16" fmla="*/ 990600 h 1435909"/>
                <a:gd name="connsiteX17" fmla="*/ 1364457 w 2238796"/>
                <a:gd name="connsiteY17" fmla="*/ 1095375 h 1435909"/>
                <a:gd name="connsiteX18" fmla="*/ 1366838 w 2238796"/>
                <a:gd name="connsiteY18" fmla="*/ 1131094 h 1435909"/>
                <a:gd name="connsiteX19" fmla="*/ 1371601 w 2238796"/>
                <a:gd name="connsiteY19" fmla="*/ 1145382 h 1435909"/>
                <a:gd name="connsiteX20" fmla="*/ 1373982 w 2238796"/>
                <a:gd name="connsiteY20" fmla="*/ 1154907 h 1435909"/>
                <a:gd name="connsiteX21" fmla="*/ 1376363 w 2238796"/>
                <a:gd name="connsiteY21" fmla="*/ 1178719 h 1435909"/>
                <a:gd name="connsiteX22" fmla="*/ 1378744 w 2238796"/>
                <a:gd name="connsiteY22" fmla="*/ 1188244 h 1435909"/>
                <a:gd name="connsiteX23" fmla="*/ 1383507 w 2238796"/>
                <a:gd name="connsiteY23" fmla="*/ 1207294 h 1435909"/>
                <a:gd name="connsiteX24" fmla="*/ 1390651 w 2238796"/>
                <a:gd name="connsiteY24" fmla="*/ 1223963 h 1435909"/>
                <a:gd name="connsiteX25" fmla="*/ 1393032 w 2238796"/>
                <a:gd name="connsiteY25" fmla="*/ 1243013 h 1435909"/>
                <a:gd name="connsiteX26" fmla="*/ 1395413 w 2238796"/>
                <a:gd name="connsiteY26" fmla="*/ 1252538 h 1435909"/>
                <a:gd name="connsiteX27" fmla="*/ 1397794 w 2238796"/>
                <a:gd name="connsiteY27" fmla="*/ 1335882 h 1435909"/>
                <a:gd name="connsiteX28" fmla="*/ 1400176 w 2238796"/>
                <a:gd name="connsiteY28" fmla="*/ 1345407 h 1435909"/>
                <a:gd name="connsiteX29" fmla="*/ 1402557 w 2238796"/>
                <a:gd name="connsiteY29" fmla="*/ 1357313 h 1435909"/>
                <a:gd name="connsiteX30" fmla="*/ 1400176 w 2238796"/>
                <a:gd name="connsiteY30" fmla="*/ 1390650 h 1435909"/>
                <a:gd name="connsiteX31" fmla="*/ 1393032 w 2238796"/>
                <a:gd name="connsiteY31" fmla="*/ 1393032 h 1435909"/>
                <a:gd name="connsiteX32" fmla="*/ 921544 w 2238796"/>
                <a:gd name="connsiteY32" fmla="*/ 1388269 h 1435909"/>
                <a:gd name="connsiteX33" fmla="*/ 697707 w 2238796"/>
                <a:gd name="connsiteY33" fmla="*/ 1383506 h 1435909"/>
                <a:gd name="connsiteX34" fmla="*/ 697707 w 2238796"/>
                <a:gd name="connsiteY34" fmla="*/ 692945 h 1435909"/>
                <a:gd name="connsiteX35" fmla="*/ 2382 w 2238796"/>
                <a:gd name="connsiteY35" fmla="*/ 692944 h 1435909"/>
                <a:gd name="connsiteX36" fmla="*/ 1 w 2238796"/>
                <a:gd name="connsiteY36" fmla="*/ 1 h 1435909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697707 w 2238796"/>
                <a:gd name="connsiteY32" fmla="*/ 1383506 h 1393033"/>
                <a:gd name="connsiteX33" fmla="*/ 697707 w 2238796"/>
                <a:gd name="connsiteY33" fmla="*/ 692945 h 1393033"/>
                <a:gd name="connsiteX34" fmla="*/ 2382 w 2238796"/>
                <a:gd name="connsiteY34" fmla="*/ 692944 h 1393033"/>
                <a:gd name="connsiteX35" fmla="*/ 1 w 2238796"/>
                <a:gd name="connsiteY35" fmla="*/ 1 h 1393033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83507 w 2238796"/>
                <a:gd name="connsiteY23" fmla="*/ 1207294 h 1394926"/>
                <a:gd name="connsiteX24" fmla="*/ 1390651 w 2238796"/>
                <a:gd name="connsiteY24" fmla="*/ 1223963 h 1394926"/>
                <a:gd name="connsiteX25" fmla="*/ 1393032 w 2238796"/>
                <a:gd name="connsiteY25" fmla="*/ 1243013 h 1394926"/>
                <a:gd name="connsiteX26" fmla="*/ 1395413 w 2238796"/>
                <a:gd name="connsiteY26" fmla="*/ 1252538 h 1394926"/>
                <a:gd name="connsiteX27" fmla="*/ 1397794 w 2238796"/>
                <a:gd name="connsiteY27" fmla="*/ 1335882 h 1394926"/>
                <a:gd name="connsiteX28" fmla="*/ 1400176 w 2238796"/>
                <a:gd name="connsiteY28" fmla="*/ 1345407 h 1394926"/>
                <a:gd name="connsiteX29" fmla="*/ 1400176 w 2238796"/>
                <a:gd name="connsiteY29" fmla="*/ 1390650 h 1394926"/>
                <a:gd name="connsiteX30" fmla="*/ 1393032 w 2238796"/>
                <a:gd name="connsiteY30" fmla="*/ 1393032 h 1394926"/>
                <a:gd name="connsiteX31" fmla="*/ 697707 w 2238796"/>
                <a:gd name="connsiteY31" fmla="*/ 1383506 h 1394926"/>
                <a:gd name="connsiteX32" fmla="*/ 697707 w 2238796"/>
                <a:gd name="connsiteY32" fmla="*/ 692945 h 1394926"/>
                <a:gd name="connsiteX33" fmla="*/ 2382 w 2238796"/>
                <a:gd name="connsiteY33" fmla="*/ 692944 h 1394926"/>
                <a:gd name="connsiteX34" fmla="*/ 1 w 2238796"/>
                <a:gd name="connsiteY34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83507 w 2238796"/>
                <a:gd name="connsiteY23" fmla="*/ 1207294 h 1394926"/>
                <a:gd name="connsiteX24" fmla="*/ 1390651 w 2238796"/>
                <a:gd name="connsiteY24" fmla="*/ 1223963 h 1394926"/>
                <a:gd name="connsiteX25" fmla="*/ 1393032 w 2238796"/>
                <a:gd name="connsiteY25" fmla="*/ 1243013 h 1394926"/>
                <a:gd name="connsiteX26" fmla="*/ 1397794 w 2238796"/>
                <a:gd name="connsiteY26" fmla="*/ 1335882 h 1394926"/>
                <a:gd name="connsiteX27" fmla="*/ 1400176 w 2238796"/>
                <a:gd name="connsiteY27" fmla="*/ 1345407 h 1394926"/>
                <a:gd name="connsiteX28" fmla="*/ 1400176 w 2238796"/>
                <a:gd name="connsiteY28" fmla="*/ 1390650 h 1394926"/>
                <a:gd name="connsiteX29" fmla="*/ 1393032 w 2238796"/>
                <a:gd name="connsiteY29" fmla="*/ 1393032 h 1394926"/>
                <a:gd name="connsiteX30" fmla="*/ 697707 w 2238796"/>
                <a:gd name="connsiteY30" fmla="*/ 1383506 h 1394926"/>
                <a:gd name="connsiteX31" fmla="*/ 697707 w 2238796"/>
                <a:gd name="connsiteY31" fmla="*/ 692945 h 1394926"/>
                <a:gd name="connsiteX32" fmla="*/ 2382 w 2238796"/>
                <a:gd name="connsiteY32" fmla="*/ 692944 h 1394926"/>
                <a:gd name="connsiteX33" fmla="*/ 1 w 2238796"/>
                <a:gd name="connsiteY33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90651 w 2238796"/>
                <a:gd name="connsiteY23" fmla="*/ 1223963 h 1394926"/>
                <a:gd name="connsiteX24" fmla="*/ 1393032 w 2238796"/>
                <a:gd name="connsiteY24" fmla="*/ 1243013 h 1394926"/>
                <a:gd name="connsiteX25" fmla="*/ 1397794 w 2238796"/>
                <a:gd name="connsiteY25" fmla="*/ 1335882 h 1394926"/>
                <a:gd name="connsiteX26" fmla="*/ 1400176 w 2238796"/>
                <a:gd name="connsiteY26" fmla="*/ 1345407 h 1394926"/>
                <a:gd name="connsiteX27" fmla="*/ 1400176 w 2238796"/>
                <a:gd name="connsiteY27" fmla="*/ 1390650 h 1394926"/>
                <a:gd name="connsiteX28" fmla="*/ 1393032 w 2238796"/>
                <a:gd name="connsiteY28" fmla="*/ 1393032 h 1394926"/>
                <a:gd name="connsiteX29" fmla="*/ 697707 w 2238796"/>
                <a:gd name="connsiteY29" fmla="*/ 1383506 h 1394926"/>
                <a:gd name="connsiteX30" fmla="*/ 697707 w 2238796"/>
                <a:gd name="connsiteY30" fmla="*/ 692945 h 1394926"/>
                <a:gd name="connsiteX31" fmla="*/ 2382 w 2238796"/>
                <a:gd name="connsiteY31" fmla="*/ 692944 h 1394926"/>
                <a:gd name="connsiteX32" fmla="*/ 1 w 2238796"/>
                <a:gd name="connsiteY32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90651 w 2238796"/>
                <a:gd name="connsiteY22" fmla="*/ 1223963 h 1394926"/>
                <a:gd name="connsiteX23" fmla="*/ 1393032 w 2238796"/>
                <a:gd name="connsiteY23" fmla="*/ 1243013 h 1394926"/>
                <a:gd name="connsiteX24" fmla="*/ 1397794 w 2238796"/>
                <a:gd name="connsiteY24" fmla="*/ 1335882 h 1394926"/>
                <a:gd name="connsiteX25" fmla="*/ 1400176 w 2238796"/>
                <a:gd name="connsiteY25" fmla="*/ 1345407 h 1394926"/>
                <a:gd name="connsiteX26" fmla="*/ 1400176 w 2238796"/>
                <a:gd name="connsiteY26" fmla="*/ 1390650 h 1394926"/>
                <a:gd name="connsiteX27" fmla="*/ 1393032 w 2238796"/>
                <a:gd name="connsiteY27" fmla="*/ 1393032 h 1394926"/>
                <a:gd name="connsiteX28" fmla="*/ 697707 w 2238796"/>
                <a:gd name="connsiteY28" fmla="*/ 1383506 h 1394926"/>
                <a:gd name="connsiteX29" fmla="*/ 697707 w 2238796"/>
                <a:gd name="connsiteY29" fmla="*/ 692945 h 1394926"/>
                <a:gd name="connsiteX30" fmla="*/ 2382 w 2238796"/>
                <a:gd name="connsiteY30" fmla="*/ 692944 h 1394926"/>
                <a:gd name="connsiteX31" fmla="*/ 1 w 2238796"/>
                <a:gd name="connsiteY31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90651 w 2238796"/>
                <a:gd name="connsiteY21" fmla="*/ 1223963 h 1394926"/>
                <a:gd name="connsiteX22" fmla="*/ 1393032 w 2238796"/>
                <a:gd name="connsiteY22" fmla="*/ 1243013 h 1394926"/>
                <a:gd name="connsiteX23" fmla="*/ 1397794 w 2238796"/>
                <a:gd name="connsiteY23" fmla="*/ 1335882 h 1394926"/>
                <a:gd name="connsiteX24" fmla="*/ 1400176 w 2238796"/>
                <a:gd name="connsiteY24" fmla="*/ 1345407 h 1394926"/>
                <a:gd name="connsiteX25" fmla="*/ 1400176 w 2238796"/>
                <a:gd name="connsiteY25" fmla="*/ 1390650 h 1394926"/>
                <a:gd name="connsiteX26" fmla="*/ 1393032 w 2238796"/>
                <a:gd name="connsiteY26" fmla="*/ 1393032 h 1394926"/>
                <a:gd name="connsiteX27" fmla="*/ 697707 w 2238796"/>
                <a:gd name="connsiteY27" fmla="*/ 1383506 h 1394926"/>
                <a:gd name="connsiteX28" fmla="*/ 697707 w 2238796"/>
                <a:gd name="connsiteY28" fmla="*/ 692945 h 1394926"/>
                <a:gd name="connsiteX29" fmla="*/ 2382 w 2238796"/>
                <a:gd name="connsiteY29" fmla="*/ 692944 h 1394926"/>
                <a:gd name="connsiteX30" fmla="*/ 1 w 2238796"/>
                <a:gd name="connsiteY30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90651 w 2238796"/>
                <a:gd name="connsiteY20" fmla="*/ 1223963 h 1394926"/>
                <a:gd name="connsiteX21" fmla="*/ 1393032 w 2238796"/>
                <a:gd name="connsiteY21" fmla="*/ 1243013 h 1394926"/>
                <a:gd name="connsiteX22" fmla="*/ 1397794 w 2238796"/>
                <a:gd name="connsiteY22" fmla="*/ 1335882 h 1394926"/>
                <a:gd name="connsiteX23" fmla="*/ 1400176 w 2238796"/>
                <a:gd name="connsiteY23" fmla="*/ 1345407 h 1394926"/>
                <a:gd name="connsiteX24" fmla="*/ 1400176 w 2238796"/>
                <a:gd name="connsiteY24" fmla="*/ 1390650 h 1394926"/>
                <a:gd name="connsiteX25" fmla="*/ 1393032 w 2238796"/>
                <a:gd name="connsiteY25" fmla="*/ 1393032 h 1394926"/>
                <a:gd name="connsiteX26" fmla="*/ 697707 w 2238796"/>
                <a:gd name="connsiteY26" fmla="*/ 1383506 h 1394926"/>
                <a:gd name="connsiteX27" fmla="*/ 697707 w 2238796"/>
                <a:gd name="connsiteY27" fmla="*/ 692945 h 1394926"/>
                <a:gd name="connsiteX28" fmla="*/ 2382 w 2238796"/>
                <a:gd name="connsiteY28" fmla="*/ 692944 h 1394926"/>
                <a:gd name="connsiteX29" fmla="*/ 1 w 2238796"/>
                <a:gd name="connsiteY29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71601 w 2238796"/>
                <a:gd name="connsiteY18" fmla="*/ 1145382 h 1394926"/>
                <a:gd name="connsiteX19" fmla="*/ 1390651 w 2238796"/>
                <a:gd name="connsiteY19" fmla="*/ 1223963 h 1394926"/>
                <a:gd name="connsiteX20" fmla="*/ 1393032 w 2238796"/>
                <a:gd name="connsiteY20" fmla="*/ 1243013 h 1394926"/>
                <a:gd name="connsiteX21" fmla="*/ 1397794 w 2238796"/>
                <a:gd name="connsiteY21" fmla="*/ 1335882 h 1394926"/>
                <a:gd name="connsiteX22" fmla="*/ 1400176 w 2238796"/>
                <a:gd name="connsiteY22" fmla="*/ 1345407 h 1394926"/>
                <a:gd name="connsiteX23" fmla="*/ 1400176 w 2238796"/>
                <a:gd name="connsiteY23" fmla="*/ 1390650 h 1394926"/>
                <a:gd name="connsiteX24" fmla="*/ 1393032 w 2238796"/>
                <a:gd name="connsiteY24" fmla="*/ 1393032 h 1394926"/>
                <a:gd name="connsiteX25" fmla="*/ 697707 w 2238796"/>
                <a:gd name="connsiteY25" fmla="*/ 1383506 h 1394926"/>
                <a:gd name="connsiteX26" fmla="*/ 697707 w 2238796"/>
                <a:gd name="connsiteY26" fmla="*/ 692945 h 1394926"/>
                <a:gd name="connsiteX27" fmla="*/ 2382 w 2238796"/>
                <a:gd name="connsiteY27" fmla="*/ 692944 h 1394926"/>
                <a:gd name="connsiteX28" fmla="*/ 1 w 2238796"/>
                <a:gd name="connsiteY28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71601 w 2238796"/>
                <a:gd name="connsiteY17" fmla="*/ 1145382 h 1394926"/>
                <a:gd name="connsiteX18" fmla="*/ 1390651 w 2238796"/>
                <a:gd name="connsiteY18" fmla="*/ 1223963 h 1394926"/>
                <a:gd name="connsiteX19" fmla="*/ 1393032 w 2238796"/>
                <a:gd name="connsiteY19" fmla="*/ 1243013 h 1394926"/>
                <a:gd name="connsiteX20" fmla="*/ 1397794 w 2238796"/>
                <a:gd name="connsiteY20" fmla="*/ 1335882 h 1394926"/>
                <a:gd name="connsiteX21" fmla="*/ 1400176 w 2238796"/>
                <a:gd name="connsiteY21" fmla="*/ 1345407 h 1394926"/>
                <a:gd name="connsiteX22" fmla="*/ 1400176 w 2238796"/>
                <a:gd name="connsiteY22" fmla="*/ 1390650 h 1394926"/>
                <a:gd name="connsiteX23" fmla="*/ 1393032 w 2238796"/>
                <a:gd name="connsiteY23" fmla="*/ 1393032 h 1394926"/>
                <a:gd name="connsiteX24" fmla="*/ 697707 w 2238796"/>
                <a:gd name="connsiteY24" fmla="*/ 1383506 h 1394926"/>
                <a:gd name="connsiteX25" fmla="*/ 697707 w 2238796"/>
                <a:gd name="connsiteY25" fmla="*/ 692945 h 1394926"/>
                <a:gd name="connsiteX26" fmla="*/ 2382 w 2238796"/>
                <a:gd name="connsiteY26" fmla="*/ 692944 h 1394926"/>
                <a:gd name="connsiteX27" fmla="*/ 1 w 2238796"/>
                <a:gd name="connsiteY27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71601 w 2238796"/>
                <a:gd name="connsiteY16" fmla="*/ 1145382 h 1394926"/>
                <a:gd name="connsiteX17" fmla="*/ 1390651 w 2238796"/>
                <a:gd name="connsiteY17" fmla="*/ 1223963 h 1394926"/>
                <a:gd name="connsiteX18" fmla="*/ 1393032 w 2238796"/>
                <a:gd name="connsiteY18" fmla="*/ 1243013 h 1394926"/>
                <a:gd name="connsiteX19" fmla="*/ 1397794 w 2238796"/>
                <a:gd name="connsiteY19" fmla="*/ 1335882 h 1394926"/>
                <a:gd name="connsiteX20" fmla="*/ 1400176 w 2238796"/>
                <a:gd name="connsiteY20" fmla="*/ 1345407 h 1394926"/>
                <a:gd name="connsiteX21" fmla="*/ 1400176 w 2238796"/>
                <a:gd name="connsiteY21" fmla="*/ 1390650 h 1394926"/>
                <a:gd name="connsiteX22" fmla="*/ 1393032 w 2238796"/>
                <a:gd name="connsiteY22" fmla="*/ 1393032 h 1394926"/>
                <a:gd name="connsiteX23" fmla="*/ 697707 w 2238796"/>
                <a:gd name="connsiteY23" fmla="*/ 1383506 h 1394926"/>
                <a:gd name="connsiteX24" fmla="*/ 697707 w 2238796"/>
                <a:gd name="connsiteY24" fmla="*/ 692945 h 1394926"/>
                <a:gd name="connsiteX25" fmla="*/ 2382 w 2238796"/>
                <a:gd name="connsiteY25" fmla="*/ 692944 h 1394926"/>
                <a:gd name="connsiteX26" fmla="*/ 1 w 2238796"/>
                <a:gd name="connsiteY26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71601 w 2238796"/>
                <a:gd name="connsiteY15" fmla="*/ 1145382 h 1394926"/>
                <a:gd name="connsiteX16" fmla="*/ 1390651 w 2238796"/>
                <a:gd name="connsiteY16" fmla="*/ 1223963 h 1394926"/>
                <a:gd name="connsiteX17" fmla="*/ 1393032 w 2238796"/>
                <a:gd name="connsiteY17" fmla="*/ 1243013 h 1394926"/>
                <a:gd name="connsiteX18" fmla="*/ 1397794 w 2238796"/>
                <a:gd name="connsiteY18" fmla="*/ 1335882 h 1394926"/>
                <a:gd name="connsiteX19" fmla="*/ 1400176 w 2238796"/>
                <a:gd name="connsiteY19" fmla="*/ 1345407 h 1394926"/>
                <a:gd name="connsiteX20" fmla="*/ 1400176 w 2238796"/>
                <a:gd name="connsiteY20" fmla="*/ 1390650 h 1394926"/>
                <a:gd name="connsiteX21" fmla="*/ 1393032 w 2238796"/>
                <a:gd name="connsiteY21" fmla="*/ 1393032 h 1394926"/>
                <a:gd name="connsiteX22" fmla="*/ 697707 w 2238796"/>
                <a:gd name="connsiteY22" fmla="*/ 1383506 h 1394926"/>
                <a:gd name="connsiteX23" fmla="*/ 697707 w 2238796"/>
                <a:gd name="connsiteY23" fmla="*/ 692945 h 1394926"/>
                <a:gd name="connsiteX24" fmla="*/ 2382 w 2238796"/>
                <a:gd name="connsiteY24" fmla="*/ 692944 h 1394926"/>
                <a:gd name="connsiteX25" fmla="*/ 1 w 2238796"/>
                <a:gd name="connsiteY25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71601 w 2238796"/>
                <a:gd name="connsiteY14" fmla="*/ 1145382 h 1394926"/>
                <a:gd name="connsiteX15" fmla="*/ 1390651 w 2238796"/>
                <a:gd name="connsiteY15" fmla="*/ 1223963 h 1394926"/>
                <a:gd name="connsiteX16" fmla="*/ 1393032 w 2238796"/>
                <a:gd name="connsiteY16" fmla="*/ 1243013 h 1394926"/>
                <a:gd name="connsiteX17" fmla="*/ 1397794 w 2238796"/>
                <a:gd name="connsiteY17" fmla="*/ 1335882 h 1394926"/>
                <a:gd name="connsiteX18" fmla="*/ 1400176 w 2238796"/>
                <a:gd name="connsiteY18" fmla="*/ 1345407 h 1394926"/>
                <a:gd name="connsiteX19" fmla="*/ 1400176 w 2238796"/>
                <a:gd name="connsiteY19" fmla="*/ 1390650 h 1394926"/>
                <a:gd name="connsiteX20" fmla="*/ 1393032 w 2238796"/>
                <a:gd name="connsiteY20" fmla="*/ 1393032 h 1394926"/>
                <a:gd name="connsiteX21" fmla="*/ 697707 w 2238796"/>
                <a:gd name="connsiteY21" fmla="*/ 1383506 h 1394926"/>
                <a:gd name="connsiteX22" fmla="*/ 697707 w 2238796"/>
                <a:gd name="connsiteY22" fmla="*/ 692945 h 1394926"/>
                <a:gd name="connsiteX23" fmla="*/ 2382 w 2238796"/>
                <a:gd name="connsiteY23" fmla="*/ 692944 h 1394926"/>
                <a:gd name="connsiteX24" fmla="*/ 1 w 2238796"/>
                <a:gd name="connsiteY24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71601 w 2238796"/>
                <a:gd name="connsiteY13" fmla="*/ 1145382 h 1394926"/>
                <a:gd name="connsiteX14" fmla="*/ 1390651 w 2238796"/>
                <a:gd name="connsiteY14" fmla="*/ 1223963 h 1394926"/>
                <a:gd name="connsiteX15" fmla="*/ 1393032 w 2238796"/>
                <a:gd name="connsiteY15" fmla="*/ 1243013 h 1394926"/>
                <a:gd name="connsiteX16" fmla="*/ 1397794 w 2238796"/>
                <a:gd name="connsiteY16" fmla="*/ 1335882 h 1394926"/>
                <a:gd name="connsiteX17" fmla="*/ 1400176 w 2238796"/>
                <a:gd name="connsiteY17" fmla="*/ 1345407 h 1394926"/>
                <a:gd name="connsiteX18" fmla="*/ 1400176 w 2238796"/>
                <a:gd name="connsiteY18" fmla="*/ 1390650 h 1394926"/>
                <a:gd name="connsiteX19" fmla="*/ 1393032 w 2238796"/>
                <a:gd name="connsiteY19" fmla="*/ 1393032 h 1394926"/>
                <a:gd name="connsiteX20" fmla="*/ 697707 w 2238796"/>
                <a:gd name="connsiteY20" fmla="*/ 1383506 h 1394926"/>
                <a:gd name="connsiteX21" fmla="*/ 697707 w 2238796"/>
                <a:gd name="connsiteY21" fmla="*/ 692945 h 1394926"/>
                <a:gd name="connsiteX22" fmla="*/ 2382 w 2238796"/>
                <a:gd name="connsiteY22" fmla="*/ 692944 h 1394926"/>
                <a:gd name="connsiteX23" fmla="*/ 1 w 2238796"/>
                <a:gd name="connsiteY23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393032 w 2238796"/>
                <a:gd name="connsiteY11" fmla="*/ 711994 h 1394926"/>
                <a:gd name="connsiteX12" fmla="*/ 1371601 w 2238796"/>
                <a:gd name="connsiteY12" fmla="*/ 1145382 h 1394926"/>
                <a:gd name="connsiteX13" fmla="*/ 1390651 w 2238796"/>
                <a:gd name="connsiteY13" fmla="*/ 1223963 h 1394926"/>
                <a:gd name="connsiteX14" fmla="*/ 1393032 w 2238796"/>
                <a:gd name="connsiteY14" fmla="*/ 1243013 h 1394926"/>
                <a:gd name="connsiteX15" fmla="*/ 1397794 w 2238796"/>
                <a:gd name="connsiteY15" fmla="*/ 1335882 h 1394926"/>
                <a:gd name="connsiteX16" fmla="*/ 1400176 w 2238796"/>
                <a:gd name="connsiteY16" fmla="*/ 1345407 h 1394926"/>
                <a:gd name="connsiteX17" fmla="*/ 1400176 w 2238796"/>
                <a:gd name="connsiteY17" fmla="*/ 1390650 h 1394926"/>
                <a:gd name="connsiteX18" fmla="*/ 1393032 w 2238796"/>
                <a:gd name="connsiteY18" fmla="*/ 1393032 h 1394926"/>
                <a:gd name="connsiteX19" fmla="*/ 697707 w 2238796"/>
                <a:gd name="connsiteY19" fmla="*/ 1383506 h 1394926"/>
                <a:gd name="connsiteX20" fmla="*/ 697707 w 2238796"/>
                <a:gd name="connsiteY20" fmla="*/ 692945 h 1394926"/>
                <a:gd name="connsiteX21" fmla="*/ 2382 w 2238796"/>
                <a:gd name="connsiteY21" fmla="*/ 692944 h 1394926"/>
                <a:gd name="connsiteX22" fmla="*/ 1 w 2238796"/>
                <a:gd name="connsiteY22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393032 w 2238796"/>
                <a:gd name="connsiteY10" fmla="*/ 711994 h 1394926"/>
                <a:gd name="connsiteX11" fmla="*/ 1371601 w 2238796"/>
                <a:gd name="connsiteY11" fmla="*/ 1145382 h 1394926"/>
                <a:gd name="connsiteX12" fmla="*/ 1390651 w 2238796"/>
                <a:gd name="connsiteY12" fmla="*/ 1223963 h 1394926"/>
                <a:gd name="connsiteX13" fmla="*/ 1393032 w 2238796"/>
                <a:gd name="connsiteY13" fmla="*/ 1243013 h 1394926"/>
                <a:gd name="connsiteX14" fmla="*/ 1397794 w 2238796"/>
                <a:gd name="connsiteY14" fmla="*/ 1335882 h 1394926"/>
                <a:gd name="connsiteX15" fmla="*/ 1400176 w 2238796"/>
                <a:gd name="connsiteY15" fmla="*/ 1345407 h 1394926"/>
                <a:gd name="connsiteX16" fmla="*/ 1400176 w 2238796"/>
                <a:gd name="connsiteY16" fmla="*/ 1390650 h 1394926"/>
                <a:gd name="connsiteX17" fmla="*/ 1393032 w 2238796"/>
                <a:gd name="connsiteY17" fmla="*/ 1393032 h 1394926"/>
                <a:gd name="connsiteX18" fmla="*/ 697707 w 2238796"/>
                <a:gd name="connsiteY18" fmla="*/ 1383506 h 1394926"/>
                <a:gd name="connsiteX19" fmla="*/ 697707 w 2238796"/>
                <a:gd name="connsiteY19" fmla="*/ 692945 h 1394926"/>
                <a:gd name="connsiteX20" fmla="*/ 2382 w 2238796"/>
                <a:gd name="connsiteY20" fmla="*/ 692944 h 1394926"/>
                <a:gd name="connsiteX21" fmla="*/ 1 w 2238796"/>
                <a:gd name="connsiteY21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393032 w 2238796"/>
                <a:gd name="connsiteY9" fmla="*/ 711994 h 1394926"/>
                <a:gd name="connsiteX10" fmla="*/ 1371601 w 2238796"/>
                <a:gd name="connsiteY10" fmla="*/ 1145382 h 1394926"/>
                <a:gd name="connsiteX11" fmla="*/ 1390651 w 2238796"/>
                <a:gd name="connsiteY11" fmla="*/ 1223963 h 1394926"/>
                <a:gd name="connsiteX12" fmla="*/ 1393032 w 2238796"/>
                <a:gd name="connsiteY12" fmla="*/ 1243013 h 1394926"/>
                <a:gd name="connsiteX13" fmla="*/ 1397794 w 2238796"/>
                <a:gd name="connsiteY13" fmla="*/ 1335882 h 1394926"/>
                <a:gd name="connsiteX14" fmla="*/ 1400176 w 2238796"/>
                <a:gd name="connsiteY14" fmla="*/ 1345407 h 1394926"/>
                <a:gd name="connsiteX15" fmla="*/ 1400176 w 2238796"/>
                <a:gd name="connsiteY15" fmla="*/ 1390650 h 1394926"/>
                <a:gd name="connsiteX16" fmla="*/ 1393032 w 2238796"/>
                <a:gd name="connsiteY16" fmla="*/ 1393032 h 1394926"/>
                <a:gd name="connsiteX17" fmla="*/ 697707 w 2238796"/>
                <a:gd name="connsiteY17" fmla="*/ 1383506 h 1394926"/>
                <a:gd name="connsiteX18" fmla="*/ 697707 w 2238796"/>
                <a:gd name="connsiteY18" fmla="*/ 692945 h 1394926"/>
                <a:gd name="connsiteX19" fmla="*/ 2382 w 2238796"/>
                <a:gd name="connsiteY19" fmla="*/ 692944 h 1394926"/>
                <a:gd name="connsiteX20" fmla="*/ 1 w 2238796"/>
                <a:gd name="connsiteY20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393032 w 2238796"/>
                <a:gd name="connsiteY8" fmla="*/ 711994 h 1394926"/>
                <a:gd name="connsiteX9" fmla="*/ 1371601 w 2238796"/>
                <a:gd name="connsiteY9" fmla="*/ 1145382 h 1394926"/>
                <a:gd name="connsiteX10" fmla="*/ 1390651 w 2238796"/>
                <a:gd name="connsiteY10" fmla="*/ 1223963 h 1394926"/>
                <a:gd name="connsiteX11" fmla="*/ 1393032 w 2238796"/>
                <a:gd name="connsiteY11" fmla="*/ 1243013 h 1394926"/>
                <a:gd name="connsiteX12" fmla="*/ 1397794 w 2238796"/>
                <a:gd name="connsiteY12" fmla="*/ 1335882 h 1394926"/>
                <a:gd name="connsiteX13" fmla="*/ 1400176 w 2238796"/>
                <a:gd name="connsiteY13" fmla="*/ 1345407 h 1394926"/>
                <a:gd name="connsiteX14" fmla="*/ 1400176 w 2238796"/>
                <a:gd name="connsiteY14" fmla="*/ 1390650 h 1394926"/>
                <a:gd name="connsiteX15" fmla="*/ 1393032 w 2238796"/>
                <a:gd name="connsiteY15" fmla="*/ 1393032 h 1394926"/>
                <a:gd name="connsiteX16" fmla="*/ 697707 w 2238796"/>
                <a:gd name="connsiteY16" fmla="*/ 1383506 h 1394926"/>
                <a:gd name="connsiteX17" fmla="*/ 697707 w 2238796"/>
                <a:gd name="connsiteY17" fmla="*/ 692945 h 1394926"/>
                <a:gd name="connsiteX18" fmla="*/ 2382 w 2238796"/>
                <a:gd name="connsiteY18" fmla="*/ 692944 h 1394926"/>
                <a:gd name="connsiteX19" fmla="*/ 1 w 2238796"/>
                <a:gd name="connsiteY19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393032 w 2238796"/>
                <a:gd name="connsiteY7" fmla="*/ 711994 h 1394926"/>
                <a:gd name="connsiteX8" fmla="*/ 1371601 w 2238796"/>
                <a:gd name="connsiteY8" fmla="*/ 1145382 h 1394926"/>
                <a:gd name="connsiteX9" fmla="*/ 1390651 w 2238796"/>
                <a:gd name="connsiteY9" fmla="*/ 1223963 h 1394926"/>
                <a:gd name="connsiteX10" fmla="*/ 1393032 w 2238796"/>
                <a:gd name="connsiteY10" fmla="*/ 1243013 h 1394926"/>
                <a:gd name="connsiteX11" fmla="*/ 1397794 w 2238796"/>
                <a:gd name="connsiteY11" fmla="*/ 1335882 h 1394926"/>
                <a:gd name="connsiteX12" fmla="*/ 1400176 w 2238796"/>
                <a:gd name="connsiteY12" fmla="*/ 1345407 h 1394926"/>
                <a:gd name="connsiteX13" fmla="*/ 1400176 w 2238796"/>
                <a:gd name="connsiteY13" fmla="*/ 1390650 h 1394926"/>
                <a:gd name="connsiteX14" fmla="*/ 1393032 w 2238796"/>
                <a:gd name="connsiteY14" fmla="*/ 1393032 h 1394926"/>
                <a:gd name="connsiteX15" fmla="*/ 697707 w 2238796"/>
                <a:gd name="connsiteY15" fmla="*/ 1383506 h 1394926"/>
                <a:gd name="connsiteX16" fmla="*/ 697707 w 2238796"/>
                <a:gd name="connsiteY16" fmla="*/ 692945 h 1394926"/>
                <a:gd name="connsiteX17" fmla="*/ 2382 w 2238796"/>
                <a:gd name="connsiteY17" fmla="*/ 692944 h 1394926"/>
                <a:gd name="connsiteX18" fmla="*/ 1 w 2238796"/>
                <a:gd name="connsiteY18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8357 w 2238796"/>
                <a:gd name="connsiteY5" fmla="*/ 683419 h 1394926"/>
                <a:gd name="connsiteX6" fmla="*/ 1393032 w 2238796"/>
                <a:gd name="connsiteY6" fmla="*/ 711994 h 1394926"/>
                <a:gd name="connsiteX7" fmla="*/ 1371601 w 2238796"/>
                <a:gd name="connsiteY7" fmla="*/ 1145382 h 1394926"/>
                <a:gd name="connsiteX8" fmla="*/ 1390651 w 2238796"/>
                <a:gd name="connsiteY8" fmla="*/ 1223963 h 1394926"/>
                <a:gd name="connsiteX9" fmla="*/ 1393032 w 2238796"/>
                <a:gd name="connsiteY9" fmla="*/ 1243013 h 1394926"/>
                <a:gd name="connsiteX10" fmla="*/ 1397794 w 2238796"/>
                <a:gd name="connsiteY10" fmla="*/ 1335882 h 1394926"/>
                <a:gd name="connsiteX11" fmla="*/ 1400176 w 2238796"/>
                <a:gd name="connsiteY11" fmla="*/ 1345407 h 1394926"/>
                <a:gd name="connsiteX12" fmla="*/ 1400176 w 2238796"/>
                <a:gd name="connsiteY12" fmla="*/ 1390650 h 1394926"/>
                <a:gd name="connsiteX13" fmla="*/ 1393032 w 2238796"/>
                <a:gd name="connsiteY13" fmla="*/ 1393032 h 1394926"/>
                <a:gd name="connsiteX14" fmla="*/ 697707 w 2238796"/>
                <a:gd name="connsiteY14" fmla="*/ 1383506 h 1394926"/>
                <a:gd name="connsiteX15" fmla="*/ 697707 w 2238796"/>
                <a:gd name="connsiteY15" fmla="*/ 692945 h 1394926"/>
                <a:gd name="connsiteX16" fmla="*/ 2382 w 2238796"/>
                <a:gd name="connsiteY16" fmla="*/ 692944 h 1394926"/>
                <a:gd name="connsiteX17" fmla="*/ 1 w 2238796"/>
                <a:gd name="connsiteY17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88357 w 2238796"/>
                <a:gd name="connsiteY4" fmla="*/ 683419 h 1394926"/>
                <a:gd name="connsiteX5" fmla="*/ 1393032 w 2238796"/>
                <a:gd name="connsiteY5" fmla="*/ 711994 h 1394926"/>
                <a:gd name="connsiteX6" fmla="*/ 1371601 w 2238796"/>
                <a:gd name="connsiteY6" fmla="*/ 1145382 h 1394926"/>
                <a:gd name="connsiteX7" fmla="*/ 1390651 w 2238796"/>
                <a:gd name="connsiteY7" fmla="*/ 1223963 h 1394926"/>
                <a:gd name="connsiteX8" fmla="*/ 1393032 w 2238796"/>
                <a:gd name="connsiteY8" fmla="*/ 1243013 h 1394926"/>
                <a:gd name="connsiteX9" fmla="*/ 1397794 w 2238796"/>
                <a:gd name="connsiteY9" fmla="*/ 1335882 h 1394926"/>
                <a:gd name="connsiteX10" fmla="*/ 1400176 w 2238796"/>
                <a:gd name="connsiteY10" fmla="*/ 1345407 h 1394926"/>
                <a:gd name="connsiteX11" fmla="*/ 1400176 w 2238796"/>
                <a:gd name="connsiteY11" fmla="*/ 1390650 h 1394926"/>
                <a:gd name="connsiteX12" fmla="*/ 1393032 w 2238796"/>
                <a:gd name="connsiteY12" fmla="*/ 1393032 h 1394926"/>
                <a:gd name="connsiteX13" fmla="*/ 697707 w 2238796"/>
                <a:gd name="connsiteY13" fmla="*/ 1383506 h 1394926"/>
                <a:gd name="connsiteX14" fmla="*/ 697707 w 2238796"/>
                <a:gd name="connsiteY14" fmla="*/ 692945 h 1394926"/>
                <a:gd name="connsiteX15" fmla="*/ 2382 w 2238796"/>
                <a:gd name="connsiteY15" fmla="*/ 692944 h 1394926"/>
                <a:gd name="connsiteX16" fmla="*/ 1 w 2238796"/>
                <a:gd name="connsiteY16" fmla="*/ 1 h 1394926"/>
                <a:gd name="connsiteX0" fmla="*/ 1 w 2238372"/>
                <a:gd name="connsiteY0" fmla="*/ 1 h 1394926"/>
                <a:gd name="connsiteX1" fmla="*/ 2088357 w 2238372"/>
                <a:gd name="connsiteY1" fmla="*/ 0 h 1394926"/>
                <a:gd name="connsiteX2" fmla="*/ 2074069 w 2238372"/>
                <a:gd name="connsiteY2" fmla="*/ 614363 h 1394926"/>
                <a:gd name="connsiteX3" fmla="*/ 2088357 w 2238372"/>
                <a:gd name="connsiteY3" fmla="*/ 683419 h 1394926"/>
                <a:gd name="connsiteX4" fmla="*/ 1393032 w 2238372"/>
                <a:gd name="connsiteY4" fmla="*/ 711994 h 1394926"/>
                <a:gd name="connsiteX5" fmla="*/ 1371601 w 2238372"/>
                <a:gd name="connsiteY5" fmla="*/ 1145382 h 1394926"/>
                <a:gd name="connsiteX6" fmla="*/ 1390651 w 2238372"/>
                <a:gd name="connsiteY6" fmla="*/ 1223963 h 1394926"/>
                <a:gd name="connsiteX7" fmla="*/ 1393032 w 2238372"/>
                <a:gd name="connsiteY7" fmla="*/ 1243013 h 1394926"/>
                <a:gd name="connsiteX8" fmla="*/ 1397794 w 2238372"/>
                <a:gd name="connsiteY8" fmla="*/ 1335882 h 1394926"/>
                <a:gd name="connsiteX9" fmla="*/ 1400176 w 2238372"/>
                <a:gd name="connsiteY9" fmla="*/ 1345407 h 1394926"/>
                <a:gd name="connsiteX10" fmla="*/ 1400176 w 2238372"/>
                <a:gd name="connsiteY10" fmla="*/ 1390650 h 1394926"/>
                <a:gd name="connsiteX11" fmla="*/ 1393032 w 2238372"/>
                <a:gd name="connsiteY11" fmla="*/ 1393032 h 1394926"/>
                <a:gd name="connsiteX12" fmla="*/ 697707 w 2238372"/>
                <a:gd name="connsiteY12" fmla="*/ 1383506 h 1394926"/>
                <a:gd name="connsiteX13" fmla="*/ 697707 w 2238372"/>
                <a:gd name="connsiteY13" fmla="*/ 692945 h 1394926"/>
                <a:gd name="connsiteX14" fmla="*/ 2382 w 2238372"/>
                <a:gd name="connsiteY14" fmla="*/ 692944 h 1394926"/>
                <a:gd name="connsiteX15" fmla="*/ 1 w 2238372"/>
                <a:gd name="connsiteY15" fmla="*/ 1 h 1394926"/>
                <a:gd name="connsiteX0" fmla="*/ 1 w 2272148"/>
                <a:gd name="connsiteY0" fmla="*/ 1 h 1394926"/>
                <a:gd name="connsiteX1" fmla="*/ 2088357 w 2272148"/>
                <a:gd name="connsiteY1" fmla="*/ 0 h 1394926"/>
                <a:gd name="connsiteX2" fmla="*/ 2088357 w 2272148"/>
                <a:gd name="connsiteY2" fmla="*/ 683419 h 1394926"/>
                <a:gd name="connsiteX3" fmla="*/ 1393032 w 2272148"/>
                <a:gd name="connsiteY3" fmla="*/ 711994 h 1394926"/>
                <a:gd name="connsiteX4" fmla="*/ 1371601 w 2272148"/>
                <a:gd name="connsiteY4" fmla="*/ 1145382 h 1394926"/>
                <a:gd name="connsiteX5" fmla="*/ 1390651 w 2272148"/>
                <a:gd name="connsiteY5" fmla="*/ 1223963 h 1394926"/>
                <a:gd name="connsiteX6" fmla="*/ 1393032 w 2272148"/>
                <a:gd name="connsiteY6" fmla="*/ 1243013 h 1394926"/>
                <a:gd name="connsiteX7" fmla="*/ 1397794 w 2272148"/>
                <a:gd name="connsiteY7" fmla="*/ 1335882 h 1394926"/>
                <a:gd name="connsiteX8" fmla="*/ 1400176 w 2272148"/>
                <a:gd name="connsiteY8" fmla="*/ 1345407 h 1394926"/>
                <a:gd name="connsiteX9" fmla="*/ 1400176 w 2272148"/>
                <a:gd name="connsiteY9" fmla="*/ 1390650 h 1394926"/>
                <a:gd name="connsiteX10" fmla="*/ 1393032 w 2272148"/>
                <a:gd name="connsiteY10" fmla="*/ 1393032 h 1394926"/>
                <a:gd name="connsiteX11" fmla="*/ 697707 w 2272148"/>
                <a:gd name="connsiteY11" fmla="*/ 1383506 h 1394926"/>
                <a:gd name="connsiteX12" fmla="*/ 697707 w 2272148"/>
                <a:gd name="connsiteY12" fmla="*/ 692945 h 1394926"/>
                <a:gd name="connsiteX13" fmla="*/ 2382 w 2272148"/>
                <a:gd name="connsiteY13" fmla="*/ 692944 h 1394926"/>
                <a:gd name="connsiteX14" fmla="*/ 1 w 2272148"/>
                <a:gd name="connsiteY14" fmla="*/ 1 h 1394926"/>
                <a:gd name="connsiteX0" fmla="*/ 1 w 2243049"/>
                <a:gd name="connsiteY0" fmla="*/ 1 h 1394926"/>
                <a:gd name="connsiteX1" fmla="*/ 2088357 w 2243049"/>
                <a:gd name="connsiteY1" fmla="*/ 0 h 1394926"/>
                <a:gd name="connsiteX2" fmla="*/ 2088357 w 2243049"/>
                <a:gd name="connsiteY2" fmla="*/ 683419 h 1394926"/>
                <a:gd name="connsiteX3" fmla="*/ 1393032 w 2243049"/>
                <a:gd name="connsiteY3" fmla="*/ 711994 h 1394926"/>
                <a:gd name="connsiteX4" fmla="*/ 1371601 w 2243049"/>
                <a:gd name="connsiteY4" fmla="*/ 1145382 h 1394926"/>
                <a:gd name="connsiteX5" fmla="*/ 1390651 w 2243049"/>
                <a:gd name="connsiteY5" fmla="*/ 1223963 h 1394926"/>
                <a:gd name="connsiteX6" fmla="*/ 1393032 w 2243049"/>
                <a:gd name="connsiteY6" fmla="*/ 1243013 h 1394926"/>
                <a:gd name="connsiteX7" fmla="*/ 1397794 w 2243049"/>
                <a:gd name="connsiteY7" fmla="*/ 1335882 h 1394926"/>
                <a:gd name="connsiteX8" fmla="*/ 1400176 w 2243049"/>
                <a:gd name="connsiteY8" fmla="*/ 1345407 h 1394926"/>
                <a:gd name="connsiteX9" fmla="*/ 1400176 w 2243049"/>
                <a:gd name="connsiteY9" fmla="*/ 1390650 h 1394926"/>
                <a:gd name="connsiteX10" fmla="*/ 1393032 w 2243049"/>
                <a:gd name="connsiteY10" fmla="*/ 1393032 h 1394926"/>
                <a:gd name="connsiteX11" fmla="*/ 697707 w 2243049"/>
                <a:gd name="connsiteY11" fmla="*/ 1383506 h 1394926"/>
                <a:gd name="connsiteX12" fmla="*/ 697707 w 2243049"/>
                <a:gd name="connsiteY12" fmla="*/ 692945 h 1394926"/>
                <a:gd name="connsiteX13" fmla="*/ 2382 w 2243049"/>
                <a:gd name="connsiteY13" fmla="*/ 692944 h 1394926"/>
                <a:gd name="connsiteX14" fmla="*/ 1 w 2243049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8182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8182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0651 w 2088357"/>
                <a:gd name="connsiteY4" fmla="*/ 1223963 h 1394926"/>
                <a:gd name="connsiteX5" fmla="*/ 1393032 w 2088357"/>
                <a:gd name="connsiteY5" fmla="*/ 1243013 h 1394926"/>
                <a:gd name="connsiteX6" fmla="*/ 1397794 w 2088357"/>
                <a:gd name="connsiteY6" fmla="*/ 1335882 h 1394926"/>
                <a:gd name="connsiteX7" fmla="*/ 1400176 w 2088357"/>
                <a:gd name="connsiteY7" fmla="*/ 1345407 h 1394926"/>
                <a:gd name="connsiteX8" fmla="*/ 1400176 w 2088357"/>
                <a:gd name="connsiteY8" fmla="*/ 1390650 h 1394926"/>
                <a:gd name="connsiteX9" fmla="*/ 1393032 w 2088357"/>
                <a:gd name="connsiteY9" fmla="*/ 1393032 h 1394926"/>
                <a:gd name="connsiteX10" fmla="*/ 697707 w 2088357"/>
                <a:gd name="connsiteY10" fmla="*/ 1383506 h 1394926"/>
                <a:gd name="connsiteX11" fmla="*/ 697707 w 2088357"/>
                <a:gd name="connsiteY11" fmla="*/ 692945 h 1394926"/>
                <a:gd name="connsiteX12" fmla="*/ 2382 w 2088357"/>
                <a:gd name="connsiteY12" fmla="*/ 692944 h 1394926"/>
                <a:gd name="connsiteX13" fmla="*/ 1 w 2088357"/>
                <a:gd name="connsiteY13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3032 w 2088357"/>
                <a:gd name="connsiteY4" fmla="*/ 1243013 h 1394926"/>
                <a:gd name="connsiteX5" fmla="*/ 1397794 w 2088357"/>
                <a:gd name="connsiteY5" fmla="*/ 1335882 h 1394926"/>
                <a:gd name="connsiteX6" fmla="*/ 1400176 w 2088357"/>
                <a:gd name="connsiteY6" fmla="*/ 1345407 h 1394926"/>
                <a:gd name="connsiteX7" fmla="*/ 1400176 w 2088357"/>
                <a:gd name="connsiteY7" fmla="*/ 1390650 h 1394926"/>
                <a:gd name="connsiteX8" fmla="*/ 1393032 w 2088357"/>
                <a:gd name="connsiteY8" fmla="*/ 1393032 h 1394926"/>
                <a:gd name="connsiteX9" fmla="*/ 697707 w 2088357"/>
                <a:gd name="connsiteY9" fmla="*/ 1383506 h 1394926"/>
                <a:gd name="connsiteX10" fmla="*/ 697707 w 2088357"/>
                <a:gd name="connsiteY10" fmla="*/ 692945 h 1394926"/>
                <a:gd name="connsiteX11" fmla="*/ 2382 w 2088357"/>
                <a:gd name="connsiteY11" fmla="*/ 692944 h 1394926"/>
                <a:gd name="connsiteX12" fmla="*/ 1 w 2088357"/>
                <a:gd name="connsiteY12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7794 w 2088357"/>
                <a:gd name="connsiteY4" fmla="*/ 1335882 h 1394926"/>
                <a:gd name="connsiteX5" fmla="*/ 1400176 w 2088357"/>
                <a:gd name="connsiteY5" fmla="*/ 1345407 h 1394926"/>
                <a:gd name="connsiteX6" fmla="*/ 1400176 w 2088357"/>
                <a:gd name="connsiteY6" fmla="*/ 1390650 h 1394926"/>
                <a:gd name="connsiteX7" fmla="*/ 1393032 w 2088357"/>
                <a:gd name="connsiteY7" fmla="*/ 1393032 h 1394926"/>
                <a:gd name="connsiteX8" fmla="*/ 697707 w 2088357"/>
                <a:gd name="connsiteY8" fmla="*/ 1383506 h 1394926"/>
                <a:gd name="connsiteX9" fmla="*/ 697707 w 2088357"/>
                <a:gd name="connsiteY9" fmla="*/ 692945 h 1394926"/>
                <a:gd name="connsiteX10" fmla="*/ 2382 w 2088357"/>
                <a:gd name="connsiteY10" fmla="*/ 692944 h 1394926"/>
                <a:gd name="connsiteX11" fmla="*/ 1 w 2088357"/>
                <a:gd name="connsiteY11" fmla="*/ 1 h 1394926"/>
                <a:gd name="connsiteX0" fmla="*/ 1 w 2088357"/>
                <a:gd name="connsiteY0" fmla="*/ 1 h 1403996"/>
                <a:gd name="connsiteX1" fmla="*/ 2088357 w 2088357"/>
                <a:gd name="connsiteY1" fmla="*/ 0 h 1403996"/>
                <a:gd name="connsiteX2" fmla="*/ 2088357 w 2088357"/>
                <a:gd name="connsiteY2" fmla="*/ 683419 h 1403996"/>
                <a:gd name="connsiteX3" fmla="*/ 1393032 w 2088357"/>
                <a:gd name="connsiteY3" fmla="*/ 685800 h 1403996"/>
                <a:gd name="connsiteX4" fmla="*/ 1397794 w 2088357"/>
                <a:gd name="connsiteY4" fmla="*/ 1335882 h 1403996"/>
                <a:gd name="connsiteX5" fmla="*/ 1400176 w 2088357"/>
                <a:gd name="connsiteY5" fmla="*/ 1390650 h 1403996"/>
                <a:gd name="connsiteX6" fmla="*/ 1393032 w 2088357"/>
                <a:gd name="connsiteY6" fmla="*/ 1393032 h 1403996"/>
                <a:gd name="connsiteX7" fmla="*/ 697707 w 2088357"/>
                <a:gd name="connsiteY7" fmla="*/ 1383506 h 1403996"/>
                <a:gd name="connsiteX8" fmla="*/ 697707 w 2088357"/>
                <a:gd name="connsiteY8" fmla="*/ 692945 h 1403996"/>
                <a:gd name="connsiteX9" fmla="*/ 2382 w 2088357"/>
                <a:gd name="connsiteY9" fmla="*/ 692944 h 1403996"/>
                <a:gd name="connsiteX10" fmla="*/ 1 w 2088357"/>
                <a:gd name="connsiteY10" fmla="*/ 1 h 1403996"/>
                <a:gd name="connsiteX0" fmla="*/ 1 w 2088357"/>
                <a:gd name="connsiteY0" fmla="*/ 1 h 1443665"/>
                <a:gd name="connsiteX1" fmla="*/ 2088357 w 2088357"/>
                <a:gd name="connsiteY1" fmla="*/ 0 h 1443665"/>
                <a:gd name="connsiteX2" fmla="*/ 2088357 w 2088357"/>
                <a:gd name="connsiteY2" fmla="*/ 683419 h 1443665"/>
                <a:gd name="connsiteX3" fmla="*/ 1393032 w 2088357"/>
                <a:gd name="connsiteY3" fmla="*/ 685800 h 1443665"/>
                <a:gd name="connsiteX4" fmla="*/ 1400176 w 2088357"/>
                <a:gd name="connsiteY4" fmla="*/ 1390650 h 1443665"/>
                <a:gd name="connsiteX5" fmla="*/ 1393032 w 2088357"/>
                <a:gd name="connsiteY5" fmla="*/ 1393032 h 1443665"/>
                <a:gd name="connsiteX6" fmla="*/ 697707 w 2088357"/>
                <a:gd name="connsiteY6" fmla="*/ 1383506 h 1443665"/>
                <a:gd name="connsiteX7" fmla="*/ 697707 w 2088357"/>
                <a:gd name="connsiteY7" fmla="*/ 692945 h 1443665"/>
                <a:gd name="connsiteX8" fmla="*/ 2382 w 2088357"/>
                <a:gd name="connsiteY8" fmla="*/ 692944 h 1443665"/>
                <a:gd name="connsiteX9" fmla="*/ 1 w 2088357"/>
                <a:gd name="connsiteY9" fmla="*/ 1 h 1443665"/>
                <a:gd name="connsiteX0" fmla="*/ 1 w 2088357"/>
                <a:gd name="connsiteY0" fmla="*/ 1 h 1443012"/>
                <a:gd name="connsiteX1" fmla="*/ 2088357 w 2088357"/>
                <a:gd name="connsiteY1" fmla="*/ 0 h 1443012"/>
                <a:gd name="connsiteX2" fmla="*/ 2088357 w 2088357"/>
                <a:gd name="connsiteY2" fmla="*/ 683419 h 1443012"/>
                <a:gd name="connsiteX3" fmla="*/ 1393032 w 2088357"/>
                <a:gd name="connsiteY3" fmla="*/ 685800 h 1443012"/>
                <a:gd name="connsiteX4" fmla="*/ 1393032 w 2088357"/>
                <a:gd name="connsiteY4" fmla="*/ 1393032 h 1443012"/>
                <a:gd name="connsiteX5" fmla="*/ 697707 w 2088357"/>
                <a:gd name="connsiteY5" fmla="*/ 1383506 h 1443012"/>
                <a:gd name="connsiteX6" fmla="*/ 697707 w 2088357"/>
                <a:gd name="connsiteY6" fmla="*/ 692945 h 1443012"/>
                <a:gd name="connsiteX7" fmla="*/ 2382 w 2088357"/>
                <a:gd name="connsiteY7" fmla="*/ 692944 h 1443012"/>
                <a:gd name="connsiteX8" fmla="*/ 1 w 2088357"/>
                <a:gd name="connsiteY8" fmla="*/ 1 h 1443012"/>
                <a:gd name="connsiteX0" fmla="*/ 1 w 2088357"/>
                <a:gd name="connsiteY0" fmla="*/ 1 h 1443012"/>
                <a:gd name="connsiteX1" fmla="*/ 2088357 w 2088357"/>
                <a:gd name="connsiteY1" fmla="*/ 0 h 1443012"/>
                <a:gd name="connsiteX2" fmla="*/ 2088357 w 2088357"/>
                <a:gd name="connsiteY2" fmla="*/ 683419 h 1443012"/>
                <a:gd name="connsiteX3" fmla="*/ 1393032 w 2088357"/>
                <a:gd name="connsiteY3" fmla="*/ 685800 h 1443012"/>
                <a:gd name="connsiteX4" fmla="*/ 1393032 w 2088357"/>
                <a:gd name="connsiteY4" fmla="*/ 1393032 h 1443012"/>
                <a:gd name="connsiteX5" fmla="*/ 697707 w 2088357"/>
                <a:gd name="connsiteY5" fmla="*/ 1383506 h 1443012"/>
                <a:gd name="connsiteX6" fmla="*/ 697707 w 2088357"/>
                <a:gd name="connsiteY6" fmla="*/ 692945 h 1443012"/>
                <a:gd name="connsiteX7" fmla="*/ 2382 w 2088357"/>
                <a:gd name="connsiteY7" fmla="*/ 692944 h 1443012"/>
                <a:gd name="connsiteX8" fmla="*/ 1 w 2088357"/>
                <a:gd name="connsiteY8" fmla="*/ 1 h 1443012"/>
                <a:gd name="connsiteX0" fmla="*/ 1 w 2088357"/>
                <a:gd name="connsiteY0" fmla="*/ 1 h 1393032"/>
                <a:gd name="connsiteX1" fmla="*/ 2088357 w 2088357"/>
                <a:gd name="connsiteY1" fmla="*/ 0 h 1393032"/>
                <a:gd name="connsiteX2" fmla="*/ 2088357 w 2088357"/>
                <a:gd name="connsiteY2" fmla="*/ 683419 h 1393032"/>
                <a:gd name="connsiteX3" fmla="*/ 1393032 w 2088357"/>
                <a:gd name="connsiteY3" fmla="*/ 685800 h 1393032"/>
                <a:gd name="connsiteX4" fmla="*/ 1393032 w 2088357"/>
                <a:gd name="connsiteY4" fmla="*/ 1393032 h 1393032"/>
                <a:gd name="connsiteX5" fmla="*/ 697707 w 2088357"/>
                <a:gd name="connsiteY5" fmla="*/ 1383506 h 1393032"/>
                <a:gd name="connsiteX6" fmla="*/ 697707 w 2088357"/>
                <a:gd name="connsiteY6" fmla="*/ 692945 h 1393032"/>
                <a:gd name="connsiteX7" fmla="*/ 2382 w 2088357"/>
                <a:gd name="connsiteY7" fmla="*/ 692944 h 1393032"/>
                <a:gd name="connsiteX8" fmla="*/ 1 w 2088357"/>
                <a:gd name="connsiteY8" fmla="*/ 1 h 1393032"/>
                <a:gd name="connsiteX0" fmla="*/ 1 w 2088357"/>
                <a:gd name="connsiteY0" fmla="*/ 1 h 1383636"/>
                <a:gd name="connsiteX1" fmla="*/ 2088357 w 2088357"/>
                <a:gd name="connsiteY1" fmla="*/ 0 h 1383636"/>
                <a:gd name="connsiteX2" fmla="*/ 2088357 w 2088357"/>
                <a:gd name="connsiteY2" fmla="*/ 683419 h 1383636"/>
                <a:gd name="connsiteX3" fmla="*/ 1393032 w 2088357"/>
                <a:gd name="connsiteY3" fmla="*/ 685800 h 1383636"/>
                <a:gd name="connsiteX4" fmla="*/ 1366838 w 2088357"/>
                <a:gd name="connsiteY4" fmla="*/ 1335882 h 1383636"/>
                <a:gd name="connsiteX5" fmla="*/ 697707 w 2088357"/>
                <a:gd name="connsiteY5" fmla="*/ 1383506 h 1383636"/>
                <a:gd name="connsiteX6" fmla="*/ 697707 w 2088357"/>
                <a:gd name="connsiteY6" fmla="*/ 692945 h 1383636"/>
                <a:gd name="connsiteX7" fmla="*/ 2382 w 2088357"/>
                <a:gd name="connsiteY7" fmla="*/ 692944 h 1383636"/>
                <a:gd name="connsiteX8" fmla="*/ 1 w 2088357"/>
                <a:gd name="connsiteY8" fmla="*/ 1 h 1383636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4250"/>
                <a:gd name="connsiteX1" fmla="*/ 2088357 w 2088357"/>
                <a:gd name="connsiteY1" fmla="*/ 0 h 1384250"/>
                <a:gd name="connsiteX2" fmla="*/ 2088357 w 2088357"/>
                <a:gd name="connsiteY2" fmla="*/ 683419 h 1384250"/>
                <a:gd name="connsiteX3" fmla="*/ 1393032 w 2088357"/>
                <a:gd name="connsiteY3" fmla="*/ 685800 h 1384250"/>
                <a:gd name="connsiteX4" fmla="*/ 1393031 w 2088357"/>
                <a:gd name="connsiteY4" fmla="*/ 1383507 h 1384250"/>
                <a:gd name="connsiteX5" fmla="*/ 697707 w 2088357"/>
                <a:gd name="connsiteY5" fmla="*/ 1383506 h 1384250"/>
                <a:gd name="connsiteX6" fmla="*/ 697707 w 2088357"/>
                <a:gd name="connsiteY6" fmla="*/ 692945 h 1384250"/>
                <a:gd name="connsiteX7" fmla="*/ 2382 w 2088357"/>
                <a:gd name="connsiteY7" fmla="*/ 692944 h 1384250"/>
                <a:gd name="connsiteX8" fmla="*/ 1 w 2088357"/>
                <a:gd name="connsiteY8" fmla="*/ 1 h 1384250"/>
                <a:gd name="connsiteX0" fmla="*/ 1 w 2088357"/>
                <a:gd name="connsiteY0" fmla="*/ 1 h 1384466"/>
                <a:gd name="connsiteX1" fmla="*/ 2088357 w 2088357"/>
                <a:gd name="connsiteY1" fmla="*/ 0 h 1384466"/>
                <a:gd name="connsiteX2" fmla="*/ 2088357 w 2088357"/>
                <a:gd name="connsiteY2" fmla="*/ 683419 h 1384466"/>
                <a:gd name="connsiteX3" fmla="*/ 1393032 w 2088357"/>
                <a:gd name="connsiteY3" fmla="*/ 685800 h 1384466"/>
                <a:gd name="connsiteX4" fmla="*/ 1393031 w 2088357"/>
                <a:gd name="connsiteY4" fmla="*/ 1383507 h 1384466"/>
                <a:gd name="connsiteX5" fmla="*/ 697707 w 2088357"/>
                <a:gd name="connsiteY5" fmla="*/ 1383506 h 1384466"/>
                <a:gd name="connsiteX6" fmla="*/ 697707 w 2088357"/>
                <a:gd name="connsiteY6" fmla="*/ 692945 h 1384466"/>
                <a:gd name="connsiteX7" fmla="*/ 2382 w 2088357"/>
                <a:gd name="connsiteY7" fmla="*/ 692944 h 1384466"/>
                <a:gd name="connsiteX8" fmla="*/ 1 w 2088357"/>
                <a:gd name="connsiteY8" fmla="*/ 1 h 1384466"/>
                <a:gd name="connsiteX0" fmla="*/ 1 w 2088357"/>
                <a:gd name="connsiteY0" fmla="*/ 1 h 1385889"/>
                <a:gd name="connsiteX1" fmla="*/ 2088357 w 2088357"/>
                <a:gd name="connsiteY1" fmla="*/ 0 h 1385889"/>
                <a:gd name="connsiteX2" fmla="*/ 2088357 w 2088357"/>
                <a:gd name="connsiteY2" fmla="*/ 683419 h 1385889"/>
                <a:gd name="connsiteX3" fmla="*/ 1393032 w 2088357"/>
                <a:gd name="connsiteY3" fmla="*/ 685800 h 1385889"/>
                <a:gd name="connsiteX4" fmla="*/ 1390650 w 2088357"/>
                <a:gd name="connsiteY4" fmla="*/ 1385889 h 1385889"/>
                <a:gd name="connsiteX5" fmla="*/ 697707 w 2088357"/>
                <a:gd name="connsiteY5" fmla="*/ 1383506 h 1385889"/>
                <a:gd name="connsiteX6" fmla="*/ 697707 w 2088357"/>
                <a:gd name="connsiteY6" fmla="*/ 692945 h 1385889"/>
                <a:gd name="connsiteX7" fmla="*/ 2382 w 2088357"/>
                <a:gd name="connsiteY7" fmla="*/ 692944 h 1385889"/>
                <a:gd name="connsiteX8" fmla="*/ 1 w 2088357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83419 h 1385889"/>
                <a:gd name="connsiteX3" fmla="*/ 1393032 w 2089591"/>
                <a:gd name="connsiteY3" fmla="*/ 6858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858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91" h="1385889">
                  <a:moveTo>
                    <a:pt x="1" y="1"/>
                  </a:moveTo>
                  <a:lnTo>
                    <a:pt x="2088357" y="0"/>
                  </a:lnTo>
                  <a:cubicBezTo>
                    <a:pt x="2091134" y="279003"/>
                    <a:pt x="2088357" y="354409"/>
                    <a:pt x="2088357" y="696119"/>
                  </a:cubicBezTo>
                  <a:lnTo>
                    <a:pt x="1393032" y="698500"/>
                  </a:lnTo>
                  <a:cubicBezTo>
                    <a:pt x="1393826" y="933451"/>
                    <a:pt x="1389857" y="1176737"/>
                    <a:pt x="1390650" y="1385889"/>
                  </a:cubicBezTo>
                  <a:cubicBezTo>
                    <a:pt x="1229518" y="1383110"/>
                    <a:pt x="929482" y="1386681"/>
                    <a:pt x="697707" y="1383506"/>
                  </a:cubicBezTo>
                  <a:cubicBezTo>
                    <a:pt x="696517" y="1267222"/>
                    <a:pt x="694929" y="845345"/>
                    <a:pt x="697707" y="692945"/>
                  </a:cubicBezTo>
                  <a:cubicBezTo>
                    <a:pt x="515542" y="690564"/>
                    <a:pt x="263128" y="692944"/>
                    <a:pt x="2382" y="692944"/>
                  </a:cubicBezTo>
                  <a:cubicBezTo>
                    <a:pt x="3176" y="563166"/>
                    <a:pt x="0" y="160338"/>
                    <a:pt x="1" y="1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788870" y="4444402"/>
              <a:ext cx="498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T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6832823" y="3558259"/>
            <a:ext cx="2082713" cy="1387891"/>
            <a:chOff x="6953857" y="3558259"/>
            <a:chExt cx="2082713" cy="1387891"/>
          </a:xfrm>
        </p:grpSpPr>
        <p:grpSp>
          <p:nvGrpSpPr>
            <p:cNvPr id="75" name="Group 74"/>
            <p:cNvGrpSpPr/>
            <p:nvPr/>
          </p:nvGrpSpPr>
          <p:grpSpPr>
            <a:xfrm>
              <a:off x="6955360" y="3558259"/>
              <a:ext cx="2081210" cy="1387472"/>
              <a:chOff x="2779414" y="3014804"/>
              <a:chExt cx="1249378" cy="83291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61233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01" name="Rectangle 94"/>
            <p:cNvSpPr/>
            <p:nvPr/>
          </p:nvSpPr>
          <p:spPr bwMode="auto">
            <a:xfrm>
              <a:off x="6953857" y="3559651"/>
              <a:ext cx="2082712" cy="1386499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2989 w 1383232"/>
                <a:gd name="connsiteY0" fmla="*/ 0 h 2077062"/>
                <a:gd name="connsiteX1" fmla="*/ 696725 w 1383232"/>
                <a:gd name="connsiteY1" fmla="*/ 0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4819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701488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9581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109 w 1387496"/>
                <a:gd name="connsiteY0" fmla="*/ 0 h 1386499"/>
                <a:gd name="connsiteX1" fmla="*/ 693845 w 1387496"/>
                <a:gd name="connsiteY1" fmla="*/ 0 h 1386499"/>
                <a:gd name="connsiteX2" fmla="*/ 694546 w 1387496"/>
                <a:gd name="connsiteY2" fmla="*/ 691175 h 1386499"/>
                <a:gd name="connsiteX3" fmla="*/ 1387489 w 1387496"/>
                <a:gd name="connsiteY3" fmla="*/ 691175 h 1386499"/>
                <a:gd name="connsiteX4" fmla="*/ 1387489 w 1387496"/>
                <a:gd name="connsiteY4" fmla="*/ 1386499 h 1386499"/>
                <a:gd name="connsiteX5" fmla="*/ 7253 w 1387496"/>
                <a:gd name="connsiteY5" fmla="*/ 1385387 h 1386499"/>
                <a:gd name="connsiteX6" fmla="*/ 4264 w 1387496"/>
                <a:gd name="connsiteY6" fmla="*/ 695643 h 1386499"/>
                <a:gd name="connsiteX7" fmla="*/ 109 w 1387496"/>
                <a:gd name="connsiteY7" fmla="*/ 0 h 1386499"/>
                <a:gd name="connsiteX0" fmla="*/ 51745 w 1439132"/>
                <a:gd name="connsiteY0" fmla="*/ 0 h 1386499"/>
                <a:gd name="connsiteX1" fmla="*/ 745481 w 1439132"/>
                <a:gd name="connsiteY1" fmla="*/ 0 h 1386499"/>
                <a:gd name="connsiteX2" fmla="*/ 746182 w 1439132"/>
                <a:gd name="connsiteY2" fmla="*/ 691175 h 1386499"/>
                <a:gd name="connsiteX3" fmla="*/ 1439125 w 1439132"/>
                <a:gd name="connsiteY3" fmla="*/ 691175 h 1386499"/>
                <a:gd name="connsiteX4" fmla="*/ 1439125 w 1439132"/>
                <a:gd name="connsiteY4" fmla="*/ 1386499 h 1386499"/>
                <a:gd name="connsiteX5" fmla="*/ 58889 w 1439132"/>
                <a:gd name="connsiteY5" fmla="*/ 1385387 h 1386499"/>
                <a:gd name="connsiteX6" fmla="*/ 55900 w 1439132"/>
                <a:gd name="connsiteY6" fmla="*/ 695643 h 1386499"/>
                <a:gd name="connsiteX7" fmla="*/ 51137 w 1439132"/>
                <a:gd name="connsiteY7" fmla="*/ 600393 h 1386499"/>
                <a:gd name="connsiteX8" fmla="*/ 51745 w 1439132"/>
                <a:gd name="connsiteY8" fmla="*/ 0 h 1386499"/>
                <a:gd name="connsiteX0" fmla="*/ 11258 w 2098733"/>
                <a:gd name="connsiteY0" fmla="*/ 0 h 1386499"/>
                <a:gd name="connsiteX1" fmla="*/ 1405082 w 2098733"/>
                <a:gd name="connsiteY1" fmla="*/ 0 h 1386499"/>
                <a:gd name="connsiteX2" fmla="*/ 1405783 w 2098733"/>
                <a:gd name="connsiteY2" fmla="*/ 691175 h 1386499"/>
                <a:gd name="connsiteX3" fmla="*/ 2098726 w 2098733"/>
                <a:gd name="connsiteY3" fmla="*/ 691175 h 1386499"/>
                <a:gd name="connsiteX4" fmla="*/ 2098726 w 2098733"/>
                <a:gd name="connsiteY4" fmla="*/ 1386499 h 1386499"/>
                <a:gd name="connsiteX5" fmla="*/ 718490 w 2098733"/>
                <a:gd name="connsiteY5" fmla="*/ 1385387 h 1386499"/>
                <a:gd name="connsiteX6" fmla="*/ 715501 w 2098733"/>
                <a:gd name="connsiteY6" fmla="*/ 695643 h 1386499"/>
                <a:gd name="connsiteX7" fmla="*/ 710738 w 2098733"/>
                <a:gd name="connsiteY7" fmla="*/ 600393 h 1386499"/>
                <a:gd name="connsiteX8" fmla="*/ 11258 w 2098733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8249 w 2135724"/>
                <a:gd name="connsiteY0" fmla="*/ 0 h 1386499"/>
                <a:gd name="connsiteX1" fmla="*/ 1442073 w 2135724"/>
                <a:gd name="connsiteY1" fmla="*/ 0 h 1386499"/>
                <a:gd name="connsiteX2" fmla="*/ 1442774 w 2135724"/>
                <a:gd name="connsiteY2" fmla="*/ 691175 h 1386499"/>
                <a:gd name="connsiteX3" fmla="*/ 2135717 w 2135724"/>
                <a:gd name="connsiteY3" fmla="*/ 691175 h 1386499"/>
                <a:gd name="connsiteX4" fmla="*/ 2135717 w 2135724"/>
                <a:gd name="connsiteY4" fmla="*/ 1386499 h 1386499"/>
                <a:gd name="connsiteX5" fmla="*/ 755481 w 2135724"/>
                <a:gd name="connsiteY5" fmla="*/ 1385387 h 1386499"/>
                <a:gd name="connsiteX6" fmla="*/ 752492 w 2135724"/>
                <a:gd name="connsiteY6" fmla="*/ 695643 h 1386499"/>
                <a:gd name="connsiteX7" fmla="*/ 61929 w 2135724"/>
                <a:gd name="connsiteY7" fmla="*/ 698024 h 1386499"/>
                <a:gd name="connsiteX8" fmla="*/ 48249 w 2135724"/>
                <a:gd name="connsiteY8" fmla="*/ 0 h 1386499"/>
                <a:gd name="connsiteX0" fmla="*/ 47711 w 2135186"/>
                <a:gd name="connsiteY0" fmla="*/ 0 h 1386499"/>
                <a:gd name="connsiteX1" fmla="*/ 1441535 w 2135186"/>
                <a:gd name="connsiteY1" fmla="*/ 0 h 1386499"/>
                <a:gd name="connsiteX2" fmla="*/ 1442236 w 2135186"/>
                <a:gd name="connsiteY2" fmla="*/ 691175 h 1386499"/>
                <a:gd name="connsiteX3" fmla="*/ 2135179 w 2135186"/>
                <a:gd name="connsiteY3" fmla="*/ 691175 h 1386499"/>
                <a:gd name="connsiteX4" fmla="*/ 2135179 w 2135186"/>
                <a:gd name="connsiteY4" fmla="*/ 1386499 h 1386499"/>
                <a:gd name="connsiteX5" fmla="*/ 754943 w 2135186"/>
                <a:gd name="connsiteY5" fmla="*/ 1385387 h 1386499"/>
                <a:gd name="connsiteX6" fmla="*/ 751954 w 2135186"/>
                <a:gd name="connsiteY6" fmla="*/ 695643 h 1386499"/>
                <a:gd name="connsiteX7" fmla="*/ 63772 w 2135186"/>
                <a:gd name="connsiteY7" fmla="*/ 690881 h 1386499"/>
                <a:gd name="connsiteX8" fmla="*/ 47711 w 2135186"/>
                <a:gd name="connsiteY8" fmla="*/ 0 h 1386499"/>
                <a:gd name="connsiteX0" fmla="*/ 48798 w 2136273"/>
                <a:gd name="connsiteY0" fmla="*/ 0 h 1386499"/>
                <a:gd name="connsiteX1" fmla="*/ 1442622 w 2136273"/>
                <a:gd name="connsiteY1" fmla="*/ 0 h 1386499"/>
                <a:gd name="connsiteX2" fmla="*/ 1443323 w 2136273"/>
                <a:gd name="connsiteY2" fmla="*/ 691175 h 1386499"/>
                <a:gd name="connsiteX3" fmla="*/ 2136266 w 2136273"/>
                <a:gd name="connsiteY3" fmla="*/ 691175 h 1386499"/>
                <a:gd name="connsiteX4" fmla="*/ 2136266 w 2136273"/>
                <a:gd name="connsiteY4" fmla="*/ 1386499 h 1386499"/>
                <a:gd name="connsiteX5" fmla="*/ 756030 w 2136273"/>
                <a:gd name="connsiteY5" fmla="*/ 1385387 h 1386499"/>
                <a:gd name="connsiteX6" fmla="*/ 753041 w 2136273"/>
                <a:gd name="connsiteY6" fmla="*/ 695643 h 1386499"/>
                <a:gd name="connsiteX7" fmla="*/ 60096 w 2136273"/>
                <a:gd name="connsiteY7" fmla="*/ 693262 h 1386499"/>
                <a:gd name="connsiteX8" fmla="*/ 48798 w 2136273"/>
                <a:gd name="connsiteY8" fmla="*/ 0 h 1386499"/>
                <a:gd name="connsiteX0" fmla="*/ 0 w 2087475"/>
                <a:gd name="connsiteY0" fmla="*/ 0 h 1386499"/>
                <a:gd name="connsiteX1" fmla="*/ 1393824 w 2087475"/>
                <a:gd name="connsiteY1" fmla="*/ 0 h 1386499"/>
                <a:gd name="connsiteX2" fmla="*/ 1394525 w 2087475"/>
                <a:gd name="connsiteY2" fmla="*/ 691175 h 1386499"/>
                <a:gd name="connsiteX3" fmla="*/ 2087468 w 2087475"/>
                <a:gd name="connsiteY3" fmla="*/ 691175 h 1386499"/>
                <a:gd name="connsiteX4" fmla="*/ 2087468 w 2087475"/>
                <a:gd name="connsiteY4" fmla="*/ 1386499 h 1386499"/>
                <a:gd name="connsiteX5" fmla="*/ 707232 w 2087475"/>
                <a:gd name="connsiteY5" fmla="*/ 1385387 h 1386499"/>
                <a:gd name="connsiteX6" fmla="*/ 704243 w 2087475"/>
                <a:gd name="connsiteY6" fmla="*/ 695643 h 1386499"/>
                <a:gd name="connsiteX7" fmla="*/ 11298 w 2087475"/>
                <a:gd name="connsiteY7" fmla="*/ 693262 h 1386499"/>
                <a:gd name="connsiteX8" fmla="*/ 0 w 2087475"/>
                <a:gd name="connsiteY8" fmla="*/ 0 h 1386499"/>
                <a:gd name="connsiteX0" fmla="*/ 0 w 2082712"/>
                <a:gd name="connsiteY0" fmla="*/ 0 h 1386499"/>
                <a:gd name="connsiteX1" fmla="*/ 1389061 w 2082712"/>
                <a:gd name="connsiteY1" fmla="*/ 0 h 1386499"/>
                <a:gd name="connsiteX2" fmla="*/ 1389762 w 2082712"/>
                <a:gd name="connsiteY2" fmla="*/ 691175 h 1386499"/>
                <a:gd name="connsiteX3" fmla="*/ 2082705 w 2082712"/>
                <a:gd name="connsiteY3" fmla="*/ 691175 h 1386499"/>
                <a:gd name="connsiteX4" fmla="*/ 2082705 w 2082712"/>
                <a:gd name="connsiteY4" fmla="*/ 1386499 h 1386499"/>
                <a:gd name="connsiteX5" fmla="*/ 702469 w 2082712"/>
                <a:gd name="connsiteY5" fmla="*/ 1385387 h 1386499"/>
                <a:gd name="connsiteX6" fmla="*/ 699480 w 2082712"/>
                <a:gd name="connsiteY6" fmla="*/ 695643 h 1386499"/>
                <a:gd name="connsiteX7" fmla="*/ 6535 w 2082712"/>
                <a:gd name="connsiteY7" fmla="*/ 693262 h 1386499"/>
                <a:gd name="connsiteX8" fmla="*/ 0 w 2082712"/>
                <a:gd name="connsiteY8" fmla="*/ 0 h 13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712" h="1386499">
                  <a:moveTo>
                    <a:pt x="0" y="0"/>
                  </a:moveTo>
                  <a:lnTo>
                    <a:pt x="1389061" y="0"/>
                  </a:lnTo>
                  <a:cubicBezTo>
                    <a:pt x="1388501" y="458992"/>
                    <a:pt x="1390322" y="232183"/>
                    <a:pt x="1389762" y="691175"/>
                  </a:cubicBezTo>
                  <a:lnTo>
                    <a:pt x="2082705" y="691175"/>
                  </a:lnTo>
                  <a:cubicBezTo>
                    <a:pt x="2081514" y="951129"/>
                    <a:pt x="2082822" y="1068392"/>
                    <a:pt x="2082705" y="1386499"/>
                  </a:cubicBezTo>
                  <a:lnTo>
                    <a:pt x="702469" y="1385387"/>
                  </a:lnTo>
                  <a:cubicBezTo>
                    <a:pt x="701473" y="1155472"/>
                    <a:pt x="700476" y="925558"/>
                    <a:pt x="699480" y="695643"/>
                  </a:cubicBezTo>
                  <a:cubicBezTo>
                    <a:pt x="481494" y="691018"/>
                    <a:pt x="304883" y="692521"/>
                    <a:pt x="6535" y="693262"/>
                  </a:cubicBezTo>
                  <a:cubicBezTo>
                    <a:pt x="5843" y="577322"/>
                    <a:pt x="957" y="259609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52800" y="3559651"/>
              <a:ext cx="498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Z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7644169" y="1140005"/>
            <a:ext cx="1387472" cy="2105182"/>
            <a:chOff x="7644169" y="1140005"/>
            <a:chExt cx="1387472" cy="2105182"/>
          </a:xfrm>
        </p:grpSpPr>
        <p:grpSp>
          <p:nvGrpSpPr>
            <p:cNvPr id="7" name="Group 6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756956" y="2537301"/>
              <a:ext cx="4780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L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Right Arrow 44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ownloads\Tetris_NES_pl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5947"/>
            <a:ext cx="4186651" cy="3128853"/>
          </a:xfrm>
          <a:prstGeom prst="rect">
            <a:avLst/>
          </a:prstGeom>
          <a:noFill/>
        </p:spPr>
      </p:pic>
      <p:grpSp>
        <p:nvGrpSpPr>
          <p:cNvPr id="2048" name="Group 2047"/>
          <p:cNvGrpSpPr/>
          <p:nvPr/>
        </p:nvGrpSpPr>
        <p:grpSpPr>
          <a:xfrm>
            <a:off x="5829471" y="1593001"/>
            <a:ext cx="1387472" cy="1387472"/>
            <a:chOff x="5829471" y="1149829"/>
            <a:chExt cx="1387472" cy="1387472"/>
          </a:xfrm>
        </p:grpSpPr>
        <p:grpSp>
          <p:nvGrpSpPr>
            <p:cNvPr id="24" name="Group 23"/>
            <p:cNvGrpSpPr/>
            <p:nvPr/>
          </p:nvGrpSpPr>
          <p:grpSpPr>
            <a:xfrm>
              <a:off x="5829471" y="1149829"/>
              <a:ext cx="1387472" cy="1387472"/>
              <a:chOff x="2779414" y="3014804"/>
              <a:chExt cx="832918" cy="832918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 bwMode="auto">
            <a:xfrm>
              <a:off x="5840663" y="1149829"/>
              <a:ext cx="1376280" cy="1387472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86836" y="1809769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O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4691430" y="1354181"/>
            <a:ext cx="693736" cy="2759863"/>
            <a:chOff x="4691430" y="1145264"/>
            <a:chExt cx="693736" cy="2759863"/>
          </a:xfrm>
        </p:grpSpPr>
        <p:grpSp>
          <p:nvGrpSpPr>
            <p:cNvPr id="41" name="Group 40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821732" y="3197241"/>
              <a:ext cx="4331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I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5096318" y="4531672"/>
            <a:ext cx="2089591" cy="1387472"/>
            <a:chOff x="4719639" y="4440232"/>
            <a:chExt cx="2089591" cy="1387472"/>
          </a:xfrm>
        </p:grpSpPr>
        <p:grpSp>
          <p:nvGrpSpPr>
            <p:cNvPr id="58" name="Group 57"/>
            <p:cNvGrpSpPr/>
            <p:nvPr/>
          </p:nvGrpSpPr>
          <p:grpSpPr>
            <a:xfrm>
              <a:off x="4721802" y="4440232"/>
              <a:ext cx="2081210" cy="1387472"/>
              <a:chOff x="2779414" y="3014804"/>
              <a:chExt cx="1249378" cy="832918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1233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4719639" y="4441031"/>
              <a:ext cx="2089591" cy="1385889"/>
            </a:xfrm>
            <a:custGeom>
              <a:avLst/>
              <a:gdLst>
                <a:gd name="connsiteX0" fmla="*/ 23813 w 2112169"/>
                <a:gd name="connsiteY0" fmla="*/ 9525 h 1407320"/>
                <a:gd name="connsiteX1" fmla="*/ 133350 w 2112169"/>
                <a:gd name="connsiteY1" fmla="*/ 16669 h 1407320"/>
                <a:gd name="connsiteX2" fmla="*/ 766763 w 2112169"/>
                <a:gd name="connsiteY2" fmla="*/ 14287 h 1407320"/>
                <a:gd name="connsiteX3" fmla="*/ 1083469 w 2112169"/>
                <a:gd name="connsiteY3" fmla="*/ 14287 h 1407320"/>
                <a:gd name="connsiteX4" fmla="*/ 1095375 w 2112169"/>
                <a:gd name="connsiteY4" fmla="*/ 11906 h 1407320"/>
                <a:gd name="connsiteX5" fmla="*/ 1247775 w 2112169"/>
                <a:gd name="connsiteY5" fmla="*/ 9525 h 1407320"/>
                <a:gd name="connsiteX6" fmla="*/ 1874044 w 2112169"/>
                <a:gd name="connsiteY6" fmla="*/ 7144 h 1407320"/>
                <a:gd name="connsiteX7" fmla="*/ 1881188 w 2112169"/>
                <a:gd name="connsiteY7" fmla="*/ 4762 h 1407320"/>
                <a:gd name="connsiteX8" fmla="*/ 1945482 w 2112169"/>
                <a:gd name="connsiteY8" fmla="*/ 0 h 1407320"/>
                <a:gd name="connsiteX9" fmla="*/ 2002632 w 2112169"/>
                <a:gd name="connsiteY9" fmla="*/ 2381 h 1407320"/>
                <a:gd name="connsiteX10" fmla="*/ 2019300 w 2112169"/>
                <a:gd name="connsiteY10" fmla="*/ 4762 h 1407320"/>
                <a:gd name="connsiteX11" fmla="*/ 2045494 w 2112169"/>
                <a:gd name="connsiteY11" fmla="*/ 11906 h 1407320"/>
                <a:gd name="connsiteX12" fmla="*/ 2081213 w 2112169"/>
                <a:gd name="connsiteY12" fmla="*/ 14287 h 1407320"/>
                <a:gd name="connsiteX13" fmla="*/ 2112169 w 2112169"/>
                <a:gd name="connsiteY13" fmla="*/ 19050 h 1407320"/>
                <a:gd name="connsiteX14" fmla="*/ 2109788 w 2112169"/>
                <a:gd name="connsiteY14" fmla="*/ 190500 h 1407320"/>
                <a:gd name="connsiteX15" fmla="*/ 2107407 w 2112169"/>
                <a:gd name="connsiteY15" fmla="*/ 238125 h 1407320"/>
                <a:gd name="connsiteX16" fmla="*/ 2100263 w 2112169"/>
                <a:gd name="connsiteY16" fmla="*/ 359569 h 1407320"/>
                <a:gd name="connsiteX17" fmla="*/ 2097882 w 2112169"/>
                <a:gd name="connsiteY17" fmla="*/ 390525 h 1407320"/>
                <a:gd name="connsiteX18" fmla="*/ 2093119 w 2112169"/>
                <a:gd name="connsiteY18" fmla="*/ 473869 h 1407320"/>
                <a:gd name="connsiteX19" fmla="*/ 2090738 w 2112169"/>
                <a:gd name="connsiteY19" fmla="*/ 483394 h 1407320"/>
                <a:gd name="connsiteX20" fmla="*/ 2088357 w 2112169"/>
                <a:gd name="connsiteY20" fmla="*/ 500062 h 1407320"/>
                <a:gd name="connsiteX21" fmla="*/ 2090738 w 2112169"/>
                <a:gd name="connsiteY21" fmla="*/ 583406 h 1407320"/>
                <a:gd name="connsiteX22" fmla="*/ 2093119 w 2112169"/>
                <a:gd name="connsiteY22" fmla="*/ 595312 h 1407320"/>
                <a:gd name="connsiteX23" fmla="*/ 2095500 w 2112169"/>
                <a:gd name="connsiteY23" fmla="*/ 628650 h 1407320"/>
                <a:gd name="connsiteX24" fmla="*/ 2097882 w 2112169"/>
                <a:gd name="connsiteY24" fmla="*/ 638175 h 1407320"/>
                <a:gd name="connsiteX25" fmla="*/ 2100263 w 2112169"/>
                <a:gd name="connsiteY25" fmla="*/ 652462 h 1407320"/>
                <a:gd name="connsiteX26" fmla="*/ 2107407 w 2112169"/>
                <a:gd name="connsiteY26" fmla="*/ 678656 h 1407320"/>
                <a:gd name="connsiteX27" fmla="*/ 2109788 w 2112169"/>
                <a:gd name="connsiteY27" fmla="*/ 697706 h 1407320"/>
                <a:gd name="connsiteX28" fmla="*/ 1854994 w 2112169"/>
                <a:gd name="connsiteY28" fmla="*/ 726281 h 1407320"/>
                <a:gd name="connsiteX29" fmla="*/ 1750219 w 2112169"/>
                <a:gd name="connsiteY29" fmla="*/ 731044 h 1407320"/>
                <a:gd name="connsiteX30" fmla="*/ 1735932 w 2112169"/>
                <a:gd name="connsiteY30" fmla="*/ 735806 h 1407320"/>
                <a:gd name="connsiteX31" fmla="*/ 1624013 w 2112169"/>
                <a:gd name="connsiteY31" fmla="*/ 738187 h 1407320"/>
                <a:gd name="connsiteX32" fmla="*/ 1554957 w 2112169"/>
                <a:gd name="connsiteY32" fmla="*/ 740569 h 1407320"/>
                <a:gd name="connsiteX33" fmla="*/ 1483519 w 2112169"/>
                <a:gd name="connsiteY33" fmla="*/ 738187 h 1407320"/>
                <a:gd name="connsiteX34" fmla="*/ 1471613 w 2112169"/>
                <a:gd name="connsiteY34" fmla="*/ 735806 h 1407320"/>
                <a:gd name="connsiteX35" fmla="*/ 1454944 w 2112169"/>
                <a:gd name="connsiteY35" fmla="*/ 733425 h 1407320"/>
                <a:gd name="connsiteX36" fmla="*/ 1414463 w 2112169"/>
                <a:gd name="connsiteY36" fmla="*/ 726281 h 1407320"/>
                <a:gd name="connsiteX37" fmla="*/ 1400175 w 2112169"/>
                <a:gd name="connsiteY37" fmla="*/ 731044 h 1407320"/>
                <a:gd name="connsiteX38" fmla="*/ 1397794 w 2112169"/>
                <a:gd name="connsiteY38" fmla="*/ 804862 h 1407320"/>
                <a:gd name="connsiteX39" fmla="*/ 1395413 w 2112169"/>
                <a:gd name="connsiteY39" fmla="*/ 852487 h 1407320"/>
                <a:gd name="connsiteX40" fmla="*/ 1390650 w 2112169"/>
                <a:gd name="connsiteY40" fmla="*/ 876300 h 1407320"/>
                <a:gd name="connsiteX41" fmla="*/ 1385888 w 2112169"/>
                <a:gd name="connsiteY41" fmla="*/ 900112 h 1407320"/>
                <a:gd name="connsiteX42" fmla="*/ 1383507 w 2112169"/>
                <a:gd name="connsiteY42" fmla="*/ 992981 h 1407320"/>
                <a:gd name="connsiteX43" fmla="*/ 1381125 w 2112169"/>
                <a:gd name="connsiteY43" fmla="*/ 1004887 h 1407320"/>
                <a:gd name="connsiteX44" fmla="*/ 1385888 w 2112169"/>
                <a:gd name="connsiteY44" fmla="*/ 1109662 h 1407320"/>
                <a:gd name="connsiteX45" fmla="*/ 1388269 w 2112169"/>
                <a:gd name="connsiteY45" fmla="*/ 1145381 h 1407320"/>
                <a:gd name="connsiteX46" fmla="*/ 1393032 w 2112169"/>
                <a:gd name="connsiteY46" fmla="*/ 1159669 h 1407320"/>
                <a:gd name="connsiteX47" fmla="*/ 1395413 w 2112169"/>
                <a:gd name="connsiteY47" fmla="*/ 1169194 h 1407320"/>
                <a:gd name="connsiteX48" fmla="*/ 1397794 w 2112169"/>
                <a:gd name="connsiteY48" fmla="*/ 1193006 h 1407320"/>
                <a:gd name="connsiteX49" fmla="*/ 1400175 w 2112169"/>
                <a:gd name="connsiteY49" fmla="*/ 1202531 h 1407320"/>
                <a:gd name="connsiteX50" fmla="*/ 1404938 w 2112169"/>
                <a:gd name="connsiteY50" fmla="*/ 1221581 h 1407320"/>
                <a:gd name="connsiteX51" fmla="*/ 1412082 w 2112169"/>
                <a:gd name="connsiteY51" fmla="*/ 1238250 h 1407320"/>
                <a:gd name="connsiteX52" fmla="*/ 1414463 w 2112169"/>
                <a:gd name="connsiteY52" fmla="*/ 1257300 h 1407320"/>
                <a:gd name="connsiteX53" fmla="*/ 1416844 w 2112169"/>
                <a:gd name="connsiteY53" fmla="*/ 1266825 h 1407320"/>
                <a:gd name="connsiteX54" fmla="*/ 1419225 w 2112169"/>
                <a:gd name="connsiteY54" fmla="*/ 1350169 h 1407320"/>
                <a:gd name="connsiteX55" fmla="*/ 1421607 w 2112169"/>
                <a:gd name="connsiteY55" fmla="*/ 1359694 h 1407320"/>
                <a:gd name="connsiteX56" fmla="*/ 1423988 w 2112169"/>
                <a:gd name="connsiteY56" fmla="*/ 1371600 h 1407320"/>
                <a:gd name="connsiteX57" fmla="*/ 1421607 w 2112169"/>
                <a:gd name="connsiteY57" fmla="*/ 1404937 h 1407320"/>
                <a:gd name="connsiteX58" fmla="*/ 1414463 w 2112169"/>
                <a:gd name="connsiteY58" fmla="*/ 1407319 h 1407320"/>
                <a:gd name="connsiteX59" fmla="*/ 942975 w 2112169"/>
                <a:gd name="connsiteY59" fmla="*/ 1402556 h 1407320"/>
                <a:gd name="connsiteX60" fmla="*/ 888207 w 2112169"/>
                <a:gd name="connsiteY60" fmla="*/ 1400175 h 1407320"/>
                <a:gd name="connsiteX61" fmla="*/ 866775 w 2112169"/>
                <a:gd name="connsiteY61" fmla="*/ 1397794 h 1407320"/>
                <a:gd name="connsiteX62" fmla="*/ 797719 w 2112169"/>
                <a:gd name="connsiteY62" fmla="*/ 1390650 h 1407320"/>
                <a:gd name="connsiteX63" fmla="*/ 707232 w 2112169"/>
                <a:gd name="connsiteY63" fmla="*/ 1393031 h 1407320"/>
                <a:gd name="connsiteX64" fmla="*/ 702469 w 2112169"/>
                <a:gd name="connsiteY64" fmla="*/ 1383506 h 1407320"/>
                <a:gd name="connsiteX65" fmla="*/ 697707 w 2112169"/>
                <a:gd name="connsiteY65" fmla="*/ 1221581 h 1407320"/>
                <a:gd name="connsiteX66" fmla="*/ 695325 w 2112169"/>
                <a:gd name="connsiteY66" fmla="*/ 883444 h 1407320"/>
                <a:gd name="connsiteX67" fmla="*/ 690563 w 2112169"/>
                <a:gd name="connsiteY67" fmla="*/ 852487 h 1407320"/>
                <a:gd name="connsiteX68" fmla="*/ 688182 w 2112169"/>
                <a:gd name="connsiteY68" fmla="*/ 745331 h 1407320"/>
                <a:gd name="connsiteX69" fmla="*/ 685800 w 2112169"/>
                <a:gd name="connsiteY69" fmla="*/ 735806 h 1407320"/>
                <a:gd name="connsiteX70" fmla="*/ 688182 w 2112169"/>
                <a:gd name="connsiteY70" fmla="*/ 702469 h 1407320"/>
                <a:gd name="connsiteX71" fmla="*/ 692944 w 2112169"/>
                <a:gd name="connsiteY71" fmla="*/ 692944 h 1407320"/>
                <a:gd name="connsiteX72" fmla="*/ 697707 w 2112169"/>
                <a:gd name="connsiteY72" fmla="*/ 685800 h 1407320"/>
                <a:gd name="connsiteX73" fmla="*/ 669132 w 2112169"/>
                <a:gd name="connsiteY73" fmla="*/ 688181 h 1407320"/>
                <a:gd name="connsiteX74" fmla="*/ 366713 w 2112169"/>
                <a:gd name="connsiteY74" fmla="*/ 685800 h 1407320"/>
                <a:gd name="connsiteX75" fmla="*/ 16669 w 2112169"/>
                <a:gd name="connsiteY75" fmla="*/ 685800 h 1407320"/>
                <a:gd name="connsiteX76" fmla="*/ 4763 w 2112169"/>
                <a:gd name="connsiteY76" fmla="*/ 669131 h 1407320"/>
                <a:gd name="connsiteX77" fmla="*/ 0 w 2112169"/>
                <a:gd name="connsiteY77" fmla="*/ 564356 h 1407320"/>
                <a:gd name="connsiteX78" fmla="*/ 2382 w 2112169"/>
                <a:gd name="connsiteY78" fmla="*/ 409575 h 1407320"/>
                <a:gd name="connsiteX79" fmla="*/ 4763 w 2112169"/>
                <a:gd name="connsiteY79" fmla="*/ 397669 h 1407320"/>
                <a:gd name="connsiteX80" fmla="*/ 7144 w 2112169"/>
                <a:gd name="connsiteY80" fmla="*/ 381000 h 1407320"/>
                <a:gd name="connsiteX81" fmla="*/ 9525 w 2112169"/>
                <a:gd name="connsiteY81" fmla="*/ 369094 h 1407320"/>
                <a:gd name="connsiteX82" fmla="*/ 14288 w 2112169"/>
                <a:gd name="connsiteY82" fmla="*/ 323850 h 1407320"/>
                <a:gd name="connsiteX83" fmla="*/ 16669 w 2112169"/>
                <a:gd name="connsiteY83" fmla="*/ 309562 h 1407320"/>
                <a:gd name="connsiteX84" fmla="*/ 21432 w 2112169"/>
                <a:gd name="connsiteY84" fmla="*/ 273844 h 1407320"/>
                <a:gd name="connsiteX85" fmla="*/ 23813 w 2112169"/>
                <a:gd name="connsiteY85" fmla="*/ 250031 h 1407320"/>
                <a:gd name="connsiteX86" fmla="*/ 26194 w 2112169"/>
                <a:gd name="connsiteY86" fmla="*/ 238125 h 1407320"/>
                <a:gd name="connsiteX87" fmla="*/ 30957 w 2112169"/>
                <a:gd name="connsiteY87" fmla="*/ 216694 h 1407320"/>
                <a:gd name="connsiteX88" fmla="*/ 28575 w 2112169"/>
                <a:gd name="connsiteY88" fmla="*/ 121444 h 1407320"/>
                <a:gd name="connsiteX89" fmla="*/ 23813 w 2112169"/>
                <a:gd name="connsiteY89" fmla="*/ 83344 h 1407320"/>
                <a:gd name="connsiteX90" fmla="*/ 21432 w 2112169"/>
                <a:gd name="connsiteY90" fmla="*/ 52387 h 1407320"/>
                <a:gd name="connsiteX91" fmla="*/ 16669 w 2112169"/>
                <a:gd name="connsiteY91" fmla="*/ 7144 h 1407320"/>
                <a:gd name="connsiteX92" fmla="*/ 23813 w 2112169"/>
                <a:gd name="connsiteY92" fmla="*/ 9525 h 1407320"/>
                <a:gd name="connsiteX0" fmla="*/ 38729 w 2127085"/>
                <a:gd name="connsiteY0" fmla="*/ 9525 h 1407320"/>
                <a:gd name="connsiteX1" fmla="*/ 148266 w 2127085"/>
                <a:gd name="connsiteY1" fmla="*/ 16669 h 1407320"/>
                <a:gd name="connsiteX2" fmla="*/ 781679 w 2127085"/>
                <a:gd name="connsiteY2" fmla="*/ 14287 h 1407320"/>
                <a:gd name="connsiteX3" fmla="*/ 1098385 w 2127085"/>
                <a:gd name="connsiteY3" fmla="*/ 14287 h 1407320"/>
                <a:gd name="connsiteX4" fmla="*/ 1110291 w 2127085"/>
                <a:gd name="connsiteY4" fmla="*/ 11906 h 1407320"/>
                <a:gd name="connsiteX5" fmla="*/ 1262691 w 2127085"/>
                <a:gd name="connsiteY5" fmla="*/ 9525 h 1407320"/>
                <a:gd name="connsiteX6" fmla="*/ 1888960 w 2127085"/>
                <a:gd name="connsiteY6" fmla="*/ 7144 h 1407320"/>
                <a:gd name="connsiteX7" fmla="*/ 1896104 w 2127085"/>
                <a:gd name="connsiteY7" fmla="*/ 4762 h 1407320"/>
                <a:gd name="connsiteX8" fmla="*/ 1960398 w 2127085"/>
                <a:gd name="connsiteY8" fmla="*/ 0 h 1407320"/>
                <a:gd name="connsiteX9" fmla="*/ 2017548 w 2127085"/>
                <a:gd name="connsiteY9" fmla="*/ 2381 h 1407320"/>
                <a:gd name="connsiteX10" fmla="*/ 2034216 w 2127085"/>
                <a:gd name="connsiteY10" fmla="*/ 4762 h 1407320"/>
                <a:gd name="connsiteX11" fmla="*/ 2060410 w 2127085"/>
                <a:gd name="connsiteY11" fmla="*/ 11906 h 1407320"/>
                <a:gd name="connsiteX12" fmla="*/ 2096129 w 2127085"/>
                <a:gd name="connsiteY12" fmla="*/ 14287 h 1407320"/>
                <a:gd name="connsiteX13" fmla="*/ 2127085 w 2127085"/>
                <a:gd name="connsiteY13" fmla="*/ 19050 h 1407320"/>
                <a:gd name="connsiteX14" fmla="*/ 2124704 w 2127085"/>
                <a:gd name="connsiteY14" fmla="*/ 190500 h 1407320"/>
                <a:gd name="connsiteX15" fmla="*/ 2122323 w 2127085"/>
                <a:gd name="connsiteY15" fmla="*/ 238125 h 1407320"/>
                <a:gd name="connsiteX16" fmla="*/ 2115179 w 2127085"/>
                <a:gd name="connsiteY16" fmla="*/ 359569 h 1407320"/>
                <a:gd name="connsiteX17" fmla="*/ 2112798 w 2127085"/>
                <a:gd name="connsiteY17" fmla="*/ 390525 h 1407320"/>
                <a:gd name="connsiteX18" fmla="*/ 2108035 w 2127085"/>
                <a:gd name="connsiteY18" fmla="*/ 473869 h 1407320"/>
                <a:gd name="connsiteX19" fmla="*/ 2105654 w 2127085"/>
                <a:gd name="connsiteY19" fmla="*/ 483394 h 1407320"/>
                <a:gd name="connsiteX20" fmla="*/ 2103273 w 2127085"/>
                <a:gd name="connsiteY20" fmla="*/ 500062 h 1407320"/>
                <a:gd name="connsiteX21" fmla="*/ 2105654 w 2127085"/>
                <a:gd name="connsiteY21" fmla="*/ 583406 h 1407320"/>
                <a:gd name="connsiteX22" fmla="*/ 2108035 w 2127085"/>
                <a:gd name="connsiteY22" fmla="*/ 595312 h 1407320"/>
                <a:gd name="connsiteX23" fmla="*/ 2110416 w 2127085"/>
                <a:gd name="connsiteY23" fmla="*/ 628650 h 1407320"/>
                <a:gd name="connsiteX24" fmla="*/ 2112798 w 2127085"/>
                <a:gd name="connsiteY24" fmla="*/ 638175 h 1407320"/>
                <a:gd name="connsiteX25" fmla="*/ 2115179 w 2127085"/>
                <a:gd name="connsiteY25" fmla="*/ 652462 h 1407320"/>
                <a:gd name="connsiteX26" fmla="*/ 2122323 w 2127085"/>
                <a:gd name="connsiteY26" fmla="*/ 678656 h 1407320"/>
                <a:gd name="connsiteX27" fmla="*/ 2124704 w 2127085"/>
                <a:gd name="connsiteY27" fmla="*/ 697706 h 1407320"/>
                <a:gd name="connsiteX28" fmla="*/ 1869910 w 2127085"/>
                <a:gd name="connsiteY28" fmla="*/ 726281 h 1407320"/>
                <a:gd name="connsiteX29" fmla="*/ 1765135 w 2127085"/>
                <a:gd name="connsiteY29" fmla="*/ 731044 h 1407320"/>
                <a:gd name="connsiteX30" fmla="*/ 1750848 w 2127085"/>
                <a:gd name="connsiteY30" fmla="*/ 735806 h 1407320"/>
                <a:gd name="connsiteX31" fmla="*/ 1638929 w 2127085"/>
                <a:gd name="connsiteY31" fmla="*/ 738187 h 1407320"/>
                <a:gd name="connsiteX32" fmla="*/ 1569873 w 2127085"/>
                <a:gd name="connsiteY32" fmla="*/ 740569 h 1407320"/>
                <a:gd name="connsiteX33" fmla="*/ 1498435 w 2127085"/>
                <a:gd name="connsiteY33" fmla="*/ 738187 h 1407320"/>
                <a:gd name="connsiteX34" fmla="*/ 1486529 w 2127085"/>
                <a:gd name="connsiteY34" fmla="*/ 735806 h 1407320"/>
                <a:gd name="connsiteX35" fmla="*/ 1469860 w 2127085"/>
                <a:gd name="connsiteY35" fmla="*/ 733425 h 1407320"/>
                <a:gd name="connsiteX36" fmla="*/ 1429379 w 2127085"/>
                <a:gd name="connsiteY36" fmla="*/ 726281 h 1407320"/>
                <a:gd name="connsiteX37" fmla="*/ 1415091 w 2127085"/>
                <a:gd name="connsiteY37" fmla="*/ 731044 h 1407320"/>
                <a:gd name="connsiteX38" fmla="*/ 1412710 w 2127085"/>
                <a:gd name="connsiteY38" fmla="*/ 804862 h 1407320"/>
                <a:gd name="connsiteX39" fmla="*/ 1410329 w 2127085"/>
                <a:gd name="connsiteY39" fmla="*/ 852487 h 1407320"/>
                <a:gd name="connsiteX40" fmla="*/ 1405566 w 2127085"/>
                <a:gd name="connsiteY40" fmla="*/ 876300 h 1407320"/>
                <a:gd name="connsiteX41" fmla="*/ 1400804 w 2127085"/>
                <a:gd name="connsiteY41" fmla="*/ 900112 h 1407320"/>
                <a:gd name="connsiteX42" fmla="*/ 1398423 w 2127085"/>
                <a:gd name="connsiteY42" fmla="*/ 992981 h 1407320"/>
                <a:gd name="connsiteX43" fmla="*/ 1396041 w 2127085"/>
                <a:gd name="connsiteY43" fmla="*/ 1004887 h 1407320"/>
                <a:gd name="connsiteX44" fmla="*/ 1400804 w 2127085"/>
                <a:gd name="connsiteY44" fmla="*/ 1109662 h 1407320"/>
                <a:gd name="connsiteX45" fmla="*/ 1403185 w 2127085"/>
                <a:gd name="connsiteY45" fmla="*/ 1145381 h 1407320"/>
                <a:gd name="connsiteX46" fmla="*/ 1407948 w 2127085"/>
                <a:gd name="connsiteY46" fmla="*/ 1159669 h 1407320"/>
                <a:gd name="connsiteX47" fmla="*/ 1410329 w 2127085"/>
                <a:gd name="connsiteY47" fmla="*/ 1169194 h 1407320"/>
                <a:gd name="connsiteX48" fmla="*/ 1412710 w 2127085"/>
                <a:gd name="connsiteY48" fmla="*/ 1193006 h 1407320"/>
                <a:gd name="connsiteX49" fmla="*/ 1415091 w 2127085"/>
                <a:gd name="connsiteY49" fmla="*/ 1202531 h 1407320"/>
                <a:gd name="connsiteX50" fmla="*/ 1419854 w 2127085"/>
                <a:gd name="connsiteY50" fmla="*/ 1221581 h 1407320"/>
                <a:gd name="connsiteX51" fmla="*/ 1426998 w 2127085"/>
                <a:gd name="connsiteY51" fmla="*/ 1238250 h 1407320"/>
                <a:gd name="connsiteX52" fmla="*/ 1429379 w 2127085"/>
                <a:gd name="connsiteY52" fmla="*/ 1257300 h 1407320"/>
                <a:gd name="connsiteX53" fmla="*/ 1431760 w 2127085"/>
                <a:gd name="connsiteY53" fmla="*/ 1266825 h 1407320"/>
                <a:gd name="connsiteX54" fmla="*/ 1434141 w 2127085"/>
                <a:gd name="connsiteY54" fmla="*/ 1350169 h 1407320"/>
                <a:gd name="connsiteX55" fmla="*/ 1436523 w 2127085"/>
                <a:gd name="connsiteY55" fmla="*/ 1359694 h 1407320"/>
                <a:gd name="connsiteX56" fmla="*/ 1438904 w 2127085"/>
                <a:gd name="connsiteY56" fmla="*/ 1371600 h 1407320"/>
                <a:gd name="connsiteX57" fmla="*/ 1436523 w 2127085"/>
                <a:gd name="connsiteY57" fmla="*/ 1404937 h 1407320"/>
                <a:gd name="connsiteX58" fmla="*/ 1429379 w 2127085"/>
                <a:gd name="connsiteY58" fmla="*/ 1407319 h 1407320"/>
                <a:gd name="connsiteX59" fmla="*/ 957891 w 2127085"/>
                <a:gd name="connsiteY59" fmla="*/ 1402556 h 1407320"/>
                <a:gd name="connsiteX60" fmla="*/ 903123 w 2127085"/>
                <a:gd name="connsiteY60" fmla="*/ 1400175 h 1407320"/>
                <a:gd name="connsiteX61" fmla="*/ 881691 w 2127085"/>
                <a:gd name="connsiteY61" fmla="*/ 1397794 h 1407320"/>
                <a:gd name="connsiteX62" fmla="*/ 812635 w 2127085"/>
                <a:gd name="connsiteY62" fmla="*/ 1390650 h 1407320"/>
                <a:gd name="connsiteX63" fmla="*/ 722148 w 2127085"/>
                <a:gd name="connsiteY63" fmla="*/ 1393031 h 1407320"/>
                <a:gd name="connsiteX64" fmla="*/ 717385 w 2127085"/>
                <a:gd name="connsiteY64" fmla="*/ 1383506 h 1407320"/>
                <a:gd name="connsiteX65" fmla="*/ 712623 w 2127085"/>
                <a:gd name="connsiteY65" fmla="*/ 1221581 h 1407320"/>
                <a:gd name="connsiteX66" fmla="*/ 710241 w 2127085"/>
                <a:gd name="connsiteY66" fmla="*/ 883444 h 1407320"/>
                <a:gd name="connsiteX67" fmla="*/ 705479 w 2127085"/>
                <a:gd name="connsiteY67" fmla="*/ 852487 h 1407320"/>
                <a:gd name="connsiteX68" fmla="*/ 703098 w 2127085"/>
                <a:gd name="connsiteY68" fmla="*/ 745331 h 1407320"/>
                <a:gd name="connsiteX69" fmla="*/ 700716 w 2127085"/>
                <a:gd name="connsiteY69" fmla="*/ 735806 h 1407320"/>
                <a:gd name="connsiteX70" fmla="*/ 703098 w 2127085"/>
                <a:gd name="connsiteY70" fmla="*/ 702469 h 1407320"/>
                <a:gd name="connsiteX71" fmla="*/ 707860 w 2127085"/>
                <a:gd name="connsiteY71" fmla="*/ 692944 h 1407320"/>
                <a:gd name="connsiteX72" fmla="*/ 712623 w 2127085"/>
                <a:gd name="connsiteY72" fmla="*/ 685800 h 1407320"/>
                <a:gd name="connsiteX73" fmla="*/ 684048 w 2127085"/>
                <a:gd name="connsiteY73" fmla="*/ 688181 h 1407320"/>
                <a:gd name="connsiteX74" fmla="*/ 381629 w 2127085"/>
                <a:gd name="connsiteY74" fmla="*/ 685800 h 1407320"/>
                <a:gd name="connsiteX75" fmla="*/ 31585 w 2127085"/>
                <a:gd name="connsiteY75" fmla="*/ 685800 h 1407320"/>
                <a:gd name="connsiteX76" fmla="*/ 14916 w 2127085"/>
                <a:gd name="connsiteY76" fmla="*/ 564356 h 1407320"/>
                <a:gd name="connsiteX77" fmla="*/ 17298 w 2127085"/>
                <a:gd name="connsiteY77" fmla="*/ 409575 h 1407320"/>
                <a:gd name="connsiteX78" fmla="*/ 19679 w 2127085"/>
                <a:gd name="connsiteY78" fmla="*/ 397669 h 1407320"/>
                <a:gd name="connsiteX79" fmla="*/ 22060 w 2127085"/>
                <a:gd name="connsiteY79" fmla="*/ 381000 h 1407320"/>
                <a:gd name="connsiteX80" fmla="*/ 24441 w 2127085"/>
                <a:gd name="connsiteY80" fmla="*/ 369094 h 1407320"/>
                <a:gd name="connsiteX81" fmla="*/ 29204 w 2127085"/>
                <a:gd name="connsiteY81" fmla="*/ 323850 h 1407320"/>
                <a:gd name="connsiteX82" fmla="*/ 31585 w 2127085"/>
                <a:gd name="connsiteY82" fmla="*/ 309562 h 1407320"/>
                <a:gd name="connsiteX83" fmla="*/ 36348 w 2127085"/>
                <a:gd name="connsiteY83" fmla="*/ 273844 h 1407320"/>
                <a:gd name="connsiteX84" fmla="*/ 38729 w 2127085"/>
                <a:gd name="connsiteY84" fmla="*/ 250031 h 1407320"/>
                <a:gd name="connsiteX85" fmla="*/ 41110 w 2127085"/>
                <a:gd name="connsiteY85" fmla="*/ 238125 h 1407320"/>
                <a:gd name="connsiteX86" fmla="*/ 45873 w 2127085"/>
                <a:gd name="connsiteY86" fmla="*/ 216694 h 1407320"/>
                <a:gd name="connsiteX87" fmla="*/ 43491 w 2127085"/>
                <a:gd name="connsiteY87" fmla="*/ 121444 h 1407320"/>
                <a:gd name="connsiteX88" fmla="*/ 38729 w 2127085"/>
                <a:gd name="connsiteY88" fmla="*/ 83344 h 1407320"/>
                <a:gd name="connsiteX89" fmla="*/ 36348 w 2127085"/>
                <a:gd name="connsiteY89" fmla="*/ 52387 h 1407320"/>
                <a:gd name="connsiteX90" fmla="*/ 31585 w 2127085"/>
                <a:gd name="connsiteY90" fmla="*/ 7144 h 1407320"/>
                <a:gd name="connsiteX91" fmla="*/ 38729 w 2127085"/>
                <a:gd name="connsiteY91" fmla="*/ 9525 h 1407320"/>
                <a:gd name="connsiteX0" fmla="*/ 37853 w 2126209"/>
                <a:gd name="connsiteY0" fmla="*/ 9525 h 1407320"/>
                <a:gd name="connsiteX1" fmla="*/ 147390 w 2126209"/>
                <a:gd name="connsiteY1" fmla="*/ 16669 h 1407320"/>
                <a:gd name="connsiteX2" fmla="*/ 780803 w 2126209"/>
                <a:gd name="connsiteY2" fmla="*/ 14287 h 1407320"/>
                <a:gd name="connsiteX3" fmla="*/ 1097509 w 2126209"/>
                <a:gd name="connsiteY3" fmla="*/ 14287 h 1407320"/>
                <a:gd name="connsiteX4" fmla="*/ 1109415 w 2126209"/>
                <a:gd name="connsiteY4" fmla="*/ 11906 h 1407320"/>
                <a:gd name="connsiteX5" fmla="*/ 1261815 w 2126209"/>
                <a:gd name="connsiteY5" fmla="*/ 9525 h 1407320"/>
                <a:gd name="connsiteX6" fmla="*/ 1888084 w 2126209"/>
                <a:gd name="connsiteY6" fmla="*/ 7144 h 1407320"/>
                <a:gd name="connsiteX7" fmla="*/ 1895228 w 2126209"/>
                <a:gd name="connsiteY7" fmla="*/ 4762 h 1407320"/>
                <a:gd name="connsiteX8" fmla="*/ 1959522 w 2126209"/>
                <a:gd name="connsiteY8" fmla="*/ 0 h 1407320"/>
                <a:gd name="connsiteX9" fmla="*/ 2016672 w 2126209"/>
                <a:gd name="connsiteY9" fmla="*/ 2381 h 1407320"/>
                <a:gd name="connsiteX10" fmla="*/ 2033340 w 2126209"/>
                <a:gd name="connsiteY10" fmla="*/ 4762 h 1407320"/>
                <a:gd name="connsiteX11" fmla="*/ 2059534 w 2126209"/>
                <a:gd name="connsiteY11" fmla="*/ 11906 h 1407320"/>
                <a:gd name="connsiteX12" fmla="*/ 2095253 w 2126209"/>
                <a:gd name="connsiteY12" fmla="*/ 14287 h 1407320"/>
                <a:gd name="connsiteX13" fmla="*/ 2126209 w 2126209"/>
                <a:gd name="connsiteY13" fmla="*/ 19050 h 1407320"/>
                <a:gd name="connsiteX14" fmla="*/ 2123828 w 2126209"/>
                <a:gd name="connsiteY14" fmla="*/ 190500 h 1407320"/>
                <a:gd name="connsiteX15" fmla="*/ 2121447 w 2126209"/>
                <a:gd name="connsiteY15" fmla="*/ 238125 h 1407320"/>
                <a:gd name="connsiteX16" fmla="*/ 2114303 w 2126209"/>
                <a:gd name="connsiteY16" fmla="*/ 359569 h 1407320"/>
                <a:gd name="connsiteX17" fmla="*/ 2111922 w 2126209"/>
                <a:gd name="connsiteY17" fmla="*/ 390525 h 1407320"/>
                <a:gd name="connsiteX18" fmla="*/ 2107159 w 2126209"/>
                <a:gd name="connsiteY18" fmla="*/ 473869 h 1407320"/>
                <a:gd name="connsiteX19" fmla="*/ 2104778 w 2126209"/>
                <a:gd name="connsiteY19" fmla="*/ 483394 h 1407320"/>
                <a:gd name="connsiteX20" fmla="*/ 2102397 w 2126209"/>
                <a:gd name="connsiteY20" fmla="*/ 500062 h 1407320"/>
                <a:gd name="connsiteX21" fmla="*/ 2104778 w 2126209"/>
                <a:gd name="connsiteY21" fmla="*/ 583406 h 1407320"/>
                <a:gd name="connsiteX22" fmla="*/ 2107159 w 2126209"/>
                <a:gd name="connsiteY22" fmla="*/ 595312 h 1407320"/>
                <a:gd name="connsiteX23" fmla="*/ 2109540 w 2126209"/>
                <a:gd name="connsiteY23" fmla="*/ 628650 h 1407320"/>
                <a:gd name="connsiteX24" fmla="*/ 2111922 w 2126209"/>
                <a:gd name="connsiteY24" fmla="*/ 638175 h 1407320"/>
                <a:gd name="connsiteX25" fmla="*/ 2114303 w 2126209"/>
                <a:gd name="connsiteY25" fmla="*/ 652462 h 1407320"/>
                <a:gd name="connsiteX26" fmla="*/ 2121447 w 2126209"/>
                <a:gd name="connsiteY26" fmla="*/ 678656 h 1407320"/>
                <a:gd name="connsiteX27" fmla="*/ 2123828 w 2126209"/>
                <a:gd name="connsiteY27" fmla="*/ 697706 h 1407320"/>
                <a:gd name="connsiteX28" fmla="*/ 1869034 w 2126209"/>
                <a:gd name="connsiteY28" fmla="*/ 726281 h 1407320"/>
                <a:gd name="connsiteX29" fmla="*/ 1764259 w 2126209"/>
                <a:gd name="connsiteY29" fmla="*/ 731044 h 1407320"/>
                <a:gd name="connsiteX30" fmla="*/ 1749972 w 2126209"/>
                <a:gd name="connsiteY30" fmla="*/ 735806 h 1407320"/>
                <a:gd name="connsiteX31" fmla="*/ 1638053 w 2126209"/>
                <a:gd name="connsiteY31" fmla="*/ 738187 h 1407320"/>
                <a:gd name="connsiteX32" fmla="*/ 1568997 w 2126209"/>
                <a:gd name="connsiteY32" fmla="*/ 740569 h 1407320"/>
                <a:gd name="connsiteX33" fmla="*/ 1497559 w 2126209"/>
                <a:gd name="connsiteY33" fmla="*/ 738187 h 1407320"/>
                <a:gd name="connsiteX34" fmla="*/ 1485653 w 2126209"/>
                <a:gd name="connsiteY34" fmla="*/ 735806 h 1407320"/>
                <a:gd name="connsiteX35" fmla="*/ 1468984 w 2126209"/>
                <a:gd name="connsiteY35" fmla="*/ 733425 h 1407320"/>
                <a:gd name="connsiteX36" fmla="*/ 1428503 w 2126209"/>
                <a:gd name="connsiteY36" fmla="*/ 726281 h 1407320"/>
                <a:gd name="connsiteX37" fmla="*/ 1414215 w 2126209"/>
                <a:gd name="connsiteY37" fmla="*/ 731044 h 1407320"/>
                <a:gd name="connsiteX38" fmla="*/ 1411834 w 2126209"/>
                <a:gd name="connsiteY38" fmla="*/ 804862 h 1407320"/>
                <a:gd name="connsiteX39" fmla="*/ 1409453 w 2126209"/>
                <a:gd name="connsiteY39" fmla="*/ 852487 h 1407320"/>
                <a:gd name="connsiteX40" fmla="*/ 1404690 w 2126209"/>
                <a:gd name="connsiteY40" fmla="*/ 876300 h 1407320"/>
                <a:gd name="connsiteX41" fmla="*/ 1399928 w 2126209"/>
                <a:gd name="connsiteY41" fmla="*/ 900112 h 1407320"/>
                <a:gd name="connsiteX42" fmla="*/ 1397547 w 2126209"/>
                <a:gd name="connsiteY42" fmla="*/ 992981 h 1407320"/>
                <a:gd name="connsiteX43" fmla="*/ 1395165 w 2126209"/>
                <a:gd name="connsiteY43" fmla="*/ 1004887 h 1407320"/>
                <a:gd name="connsiteX44" fmla="*/ 1399928 w 2126209"/>
                <a:gd name="connsiteY44" fmla="*/ 1109662 h 1407320"/>
                <a:gd name="connsiteX45" fmla="*/ 1402309 w 2126209"/>
                <a:gd name="connsiteY45" fmla="*/ 1145381 h 1407320"/>
                <a:gd name="connsiteX46" fmla="*/ 1407072 w 2126209"/>
                <a:gd name="connsiteY46" fmla="*/ 1159669 h 1407320"/>
                <a:gd name="connsiteX47" fmla="*/ 1409453 w 2126209"/>
                <a:gd name="connsiteY47" fmla="*/ 1169194 h 1407320"/>
                <a:gd name="connsiteX48" fmla="*/ 1411834 w 2126209"/>
                <a:gd name="connsiteY48" fmla="*/ 1193006 h 1407320"/>
                <a:gd name="connsiteX49" fmla="*/ 1414215 w 2126209"/>
                <a:gd name="connsiteY49" fmla="*/ 1202531 h 1407320"/>
                <a:gd name="connsiteX50" fmla="*/ 1418978 w 2126209"/>
                <a:gd name="connsiteY50" fmla="*/ 1221581 h 1407320"/>
                <a:gd name="connsiteX51" fmla="*/ 1426122 w 2126209"/>
                <a:gd name="connsiteY51" fmla="*/ 1238250 h 1407320"/>
                <a:gd name="connsiteX52" fmla="*/ 1428503 w 2126209"/>
                <a:gd name="connsiteY52" fmla="*/ 1257300 h 1407320"/>
                <a:gd name="connsiteX53" fmla="*/ 1430884 w 2126209"/>
                <a:gd name="connsiteY53" fmla="*/ 1266825 h 1407320"/>
                <a:gd name="connsiteX54" fmla="*/ 1433265 w 2126209"/>
                <a:gd name="connsiteY54" fmla="*/ 1350169 h 1407320"/>
                <a:gd name="connsiteX55" fmla="*/ 1435647 w 2126209"/>
                <a:gd name="connsiteY55" fmla="*/ 1359694 h 1407320"/>
                <a:gd name="connsiteX56" fmla="*/ 1438028 w 2126209"/>
                <a:gd name="connsiteY56" fmla="*/ 1371600 h 1407320"/>
                <a:gd name="connsiteX57" fmla="*/ 1435647 w 2126209"/>
                <a:gd name="connsiteY57" fmla="*/ 1404937 h 1407320"/>
                <a:gd name="connsiteX58" fmla="*/ 1428503 w 2126209"/>
                <a:gd name="connsiteY58" fmla="*/ 1407319 h 1407320"/>
                <a:gd name="connsiteX59" fmla="*/ 957015 w 2126209"/>
                <a:gd name="connsiteY59" fmla="*/ 1402556 h 1407320"/>
                <a:gd name="connsiteX60" fmla="*/ 902247 w 2126209"/>
                <a:gd name="connsiteY60" fmla="*/ 1400175 h 1407320"/>
                <a:gd name="connsiteX61" fmla="*/ 880815 w 2126209"/>
                <a:gd name="connsiteY61" fmla="*/ 1397794 h 1407320"/>
                <a:gd name="connsiteX62" fmla="*/ 811759 w 2126209"/>
                <a:gd name="connsiteY62" fmla="*/ 1390650 h 1407320"/>
                <a:gd name="connsiteX63" fmla="*/ 721272 w 2126209"/>
                <a:gd name="connsiteY63" fmla="*/ 1393031 h 1407320"/>
                <a:gd name="connsiteX64" fmla="*/ 716509 w 2126209"/>
                <a:gd name="connsiteY64" fmla="*/ 1383506 h 1407320"/>
                <a:gd name="connsiteX65" fmla="*/ 711747 w 2126209"/>
                <a:gd name="connsiteY65" fmla="*/ 1221581 h 1407320"/>
                <a:gd name="connsiteX66" fmla="*/ 709365 w 2126209"/>
                <a:gd name="connsiteY66" fmla="*/ 883444 h 1407320"/>
                <a:gd name="connsiteX67" fmla="*/ 704603 w 2126209"/>
                <a:gd name="connsiteY67" fmla="*/ 852487 h 1407320"/>
                <a:gd name="connsiteX68" fmla="*/ 702222 w 2126209"/>
                <a:gd name="connsiteY68" fmla="*/ 745331 h 1407320"/>
                <a:gd name="connsiteX69" fmla="*/ 699840 w 2126209"/>
                <a:gd name="connsiteY69" fmla="*/ 735806 h 1407320"/>
                <a:gd name="connsiteX70" fmla="*/ 702222 w 2126209"/>
                <a:gd name="connsiteY70" fmla="*/ 702469 h 1407320"/>
                <a:gd name="connsiteX71" fmla="*/ 706984 w 2126209"/>
                <a:gd name="connsiteY71" fmla="*/ 692944 h 1407320"/>
                <a:gd name="connsiteX72" fmla="*/ 711747 w 2126209"/>
                <a:gd name="connsiteY72" fmla="*/ 685800 h 1407320"/>
                <a:gd name="connsiteX73" fmla="*/ 683172 w 2126209"/>
                <a:gd name="connsiteY73" fmla="*/ 688181 h 1407320"/>
                <a:gd name="connsiteX74" fmla="*/ 380753 w 2126209"/>
                <a:gd name="connsiteY74" fmla="*/ 685800 h 1407320"/>
                <a:gd name="connsiteX75" fmla="*/ 30709 w 2126209"/>
                <a:gd name="connsiteY75" fmla="*/ 685800 h 1407320"/>
                <a:gd name="connsiteX76" fmla="*/ 16422 w 2126209"/>
                <a:gd name="connsiteY76" fmla="*/ 409575 h 1407320"/>
                <a:gd name="connsiteX77" fmla="*/ 18803 w 2126209"/>
                <a:gd name="connsiteY77" fmla="*/ 397669 h 1407320"/>
                <a:gd name="connsiteX78" fmla="*/ 21184 w 2126209"/>
                <a:gd name="connsiteY78" fmla="*/ 381000 h 1407320"/>
                <a:gd name="connsiteX79" fmla="*/ 23565 w 2126209"/>
                <a:gd name="connsiteY79" fmla="*/ 369094 h 1407320"/>
                <a:gd name="connsiteX80" fmla="*/ 28328 w 2126209"/>
                <a:gd name="connsiteY80" fmla="*/ 323850 h 1407320"/>
                <a:gd name="connsiteX81" fmla="*/ 30709 w 2126209"/>
                <a:gd name="connsiteY81" fmla="*/ 309562 h 1407320"/>
                <a:gd name="connsiteX82" fmla="*/ 35472 w 2126209"/>
                <a:gd name="connsiteY82" fmla="*/ 273844 h 1407320"/>
                <a:gd name="connsiteX83" fmla="*/ 37853 w 2126209"/>
                <a:gd name="connsiteY83" fmla="*/ 250031 h 1407320"/>
                <a:gd name="connsiteX84" fmla="*/ 40234 w 2126209"/>
                <a:gd name="connsiteY84" fmla="*/ 238125 h 1407320"/>
                <a:gd name="connsiteX85" fmla="*/ 44997 w 2126209"/>
                <a:gd name="connsiteY85" fmla="*/ 216694 h 1407320"/>
                <a:gd name="connsiteX86" fmla="*/ 42615 w 2126209"/>
                <a:gd name="connsiteY86" fmla="*/ 121444 h 1407320"/>
                <a:gd name="connsiteX87" fmla="*/ 37853 w 2126209"/>
                <a:gd name="connsiteY87" fmla="*/ 83344 h 1407320"/>
                <a:gd name="connsiteX88" fmla="*/ 35472 w 2126209"/>
                <a:gd name="connsiteY88" fmla="*/ 52387 h 1407320"/>
                <a:gd name="connsiteX89" fmla="*/ 30709 w 2126209"/>
                <a:gd name="connsiteY89" fmla="*/ 7144 h 1407320"/>
                <a:gd name="connsiteX90" fmla="*/ 37853 w 2126209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364331 w 2109787"/>
                <a:gd name="connsiteY74" fmla="*/ 685800 h 1407320"/>
                <a:gd name="connsiteX75" fmla="*/ 14287 w 2109787"/>
                <a:gd name="connsiteY75" fmla="*/ 685800 h 1407320"/>
                <a:gd name="connsiteX76" fmla="*/ 0 w 2109787"/>
                <a:gd name="connsiteY76" fmla="*/ 409575 h 1407320"/>
                <a:gd name="connsiteX77" fmla="*/ 2381 w 2109787"/>
                <a:gd name="connsiteY77" fmla="*/ 397669 h 1407320"/>
                <a:gd name="connsiteX78" fmla="*/ 4762 w 2109787"/>
                <a:gd name="connsiteY78" fmla="*/ 381000 h 1407320"/>
                <a:gd name="connsiteX79" fmla="*/ 7143 w 2109787"/>
                <a:gd name="connsiteY79" fmla="*/ 369094 h 1407320"/>
                <a:gd name="connsiteX80" fmla="*/ 11906 w 2109787"/>
                <a:gd name="connsiteY80" fmla="*/ 323850 h 1407320"/>
                <a:gd name="connsiteX81" fmla="*/ 14287 w 2109787"/>
                <a:gd name="connsiteY81" fmla="*/ 309562 h 1407320"/>
                <a:gd name="connsiteX82" fmla="*/ 19050 w 2109787"/>
                <a:gd name="connsiteY82" fmla="*/ 273844 h 1407320"/>
                <a:gd name="connsiteX83" fmla="*/ 21431 w 2109787"/>
                <a:gd name="connsiteY83" fmla="*/ 250031 h 1407320"/>
                <a:gd name="connsiteX84" fmla="*/ 23812 w 2109787"/>
                <a:gd name="connsiteY84" fmla="*/ 238125 h 1407320"/>
                <a:gd name="connsiteX85" fmla="*/ 28575 w 2109787"/>
                <a:gd name="connsiteY85" fmla="*/ 216694 h 1407320"/>
                <a:gd name="connsiteX86" fmla="*/ 26193 w 2109787"/>
                <a:gd name="connsiteY86" fmla="*/ 121444 h 1407320"/>
                <a:gd name="connsiteX87" fmla="*/ 21431 w 2109787"/>
                <a:gd name="connsiteY87" fmla="*/ 83344 h 1407320"/>
                <a:gd name="connsiteX88" fmla="*/ 19050 w 2109787"/>
                <a:gd name="connsiteY88" fmla="*/ 52387 h 1407320"/>
                <a:gd name="connsiteX89" fmla="*/ 14287 w 2109787"/>
                <a:gd name="connsiteY89" fmla="*/ 7144 h 1407320"/>
                <a:gd name="connsiteX90" fmla="*/ 21431 w 2109787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364331 w 2109787"/>
                <a:gd name="connsiteY74" fmla="*/ 685800 h 1407320"/>
                <a:gd name="connsiteX75" fmla="*/ 16668 w 2109787"/>
                <a:gd name="connsiteY75" fmla="*/ 707231 h 1407320"/>
                <a:gd name="connsiteX76" fmla="*/ 0 w 2109787"/>
                <a:gd name="connsiteY76" fmla="*/ 409575 h 1407320"/>
                <a:gd name="connsiteX77" fmla="*/ 2381 w 2109787"/>
                <a:gd name="connsiteY77" fmla="*/ 397669 h 1407320"/>
                <a:gd name="connsiteX78" fmla="*/ 4762 w 2109787"/>
                <a:gd name="connsiteY78" fmla="*/ 381000 h 1407320"/>
                <a:gd name="connsiteX79" fmla="*/ 7143 w 2109787"/>
                <a:gd name="connsiteY79" fmla="*/ 369094 h 1407320"/>
                <a:gd name="connsiteX80" fmla="*/ 11906 w 2109787"/>
                <a:gd name="connsiteY80" fmla="*/ 323850 h 1407320"/>
                <a:gd name="connsiteX81" fmla="*/ 14287 w 2109787"/>
                <a:gd name="connsiteY81" fmla="*/ 309562 h 1407320"/>
                <a:gd name="connsiteX82" fmla="*/ 19050 w 2109787"/>
                <a:gd name="connsiteY82" fmla="*/ 273844 h 1407320"/>
                <a:gd name="connsiteX83" fmla="*/ 21431 w 2109787"/>
                <a:gd name="connsiteY83" fmla="*/ 250031 h 1407320"/>
                <a:gd name="connsiteX84" fmla="*/ 23812 w 2109787"/>
                <a:gd name="connsiteY84" fmla="*/ 238125 h 1407320"/>
                <a:gd name="connsiteX85" fmla="*/ 28575 w 2109787"/>
                <a:gd name="connsiteY85" fmla="*/ 216694 h 1407320"/>
                <a:gd name="connsiteX86" fmla="*/ 26193 w 2109787"/>
                <a:gd name="connsiteY86" fmla="*/ 121444 h 1407320"/>
                <a:gd name="connsiteX87" fmla="*/ 21431 w 2109787"/>
                <a:gd name="connsiteY87" fmla="*/ 83344 h 1407320"/>
                <a:gd name="connsiteX88" fmla="*/ 19050 w 2109787"/>
                <a:gd name="connsiteY88" fmla="*/ 52387 h 1407320"/>
                <a:gd name="connsiteX89" fmla="*/ 14287 w 2109787"/>
                <a:gd name="connsiteY89" fmla="*/ 7144 h 1407320"/>
                <a:gd name="connsiteX90" fmla="*/ 21431 w 2109787"/>
                <a:gd name="connsiteY9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666750 w 2109787"/>
                <a:gd name="connsiteY73" fmla="*/ 688181 h 1407320"/>
                <a:gd name="connsiteX74" fmla="*/ 16668 w 2109787"/>
                <a:gd name="connsiteY74" fmla="*/ 707231 h 1407320"/>
                <a:gd name="connsiteX75" fmla="*/ 0 w 2109787"/>
                <a:gd name="connsiteY75" fmla="*/ 409575 h 1407320"/>
                <a:gd name="connsiteX76" fmla="*/ 2381 w 2109787"/>
                <a:gd name="connsiteY76" fmla="*/ 397669 h 1407320"/>
                <a:gd name="connsiteX77" fmla="*/ 4762 w 2109787"/>
                <a:gd name="connsiteY77" fmla="*/ 381000 h 1407320"/>
                <a:gd name="connsiteX78" fmla="*/ 7143 w 2109787"/>
                <a:gd name="connsiteY78" fmla="*/ 369094 h 1407320"/>
                <a:gd name="connsiteX79" fmla="*/ 11906 w 2109787"/>
                <a:gd name="connsiteY79" fmla="*/ 323850 h 1407320"/>
                <a:gd name="connsiteX80" fmla="*/ 14287 w 2109787"/>
                <a:gd name="connsiteY80" fmla="*/ 309562 h 1407320"/>
                <a:gd name="connsiteX81" fmla="*/ 19050 w 2109787"/>
                <a:gd name="connsiteY81" fmla="*/ 273844 h 1407320"/>
                <a:gd name="connsiteX82" fmla="*/ 21431 w 2109787"/>
                <a:gd name="connsiteY82" fmla="*/ 250031 h 1407320"/>
                <a:gd name="connsiteX83" fmla="*/ 23812 w 2109787"/>
                <a:gd name="connsiteY83" fmla="*/ 238125 h 1407320"/>
                <a:gd name="connsiteX84" fmla="*/ 28575 w 2109787"/>
                <a:gd name="connsiteY84" fmla="*/ 216694 h 1407320"/>
                <a:gd name="connsiteX85" fmla="*/ 26193 w 2109787"/>
                <a:gd name="connsiteY85" fmla="*/ 121444 h 1407320"/>
                <a:gd name="connsiteX86" fmla="*/ 21431 w 2109787"/>
                <a:gd name="connsiteY86" fmla="*/ 83344 h 1407320"/>
                <a:gd name="connsiteX87" fmla="*/ 19050 w 2109787"/>
                <a:gd name="connsiteY87" fmla="*/ 52387 h 1407320"/>
                <a:gd name="connsiteX88" fmla="*/ 14287 w 2109787"/>
                <a:gd name="connsiteY88" fmla="*/ 7144 h 1407320"/>
                <a:gd name="connsiteX89" fmla="*/ 21431 w 2109787"/>
                <a:gd name="connsiteY89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21431 w 2109787"/>
                <a:gd name="connsiteY85" fmla="*/ 83344 h 1407320"/>
                <a:gd name="connsiteX86" fmla="*/ 19050 w 2109787"/>
                <a:gd name="connsiteY86" fmla="*/ 52387 h 1407320"/>
                <a:gd name="connsiteX87" fmla="*/ 14287 w 2109787"/>
                <a:gd name="connsiteY87" fmla="*/ 7144 h 1407320"/>
                <a:gd name="connsiteX88" fmla="*/ 21431 w 2109787"/>
                <a:gd name="connsiteY88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21431 w 2109787"/>
                <a:gd name="connsiteY85" fmla="*/ 83344 h 1407320"/>
                <a:gd name="connsiteX86" fmla="*/ 14287 w 2109787"/>
                <a:gd name="connsiteY86" fmla="*/ 7144 h 1407320"/>
                <a:gd name="connsiteX87" fmla="*/ 21431 w 2109787"/>
                <a:gd name="connsiteY87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26193 w 2109787"/>
                <a:gd name="connsiteY84" fmla="*/ 121444 h 1407320"/>
                <a:gd name="connsiteX85" fmla="*/ 14287 w 2109787"/>
                <a:gd name="connsiteY85" fmla="*/ 7144 h 1407320"/>
                <a:gd name="connsiteX86" fmla="*/ 21431 w 2109787"/>
                <a:gd name="connsiteY86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28575 w 2109787"/>
                <a:gd name="connsiteY83" fmla="*/ 216694 h 1407320"/>
                <a:gd name="connsiteX84" fmla="*/ 14287 w 2109787"/>
                <a:gd name="connsiteY84" fmla="*/ 7144 h 1407320"/>
                <a:gd name="connsiteX85" fmla="*/ 21431 w 2109787"/>
                <a:gd name="connsiteY85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23812 w 2109787"/>
                <a:gd name="connsiteY82" fmla="*/ 238125 h 1407320"/>
                <a:gd name="connsiteX83" fmla="*/ 14287 w 2109787"/>
                <a:gd name="connsiteY83" fmla="*/ 7144 h 1407320"/>
                <a:gd name="connsiteX84" fmla="*/ 21431 w 2109787"/>
                <a:gd name="connsiteY84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21431 w 2109787"/>
                <a:gd name="connsiteY81" fmla="*/ 250031 h 1407320"/>
                <a:gd name="connsiteX82" fmla="*/ 14287 w 2109787"/>
                <a:gd name="connsiteY82" fmla="*/ 7144 h 1407320"/>
                <a:gd name="connsiteX83" fmla="*/ 21431 w 2109787"/>
                <a:gd name="connsiteY83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9050 w 2109787"/>
                <a:gd name="connsiteY80" fmla="*/ 273844 h 1407320"/>
                <a:gd name="connsiteX81" fmla="*/ 14287 w 2109787"/>
                <a:gd name="connsiteY81" fmla="*/ 7144 h 1407320"/>
                <a:gd name="connsiteX82" fmla="*/ 21431 w 2109787"/>
                <a:gd name="connsiteY82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309562 h 1407320"/>
                <a:gd name="connsiteX80" fmla="*/ 14287 w 2109787"/>
                <a:gd name="connsiteY80" fmla="*/ 7144 h 1407320"/>
                <a:gd name="connsiteX81" fmla="*/ 21431 w 2109787"/>
                <a:gd name="connsiteY81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1906 w 2109787"/>
                <a:gd name="connsiteY78" fmla="*/ 323850 h 1407320"/>
                <a:gd name="connsiteX79" fmla="*/ 14287 w 2109787"/>
                <a:gd name="connsiteY79" fmla="*/ 7144 h 1407320"/>
                <a:gd name="connsiteX80" fmla="*/ 21431 w 2109787"/>
                <a:gd name="connsiteY80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7143 w 2109787"/>
                <a:gd name="connsiteY77" fmla="*/ 369094 h 1407320"/>
                <a:gd name="connsiteX78" fmla="*/ 14287 w 2109787"/>
                <a:gd name="connsiteY78" fmla="*/ 7144 h 1407320"/>
                <a:gd name="connsiteX79" fmla="*/ 21431 w 2109787"/>
                <a:gd name="connsiteY79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4762 w 2109787"/>
                <a:gd name="connsiteY76" fmla="*/ 381000 h 1407320"/>
                <a:gd name="connsiteX77" fmla="*/ 14287 w 2109787"/>
                <a:gd name="connsiteY77" fmla="*/ 7144 h 1407320"/>
                <a:gd name="connsiteX78" fmla="*/ 21431 w 2109787"/>
                <a:gd name="connsiteY78" fmla="*/ 9525 h 1407320"/>
                <a:gd name="connsiteX0" fmla="*/ 21431 w 2109787"/>
                <a:gd name="connsiteY0" fmla="*/ 9525 h 1407320"/>
                <a:gd name="connsiteX1" fmla="*/ 130968 w 2109787"/>
                <a:gd name="connsiteY1" fmla="*/ 16669 h 1407320"/>
                <a:gd name="connsiteX2" fmla="*/ 764381 w 2109787"/>
                <a:gd name="connsiteY2" fmla="*/ 14287 h 1407320"/>
                <a:gd name="connsiteX3" fmla="*/ 1081087 w 2109787"/>
                <a:gd name="connsiteY3" fmla="*/ 14287 h 1407320"/>
                <a:gd name="connsiteX4" fmla="*/ 1092993 w 2109787"/>
                <a:gd name="connsiteY4" fmla="*/ 11906 h 1407320"/>
                <a:gd name="connsiteX5" fmla="*/ 1245393 w 2109787"/>
                <a:gd name="connsiteY5" fmla="*/ 9525 h 1407320"/>
                <a:gd name="connsiteX6" fmla="*/ 1871662 w 2109787"/>
                <a:gd name="connsiteY6" fmla="*/ 7144 h 1407320"/>
                <a:gd name="connsiteX7" fmla="*/ 1878806 w 2109787"/>
                <a:gd name="connsiteY7" fmla="*/ 4762 h 1407320"/>
                <a:gd name="connsiteX8" fmla="*/ 1943100 w 2109787"/>
                <a:gd name="connsiteY8" fmla="*/ 0 h 1407320"/>
                <a:gd name="connsiteX9" fmla="*/ 2000250 w 2109787"/>
                <a:gd name="connsiteY9" fmla="*/ 2381 h 1407320"/>
                <a:gd name="connsiteX10" fmla="*/ 2016918 w 2109787"/>
                <a:gd name="connsiteY10" fmla="*/ 4762 h 1407320"/>
                <a:gd name="connsiteX11" fmla="*/ 2043112 w 2109787"/>
                <a:gd name="connsiteY11" fmla="*/ 11906 h 1407320"/>
                <a:gd name="connsiteX12" fmla="*/ 2078831 w 2109787"/>
                <a:gd name="connsiteY12" fmla="*/ 14287 h 1407320"/>
                <a:gd name="connsiteX13" fmla="*/ 2109787 w 2109787"/>
                <a:gd name="connsiteY13" fmla="*/ 19050 h 1407320"/>
                <a:gd name="connsiteX14" fmla="*/ 2107406 w 2109787"/>
                <a:gd name="connsiteY14" fmla="*/ 190500 h 1407320"/>
                <a:gd name="connsiteX15" fmla="*/ 2105025 w 2109787"/>
                <a:gd name="connsiteY15" fmla="*/ 238125 h 1407320"/>
                <a:gd name="connsiteX16" fmla="*/ 2097881 w 2109787"/>
                <a:gd name="connsiteY16" fmla="*/ 359569 h 1407320"/>
                <a:gd name="connsiteX17" fmla="*/ 2095500 w 2109787"/>
                <a:gd name="connsiteY17" fmla="*/ 390525 h 1407320"/>
                <a:gd name="connsiteX18" fmla="*/ 2090737 w 2109787"/>
                <a:gd name="connsiteY18" fmla="*/ 473869 h 1407320"/>
                <a:gd name="connsiteX19" fmla="*/ 2088356 w 2109787"/>
                <a:gd name="connsiteY19" fmla="*/ 483394 h 1407320"/>
                <a:gd name="connsiteX20" fmla="*/ 2085975 w 2109787"/>
                <a:gd name="connsiteY20" fmla="*/ 500062 h 1407320"/>
                <a:gd name="connsiteX21" fmla="*/ 2088356 w 2109787"/>
                <a:gd name="connsiteY21" fmla="*/ 583406 h 1407320"/>
                <a:gd name="connsiteX22" fmla="*/ 2090737 w 2109787"/>
                <a:gd name="connsiteY22" fmla="*/ 595312 h 1407320"/>
                <a:gd name="connsiteX23" fmla="*/ 2093118 w 2109787"/>
                <a:gd name="connsiteY23" fmla="*/ 628650 h 1407320"/>
                <a:gd name="connsiteX24" fmla="*/ 2095500 w 2109787"/>
                <a:gd name="connsiteY24" fmla="*/ 638175 h 1407320"/>
                <a:gd name="connsiteX25" fmla="*/ 2097881 w 2109787"/>
                <a:gd name="connsiteY25" fmla="*/ 652462 h 1407320"/>
                <a:gd name="connsiteX26" fmla="*/ 2105025 w 2109787"/>
                <a:gd name="connsiteY26" fmla="*/ 678656 h 1407320"/>
                <a:gd name="connsiteX27" fmla="*/ 2107406 w 2109787"/>
                <a:gd name="connsiteY27" fmla="*/ 697706 h 1407320"/>
                <a:gd name="connsiteX28" fmla="*/ 1852612 w 2109787"/>
                <a:gd name="connsiteY28" fmla="*/ 726281 h 1407320"/>
                <a:gd name="connsiteX29" fmla="*/ 1747837 w 2109787"/>
                <a:gd name="connsiteY29" fmla="*/ 731044 h 1407320"/>
                <a:gd name="connsiteX30" fmla="*/ 1733550 w 2109787"/>
                <a:gd name="connsiteY30" fmla="*/ 735806 h 1407320"/>
                <a:gd name="connsiteX31" fmla="*/ 1621631 w 2109787"/>
                <a:gd name="connsiteY31" fmla="*/ 738187 h 1407320"/>
                <a:gd name="connsiteX32" fmla="*/ 1552575 w 2109787"/>
                <a:gd name="connsiteY32" fmla="*/ 740569 h 1407320"/>
                <a:gd name="connsiteX33" fmla="*/ 1481137 w 2109787"/>
                <a:gd name="connsiteY33" fmla="*/ 738187 h 1407320"/>
                <a:gd name="connsiteX34" fmla="*/ 1469231 w 2109787"/>
                <a:gd name="connsiteY34" fmla="*/ 735806 h 1407320"/>
                <a:gd name="connsiteX35" fmla="*/ 1452562 w 2109787"/>
                <a:gd name="connsiteY35" fmla="*/ 733425 h 1407320"/>
                <a:gd name="connsiteX36" fmla="*/ 1412081 w 2109787"/>
                <a:gd name="connsiteY36" fmla="*/ 726281 h 1407320"/>
                <a:gd name="connsiteX37" fmla="*/ 1397793 w 2109787"/>
                <a:gd name="connsiteY37" fmla="*/ 731044 h 1407320"/>
                <a:gd name="connsiteX38" fmla="*/ 1395412 w 2109787"/>
                <a:gd name="connsiteY38" fmla="*/ 804862 h 1407320"/>
                <a:gd name="connsiteX39" fmla="*/ 1393031 w 2109787"/>
                <a:gd name="connsiteY39" fmla="*/ 852487 h 1407320"/>
                <a:gd name="connsiteX40" fmla="*/ 1388268 w 2109787"/>
                <a:gd name="connsiteY40" fmla="*/ 876300 h 1407320"/>
                <a:gd name="connsiteX41" fmla="*/ 1383506 w 2109787"/>
                <a:gd name="connsiteY41" fmla="*/ 900112 h 1407320"/>
                <a:gd name="connsiteX42" fmla="*/ 1381125 w 2109787"/>
                <a:gd name="connsiteY42" fmla="*/ 992981 h 1407320"/>
                <a:gd name="connsiteX43" fmla="*/ 1378743 w 2109787"/>
                <a:gd name="connsiteY43" fmla="*/ 1004887 h 1407320"/>
                <a:gd name="connsiteX44" fmla="*/ 1383506 w 2109787"/>
                <a:gd name="connsiteY44" fmla="*/ 1109662 h 1407320"/>
                <a:gd name="connsiteX45" fmla="*/ 1385887 w 2109787"/>
                <a:gd name="connsiteY45" fmla="*/ 1145381 h 1407320"/>
                <a:gd name="connsiteX46" fmla="*/ 1390650 w 2109787"/>
                <a:gd name="connsiteY46" fmla="*/ 1159669 h 1407320"/>
                <a:gd name="connsiteX47" fmla="*/ 1393031 w 2109787"/>
                <a:gd name="connsiteY47" fmla="*/ 1169194 h 1407320"/>
                <a:gd name="connsiteX48" fmla="*/ 1395412 w 2109787"/>
                <a:gd name="connsiteY48" fmla="*/ 1193006 h 1407320"/>
                <a:gd name="connsiteX49" fmla="*/ 1397793 w 2109787"/>
                <a:gd name="connsiteY49" fmla="*/ 1202531 h 1407320"/>
                <a:gd name="connsiteX50" fmla="*/ 1402556 w 2109787"/>
                <a:gd name="connsiteY50" fmla="*/ 1221581 h 1407320"/>
                <a:gd name="connsiteX51" fmla="*/ 1409700 w 2109787"/>
                <a:gd name="connsiteY51" fmla="*/ 1238250 h 1407320"/>
                <a:gd name="connsiteX52" fmla="*/ 1412081 w 2109787"/>
                <a:gd name="connsiteY52" fmla="*/ 1257300 h 1407320"/>
                <a:gd name="connsiteX53" fmla="*/ 1414462 w 2109787"/>
                <a:gd name="connsiteY53" fmla="*/ 1266825 h 1407320"/>
                <a:gd name="connsiteX54" fmla="*/ 1416843 w 2109787"/>
                <a:gd name="connsiteY54" fmla="*/ 1350169 h 1407320"/>
                <a:gd name="connsiteX55" fmla="*/ 1419225 w 2109787"/>
                <a:gd name="connsiteY55" fmla="*/ 1359694 h 1407320"/>
                <a:gd name="connsiteX56" fmla="*/ 1421606 w 2109787"/>
                <a:gd name="connsiteY56" fmla="*/ 1371600 h 1407320"/>
                <a:gd name="connsiteX57" fmla="*/ 1419225 w 2109787"/>
                <a:gd name="connsiteY57" fmla="*/ 1404937 h 1407320"/>
                <a:gd name="connsiteX58" fmla="*/ 1412081 w 2109787"/>
                <a:gd name="connsiteY58" fmla="*/ 1407319 h 1407320"/>
                <a:gd name="connsiteX59" fmla="*/ 940593 w 2109787"/>
                <a:gd name="connsiteY59" fmla="*/ 1402556 h 1407320"/>
                <a:gd name="connsiteX60" fmla="*/ 885825 w 2109787"/>
                <a:gd name="connsiteY60" fmla="*/ 1400175 h 1407320"/>
                <a:gd name="connsiteX61" fmla="*/ 864393 w 2109787"/>
                <a:gd name="connsiteY61" fmla="*/ 1397794 h 1407320"/>
                <a:gd name="connsiteX62" fmla="*/ 795337 w 2109787"/>
                <a:gd name="connsiteY62" fmla="*/ 1390650 h 1407320"/>
                <a:gd name="connsiteX63" fmla="*/ 704850 w 2109787"/>
                <a:gd name="connsiteY63" fmla="*/ 1393031 h 1407320"/>
                <a:gd name="connsiteX64" fmla="*/ 700087 w 2109787"/>
                <a:gd name="connsiteY64" fmla="*/ 1383506 h 1407320"/>
                <a:gd name="connsiteX65" fmla="*/ 695325 w 2109787"/>
                <a:gd name="connsiteY65" fmla="*/ 1221581 h 1407320"/>
                <a:gd name="connsiteX66" fmla="*/ 692943 w 2109787"/>
                <a:gd name="connsiteY66" fmla="*/ 883444 h 1407320"/>
                <a:gd name="connsiteX67" fmla="*/ 688181 w 2109787"/>
                <a:gd name="connsiteY67" fmla="*/ 852487 h 1407320"/>
                <a:gd name="connsiteX68" fmla="*/ 685800 w 2109787"/>
                <a:gd name="connsiteY68" fmla="*/ 745331 h 1407320"/>
                <a:gd name="connsiteX69" fmla="*/ 683418 w 2109787"/>
                <a:gd name="connsiteY69" fmla="*/ 735806 h 1407320"/>
                <a:gd name="connsiteX70" fmla="*/ 685800 w 2109787"/>
                <a:gd name="connsiteY70" fmla="*/ 702469 h 1407320"/>
                <a:gd name="connsiteX71" fmla="*/ 690562 w 2109787"/>
                <a:gd name="connsiteY71" fmla="*/ 692944 h 1407320"/>
                <a:gd name="connsiteX72" fmla="*/ 695325 w 2109787"/>
                <a:gd name="connsiteY72" fmla="*/ 685800 h 1407320"/>
                <a:gd name="connsiteX73" fmla="*/ 16668 w 2109787"/>
                <a:gd name="connsiteY73" fmla="*/ 707231 h 1407320"/>
                <a:gd name="connsiteX74" fmla="*/ 0 w 2109787"/>
                <a:gd name="connsiteY74" fmla="*/ 409575 h 1407320"/>
                <a:gd name="connsiteX75" fmla="*/ 2381 w 2109787"/>
                <a:gd name="connsiteY75" fmla="*/ 397669 h 1407320"/>
                <a:gd name="connsiteX76" fmla="*/ 14287 w 2109787"/>
                <a:gd name="connsiteY76" fmla="*/ 7144 h 1407320"/>
                <a:gd name="connsiteX77" fmla="*/ 21431 w 2109787"/>
                <a:gd name="connsiteY77" fmla="*/ 9525 h 1407320"/>
                <a:gd name="connsiteX0" fmla="*/ 21441 w 2109797"/>
                <a:gd name="connsiteY0" fmla="*/ 9525 h 1407320"/>
                <a:gd name="connsiteX1" fmla="*/ 130978 w 2109797"/>
                <a:gd name="connsiteY1" fmla="*/ 16669 h 1407320"/>
                <a:gd name="connsiteX2" fmla="*/ 764391 w 2109797"/>
                <a:gd name="connsiteY2" fmla="*/ 14287 h 1407320"/>
                <a:gd name="connsiteX3" fmla="*/ 1081097 w 2109797"/>
                <a:gd name="connsiteY3" fmla="*/ 14287 h 1407320"/>
                <a:gd name="connsiteX4" fmla="*/ 1093003 w 2109797"/>
                <a:gd name="connsiteY4" fmla="*/ 11906 h 1407320"/>
                <a:gd name="connsiteX5" fmla="*/ 1245403 w 2109797"/>
                <a:gd name="connsiteY5" fmla="*/ 9525 h 1407320"/>
                <a:gd name="connsiteX6" fmla="*/ 1871672 w 2109797"/>
                <a:gd name="connsiteY6" fmla="*/ 7144 h 1407320"/>
                <a:gd name="connsiteX7" fmla="*/ 1878816 w 2109797"/>
                <a:gd name="connsiteY7" fmla="*/ 4762 h 1407320"/>
                <a:gd name="connsiteX8" fmla="*/ 1943110 w 2109797"/>
                <a:gd name="connsiteY8" fmla="*/ 0 h 1407320"/>
                <a:gd name="connsiteX9" fmla="*/ 2000260 w 2109797"/>
                <a:gd name="connsiteY9" fmla="*/ 2381 h 1407320"/>
                <a:gd name="connsiteX10" fmla="*/ 2016928 w 2109797"/>
                <a:gd name="connsiteY10" fmla="*/ 4762 h 1407320"/>
                <a:gd name="connsiteX11" fmla="*/ 2043122 w 2109797"/>
                <a:gd name="connsiteY11" fmla="*/ 11906 h 1407320"/>
                <a:gd name="connsiteX12" fmla="*/ 2078841 w 2109797"/>
                <a:gd name="connsiteY12" fmla="*/ 14287 h 1407320"/>
                <a:gd name="connsiteX13" fmla="*/ 2109797 w 2109797"/>
                <a:gd name="connsiteY13" fmla="*/ 19050 h 1407320"/>
                <a:gd name="connsiteX14" fmla="*/ 2107416 w 2109797"/>
                <a:gd name="connsiteY14" fmla="*/ 190500 h 1407320"/>
                <a:gd name="connsiteX15" fmla="*/ 2105035 w 2109797"/>
                <a:gd name="connsiteY15" fmla="*/ 238125 h 1407320"/>
                <a:gd name="connsiteX16" fmla="*/ 2097891 w 2109797"/>
                <a:gd name="connsiteY16" fmla="*/ 359569 h 1407320"/>
                <a:gd name="connsiteX17" fmla="*/ 2095510 w 2109797"/>
                <a:gd name="connsiteY17" fmla="*/ 390525 h 1407320"/>
                <a:gd name="connsiteX18" fmla="*/ 2090747 w 2109797"/>
                <a:gd name="connsiteY18" fmla="*/ 473869 h 1407320"/>
                <a:gd name="connsiteX19" fmla="*/ 2088366 w 2109797"/>
                <a:gd name="connsiteY19" fmla="*/ 483394 h 1407320"/>
                <a:gd name="connsiteX20" fmla="*/ 2085985 w 2109797"/>
                <a:gd name="connsiteY20" fmla="*/ 500062 h 1407320"/>
                <a:gd name="connsiteX21" fmla="*/ 2088366 w 2109797"/>
                <a:gd name="connsiteY21" fmla="*/ 583406 h 1407320"/>
                <a:gd name="connsiteX22" fmla="*/ 2090747 w 2109797"/>
                <a:gd name="connsiteY22" fmla="*/ 595312 h 1407320"/>
                <a:gd name="connsiteX23" fmla="*/ 2093128 w 2109797"/>
                <a:gd name="connsiteY23" fmla="*/ 628650 h 1407320"/>
                <a:gd name="connsiteX24" fmla="*/ 2095510 w 2109797"/>
                <a:gd name="connsiteY24" fmla="*/ 638175 h 1407320"/>
                <a:gd name="connsiteX25" fmla="*/ 2097891 w 2109797"/>
                <a:gd name="connsiteY25" fmla="*/ 652462 h 1407320"/>
                <a:gd name="connsiteX26" fmla="*/ 2105035 w 2109797"/>
                <a:gd name="connsiteY26" fmla="*/ 678656 h 1407320"/>
                <a:gd name="connsiteX27" fmla="*/ 2107416 w 2109797"/>
                <a:gd name="connsiteY27" fmla="*/ 697706 h 1407320"/>
                <a:gd name="connsiteX28" fmla="*/ 1852622 w 2109797"/>
                <a:gd name="connsiteY28" fmla="*/ 726281 h 1407320"/>
                <a:gd name="connsiteX29" fmla="*/ 1747847 w 2109797"/>
                <a:gd name="connsiteY29" fmla="*/ 731044 h 1407320"/>
                <a:gd name="connsiteX30" fmla="*/ 1733560 w 2109797"/>
                <a:gd name="connsiteY30" fmla="*/ 735806 h 1407320"/>
                <a:gd name="connsiteX31" fmla="*/ 1621641 w 2109797"/>
                <a:gd name="connsiteY31" fmla="*/ 738187 h 1407320"/>
                <a:gd name="connsiteX32" fmla="*/ 1552585 w 2109797"/>
                <a:gd name="connsiteY32" fmla="*/ 740569 h 1407320"/>
                <a:gd name="connsiteX33" fmla="*/ 1481147 w 2109797"/>
                <a:gd name="connsiteY33" fmla="*/ 738187 h 1407320"/>
                <a:gd name="connsiteX34" fmla="*/ 1469241 w 2109797"/>
                <a:gd name="connsiteY34" fmla="*/ 735806 h 1407320"/>
                <a:gd name="connsiteX35" fmla="*/ 1452572 w 2109797"/>
                <a:gd name="connsiteY35" fmla="*/ 733425 h 1407320"/>
                <a:gd name="connsiteX36" fmla="*/ 1412091 w 2109797"/>
                <a:gd name="connsiteY36" fmla="*/ 726281 h 1407320"/>
                <a:gd name="connsiteX37" fmla="*/ 1397803 w 2109797"/>
                <a:gd name="connsiteY37" fmla="*/ 731044 h 1407320"/>
                <a:gd name="connsiteX38" fmla="*/ 1395422 w 2109797"/>
                <a:gd name="connsiteY38" fmla="*/ 804862 h 1407320"/>
                <a:gd name="connsiteX39" fmla="*/ 1393041 w 2109797"/>
                <a:gd name="connsiteY39" fmla="*/ 852487 h 1407320"/>
                <a:gd name="connsiteX40" fmla="*/ 1388278 w 2109797"/>
                <a:gd name="connsiteY40" fmla="*/ 876300 h 1407320"/>
                <a:gd name="connsiteX41" fmla="*/ 1383516 w 2109797"/>
                <a:gd name="connsiteY41" fmla="*/ 900112 h 1407320"/>
                <a:gd name="connsiteX42" fmla="*/ 1381135 w 2109797"/>
                <a:gd name="connsiteY42" fmla="*/ 992981 h 1407320"/>
                <a:gd name="connsiteX43" fmla="*/ 1378753 w 2109797"/>
                <a:gd name="connsiteY43" fmla="*/ 1004887 h 1407320"/>
                <a:gd name="connsiteX44" fmla="*/ 1383516 w 2109797"/>
                <a:gd name="connsiteY44" fmla="*/ 1109662 h 1407320"/>
                <a:gd name="connsiteX45" fmla="*/ 1385897 w 2109797"/>
                <a:gd name="connsiteY45" fmla="*/ 1145381 h 1407320"/>
                <a:gd name="connsiteX46" fmla="*/ 1390660 w 2109797"/>
                <a:gd name="connsiteY46" fmla="*/ 1159669 h 1407320"/>
                <a:gd name="connsiteX47" fmla="*/ 1393041 w 2109797"/>
                <a:gd name="connsiteY47" fmla="*/ 1169194 h 1407320"/>
                <a:gd name="connsiteX48" fmla="*/ 1395422 w 2109797"/>
                <a:gd name="connsiteY48" fmla="*/ 1193006 h 1407320"/>
                <a:gd name="connsiteX49" fmla="*/ 1397803 w 2109797"/>
                <a:gd name="connsiteY49" fmla="*/ 1202531 h 1407320"/>
                <a:gd name="connsiteX50" fmla="*/ 1402566 w 2109797"/>
                <a:gd name="connsiteY50" fmla="*/ 1221581 h 1407320"/>
                <a:gd name="connsiteX51" fmla="*/ 1409710 w 2109797"/>
                <a:gd name="connsiteY51" fmla="*/ 1238250 h 1407320"/>
                <a:gd name="connsiteX52" fmla="*/ 1412091 w 2109797"/>
                <a:gd name="connsiteY52" fmla="*/ 1257300 h 1407320"/>
                <a:gd name="connsiteX53" fmla="*/ 1414472 w 2109797"/>
                <a:gd name="connsiteY53" fmla="*/ 1266825 h 1407320"/>
                <a:gd name="connsiteX54" fmla="*/ 1416853 w 2109797"/>
                <a:gd name="connsiteY54" fmla="*/ 1350169 h 1407320"/>
                <a:gd name="connsiteX55" fmla="*/ 1419235 w 2109797"/>
                <a:gd name="connsiteY55" fmla="*/ 1359694 h 1407320"/>
                <a:gd name="connsiteX56" fmla="*/ 1421616 w 2109797"/>
                <a:gd name="connsiteY56" fmla="*/ 1371600 h 1407320"/>
                <a:gd name="connsiteX57" fmla="*/ 1419235 w 2109797"/>
                <a:gd name="connsiteY57" fmla="*/ 1404937 h 1407320"/>
                <a:gd name="connsiteX58" fmla="*/ 1412091 w 2109797"/>
                <a:gd name="connsiteY58" fmla="*/ 1407319 h 1407320"/>
                <a:gd name="connsiteX59" fmla="*/ 940603 w 2109797"/>
                <a:gd name="connsiteY59" fmla="*/ 1402556 h 1407320"/>
                <a:gd name="connsiteX60" fmla="*/ 885835 w 2109797"/>
                <a:gd name="connsiteY60" fmla="*/ 1400175 h 1407320"/>
                <a:gd name="connsiteX61" fmla="*/ 864403 w 2109797"/>
                <a:gd name="connsiteY61" fmla="*/ 1397794 h 1407320"/>
                <a:gd name="connsiteX62" fmla="*/ 795347 w 2109797"/>
                <a:gd name="connsiteY62" fmla="*/ 1390650 h 1407320"/>
                <a:gd name="connsiteX63" fmla="*/ 704860 w 2109797"/>
                <a:gd name="connsiteY63" fmla="*/ 1393031 h 1407320"/>
                <a:gd name="connsiteX64" fmla="*/ 700097 w 2109797"/>
                <a:gd name="connsiteY64" fmla="*/ 1383506 h 1407320"/>
                <a:gd name="connsiteX65" fmla="*/ 695335 w 2109797"/>
                <a:gd name="connsiteY65" fmla="*/ 1221581 h 1407320"/>
                <a:gd name="connsiteX66" fmla="*/ 692953 w 2109797"/>
                <a:gd name="connsiteY66" fmla="*/ 883444 h 1407320"/>
                <a:gd name="connsiteX67" fmla="*/ 688191 w 2109797"/>
                <a:gd name="connsiteY67" fmla="*/ 852487 h 1407320"/>
                <a:gd name="connsiteX68" fmla="*/ 685810 w 2109797"/>
                <a:gd name="connsiteY68" fmla="*/ 745331 h 1407320"/>
                <a:gd name="connsiteX69" fmla="*/ 683428 w 2109797"/>
                <a:gd name="connsiteY69" fmla="*/ 735806 h 1407320"/>
                <a:gd name="connsiteX70" fmla="*/ 685810 w 2109797"/>
                <a:gd name="connsiteY70" fmla="*/ 702469 h 1407320"/>
                <a:gd name="connsiteX71" fmla="*/ 690572 w 2109797"/>
                <a:gd name="connsiteY71" fmla="*/ 692944 h 1407320"/>
                <a:gd name="connsiteX72" fmla="*/ 695335 w 2109797"/>
                <a:gd name="connsiteY72" fmla="*/ 685800 h 1407320"/>
                <a:gd name="connsiteX73" fmla="*/ 16678 w 2109797"/>
                <a:gd name="connsiteY73" fmla="*/ 707231 h 1407320"/>
                <a:gd name="connsiteX74" fmla="*/ 10 w 2109797"/>
                <a:gd name="connsiteY74" fmla="*/ 409575 h 1407320"/>
                <a:gd name="connsiteX75" fmla="*/ 14297 w 2109797"/>
                <a:gd name="connsiteY75" fmla="*/ 7144 h 1407320"/>
                <a:gd name="connsiteX76" fmla="*/ 21441 w 2109797"/>
                <a:gd name="connsiteY76" fmla="*/ 9525 h 1407320"/>
                <a:gd name="connsiteX0" fmla="*/ 56015 w 2144371"/>
                <a:gd name="connsiteY0" fmla="*/ 9525 h 1407320"/>
                <a:gd name="connsiteX1" fmla="*/ 165552 w 2144371"/>
                <a:gd name="connsiteY1" fmla="*/ 16669 h 1407320"/>
                <a:gd name="connsiteX2" fmla="*/ 798965 w 2144371"/>
                <a:gd name="connsiteY2" fmla="*/ 14287 h 1407320"/>
                <a:gd name="connsiteX3" fmla="*/ 1115671 w 2144371"/>
                <a:gd name="connsiteY3" fmla="*/ 14287 h 1407320"/>
                <a:gd name="connsiteX4" fmla="*/ 1127577 w 2144371"/>
                <a:gd name="connsiteY4" fmla="*/ 11906 h 1407320"/>
                <a:gd name="connsiteX5" fmla="*/ 1279977 w 2144371"/>
                <a:gd name="connsiteY5" fmla="*/ 9525 h 1407320"/>
                <a:gd name="connsiteX6" fmla="*/ 1906246 w 2144371"/>
                <a:gd name="connsiteY6" fmla="*/ 7144 h 1407320"/>
                <a:gd name="connsiteX7" fmla="*/ 1913390 w 2144371"/>
                <a:gd name="connsiteY7" fmla="*/ 4762 h 1407320"/>
                <a:gd name="connsiteX8" fmla="*/ 1977684 w 2144371"/>
                <a:gd name="connsiteY8" fmla="*/ 0 h 1407320"/>
                <a:gd name="connsiteX9" fmla="*/ 2034834 w 2144371"/>
                <a:gd name="connsiteY9" fmla="*/ 2381 h 1407320"/>
                <a:gd name="connsiteX10" fmla="*/ 2051502 w 2144371"/>
                <a:gd name="connsiteY10" fmla="*/ 4762 h 1407320"/>
                <a:gd name="connsiteX11" fmla="*/ 2077696 w 2144371"/>
                <a:gd name="connsiteY11" fmla="*/ 11906 h 1407320"/>
                <a:gd name="connsiteX12" fmla="*/ 2113415 w 2144371"/>
                <a:gd name="connsiteY12" fmla="*/ 14287 h 1407320"/>
                <a:gd name="connsiteX13" fmla="*/ 2144371 w 2144371"/>
                <a:gd name="connsiteY13" fmla="*/ 19050 h 1407320"/>
                <a:gd name="connsiteX14" fmla="*/ 2141990 w 2144371"/>
                <a:gd name="connsiteY14" fmla="*/ 190500 h 1407320"/>
                <a:gd name="connsiteX15" fmla="*/ 2139609 w 2144371"/>
                <a:gd name="connsiteY15" fmla="*/ 238125 h 1407320"/>
                <a:gd name="connsiteX16" fmla="*/ 2132465 w 2144371"/>
                <a:gd name="connsiteY16" fmla="*/ 359569 h 1407320"/>
                <a:gd name="connsiteX17" fmla="*/ 2130084 w 2144371"/>
                <a:gd name="connsiteY17" fmla="*/ 390525 h 1407320"/>
                <a:gd name="connsiteX18" fmla="*/ 2125321 w 2144371"/>
                <a:gd name="connsiteY18" fmla="*/ 473869 h 1407320"/>
                <a:gd name="connsiteX19" fmla="*/ 2122940 w 2144371"/>
                <a:gd name="connsiteY19" fmla="*/ 483394 h 1407320"/>
                <a:gd name="connsiteX20" fmla="*/ 2120559 w 2144371"/>
                <a:gd name="connsiteY20" fmla="*/ 500062 h 1407320"/>
                <a:gd name="connsiteX21" fmla="*/ 2122940 w 2144371"/>
                <a:gd name="connsiteY21" fmla="*/ 583406 h 1407320"/>
                <a:gd name="connsiteX22" fmla="*/ 2125321 w 2144371"/>
                <a:gd name="connsiteY22" fmla="*/ 595312 h 1407320"/>
                <a:gd name="connsiteX23" fmla="*/ 2127702 w 2144371"/>
                <a:gd name="connsiteY23" fmla="*/ 628650 h 1407320"/>
                <a:gd name="connsiteX24" fmla="*/ 2130084 w 2144371"/>
                <a:gd name="connsiteY24" fmla="*/ 638175 h 1407320"/>
                <a:gd name="connsiteX25" fmla="*/ 2132465 w 2144371"/>
                <a:gd name="connsiteY25" fmla="*/ 652462 h 1407320"/>
                <a:gd name="connsiteX26" fmla="*/ 2139609 w 2144371"/>
                <a:gd name="connsiteY26" fmla="*/ 678656 h 1407320"/>
                <a:gd name="connsiteX27" fmla="*/ 2141990 w 2144371"/>
                <a:gd name="connsiteY27" fmla="*/ 697706 h 1407320"/>
                <a:gd name="connsiteX28" fmla="*/ 1887196 w 2144371"/>
                <a:gd name="connsiteY28" fmla="*/ 726281 h 1407320"/>
                <a:gd name="connsiteX29" fmla="*/ 1782421 w 2144371"/>
                <a:gd name="connsiteY29" fmla="*/ 731044 h 1407320"/>
                <a:gd name="connsiteX30" fmla="*/ 1768134 w 2144371"/>
                <a:gd name="connsiteY30" fmla="*/ 735806 h 1407320"/>
                <a:gd name="connsiteX31" fmla="*/ 1656215 w 2144371"/>
                <a:gd name="connsiteY31" fmla="*/ 738187 h 1407320"/>
                <a:gd name="connsiteX32" fmla="*/ 1587159 w 2144371"/>
                <a:gd name="connsiteY32" fmla="*/ 740569 h 1407320"/>
                <a:gd name="connsiteX33" fmla="*/ 1515721 w 2144371"/>
                <a:gd name="connsiteY33" fmla="*/ 738187 h 1407320"/>
                <a:gd name="connsiteX34" fmla="*/ 1503815 w 2144371"/>
                <a:gd name="connsiteY34" fmla="*/ 735806 h 1407320"/>
                <a:gd name="connsiteX35" fmla="*/ 1487146 w 2144371"/>
                <a:gd name="connsiteY35" fmla="*/ 733425 h 1407320"/>
                <a:gd name="connsiteX36" fmla="*/ 1446665 w 2144371"/>
                <a:gd name="connsiteY36" fmla="*/ 726281 h 1407320"/>
                <a:gd name="connsiteX37" fmla="*/ 1432377 w 2144371"/>
                <a:gd name="connsiteY37" fmla="*/ 731044 h 1407320"/>
                <a:gd name="connsiteX38" fmla="*/ 1429996 w 2144371"/>
                <a:gd name="connsiteY38" fmla="*/ 804862 h 1407320"/>
                <a:gd name="connsiteX39" fmla="*/ 1427615 w 2144371"/>
                <a:gd name="connsiteY39" fmla="*/ 852487 h 1407320"/>
                <a:gd name="connsiteX40" fmla="*/ 1422852 w 2144371"/>
                <a:gd name="connsiteY40" fmla="*/ 876300 h 1407320"/>
                <a:gd name="connsiteX41" fmla="*/ 1418090 w 2144371"/>
                <a:gd name="connsiteY41" fmla="*/ 900112 h 1407320"/>
                <a:gd name="connsiteX42" fmla="*/ 1415709 w 2144371"/>
                <a:gd name="connsiteY42" fmla="*/ 992981 h 1407320"/>
                <a:gd name="connsiteX43" fmla="*/ 1413327 w 2144371"/>
                <a:gd name="connsiteY43" fmla="*/ 1004887 h 1407320"/>
                <a:gd name="connsiteX44" fmla="*/ 1418090 w 2144371"/>
                <a:gd name="connsiteY44" fmla="*/ 1109662 h 1407320"/>
                <a:gd name="connsiteX45" fmla="*/ 1420471 w 2144371"/>
                <a:gd name="connsiteY45" fmla="*/ 1145381 h 1407320"/>
                <a:gd name="connsiteX46" fmla="*/ 1425234 w 2144371"/>
                <a:gd name="connsiteY46" fmla="*/ 1159669 h 1407320"/>
                <a:gd name="connsiteX47" fmla="*/ 1427615 w 2144371"/>
                <a:gd name="connsiteY47" fmla="*/ 1169194 h 1407320"/>
                <a:gd name="connsiteX48" fmla="*/ 1429996 w 2144371"/>
                <a:gd name="connsiteY48" fmla="*/ 1193006 h 1407320"/>
                <a:gd name="connsiteX49" fmla="*/ 1432377 w 2144371"/>
                <a:gd name="connsiteY49" fmla="*/ 1202531 h 1407320"/>
                <a:gd name="connsiteX50" fmla="*/ 1437140 w 2144371"/>
                <a:gd name="connsiteY50" fmla="*/ 1221581 h 1407320"/>
                <a:gd name="connsiteX51" fmla="*/ 1444284 w 2144371"/>
                <a:gd name="connsiteY51" fmla="*/ 1238250 h 1407320"/>
                <a:gd name="connsiteX52" fmla="*/ 1446665 w 2144371"/>
                <a:gd name="connsiteY52" fmla="*/ 1257300 h 1407320"/>
                <a:gd name="connsiteX53" fmla="*/ 1449046 w 2144371"/>
                <a:gd name="connsiteY53" fmla="*/ 1266825 h 1407320"/>
                <a:gd name="connsiteX54" fmla="*/ 1451427 w 2144371"/>
                <a:gd name="connsiteY54" fmla="*/ 1350169 h 1407320"/>
                <a:gd name="connsiteX55" fmla="*/ 1453809 w 2144371"/>
                <a:gd name="connsiteY55" fmla="*/ 1359694 h 1407320"/>
                <a:gd name="connsiteX56" fmla="*/ 1456190 w 2144371"/>
                <a:gd name="connsiteY56" fmla="*/ 1371600 h 1407320"/>
                <a:gd name="connsiteX57" fmla="*/ 1453809 w 2144371"/>
                <a:gd name="connsiteY57" fmla="*/ 1404937 h 1407320"/>
                <a:gd name="connsiteX58" fmla="*/ 1446665 w 2144371"/>
                <a:gd name="connsiteY58" fmla="*/ 1407319 h 1407320"/>
                <a:gd name="connsiteX59" fmla="*/ 975177 w 2144371"/>
                <a:gd name="connsiteY59" fmla="*/ 1402556 h 1407320"/>
                <a:gd name="connsiteX60" fmla="*/ 920409 w 2144371"/>
                <a:gd name="connsiteY60" fmla="*/ 1400175 h 1407320"/>
                <a:gd name="connsiteX61" fmla="*/ 898977 w 2144371"/>
                <a:gd name="connsiteY61" fmla="*/ 1397794 h 1407320"/>
                <a:gd name="connsiteX62" fmla="*/ 829921 w 2144371"/>
                <a:gd name="connsiteY62" fmla="*/ 1390650 h 1407320"/>
                <a:gd name="connsiteX63" fmla="*/ 739434 w 2144371"/>
                <a:gd name="connsiteY63" fmla="*/ 1393031 h 1407320"/>
                <a:gd name="connsiteX64" fmla="*/ 734671 w 2144371"/>
                <a:gd name="connsiteY64" fmla="*/ 1383506 h 1407320"/>
                <a:gd name="connsiteX65" fmla="*/ 729909 w 2144371"/>
                <a:gd name="connsiteY65" fmla="*/ 1221581 h 1407320"/>
                <a:gd name="connsiteX66" fmla="*/ 727527 w 2144371"/>
                <a:gd name="connsiteY66" fmla="*/ 883444 h 1407320"/>
                <a:gd name="connsiteX67" fmla="*/ 722765 w 2144371"/>
                <a:gd name="connsiteY67" fmla="*/ 852487 h 1407320"/>
                <a:gd name="connsiteX68" fmla="*/ 720384 w 2144371"/>
                <a:gd name="connsiteY68" fmla="*/ 745331 h 1407320"/>
                <a:gd name="connsiteX69" fmla="*/ 718002 w 2144371"/>
                <a:gd name="connsiteY69" fmla="*/ 735806 h 1407320"/>
                <a:gd name="connsiteX70" fmla="*/ 720384 w 2144371"/>
                <a:gd name="connsiteY70" fmla="*/ 702469 h 1407320"/>
                <a:gd name="connsiteX71" fmla="*/ 725146 w 2144371"/>
                <a:gd name="connsiteY71" fmla="*/ 692944 h 1407320"/>
                <a:gd name="connsiteX72" fmla="*/ 729909 w 2144371"/>
                <a:gd name="connsiteY72" fmla="*/ 685800 h 1407320"/>
                <a:gd name="connsiteX73" fmla="*/ 51252 w 2144371"/>
                <a:gd name="connsiteY73" fmla="*/ 707231 h 1407320"/>
                <a:gd name="connsiteX74" fmla="*/ 48871 w 2144371"/>
                <a:gd name="connsiteY74" fmla="*/ 7144 h 1407320"/>
                <a:gd name="connsiteX75" fmla="*/ 56015 w 2144371"/>
                <a:gd name="connsiteY75" fmla="*/ 9525 h 1407320"/>
                <a:gd name="connsiteX0" fmla="*/ 48871 w 2144371"/>
                <a:gd name="connsiteY0" fmla="*/ 49039 h 1449215"/>
                <a:gd name="connsiteX1" fmla="*/ 165552 w 2144371"/>
                <a:gd name="connsiteY1" fmla="*/ 58564 h 1449215"/>
                <a:gd name="connsiteX2" fmla="*/ 798965 w 2144371"/>
                <a:gd name="connsiteY2" fmla="*/ 56182 h 1449215"/>
                <a:gd name="connsiteX3" fmla="*/ 1115671 w 2144371"/>
                <a:gd name="connsiteY3" fmla="*/ 56182 h 1449215"/>
                <a:gd name="connsiteX4" fmla="*/ 1127577 w 2144371"/>
                <a:gd name="connsiteY4" fmla="*/ 53801 h 1449215"/>
                <a:gd name="connsiteX5" fmla="*/ 1279977 w 2144371"/>
                <a:gd name="connsiteY5" fmla="*/ 51420 h 1449215"/>
                <a:gd name="connsiteX6" fmla="*/ 1906246 w 2144371"/>
                <a:gd name="connsiteY6" fmla="*/ 49039 h 1449215"/>
                <a:gd name="connsiteX7" fmla="*/ 1913390 w 2144371"/>
                <a:gd name="connsiteY7" fmla="*/ 46657 h 1449215"/>
                <a:gd name="connsiteX8" fmla="*/ 1977684 w 2144371"/>
                <a:gd name="connsiteY8" fmla="*/ 41895 h 1449215"/>
                <a:gd name="connsiteX9" fmla="*/ 2034834 w 2144371"/>
                <a:gd name="connsiteY9" fmla="*/ 44276 h 1449215"/>
                <a:gd name="connsiteX10" fmla="*/ 2051502 w 2144371"/>
                <a:gd name="connsiteY10" fmla="*/ 46657 h 1449215"/>
                <a:gd name="connsiteX11" fmla="*/ 2077696 w 2144371"/>
                <a:gd name="connsiteY11" fmla="*/ 53801 h 1449215"/>
                <a:gd name="connsiteX12" fmla="*/ 2113415 w 2144371"/>
                <a:gd name="connsiteY12" fmla="*/ 56182 h 1449215"/>
                <a:gd name="connsiteX13" fmla="*/ 2144371 w 2144371"/>
                <a:gd name="connsiteY13" fmla="*/ 60945 h 1449215"/>
                <a:gd name="connsiteX14" fmla="*/ 2141990 w 2144371"/>
                <a:gd name="connsiteY14" fmla="*/ 232395 h 1449215"/>
                <a:gd name="connsiteX15" fmla="*/ 2139609 w 2144371"/>
                <a:gd name="connsiteY15" fmla="*/ 280020 h 1449215"/>
                <a:gd name="connsiteX16" fmla="*/ 2132465 w 2144371"/>
                <a:gd name="connsiteY16" fmla="*/ 401464 h 1449215"/>
                <a:gd name="connsiteX17" fmla="*/ 2130084 w 2144371"/>
                <a:gd name="connsiteY17" fmla="*/ 432420 h 1449215"/>
                <a:gd name="connsiteX18" fmla="*/ 2125321 w 2144371"/>
                <a:gd name="connsiteY18" fmla="*/ 515764 h 1449215"/>
                <a:gd name="connsiteX19" fmla="*/ 2122940 w 2144371"/>
                <a:gd name="connsiteY19" fmla="*/ 525289 h 1449215"/>
                <a:gd name="connsiteX20" fmla="*/ 2120559 w 2144371"/>
                <a:gd name="connsiteY20" fmla="*/ 541957 h 1449215"/>
                <a:gd name="connsiteX21" fmla="*/ 2122940 w 2144371"/>
                <a:gd name="connsiteY21" fmla="*/ 625301 h 1449215"/>
                <a:gd name="connsiteX22" fmla="*/ 2125321 w 2144371"/>
                <a:gd name="connsiteY22" fmla="*/ 637207 h 1449215"/>
                <a:gd name="connsiteX23" fmla="*/ 2127702 w 2144371"/>
                <a:gd name="connsiteY23" fmla="*/ 670545 h 1449215"/>
                <a:gd name="connsiteX24" fmla="*/ 2130084 w 2144371"/>
                <a:gd name="connsiteY24" fmla="*/ 680070 h 1449215"/>
                <a:gd name="connsiteX25" fmla="*/ 2132465 w 2144371"/>
                <a:gd name="connsiteY25" fmla="*/ 694357 h 1449215"/>
                <a:gd name="connsiteX26" fmla="*/ 2139609 w 2144371"/>
                <a:gd name="connsiteY26" fmla="*/ 720551 h 1449215"/>
                <a:gd name="connsiteX27" fmla="*/ 2141990 w 2144371"/>
                <a:gd name="connsiteY27" fmla="*/ 739601 h 1449215"/>
                <a:gd name="connsiteX28" fmla="*/ 1887196 w 2144371"/>
                <a:gd name="connsiteY28" fmla="*/ 768176 h 1449215"/>
                <a:gd name="connsiteX29" fmla="*/ 1782421 w 2144371"/>
                <a:gd name="connsiteY29" fmla="*/ 772939 h 1449215"/>
                <a:gd name="connsiteX30" fmla="*/ 1768134 w 2144371"/>
                <a:gd name="connsiteY30" fmla="*/ 777701 h 1449215"/>
                <a:gd name="connsiteX31" fmla="*/ 1656215 w 2144371"/>
                <a:gd name="connsiteY31" fmla="*/ 780082 h 1449215"/>
                <a:gd name="connsiteX32" fmla="*/ 1587159 w 2144371"/>
                <a:gd name="connsiteY32" fmla="*/ 782464 h 1449215"/>
                <a:gd name="connsiteX33" fmla="*/ 1515721 w 2144371"/>
                <a:gd name="connsiteY33" fmla="*/ 780082 h 1449215"/>
                <a:gd name="connsiteX34" fmla="*/ 1503815 w 2144371"/>
                <a:gd name="connsiteY34" fmla="*/ 777701 h 1449215"/>
                <a:gd name="connsiteX35" fmla="*/ 1487146 w 2144371"/>
                <a:gd name="connsiteY35" fmla="*/ 775320 h 1449215"/>
                <a:gd name="connsiteX36" fmla="*/ 1446665 w 2144371"/>
                <a:gd name="connsiteY36" fmla="*/ 768176 h 1449215"/>
                <a:gd name="connsiteX37" fmla="*/ 1432377 w 2144371"/>
                <a:gd name="connsiteY37" fmla="*/ 772939 h 1449215"/>
                <a:gd name="connsiteX38" fmla="*/ 1429996 w 2144371"/>
                <a:gd name="connsiteY38" fmla="*/ 846757 h 1449215"/>
                <a:gd name="connsiteX39" fmla="*/ 1427615 w 2144371"/>
                <a:gd name="connsiteY39" fmla="*/ 894382 h 1449215"/>
                <a:gd name="connsiteX40" fmla="*/ 1422852 w 2144371"/>
                <a:gd name="connsiteY40" fmla="*/ 918195 h 1449215"/>
                <a:gd name="connsiteX41" fmla="*/ 1418090 w 2144371"/>
                <a:gd name="connsiteY41" fmla="*/ 942007 h 1449215"/>
                <a:gd name="connsiteX42" fmla="*/ 1415709 w 2144371"/>
                <a:gd name="connsiteY42" fmla="*/ 1034876 h 1449215"/>
                <a:gd name="connsiteX43" fmla="*/ 1413327 w 2144371"/>
                <a:gd name="connsiteY43" fmla="*/ 1046782 h 1449215"/>
                <a:gd name="connsiteX44" fmla="*/ 1418090 w 2144371"/>
                <a:gd name="connsiteY44" fmla="*/ 1151557 h 1449215"/>
                <a:gd name="connsiteX45" fmla="*/ 1420471 w 2144371"/>
                <a:gd name="connsiteY45" fmla="*/ 1187276 h 1449215"/>
                <a:gd name="connsiteX46" fmla="*/ 1425234 w 2144371"/>
                <a:gd name="connsiteY46" fmla="*/ 1201564 h 1449215"/>
                <a:gd name="connsiteX47" fmla="*/ 1427615 w 2144371"/>
                <a:gd name="connsiteY47" fmla="*/ 1211089 h 1449215"/>
                <a:gd name="connsiteX48" fmla="*/ 1429996 w 2144371"/>
                <a:gd name="connsiteY48" fmla="*/ 1234901 h 1449215"/>
                <a:gd name="connsiteX49" fmla="*/ 1432377 w 2144371"/>
                <a:gd name="connsiteY49" fmla="*/ 1244426 h 1449215"/>
                <a:gd name="connsiteX50" fmla="*/ 1437140 w 2144371"/>
                <a:gd name="connsiteY50" fmla="*/ 1263476 h 1449215"/>
                <a:gd name="connsiteX51" fmla="*/ 1444284 w 2144371"/>
                <a:gd name="connsiteY51" fmla="*/ 1280145 h 1449215"/>
                <a:gd name="connsiteX52" fmla="*/ 1446665 w 2144371"/>
                <a:gd name="connsiteY52" fmla="*/ 1299195 h 1449215"/>
                <a:gd name="connsiteX53" fmla="*/ 1449046 w 2144371"/>
                <a:gd name="connsiteY53" fmla="*/ 1308720 h 1449215"/>
                <a:gd name="connsiteX54" fmla="*/ 1451427 w 2144371"/>
                <a:gd name="connsiteY54" fmla="*/ 1392064 h 1449215"/>
                <a:gd name="connsiteX55" fmla="*/ 1453809 w 2144371"/>
                <a:gd name="connsiteY55" fmla="*/ 1401589 h 1449215"/>
                <a:gd name="connsiteX56" fmla="*/ 1456190 w 2144371"/>
                <a:gd name="connsiteY56" fmla="*/ 1413495 h 1449215"/>
                <a:gd name="connsiteX57" fmla="*/ 1453809 w 2144371"/>
                <a:gd name="connsiteY57" fmla="*/ 1446832 h 1449215"/>
                <a:gd name="connsiteX58" fmla="*/ 1446665 w 2144371"/>
                <a:gd name="connsiteY58" fmla="*/ 1449214 h 1449215"/>
                <a:gd name="connsiteX59" fmla="*/ 975177 w 2144371"/>
                <a:gd name="connsiteY59" fmla="*/ 1444451 h 1449215"/>
                <a:gd name="connsiteX60" fmla="*/ 920409 w 2144371"/>
                <a:gd name="connsiteY60" fmla="*/ 1442070 h 1449215"/>
                <a:gd name="connsiteX61" fmla="*/ 898977 w 2144371"/>
                <a:gd name="connsiteY61" fmla="*/ 1439689 h 1449215"/>
                <a:gd name="connsiteX62" fmla="*/ 829921 w 2144371"/>
                <a:gd name="connsiteY62" fmla="*/ 1432545 h 1449215"/>
                <a:gd name="connsiteX63" fmla="*/ 739434 w 2144371"/>
                <a:gd name="connsiteY63" fmla="*/ 1434926 h 1449215"/>
                <a:gd name="connsiteX64" fmla="*/ 734671 w 2144371"/>
                <a:gd name="connsiteY64" fmla="*/ 1425401 h 1449215"/>
                <a:gd name="connsiteX65" fmla="*/ 729909 w 2144371"/>
                <a:gd name="connsiteY65" fmla="*/ 1263476 h 1449215"/>
                <a:gd name="connsiteX66" fmla="*/ 727527 w 2144371"/>
                <a:gd name="connsiteY66" fmla="*/ 925339 h 1449215"/>
                <a:gd name="connsiteX67" fmla="*/ 722765 w 2144371"/>
                <a:gd name="connsiteY67" fmla="*/ 894382 h 1449215"/>
                <a:gd name="connsiteX68" fmla="*/ 720384 w 2144371"/>
                <a:gd name="connsiteY68" fmla="*/ 787226 h 1449215"/>
                <a:gd name="connsiteX69" fmla="*/ 718002 w 2144371"/>
                <a:gd name="connsiteY69" fmla="*/ 777701 h 1449215"/>
                <a:gd name="connsiteX70" fmla="*/ 720384 w 2144371"/>
                <a:gd name="connsiteY70" fmla="*/ 744364 h 1449215"/>
                <a:gd name="connsiteX71" fmla="*/ 725146 w 2144371"/>
                <a:gd name="connsiteY71" fmla="*/ 734839 h 1449215"/>
                <a:gd name="connsiteX72" fmla="*/ 729909 w 2144371"/>
                <a:gd name="connsiteY72" fmla="*/ 727695 h 1449215"/>
                <a:gd name="connsiteX73" fmla="*/ 51252 w 2144371"/>
                <a:gd name="connsiteY73" fmla="*/ 749126 h 1449215"/>
                <a:gd name="connsiteX74" fmla="*/ 48871 w 2144371"/>
                <a:gd name="connsiteY74" fmla="*/ 49039 h 1449215"/>
                <a:gd name="connsiteX0" fmla="*/ 75459 w 2170959"/>
                <a:gd name="connsiteY0" fmla="*/ 7144 h 1407320"/>
                <a:gd name="connsiteX1" fmla="*/ 192140 w 2170959"/>
                <a:gd name="connsiteY1" fmla="*/ 16669 h 1407320"/>
                <a:gd name="connsiteX2" fmla="*/ 825553 w 2170959"/>
                <a:gd name="connsiteY2" fmla="*/ 14287 h 1407320"/>
                <a:gd name="connsiteX3" fmla="*/ 1142259 w 2170959"/>
                <a:gd name="connsiteY3" fmla="*/ 14287 h 1407320"/>
                <a:gd name="connsiteX4" fmla="*/ 1154165 w 2170959"/>
                <a:gd name="connsiteY4" fmla="*/ 11906 h 1407320"/>
                <a:gd name="connsiteX5" fmla="*/ 1306565 w 2170959"/>
                <a:gd name="connsiteY5" fmla="*/ 9525 h 1407320"/>
                <a:gd name="connsiteX6" fmla="*/ 1932834 w 2170959"/>
                <a:gd name="connsiteY6" fmla="*/ 7144 h 1407320"/>
                <a:gd name="connsiteX7" fmla="*/ 1939978 w 2170959"/>
                <a:gd name="connsiteY7" fmla="*/ 4762 h 1407320"/>
                <a:gd name="connsiteX8" fmla="*/ 2004272 w 2170959"/>
                <a:gd name="connsiteY8" fmla="*/ 0 h 1407320"/>
                <a:gd name="connsiteX9" fmla="*/ 2061422 w 2170959"/>
                <a:gd name="connsiteY9" fmla="*/ 2381 h 1407320"/>
                <a:gd name="connsiteX10" fmla="*/ 2078090 w 2170959"/>
                <a:gd name="connsiteY10" fmla="*/ 4762 h 1407320"/>
                <a:gd name="connsiteX11" fmla="*/ 2104284 w 2170959"/>
                <a:gd name="connsiteY11" fmla="*/ 11906 h 1407320"/>
                <a:gd name="connsiteX12" fmla="*/ 2140003 w 2170959"/>
                <a:gd name="connsiteY12" fmla="*/ 14287 h 1407320"/>
                <a:gd name="connsiteX13" fmla="*/ 2170959 w 2170959"/>
                <a:gd name="connsiteY13" fmla="*/ 19050 h 1407320"/>
                <a:gd name="connsiteX14" fmla="*/ 2168578 w 2170959"/>
                <a:gd name="connsiteY14" fmla="*/ 190500 h 1407320"/>
                <a:gd name="connsiteX15" fmla="*/ 2166197 w 2170959"/>
                <a:gd name="connsiteY15" fmla="*/ 238125 h 1407320"/>
                <a:gd name="connsiteX16" fmla="*/ 2159053 w 2170959"/>
                <a:gd name="connsiteY16" fmla="*/ 359569 h 1407320"/>
                <a:gd name="connsiteX17" fmla="*/ 2156672 w 2170959"/>
                <a:gd name="connsiteY17" fmla="*/ 390525 h 1407320"/>
                <a:gd name="connsiteX18" fmla="*/ 2151909 w 2170959"/>
                <a:gd name="connsiteY18" fmla="*/ 473869 h 1407320"/>
                <a:gd name="connsiteX19" fmla="*/ 2149528 w 2170959"/>
                <a:gd name="connsiteY19" fmla="*/ 483394 h 1407320"/>
                <a:gd name="connsiteX20" fmla="*/ 2147147 w 2170959"/>
                <a:gd name="connsiteY20" fmla="*/ 500062 h 1407320"/>
                <a:gd name="connsiteX21" fmla="*/ 2149528 w 2170959"/>
                <a:gd name="connsiteY21" fmla="*/ 583406 h 1407320"/>
                <a:gd name="connsiteX22" fmla="*/ 2151909 w 2170959"/>
                <a:gd name="connsiteY22" fmla="*/ 595312 h 1407320"/>
                <a:gd name="connsiteX23" fmla="*/ 2154290 w 2170959"/>
                <a:gd name="connsiteY23" fmla="*/ 628650 h 1407320"/>
                <a:gd name="connsiteX24" fmla="*/ 2156672 w 2170959"/>
                <a:gd name="connsiteY24" fmla="*/ 638175 h 1407320"/>
                <a:gd name="connsiteX25" fmla="*/ 2159053 w 2170959"/>
                <a:gd name="connsiteY25" fmla="*/ 652462 h 1407320"/>
                <a:gd name="connsiteX26" fmla="*/ 2166197 w 2170959"/>
                <a:gd name="connsiteY26" fmla="*/ 678656 h 1407320"/>
                <a:gd name="connsiteX27" fmla="*/ 2168578 w 2170959"/>
                <a:gd name="connsiteY27" fmla="*/ 697706 h 1407320"/>
                <a:gd name="connsiteX28" fmla="*/ 1913784 w 2170959"/>
                <a:gd name="connsiteY28" fmla="*/ 726281 h 1407320"/>
                <a:gd name="connsiteX29" fmla="*/ 1809009 w 2170959"/>
                <a:gd name="connsiteY29" fmla="*/ 731044 h 1407320"/>
                <a:gd name="connsiteX30" fmla="*/ 1794722 w 2170959"/>
                <a:gd name="connsiteY30" fmla="*/ 735806 h 1407320"/>
                <a:gd name="connsiteX31" fmla="*/ 1682803 w 2170959"/>
                <a:gd name="connsiteY31" fmla="*/ 738187 h 1407320"/>
                <a:gd name="connsiteX32" fmla="*/ 1613747 w 2170959"/>
                <a:gd name="connsiteY32" fmla="*/ 740569 h 1407320"/>
                <a:gd name="connsiteX33" fmla="*/ 1542309 w 2170959"/>
                <a:gd name="connsiteY33" fmla="*/ 738187 h 1407320"/>
                <a:gd name="connsiteX34" fmla="*/ 1530403 w 2170959"/>
                <a:gd name="connsiteY34" fmla="*/ 735806 h 1407320"/>
                <a:gd name="connsiteX35" fmla="*/ 1513734 w 2170959"/>
                <a:gd name="connsiteY35" fmla="*/ 733425 h 1407320"/>
                <a:gd name="connsiteX36" fmla="*/ 1473253 w 2170959"/>
                <a:gd name="connsiteY36" fmla="*/ 726281 h 1407320"/>
                <a:gd name="connsiteX37" fmla="*/ 1458965 w 2170959"/>
                <a:gd name="connsiteY37" fmla="*/ 731044 h 1407320"/>
                <a:gd name="connsiteX38" fmla="*/ 1456584 w 2170959"/>
                <a:gd name="connsiteY38" fmla="*/ 804862 h 1407320"/>
                <a:gd name="connsiteX39" fmla="*/ 1454203 w 2170959"/>
                <a:gd name="connsiteY39" fmla="*/ 852487 h 1407320"/>
                <a:gd name="connsiteX40" fmla="*/ 1449440 w 2170959"/>
                <a:gd name="connsiteY40" fmla="*/ 876300 h 1407320"/>
                <a:gd name="connsiteX41" fmla="*/ 1444678 w 2170959"/>
                <a:gd name="connsiteY41" fmla="*/ 900112 h 1407320"/>
                <a:gd name="connsiteX42" fmla="*/ 1442297 w 2170959"/>
                <a:gd name="connsiteY42" fmla="*/ 992981 h 1407320"/>
                <a:gd name="connsiteX43" fmla="*/ 1439915 w 2170959"/>
                <a:gd name="connsiteY43" fmla="*/ 1004887 h 1407320"/>
                <a:gd name="connsiteX44" fmla="*/ 1444678 w 2170959"/>
                <a:gd name="connsiteY44" fmla="*/ 1109662 h 1407320"/>
                <a:gd name="connsiteX45" fmla="*/ 1447059 w 2170959"/>
                <a:gd name="connsiteY45" fmla="*/ 1145381 h 1407320"/>
                <a:gd name="connsiteX46" fmla="*/ 1451822 w 2170959"/>
                <a:gd name="connsiteY46" fmla="*/ 1159669 h 1407320"/>
                <a:gd name="connsiteX47" fmla="*/ 1454203 w 2170959"/>
                <a:gd name="connsiteY47" fmla="*/ 1169194 h 1407320"/>
                <a:gd name="connsiteX48" fmla="*/ 1456584 w 2170959"/>
                <a:gd name="connsiteY48" fmla="*/ 1193006 h 1407320"/>
                <a:gd name="connsiteX49" fmla="*/ 1458965 w 2170959"/>
                <a:gd name="connsiteY49" fmla="*/ 1202531 h 1407320"/>
                <a:gd name="connsiteX50" fmla="*/ 1463728 w 2170959"/>
                <a:gd name="connsiteY50" fmla="*/ 1221581 h 1407320"/>
                <a:gd name="connsiteX51" fmla="*/ 1470872 w 2170959"/>
                <a:gd name="connsiteY51" fmla="*/ 1238250 h 1407320"/>
                <a:gd name="connsiteX52" fmla="*/ 1473253 w 2170959"/>
                <a:gd name="connsiteY52" fmla="*/ 1257300 h 1407320"/>
                <a:gd name="connsiteX53" fmla="*/ 1475634 w 2170959"/>
                <a:gd name="connsiteY53" fmla="*/ 1266825 h 1407320"/>
                <a:gd name="connsiteX54" fmla="*/ 1478015 w 2170959"/>
                <a:gd name="connsiteY54" fmla="*/ 1350169 h 1407320"/>
                <a:gd name="connsiteX55" fmla="*/ 1480397 w 2170959"/>
                <a:gd name="connsiteY55" fmla="*/ 1359694 h 1407320"/>
                <a:gd name="connsiteX56" fmla="*/ 1482778 w 2170959"/>
                <a:gd name="connsiteY56" fmla="*/ 1371600 h 1407320"/>
                <a:gd name="connsiteX57" fmla="*/ 1480397 w 2170959"/>
                <a:gd name="connsiteY57" fmla="*/ 1404937 h 1407320"/>
                <a:gd name="connsiteX58" fmla="*/ 1473253 w 2170959"/>
                <a:gd name="connsiteY58" fmla="*/ 1407319 h 1407320"/>
                <a:gd name="connsiteX59" fmla="*/ 1001765 w 2170959"/>
                <a:gd name="connsiteY59" fmla="*/ 1402556 h 1407320"/>
                <a:gd name="connsiteX60" fmla="*/ 946997 w 2170959"/>
                <a:gd name="connsiteY60" fmla="*/ 1400175 h 1407320"/>
                <a:gd name="connsiteX61" fmla="*/ 925565 w 2170959"/>
                <a:gd name="connsiteY61" fmla="*/ 1397794 h 1407320"/>
                <a:gd name="connsiteX62" fmla="*/ 856509 w 2170959"/>
                <a:gd name="connsiteY62" fmla="*/ 1390650 h 1407320"/>
                <a:gd name="connsiteX63" fmla="*/ 766022 w 2170959"/>
                <a:gd name="connsiteY63" fmla="*/ 1393031 h 1407320"/>
                <a:gd name="connsiteX64" fmla="*/ 761259 w 2170959"/>
                <a:gd name="connsiteY64" fmla="*/ 1383506 h 1407320"/>
                <a:gd name="connsiteX65" fmla="*/ 756497 w 2170959"/>
                <a:gd name="connsiteY65" fmla="*/ 1221581 h 1407320"/>
                <a:gd name="connsiteX66" fmla="*/ 754115 w 2170959"/>
                <a:gd name="connsiteY66" fmla="*/ 883444 h 1407320"/>
                <a:gd name="connsiteX67" fmla="*/ 749353 w 2170959"/>
                <a:gd name="connsiteY67" fmla="*/ 852487 h 1407320"/>
                <a:gd name="connsiteX68" fmla="*/ 746972 w 2170959"/>
                <a:gd name="connsiteY68" fmla="*/ 745331 h 1407320"/>
                <a:gd name="connsiteX69" fmla="*/ 744590 w 2170959"/>
                <a:gd name="connsiteY69" fmla="*/ 735806 h 1407320"/>
                <a:gd name="connsiteX70" fmla="*/ 746972 w 2170959"/>
                <a:gd name="connsiteY70" fmla="*/ 702469 h 1407320"/>
                <a:gd name="connsiteX71" fmla="*/ 751734 w 2170959"/>
                <a:gd name="connsiteY71" fmla="*/ 692944 h 1407320"/>
                <a:gd name="connsiteX72" fmla="*/ 756497 w 2170959"/>
                <a:gd name="connsiteY72" fmla="*/ 685800 h 1407320"/>
                <a:gd name="connsiteX73" fmla="*/ 77840 w 2170959"/>
                <a:gd name="connsiteY73" fmla="*/ 707231 h 1407320"/>
                <a:gd name="connsiteX74" fmla="*/ 75459 w 2170959"/>
                <a:gd name="connsiteY74" fmla="*/ 7144 h 1407320"/>
                <a:gd name="connsiteX0" fmla="*/ 49236 w 2144736"/>
                <a:gd name="connsiteY0" fmla="*/ 17424 h 1417600"/>
                <a:gd name="connsiteX1" fmla="*/ 165917 w 2144736"/>
                <a:gd name="connsiteY1" fmla="*/ 26949 h 1417600"/>
                <a:gd name="connsiteX2" fmla="*/ 799330 w 2144736"/>
                <a:gd name="connsiteY2" fmla="*/ 24567 h 1417600"/>
                <a:gd name="connsiteX3" fmla="*/ 1116036 w 2144736"/>
                <a:gd name="connsiteY3" fmla="*/ 24567 h 1417600"/>
                <a:gd name="connsiteX4" fmla="*/ 1127942 w 2144736"/>
                <a:gd name="connsiteY4" fmla="*/ 22186 h 1417600"/>
                <a:gd name="connsiteX5" fmla="*/ 1280342 w 2144736"/>
                <a:gd name="connsiteY5" fmla="*/ 19805 h 1417600"/>
                <a:gd name="connsiteX6" fmla="*/ 1906611 w 2144736"/>
                <a:gd name="connsiteY6" fmla="*/ 17424 h 1417600"/>
                <a:gd name="connsiteX7" fmla="*/ 1913755 w 2144736"/>
                <a:gd name="connsiteY7" fmla="*/ 15042 h 1417600"/>
                <a:gd name="connsiteX8" fmla="*/ 1978049 w 2144736"/>
                <a:gd name="connsiteY8" fmla="*/ 10280 h 1417600"/>
                <a:gd name="connsiteX9" fmla="*/ 2035199 w 2144736"/>
                <a:gd name="connsiteY9" fmla="*/ 12661 h 1417600"/>
                <a:gd name="connsiteX10" fmla="*/ 2051867 w 2144736"/>
                <a:gd name="connsiteY10" fmla="*/ 15042 h 1417600"/>
                <a:gd name="connsiteX11" fmla="*/ 2078061 w 2144736"/>
                <a:gd name="connsiteY11" fmla="*/ 22186 h 1417600"/>
                <a:gd name="connsiteX12" fmla="*/ 2113780 w 2144736"/>
                <a:gd name="connsiteY12" fmla="*/ 24567 h 1417600"/>
                <a:gd name="connsiteX13" fmla="*/ 2144736 w 2144736"/>
                <a:gd name="connsiteY13" fmla="*/ 29330 h 1417600"/>
                <a:gd name="connsiteX14" fmla="*/ 2142355 w 2144736"/>
                <a:gd name="connsiteY14" fmla="*/ 200780 h 1417600"/>
                <a:gd name="connsiteX15" fmla="*/ 2139974 w 2144736"/>
                <a:gd name="connsiteY15" fmla="*/ 248405 h 1417600"/>
                <a:gd name="connsiteX16" fmla="*/ 2132830 w 2144736"/>
                <a:gd name="connsiteY16" fmla="*/ 369849 h 1417600"/>
                <a:gd name="connsiteX17" fmla="*/ 2130449 w 2144736"/>
                <a:gd name="connsiteY17" fmla="*/ 400805 h 1417600"/>
                <a:gd name="connsiteX18" fmla="*/ 2125686 w 2144736"/>
                <a:gd name="connsiteY18" fmla="*/ 484149 h 1417600"/>
                <a:gd name="connsiteX19" fmla="*/ 2123305 w 2144736"/>
                <a:gd name="connsiteY19" fmla="*/ 493674 h 1417600"/>
                <a:gd name="connsiteX20" fmla="*/ 2120924 w 2144736"/>
                <a:gd name="connsiteY20" fmla="*/ 510342 h 1417600"/>
                <a:gd name="connsiteX21" fmla="*/ 2123305 w 2144736"/>
                <a:gd name="connsiteY21" fmla="*/ 593686 h 1417600"/>
                <a:gd name="connsiteX22" fmla="*/ 2125686 w 2144736"/>
                <a:gd name="connsiteY22" fmla="*/ 605592 h 1417600"/>
                <a:gd name="connsiteX23" fmla="*/ 2128067 w 2144736"/>
                <a:gd name="connsiteY23" fmla="*/ 638930 h 1417600"/>
                <a:gd name="connsiteX24" fmla="*/ 2130449 w 2144736"/>
                <a:gd name="connsiteY24" fmla="*/ 648455 h 1417600"/>
                <a:gd name="connsiteX25" fmla="*/ 2132830 w 2144736"/>
                <a:gd name="connsiteY25" fmla="*/ 662742 h 1417600"/>
                <a:gd name="connsiteX26" fmla="*/ 2139974 w 2144736"/>
                <a:gd name="connsiteY26" fmla="*/ 688936 h 1417600"/>
                <a:gd name="connsiteX27" fmla="*/ 2142355 w 2144736"/>
                <a:gd name="connsiteY27" fmla="*/ 707986 h 1417600"/>
                <a:gd name="connsiteX28" fmla="*/ 1887561 w 2144736"/>
                <a:gd name="connsiteY28" fmla="*/ 736561 h 1417600"/>
                <a:gd name="connsiteX29" fmla="*/ 1782786 w 2144736"/>
                <a:gd name="connsiteY29" fmla="*/ 741324 h 1417600"/>
                <a:gd name="connsiteX30" fmla="*/ 1768499 w 2144736"/>
                <a:gd name="connsiteY30" fmla="*/ 746086 h 1417600"/>
                <a:gd name="connsiteX31" fmla="*/ 1656580 w 2144736"/>
                <a:gd name="connsiteY31" fmla="*/ 748467 h 1417600"/>
                <a:gd name="connsiteX32" fmla="*/ 1587524 w 2144736"/>
                <a:gd name="connsiteY32" fmla="*/ 750849 h 1417600"/>
                <a:gd name="connsiteX33" fmla="*/ 1516086 w 2144736"/>
                <a:gd name="connsiteY33" fmla="*/ 748467 h 1417600"/>
                <a:gd name="connsiteX34" fmla="*/ 1504180 w 2144736"/>
                <a:gd name="connsiteY34" fmla="*/ 746086 h 1417600"/>
                <a:gd name="connsiteX35" fmla="*/ 1487511 w 2144736"/>
                <a:gd name="connsiteY35" fmla="*/ 743705 h 1417600"/>
                <a:gd name="connsiteX36" fmla="*/ 1447030 w 2144736"/>
                <a:gd name="connsiteY36" fmla="*/ 736561 h 1417600"/>
                <a:gd name="connsiteX37" fmla="*/ 1432742 w 2144736"/>
                <a:gd name="connsiteY37" fmla="*/ 741324 h 1417600"/>
                <a:gd name="connsiteX38" fmla="*/ 1430361 w 2144736"/>
                <a:gd name="connsiteY38" fmla="*/ 815142 h 1417600"/>
                <a:gd name="connsiteX39" fmla="*/ 1427980 w 2144736"/>
                <a:gd name="connsiteY39" fmla="*/ 862767 h 1417600"/>
                <a:gd name="connsiteX40" fmla="*/ 1423217 w 2144736"/>
                <a:gd name="connsiteY40" fmla="*/ 886580 h 1417600"/>
                <a:gd name="connsiteX41" fmla="*/ 1418455 w 2144736"/>
                <a:gd name="connsiteY41" fmla="*/ 910392 h 1417600"/>
                <a:gd name="connsiteX42" fmla="*/ 1416074 w 2144736"/>
                <a:gd name="connsiteY42" fmla="*/ 1003261 h 1417600"/>
                <a:gd name="connsiteX43" fmla="*/ 1413692 w 2144736"/>
                <a:gd name="connsiteY43" fmla="*/ 1015167 h 1417600"/>
                <a:gd name="connsiteX44" fmla="*/ 1418455 w 2144736"/>
                <a:gd name="connsiteY44" fmla="*/ 1119942 h 1417600"/>
                <a:gd name="connsiteX45" fmla="*/ 1420836 w 2144736"/>
                <a:gd name="connsiteY45" fmla="*/ 1155661 h 1417600"/>
                <a:gd name="connsiteX46" fmla="*/ 1425599 w 2144736"/>
                <a:gd name="connsiteY46" fmla="*/ 1169949 h 1417600"/>
                <a:gd name="connsiteX47" fmla="*/ 1427980 w 2144736"/>
                <a:gd name="connsiteY47" fmla="*/ 1179474 h 1417600"/>
                <a:gd name="connsiteX48" fmla="*/ 1430361 w 2144736"/>
                <a:gd name="connsiteY48" fmla="*/ 1203286 h 1417600"/>
                <a:gd name="connsiteX49" fmla="*/ 1432742 w 2144736"/>
                <a:gd name="connsiteY49" fmla="*/ 1212811 h 1417600"/>
                <a:gd name="connsiteX50" fmla="*/ 1437505 w 2144736"/>
                <a:gd name="connsiteY50" fmla="*/ 1231861 h 1417600"/>
                <a:gd name="connsiteX51" fmla="*/ 1444649 w 2144736"/>
                <a:gd name="connsiteY51" fmla="*/ 1248530 h 1417600"/>
                <a:gd name="connsiteX52" fmla="*/ 1447030 w 2144736"/>
                <a:gd name="connsiteY52" fmla="*/ 1267580 h 1417600"/>
                <a:gd name="connsiteX53" fmla="*/ 1449411 w 2144736"/>
                <a:gd name="connsiteY53" fmla="*/ 1277105 h 1417600"/>
                <a:gd name="connsiteX54" fmla="*/ 1451792 w 2144736"/>
                <a:gd name="connsiteY54" fmla="*/ 1360449 h 1417600"/>
                <a:gd name="connsiteX55" fmla="*/ 1454174 w 2144736"/>
                <a:gd name="connsiteY55" fmla="*/ 1369974 h 1417600"/>
                <a:gd name="connsiteX56" fmla="*/ 1456555 w 2144736"/>
                <a:gd name="connsiteY56" fmla="*/ 1381880 h 1417600"/>
                <a:gd name="connsiteX57" fmla="*/ 1454174 w 2144736"/>
                <a:gd name="connsiteY57" fmla="*/ 1415217 h 1417600"/>
                <a:gd name="connsiteX58" fmla="*/ 1447030 w 2144736"/>
                <a:gd name="connsiteY58" fmla="*/ 1417599 h 1417600"/>
                <a:gd name="connsiteX59" fmla="*/ 975542 w 2144736"/>
                <a:gd name="connsiteY59" fmla="*/ 1412836 h 1417600"/>
                <a:gd name="connsiteX60" fmla="*/ 920774 w 2144736"/>
                <a:gd name="connsiteY60" fmla="*/ 1410455 h 1417600"/>
                <a:gd name="connsiteX61" fmla="*/ 899342 w 2144736"/>
                <a:gd name="connsiteY61" fmla="*/ 1408074 h 1417600"/>
                <a:gd name="connsiteX62" fmla="*/ 830286 w 2144736"/>
                <a:gd name="connsiteY62" fmla="*/ 1400930 h 1417600"/>
                <a:gd name="connsiteX63" fmla="*/ 739799 w 2144736"/>
                <a:gd name="connsiteY63" fmla="*/ 1403311 h 1417600"/>
                <a:gd name="connsiteX64" fmla="*/ 735036 w 2144736"/>
                <a:gd name="connsiteY64" fmla="*/ 1393786 h 1417600"/>
                <a:gd name="connsiteX65" fmla="*/ 730274 w 2144736"/>
                <a:gd name="connsiteY65" fmla="*/ 1231861 h 1417600"/>
                <a:gd name="connsiteX66" fmla="*/ 727892 w 2144736"/>
                <a:gd name="connsiteY66" fmla="*/ 893724 h 1417600"/>
                <a:gd name="connsiteX67" fmla="*/ 723130 w 2144736"/>
                <a:gd name="connsiteY67" fmla="*/ 862767 h 1417600"/>
                <a:gd name="connsiteX68" fmla="*/ 720749 w 2144736"/>
                <a:gd name="connsiteY68" fmla="*/ 755611 h 1417600"/>
                <a:gd name="connsiteX69" fmla="*/ 718367 w 2144736"/>
                <a:gd name="connsiteY69" fmla="*/ 746086 h 1417600"/>
                <a:gd name="connsiteX70" fmla="*/ 720749 w 2144736"/>
                <a:gd name="connsiteY70" fmla="*/ 712749 h 1417600"/>
                <a:gd name="connsiteX71" fmla="*/ 725511 w 2144736"/>
                <a:gd name="connsiteY71" fmla="*/ 703224 h 1417600"/>
                <a:gd name="connsiteX72" fmla="*/ 730274 w 2144736"/>
                <a:gd name="connsiteY72" fmla="*/ 696080 h 1417600"/>
                <a:gd name="connsiteX73" fmla="*/ 51617 w 2144736"/>
                <a:gd name="connsiteY73" fmla="*/ 717511 h 1417600"/>
                <a:gd name="connsiteX74" fmla="*/ 49236 w 2144736"/>
                <a:gd name="connsiteY74" fmla="*/ 17424 h 1417600"/>
                <a:gd name="connsiteX0" fmla="*/ 78040 w 2173540"/>
                <a:gd name="connsiteY0" fmla="*/ 17424 h 1417600"/>
                <a:gd name="connsiteX1" fmla="*/ 194721 w 2173540"/>
                <a:gd name="connsiteY1" fmla="*/ 26949 h 1417600"/>
                <a:gd name="connsiteX2" fmla="*/ 828134 w 2173540"/>
                <a:gd name="connsiteY2" fmla="*/ 24567 h 1417600"/>
                <a:gd name="connsiteX3" fmla="*/ 1144840 w 2173540"/>
                <a:gd name="connsiteY3" fmla="*/ 24567 h 1417600"/>
                <a:gd name="connsiteX4" fmla="*/ 1156746 w 2173540"/>
                <a:gd name="connsiteY4" fmla="*/ 22186 h 1417600"/>
                <a:gd name="connsiteX5" fmla="*/ 1309146 w 2173540"/>
                <a:gd name="connsiteY5" fmla="*/ 19805 h 1417600"/>
                <a:gd name="connsiteX6" fmla="*/ 1935415 w 2173540"/>
                <a:gd name="connsiteY6" fmla="*/ 17424 h 1417600"/>
                <a:gd name="connsiteX7" fmla="*/ 1942559 w 2173540"/>
                <a:gd name="connsiteY7" fmla="*/ 15042 h 1417600"/>
                <a:gd name="connsiteX8" fmla="*/ 2006853 w 2173540"/>
                <a:gd name="connsiteY8" fmla="*/ 10280 h 1417600"/>
                <a:gd name="connsiteX9" fmla="*/ 2064003 w 2173540"/>
                <a:gd name="connsiteY9" fmla="*/ 12661 h 1417600"/>
                <a:gd name="connsiteX10" fmla="*/ 2080671 w 2173540"/>
                <a:gd name="connsiteY10" fmla="*/ 15042 h 1417600"/>
                <a:gd name="connsiteX11" fmla="*/ 2106865 w 2173540"/>
                <a:gd name="connsiteY11" fmla="*/ 22186 h 1417600"/>
                <a:gd name="connsiteX12" fmla="*/ 2142584 w 2173540"/>
                <a:gd name="connsiteY12" fmla="*/ 24567 h 1417600"/>
                <a:gd name="connsiteX13" fmla="*/ 2173540 w 2173540"/>
                <a:gd name="connsiteY13" fmla="*/ 29330 h 1417600"/>
                <a:gd name="connsiteX14" fmla="*/ 2171159 w 2173540"/>
                <a:gd name="connsiteY14" fmla="*/ 200780 h 1417600"/>
                <a:gd name="connsiteX15" fmla="*/ 2168778 w 2173540"/>
                <a:gd name="connsiteY15" fmla="*/ 248405 h 1417600"/>
                <a:gd name="connsiteX16" fmla="*/ 2161634 w 2173540"/>
                <a:gd name="connsiteY16" fmla="*/ 369849 h 1417600"/>
                <a:gd name="connsiteX17" fmla="*/ 2159253 w 2173540"/>
                <a:gd name="connsiteY17" fmla="*/ 400805 h 1417600"/>
                <a:gd name="connsiteX18" fmla="*/ 2154490 w 2173540"/>
                <a:gd name="connsiteY18" fmla="*/ 484149 h 1417600"/>
                <a:gd name="connsiteX19" fmla="*/ 2152109 w 2173540"/>
                <a:gd name="connsiteY19" fmla="*/ 493674 h 1417600"/>
                <a:gd name="connsiteX20" fmla="*/ 2149728 w 2173540"/>
                <a:gd name="connsiteY20" fmla="*/ 510342 h 1417600"/>
                <a:gd name="connsiteX21" fmla="*/ 2152109 w 2173540"/>
                <a:gd name="connsiteY21" fmla="*/ 593686 h 1417600"/>
                <a:gd name="connsiteX22" fmla="*/ 2154490 w 2173540"/>
                <a:gd name="connsiteY22" fmla="*/ 605592 h 1417600"/>
                <a:gd name="connsiteX23" fmla="*/ 2156871 w 2173540"/>
                <a:gd name="connsiteY23" fmla="*/ 638930 h 1417600"/>
                <a:gd name="connsiteX24" fmla="*/ 2159253 w 2173540"/>
                <a:gd name="connsiteY24" fmla="*/ 648455 h 1417600"/>
                <a:gd name="connsiteX25" fmla="*/ 2161634 w 2173540"/>
                <a:gd name="connsiteY25" fmla="*/ 662742 h 1417600"/>
                <a:gd name="connsiteX26" fmla="*/ 2168778 w 2173540"/>
                <a:gd name="connsiteY26" fmla="*/ 688936 h 1417600"/>
                <a:gd name="connsiteX27" fmla="*/ 2171159 w 2173540"/>
                <a:gd name="connsiteY27" fmla="*/ 707986 h 1417600"/>
                <a:gd name="connsiteX28" fmla="*/ 1916365 w 2173540"/>
                <a:gd name="connsiteY28" fmla="*/ 736561 h 1417600"/>
                <a:gd name="connsiteX29" fmla="*/ 1811590 w 2173540"/>
                <a:gd name="connsiteY29" fmla="*/ 741324 h 1417600"/>
                <a:gd name="connsiteX30" fmla="*/ 1797303 w 2173540"/>
                <a:gd name="connsiteY30" fmla="*/ 746086 h 1417600"/>
                <a:gd name="connsiteX31" fmla="*/ 1685384 w 2173540"/>
                <a:gd name="connsiteY31" fmla="*/ 748467 h 1417600"/>
                <a:gd name="connsiteX32" fmla="*/ 1616328 w 2173540"/>
                <a:gd name="connsiteY32" fmla="*/ 750849 h 1417600"/>
                <a:gd name="connsiteX33" fmla="*/ 1544890 w 2173540"/>
                <a:gd name="connsiteY33" fmla="*/ 748467 h 1417600"/>
                <a:gd name="connsiteX34" fmla="*/ 1532984 w 2173540"/>
                <a:gd name="connsiteY34" fmla="*/ 746086 h 1417600"/>
                <a:gd name="connsiteX35" fmla="*/ 1516315 w 2173540"/>
                <a:gd name="connsiteY35" fmla="*/ 743705 h 1417600"/>
                <a:gd name="connsiteX36" fmla="*/ 1475834 w 2173540"/>
                <a:gd name="connsiteY36" fmla="*/ 736561 h 1417600"/>
                <a:gd name="connsiteX37" fmla="*/ 1461546 w 2173540"/>
                <a:gd name="connsiteY37" fmla="*/ 741324 h 1417600"/>
                <a:gd name="connsiteX38" fmla="*/ 1459165 w 2173540"/>
                <a:gd name="connsiteY38" fmla="*/ 815142 h 1417600"/>
                <a:gd name="connsiteX39" fmla="*/ 1456784 w 2173540"/>
                <a:gd name="connsiteY39" fmla="*/ 862767 h 1417600"/>
                <a:gd name="connsiteX40" fmla="*/ 1452021 w 2173540"/>
                <a:gd name="connsiteY40" fmla="*/ 886580 h 1417600"/>
                <a:gd name="connsiteX41" fmla="*/ 1447259 w 2173540"/>
                <a:gd name="connsiteY41" fmla="*/ 910392 h 1417600"/>
                <a:gd name="connsiteX42" fmla="*/ 1444878 w 2173540"/>
                <a:gd name="connsiteY42" fmla="*/ 1003261 h 1417600"/>
                <a:gd name="connsiteX43" fmla="*/ 1442496 w 2173540"/>
                <a:gd name="connsiteY43" fmla="*/ 1015167 h 1417600"/>
                <a:gd name="connsiteX44" fmla="*/ 1447259 w 2173540"/>
                <a:gd name="connsiteY44" fmla="*/ 1119942 h 1417600"/>
                <a:gd name="connsiteX45" fmla="*/ 1449640 w 2173540"/>
                <a:gd name="connsiteY45" fmla="*/ 1155661 h 1417600"/>
                <a:gd name="connsiteX46" fmla="*/ 1454403 w 2173540"/>
                <a:gd name="connsiteY46" fmla="*/ 1169949 h 1417600"/>
                <a:gd name="connsiteX47" fmla="*/ 1456784 w 2173540"/>
                <a:gd name="connsiteY47" fmla="*/ 1179474 h 1417600"/>
                <a:gd name="connsiteX48" fmla="*/ 1459165 w 2173540"/>
                <a:gd name="connsiteY48" fmla="*/ 1203286 h 1417600"/>
                <a:gd name="connsiteX49" fmla="*/ 1461546 w 2173540"/>
                <a:gd name="connsiteY49" fmla="*/ 1212811 h 1417600"/>
                <a:gd name="connsiteX50" fmla="*/ 1466309 w 2173540"/>
                <a:gd name="connsiteY50" fmla="*/ 1231861 h 1417600"/>
                <a:gd name="connsiteX51" fmla="*/ 1473453 w 2173540"/>
                <a:gd name="connsiteY51" fmla="*/ 1248530 h 1417600"/>
                <a:gd name="connsiteX52" fmla="*/ 1475834 w 2173540"/>
                <a:gd name="connsiteY52" fmla="*/ 1267580 h 1417600"/>
                <a:gd name="connsiteX53" fmla="*/ 1478215 w 2173540"/>
                <a:gd name="connsiteY53" fmla="*/ 1277105 h 1417600"/>
                <a:gd name="connsiteX54" fmla="*/ 1480596 w 2173540"/>
                <a:gd name="connsiteY54" fmla="*/ 1360449 h 1417600"/>
                <a:gd name="connsiteX55" fmla="*/ 1482978 w 2173540"/>
                <a:gd name="connsiteY55" fmla="*/ 1369974 h 1417600"/>
                <a:gd name="connsiteX56" fmla="*/ 1485359 w 2173540"/>
                <a:gd name="connsiteY56" fmla="*/ 1381880 h 1417600"/>
                <a:gd name="connsiteX57" fmla="*/ 1482978 w 2173540"/>
                <a:gd name="connsiteY57" fmla="*/ 1415217 h 1417600"/>
                <a:gd name="connsiteX58" fmla="*/ 1475834 w 2173540"/>
                <a:gd name="connsiteY58" fmla="*/ 1417599 h 1417600"/>
                <a:gd name="connsiteX59" fmla="*/ 1004346 w 2173540"/>
                <a:gd name="connsiteY59" fmla="*/ 1412836 h 1417600"/>
                <a:gd name="connsiteX60" fmla="*/ 949578 w 2173540"/>
                <a:gd name="connsiteY60" fmla="*/ 1410455 h 1417600"/>
                <a:gd name="connsiteX61" fmla="*/ 928146 w 2173540"/>
                <a:gd name="connsiteY61" fmla="*/ 1408074 h 1417600"/>
                <a:gd name="connsiteX62" fmla="*/ 859090 w 2173540"/>
                <a:gd name="connsiteY62" fmla="*/ 1400930 h 1417600"/>
                <a:gd name="connsiteX63" fmla="*/ 768603 w 2173540"/>
                <a:gd name="connsiteY63" fmla="*/ 1403311 h 1417600"/>
                <a:gd name="connsiteX64" fmla="*/ 763840 w 2173540"/>
                <a:gd name="connsiteY64" fmla="*/ 1393786 h 1417600"/>
                <a:gd name="connsiteX65" fmla="*/ 759078 w 2173540"/>
                <a:gd name="connsiteY65" fmla="*/ 1231861 h 1417600"/>
                <a:gd name="connsiteX66" fmla="*/ 756696 w 2173540"/>
                <a:gd name="connsiteY66" fmla="*/ 893724 h 1417600"/>
                <a:gd name="connsiteX67" fmla="*/ 751934 w 2173540"/>
                <a:gd name="connsiteY67" fmla="*/ 862767 h 1417600"/>
                <a:gd name="connsiteX68" fmla="*/ 749553 w 2173540"/>
                <a:gd name="connsiteY68" fmla="*/ 755611 h 1417600"/>
                <a:gd name="connsiteX69" fmla="*/ 747171 w 2173540"/>
                <a:gd name="connsiteY69" fmla="*/ 746086 h 1417600"/>
                <a:gd name="connsiteX70" fmla="*/ 749553 w 2173540"/>
                <a:gd name="connsiteY70" fmla="*/ 712749 h 1417600"/>
                <a:gd name="connsiteX71" fmla="*/ 754315 w 2173540"/>
                <a:gd name="connsiteY71" fmla="*/ 703224 h 1417600"/>
                <a:gd name="connsiteX72" fmla="*/ 759078 w 2173540"/>
                <a:gd name="connsiteY72" fmla="*/ 696080 h 1417600"/>
                <a:gd name="connsiteX73" fmla="*/ 80421 w 2173540"/>
                <a:gd name="connsiteY73" fmla="*/ 717511 h 1417600"/>
                <a:gd name="connsiteX74" fmla="*/ 78040 w 2173540"/>
                <a:gd name="connsiteY74" fmla="*/ 17424 h 1417600"/>
                <a:gd name="connsiteX0" fmla="*/ 78040 w 2173540"/>
                <a:gd name="connsiteY0" fmla="*/ 17424 h 1417600"/>
                <a:gd name="connsiteX1" fmla="*/ 194721 w 2173540"/>
                <a:gd name="connsiteY1" fmla="*/ 26949 h 1417600"/>
                <a:gd name="connsiteX2" fmla="*/ 828134 w 2173540"/>
                <a:gd name="connsiteY2" fmla="*/ 24567 h 1417600"/>
                <a:gd name="connsiteX3" fmla="*/ 1144840 w 2173540"/>
                <a:gd name="connsiteY3" fmla="*/ 24567 h 1417600"/>
                <a:gd name="connsiteX4" fmla="*/ 1156746 w 2173540"/>
                <a:gd name="connsiteY4" fmla="*/ 22186 h 1417600"/>
                <a:gd name="connsiteX5" fmla="*/ 1309146 w 2173540"/>
                <a:gd name="connsiteY5" fmla="*/ 19805 h 1417600"/>
                <a:gd name="connsiteX6" fmla="*/ 1935415 w 2173540"/>
                <a:gd name="connsiteY6" fmla="*/ 17424 h 1417600"/>
                <a:gd name="connsiteX7" fmla="*/ 1942559 w 2173540"/>
                <a:gd name="connsiteY7" fmla="*/ 15042 h 1417600"/>
                <a:gd name="connsiteX8" fmla="*/ 2006853 w 2173540"/>
                <a:gd name="connsiteY8" fmla="*/ 10280 h 1417600"/>
                <a:gd name="connsiteX9" fmla="*/ 2064003 w 2173540"/>
                <a:gd name="connsiteY9" fmla="*/ 12661 h 1417600"/>
                <a:gd name="connsiteX10" fmla="*/ 2080671 w 2173540"/>
                <a:gd name="connsiteY10" fmla="*/ 15042 h 1417600"/>
                <a:gd name="connsiteX11" fmla="*/ 2106865 w 2173540"/>
                <a:gd name="connsiteY11" fmla="*/ 22186 h 1417600"/>
                <a:gd name="connsiteX12" fmla="*/ 2142584 w 2173540"/>
                <a:gd name="connsiteY12" fmla="*/ 24567 h 1417600"/>
                <a:gd name="connsiteX13" fmla="*/ 2173540 w 2173540"/>
                <a:gd name="connsiteY13" fmla="*/ 29330 h 1417600"/>
                <a:gd name="connsiteX14" fmla="*/ 2171159 w 2173540"/>
                <a:gd name="connsiteY14" fmla="*/ 200780 h 1417600"/>
                <a:gd name="connsiteX15" fmla="*/ 2168778 w 2173540"/>
                <a:gd name="connsiteY15" fmla="*/ 248405 h 1417600"/>
                <a:gd name="connsiteX16" fmla="*/ 2161634 w 2173540"/>
                <a:gd name="connsiteY16" fmla="*/ 369849 h 1417600"/>
                <a:gd name="connsiteX17" fmla="*/ 2159253 w 2173540"/>
                <a:gd name="connsiteY17" fmla="*/ 400805 h 1417600"/>
                <a:gd name="connsiteX18" fmla="*/ 2154490 w 2173540"/>
                <a:gd name="connsiteY18" fmla="*/ 484149 h 1417600"/>
                <a:gd name="connsiteX19" fmla="*/ 2152109 w 2173540"/>
                <a:gd name="connsiteY19" fmla="*/ 493674 h 1417600"/>
                <a:gd name="connsiteX20" fmla="*/ 2149728 w 2173540"/>
                <a:gd name="connsiteY20" fmla="*/ 510342 h 1417600"/>
                <a:gd name="connsiteX21" fmla="*/ 2152109 w 2173540"/>
                <a:gd name="connsiteY21" fmla="*/ 593686 h 1417600"/>
                <a:gd name="connsiteX22" fmla="*/ 2154490 w 2173540"/>
                <a:gd name="connsiteY22" fmla="*/ 605592 h 1417600"/>
                <a:gd name="connsiteX23" fmla="*/ 2156871 w 2173540"/>
                <a:gd name="connsiteY23" fmla="*/ 638930 h 1417600"/>
                <a:gd name="connsiteX24" fmla="*/ 2159253 w 2173540"/>
                <a:gd name="connsiteY24" fmla="*/ 648455 h 1417600"/>
                <a:gd name="connsiteX25" fmla="*/ 2161634 w 2173540"/>
                <a:gd name="connsiteY25" fmla="*/ 662742 h 1417600"/>
                <a:gd name="connsiteX26" fmla="*/ 2168778 w 2173540"/>
                <a:gd name="connsiteY26" fmla="*/ 688936 h 1417600"/>
                <a:gd name="connsiteX27" fmla="*/ 2171159 w 2173540"/>
                <a:gd name="connsiteY27" fmla="*/ 707986 h 1417600"/>
                <a:gd name="connsiteX28" fmla="*/ 1916365 w 2173540"/>
                <a:gd name="connsiteY28" fmla="*/ 736561 h 1417600"/>
                <a:gd name="connsiteX29" fmla="*/ 1811590 w 2173540"/>
                <a:gd name="connsiteY29" fmla="*/ 741324 h 1417600"/>
                <a:gd name="connsiteX30" fmla="*/ 1797303 w 2173540"/>
                <a:gd name="connsiteY30" fmla="*/ 746086 h 1417600"/>
                <a:gd name="connsiteX31" fmla="*/ 1685384 w 2173540"/>
                <a:gd name="connsiteY31" fmla="*/ 748467 h 1417600"/>
                <a:gd name="connsiteX32" fmla="*/ 1616328 w 2173540"/>
                <a:gd name="connsiteY32" fmla="*/ 750849 h 1417600"/>
                <a:gd name="connsiteX33" fmla="*/ 1544890 w 2173540"/>
                <a:gd name="connsiteY33" fmla="*/ 748467 h 1417600"/>
                <a:gd name="connsiteX34" fmla="*/ 1532984 w 2173540"/>
                <a:gd name="connsiteY34" fmla="*/ 746086 h 1417600"/>
                <a:gd name="connsiteX35" fmla="*/ 1516315 w 2173540"/>
                <a:gd name="connsiteY35" fmla="*/ 743705 h 1417600"/>
                <a:gd name="connsiteX36" fmla="*/ 1475834 w 2173540"/>
                <a:gd name="connsiteY36" fmla="*/ 736561 h 1417600"/>
                <a:gd name="connsiteX37" fmla="*/ 1461546 w 2173540"/>
                <a:gd name="connsiteY37" fmla="*/ 741324 h 1417600"/>
                <a:gd name="connsiteX38" fmla="*/ 1459165 w 2173540"/>
                <a:gd name="connsiteY38" fmla="*/ 815142 h 1417600"/>
                <a:gd name="connsiteX39" fmla="*/ 1456784 w 2173540"/>
                <a:gd name="connsiteY39" fmla="*/ 862767 h 1417600"/>
                <a:gd name="connsiteX40" fmla="*/ 1452021 w 2173540"/>
                <a:gd name="connsiteY40" fmla="*/ 886580 h 1417600"/>
                <a:gd name="connsiteX41" fmla="*/ 1447259 w 2173540"/>
                <a:gd name="connsiteY41" fmla="*/ 910392 h 1417600"/>
                <a:gd name="connsiteX42" fmla="*/ 1444878 w 2173540"/>
                <a:gd name="connsiteY42" fmla="*/ 1003261 h 1417600"/>
                <a:gd name="connsiteX43" fmla="*/ 1442496 w 2173540"/>
                <a:gd name="connsiteY43" fmla="*/ 1015167 h 1417600"/>
                <a:gd name="connsiteX44" fmla="*/ 1447259 w 2173540"/>
                <a:gd name="connsiteY44" fmla="*/ 1119942 h 1417600"/>
                <a:gd name="connsiteX45" fmla="*/ 1449640 w 2173540"/>
                <a:gd name="connsiteY45" fmla="*/ 1155661 h 1417600"/>
                <a:gd name="connsiteX46" fmla="*/ 1454403 w 2173540"/>
                <a:gd name="connsiteY46" fmla="*/ 1169949 h 1417600"/>
                <a:gd name="connsiteX47" fmla="*/ 1456784 w 2173540"/>
                <a:gd name="connsiteY47" fmla="*/ 1179474 h 1417600"/>
                <a:gd name="connsiteX48" fmla="*/ 1459165 w 2173540"/>
                <a:gd name="connsiteY48" fmla="*/ 1203286 h 1417600"/>
                <a:gd name="connsiteX49" fmla="*/ 1461546 w 2173540"/>
                <a:gd name="connsiteY49" fmla="*/ 1212811 h 1417600"/>
                <a:gd name="connsiteX50" fmla="*/ 1466309 w 2173540"/>
                <a:gd name="connsiteY50" fmla="*/ 1231861 h 1417600"/>
                <a:gd name="connsiteX51" fmla="*/ 1473453 w 2173540"/>
                <a:gd name="connsiteY51" fmla="*/ 1248530 h 1417600"/>
                <a:gd name="connsiteX52" fmla="*/ 1475834 w 2173540"/>
                <a:gd name="connsiteY52" fmla="*/ 1267580 h 1417600"/>
                <a:gd name="connsiteX53" fmla="*/ 1478215 w 2173540"/>
                <a:gd name="connsiteY53" fmla="*/ 1277105 h 1417600"/>
                <a:gd name="connsiteX54" fmla="*/ 1480596 w 2173540"/>
                <a:gd name="connsiteY54" fmla="*/ 1360449 h 1417600"/>
                <a:gd name="connsiteX55" fmla="*/ 1482978 w 2173540"/>
                <a:gd name="connsiteY55" fmla="*/ 1369974 h 1417600"/>
                <a:gd name="connsiteX56" fmla="*/ 1485359 w 2173540"/>
                <a:gd name="connsiteY56" fmla="*/ 1381880 h 1417600"/>
                <a:gd name="connsiteX57" fmla="*/ 1482978 w 2173540"/>
                <a:gd name="connsiteY57" fmla="*/ 1415217 h 1417600"/>
                <a:gd name="connsiteX58" fmla="*/ 1475834 w 2173540"/>
                <a:gd name="connsiteY58" fmla="*/ 1417599 h 1417600"/>
                <a:gd name="connsiteX59" fmla="*/ 1004346 w 2173540"/>
                <a:gd name="connsiteY59" fmla="*/ 1412836 h 1417600"/>
                <a:gd name="connsiteX60" fmla="*/ 949578 w 2173540"/>
                <a:gd name="connsiteY60" fmla="*/ 1410455 h 1417600"/>
                <a:gd name="connsiteX61" fmla="*/ 928146 w 2173540"/>
                <a:gd name="connsiteY61" fmla="*/ 1408074 h 1417600"/>
                <a:gd name="connsiteX62" fmla="*/ 859090 w 2173540"/>
                <a:gd name="connsiteY62" fmla="*/ 1400930 h 1417600"/>
                <a:gd name="connsiteX63" fmla="*/ 768603 w 2173540"/>
                <a:gd name="connsiteY63" fmla="*/ 1403311 h 1417600"/>
                <a:gd name="connsiteX64" fmla="*/ 763840 w 2173540"/>
                <a:gd name="connsiteY64" fmla="*/ 1393786 h 1417600"/>
                <a:gd name="connsiteX65" fmla="*/ 759078 w 2173540"/>
                <a:gd name="connsiteY65" fmla="*/ 1231861 h 1417600"/>
                <a:gd name="connsiteX66" fmla="*/ 756696 w 2173540"/>
                <a:gd name="connsiteY66" fmla="*/ 893724 h 1417600"/>
                <a:gd name="connsiteX67" fmla="*/ 751934 w 2173540"/>
                <a:gd name="connsiteY67" fmla="*/ 862767 h 1417600"/>
                <a:gd name="connsiteX68" fmla="*/ 749553 w 2173540"/>
                <a:gd name="connsiteY68" fmla="*/ 755611 h 1417600"/>
                <a:gd name="connsiteX69" fmla="*/ 747171 w 2173540"/>
                <a:gd name="connsiteY69" fmla="*/ 746086 h 1417600"/>
                <a:gd name="connsiteX70" fmla="*/ 749553 w 2173540"/>
                <a:gd name="connsiteY70" fmla="*/ 712749 h 1417600"/>
                <a:gd name="connsiteX71" fmla="*/ 754315 w 2173540"/>
                <a:gd name="connsiteY71" fmla="*/ 703224 h 1417600"/>
                <a:gd name="connsiteX72" fmla="*/ 759078 w 2173540"/>
                <a:gd name="connsiteY72" fmla="*/ 696080 h 1417600"/>
                <a:gd name="connsiteX73" fmla="*/ 80421 w 2173540"/>
                <a:gd name="connsiteY73" fmla="*/ 717511 h 1417600"/>
                <a:gd name="connsiteX74" fmla="*/ 78040 w 2173540"/>
                <a:gd name="connsiteY74" fmla="*/ 17424 h 1417600"/>
                <a:gd name="connsiteX0" fmla="*/ 78040 w 2173540"/>
                <a:gd name="connsiteY0" fmla="*/ 7144 h 1407320"/>
                <a:gd name="connsiteX1" fmla="*/ 194721 w 2173540"/>
                <a:gd name="connsiteY1" fmla="*/ 16669 h 1407320"/>
                <a:gd name="connsiteX2" fmla="*/ 828134 w 2173540"/>
                <a:gd name="connsiteY2" fmla="*/ 14287 h 1407320"/>
                <a:gd name="connsiteX3" fmla="*/ 1144840 w 2173540"/>
                <a:gd name="connsiteY3" fmla="*/ 14287 h 1407320"/>
                <a:gd name="connsiteX4" fmla="*/ 1156746 w 2173540"/>
                <a:gd name="connsiteY4" fmla="*/ 11906 h 1407320"/>
                <a:gd name="connsiteX5" fmla="*/ 1309146 w 2173540"/>
                <a:gd name="connsiteY5" fmla="*/ 9525 h 1407320"/>
                <a:gd name="connsiteX6" fmla="*/ 1935415 w 2173540"/>
                <a:gd name="connsiteY6" fmla="*/ 7144 h 1407320"/>
                <a:gd name="connsiteX7" fmla="*/ 1942559 w 2173540"/>
                <a:gd name="connsiteY7" fmla="*/ 4762 h 1407320"/>
                <a:gd name="connsiteX8" fmla="*/ 2006853 w 2173540"/>
                <a:gd name="connsiteY8" fmla="*/ 0 h 1407320"/>
                <a:gd name="connsiteX9" fmla="*/ 2064003 w 2173540"/>
                <a:gd name="connsiteY9" fmla="*/ 2381 h 1407320"/>
                <a:gd name="connsiteX10" fmla="*/ 2080671 w 2173540"/>
                <a:gd name="connsiteY10" fmla="*/ 4762 h 1407320"/>
                <a:gd name="connsiteX11" fmla="*/ 2106865 w 2173540"/>
                <a:gd name="connsiteY11" fmla="*/ 11906 h 1407320"/>
                <a:gd name="connsiteX12" fmla="*/ 2142584 w 2173540"/>
                <a:gd name="connsiteY12" fmla="*/ 14287 h 1407320"/>
                <a:gd name="connsiteX13" fmla="*/ 2173540 w 2173540"/>
                <a:gd name="connsiteY13" fmla="*/ 19050 h 1407320"/>
                <a:gd name="connsiteX14" fmla="*/ 2171159 w 2173540"/>
                <a:gd name="connsiteY14" fmla="*/ 190500 h 1407320"/>
                <a:gd name="connsiteX15" fmla="*/ 2168778 w 2173540"/>
                <a:gd name="connsiteY15" fmla="*/ 238125 h 1407320"/>
                <a:gd name="connsiteX16" fmla="*/ 2161634 w 2173540"/>
                <a:gd name="connsiteY16" fmla="*/ 359569 h 1407320"/>
                <a:gd name="connsiteX17" fmla="*/ 2159253 w 2173540"/>
                <a:gd name="connsiteY17" fmla="*/ 390525 h 1407320"/>
                <a:gd name="connsiteX18" fmla="*/ 2154490 w 2173540"/>
                <a:gd name="connsiteY18" fmla="*/ 473869 h 1407320"/>
                <a:gd name="connsiteX19" fmla="*/ 2152109 w 2173540"/>
                <a:gd name="connsiteY19" fmla="*/ 483394 h 1407320"/>
                <a:gd name="connsiteX20" fmla="*/ 2149728 w 2173540"/>
                <a:gd name="connsiteY20" fmla="*/ 500062 h 1407320"/>
                <a:gd name="connsiteX21" fmla="*/ 2152109 w 2173540"/>
                <a:gd name="connsiteY21" fmla="*/ 583406 h 1407320"/>
                <a:gd name="connsiteX22" fmla="*/ 2154490 w 2173540"/>
                <a:gd name="connsiteY22" fmla="*/ 595312 h 1407320"/>
                <a:gd name="connsiteX23" fmla="*/ 2156871 w 2173540"/>
                <a:gd name="connsiteY23" fmla="*/ 628650 h 1407320"/>
                <a:gd name="connsiteX24" fmla="*/ 2159253 w 2173540"/>
                <a:gd name="connsiteY24" fmla="*/ 638175 h 1407320"/>
                <a:gd name="connsiteX25" fmla="*/ 2161634 w 2173540"/>
                <a:gd name="connsiteY25" fmla="*/ 652462 h 1407320"/>
                <a:gd name="connsiteX26" fmla="*/ 2168778 w 2173540"/>
                <a:gd name="connsiteY26" fmla="*/ 678656 h 1407320"/>
                <a:gd name="connsiteX27" fmla="*/ 2171159 w 2173540"/>
                <a:gd name="connsiteY27" fmla="*/ 697706 h 1407320"/>
                <a:gd name="connsiteX28" fmla="*/ 1916365 w 2173540"/>
                <a:gd name="connsiteY28" fmla="*/ 726281 h 1407320"/>
                <a:gd name="connsiteX29" fmla="*/ 1811590 w 2173540"/>
                <a:gd name="connsiteY29" fmla="*/ 731044 h 1407320"/>
                <a:gd name="connsiteX30" fmla="*/ 1797303 w 2173540"/>
                <a:gd name="connsiteY30" fmla="*/ 735806 h 1407320"/>
                <a:gd name="connsiteX31" fmla="*/ 1685384 w 2173540"/>
                <a:gd name="connsiteY31" fmla="*/ 738187 h 1407320"/>
                <a:gd name="connsiteX32" fmla="*/ 1616328 w 2173540"/>
                <a:gd name="connsiteY32" fmla="*/ 740569 h 1407320"/>
                <a:gd name="connsiteX33" fmla="*/ 1544890 w 2173540"/>
                <a:gd name="connsiteY33" fmla="*/ 738187 h 1407320"/>
                <a:gd name="connsiteX34" fmla="*/ 1532984 w 2173540"/>
                <a:gd name="connsiteY34" fmla="*/ 735806 h 1407320"/>
                <a:gd name="connsiteX35" fmla="*/ 1516315 w 2173540"/>
                <a:gd name="connsiteY35" fmla="*/ 733425 h 1407320"/>
                <a:gd name="connsiteX36" fmla="*/ 1475834 w 2173540"/>
                <a:gd name="connsiteY36" fmla="*/ 726281 h 1407320"/>
                <a:gd name="connsiteX37" fmla="*/ 1461546 w 2173540"/>
                <a:gd name="connsiteY37" fmla="*/ 731044 h 1407320"/>
                <a:gd name="connsiteX38" fmla="*/ 1459165 w 2173540"/>
                <a:gd name="connsiteY38" fmla="*/ 804862 h 1407320"/>
                <a:gd name="connsiteX39" fmla="*/ 1456784 w 2173540"/>
                <a:gd name="connsiteY39" fmla="*/ 852487 h 1407320"/>
                <a:gd name="connsiteX40" fmla="*/ 1452021 w 2173540"/>
                <a:gd name="connsiteY40" fmla="*/ 876300 h 1407320"/>
                <a:gd name="connsiteX41" fmla="*/ 1447259 w 2173540"/>
                <a:gd name="connsiteY41" fmla="*/ 900112 h 1407320"/>
                <a:gd name="connsiteX42" fmla="*/ 1444878 w 2173540"/>
                <a:gd name="connsiteY42" fmla="*/ 992981 h 1407320"/>
                <a:gd name="connsiteX43" fmla="*/ 1442496 w 2173540"/>
                <a:gd name="connsiteY43" fmla="*/ 1004887 h 1407320"/>
                <a:gd name="connsiteX44" fmla="*/ 1447259 w 2173540"/>
                <a:gd name="connsiteY44" fmla="*/ 1109662 h 1407320"/>
                <a:gd name="connsiteX45" fmla="*/ 1449640 w 2173540"/>
                <a:gd name="connsiteY45" fmla="*/ 1145381 h 1407320"/>
                <a:gd name="connsiteX46" fmla="*/ 1454403 w 2173540"/>
                <a:gd name="connsiteY46" fmla="*/ 1159669 h 1407320"/>
                <a:gd name="connsiteX47" fmla="*/ 1456784 w 2173540"/>
                <a:gd name="connsiteY47" fmla="*/ 1169194 h 1407320"/>
                <a:gd name="connsiteX48" fmla="*/ 1459165 w 2173540"/>
                <a:gd name="connsiteY48" fmla="*/ 1193006 h 1407320"/>
                <a:gd name="connsiteX49" fmla="*/ 1461546 w 2173540"/>
                <a:gd name="connsiteY49" fmla="*/ 1202531 h 1407320"/>
                <a:gd name="connsiteX50" fmla="*/ 1466309 w 2173540"/>
                <a:gd name="connsiteY50" fmla="*/ 1221581 h 1407320"/>
                <a:gd name="connsiteX51" fmla="*/ 1473453 w 2173540"/>
                <a:gd name="connsiteY51" fmla="*/ 1238250 h 1407320"/>
                <a:gd name="connsiteX52" fmla="*/ 1475834 w 2173540"/>
                <a:gd name="connsiteY52" fmla="*/ 1257300 h 1407320"/>
                <a:gd name="connsiteX53" fmla="*/ 1478215 w 2173540"/>
                <a:gd name="connsiteY53" fmla="*/ 1266825 h 1407320"/>
                <a:gd name="connsiteX54" fmla="*/ 1480596 w 2173540"/>
                <a:gd name="connsiteY54" fmla="*/ 1350169 h 1407320"/>
                <a:gd name="connsiteX55" fmla="*/ 1482978 w 2173540"/>
                <a:gd name="connsiteY55" fmla="*/ 1359694 h 1407320"/>
                <a:gd name="connsiteX56" fmla="*/ 1485359 w 2173540"/>
                <a:gd name="connsiteY56" fmla="*/ 1371600 h 1407320"/>
                <a:gd name="connsiteX57" fmla="*/ 1482978 w 2173540"/>
                <a:gd name="connsiteY57" fmla="*/ 1404937 h 1407320"/>
                <a:gd name="connsiteX58" fmla="*/ 1475834 w 2173540"/>
                <a:gd name="connsiteY58" fmla="*/ 1407319 h 1407320"/>
                <a:gd name="connsiteX59" fmla="*/ 1004346 w 2173540"/>
                <a:gd name="connsiteY59" fmla="*/ 1402556 h 1407320"/>
                <a:gd name="connsiteX60" fmla="*/ 949578 w 2173540"/>
                <a:gd name="connsiteY60" fmla="*/ 1400175 h 1407320"/>
                <a:gd name="connsiteX61" fmla="*/ 928146 w 2173540"/>
                <a:gd name="connsiteY61" fmla="*/ 1397794 h 1407320"/>
                <a:gd name="connsiteX62" fmla="*/ 859090 w 2173540"/>
                <a:gd name="connsiteY62" fmla="*/ 1390650 h 1407320"/>
                <a:gd name="connsiteX63" fmla="*/ 768603 w 2173540"/>
                <a:gd name="connsiteY63" fmla="*/ 1393031 h 1407320"/>
                <a:gd name="connsiteX64" fmla="*/ 763840 w 2173540"/>
                <a:gd name="connsiteY64" fmla="*/ 1383506 h 1407320"/>
                <a:gd name="connsiteX65" fmla="*/ 759078 w 2173540"/>
                <a:gd name="connsiteY65" fmla="*/ 1221581 h 1407320"/>
                <a:gd name="connsiteX66" fmla="*/ 756696 w 2173540"/>
                <a:gd name="connsiteY66" fmla="*/ 883444 h 1407320"/>
                <a:gd name="connsiteX67" fmla="*/ 751934 w 2173540"/>
                <a:gd name="connsiteY67" fmla="*/ 852487 h 1407320"/>
                <a:gd name="connsiteX68" fmla="*/ 749553 w 2173540"/>
                <a:gd name="connsiteY68" fmla="*/ 745331 h 1407320"/>
                <a:gd name="connsiteX69" fmla="*/ 747171 w 2173540"/>
                <a:gd name="connsiteY69" fmla="*/ 735806 h 1407320"/>
                <a:gd name="connsiteX70" fmla="*/ 749553 w 2173540"/>
                <a:gd name="connsiteY70" fmla="*/ 702469 h 1407320"/>
                <a:gd name="connsiteX71" fmla="*/ 754315 w 2173540"/>
                <a:gd name="connsiteY71" fmla="*/ 692944 h 1407320"/>
                <a:gd name="connsiteX72" fmla="*/ 759078 w 2173540"/>
                <a:gd name="connsiteY72" fmla="*/ 685800 h 1407320"/>
                <a:gd name="connsiteX73" fmla="*/ 80421 w 2173540"/>
                <a:gd name="connsiteY73" fmla="*/ 707231 h 1407320"/>
                <a:gd name="connsiteX74" fmla="*/ 78040 w 2173540"/>
                <a:gd name="connsiteY74" fmla="*/ 7144 h 1407320"/>
                <a:gd name="connsiteX0" fmla="*/ 47628 w 2143128"/>
                <a:gd name="connsiteY0" fmla="*/ 7144 h 1407320"/>
                <a:gd name="connsiteX1" fmla="*/ 164309 w 2143128"/>
                <a:gd name="connsiteY1" fmla="*/ 16669 h 1407320"/>
                <a:gd name="connsiteX2" fmla="*/ 797722 w 2143128"/>
                <a:gd name="connsiteY2" fmla="*/ 14287 h 1407320"/>
                <a:gd name="connsiteX3" fmla="*/ 1114428 w 2143128"/>
                <a:gd name="connsiteY3" fmla="*/ 14287 h 1407320"/>
                <a:gd name="connsiteX4" fmla="*/ 1126334 w 2143128"/>
                <a:gd name="connsiteY4" fmla="*/ 11906 h 1407320"/>
                <a:gd name="connsiteX5" fmla="*/ 1278734 w 2143128"/>
                <a:gd name="connsiteY5" fmla="*/ 9525 h 1407320"/>
                <a:gd name="connsiteX6" fmla="*/ 1905003 w 2143128"/>
                <a:gd name="connsiteY6" fmla="*/ 7144 h 1407320"/>
                <a:gd name="connsiteX7" fmla="*/ 1912147 w 2143128"/>
                <a:gd name="connsiteY7" fmla="*/ 4762 h 1407320"/>
                <a:gd name="connsiteX8" fmla="*/ 1976441 w 2143128"/>
                <a:gd name="connsiteY8" fmla="*/ 0 h 1407320"/>
                <a:gd name="connsiteX9" fmla="*/ 2033591 w 2143128"/>
                <a:gd name="connsiteY9" fmla="*/ 2381 h 1407320"/>
                <a:gd name="connsiteX10" fmla="*/ 2050259 w 2143128"/>
                <a:gd name="connsiteY10" fmla="*/ 4762 h 1407320"/>
                <a:gd name="connsiteX11" fmla="*/ 2076453 w 2143128"/>
                <a:gd name="connsiteY11" fmla="*/ 11906 h 1407320"/>
                <a:gd name="connsiteX12" fmla="*/ 2112172 w 2143128"/>
                <a:gd name="connsiteY12" fmla="*/ 14287 h 1407320"/>
                <a:gd name="connsiteX13" fmla="*/ 2143128 w 2143128"/>
                <a:gd name="connsiteY13" fmla="*/ 19050 h 1407320"/>
                <a:gd name="connsiteX14" fmla="*/ 2140747 w 2143128"/>
                <a:gd name="connsiteY14" fmla="*/ 190500 h 1407320"/>
                <a:gd name="connsiteX15" fmla="*/ 2138366 w 2143128"/>
                <a:gd name="connsiteY15" fmla="*/ 238125 h 1407320"/>
                <a:gd name="connsiteX16" fmla="*/ 2131222 w 2143128"/>
                <a:gd name="connsiteY16" fmla="*/ 359569 h 1407320"/>
                <a:gd name="connsiteX17" fmla="*/ 2128841 w 2143128"/>
                <a:gd name="connsiteY17" fmla="*/ 390525 h 1407320"/>
                <a:gd name="connsiteX18" fmla="*/ 2124078 w 2143128"/>
                <a:gd name="connsiteY18" fmla="*/ 473869 h 1407320"/>
                <a:gd name="connsiteX19" fmla="*/ 2121697 w 2143128"/>
                <a:gd name="connsiteY19" fmla="*/ 483394 h 1407320"/>
                <a:gd name="connsiteX20" fmla="*/ 2119316 w 2143128"/>
                <a:gd name="connsiteY20" fmla="*/ 500062 h 1407320"/>
                <a:gd name="connsiteX21" fmla="*/ 2121697 w 2143128"/>
                <a:gd name="connsiteY21" fmla="*/ 583406 h 1407320"/>
                <a:gd name="connsiteX22" fmla="*/ 2124078 w 2143128"/>
                <a:gd name="connsiteY22" fmla="*/ 595312 h 1407320"/>
                <a:gd name="connsiteX23" fmla="*/ 2126459 w 2143128"/>
                <a:gd name="connsiteY23" fmla="*/ 628650 h 1407320"/>
                <a:gd name="connsiteX24" fmla="*/ 2128841 w 2143128"/>
                <a:gd name="connsiteY24" fmla="*/ 638175 h 1407320"/>
                <a:gd name="connsiteX25" fmla="*/ 2131222 w 2143128"/>
                <a:gd name="connsiteY25" fmla="*/ 652462 h 1407320"/>
                <a:gd name="connsiteX26" fmla="*/ 2138366 w 2143128"/>
                <a:gd name="connsiteY26" fmla="*/ 678656 h 1407320"/>
                <a:gd name="connsiteX27" fmla="*/ 2140747 w 2143128"/>
                <a:gd name="connsiteY27" fmla="*/ 697706 h 1407320"/>
                <a:gd name="connsiteX28" fmla="*/ 1885953 w 2143128"/>
                <a:gd name="connsiteY28" fmla="*/ 726281 h 1407320"/>
                <a:gd name="connsiteX29" fmla="*/ 1781178 w 2143128"/>
                <a:gd name="connsiteY29" fmla="*/ 731044 h 1407320"/>
                <a:gd name="connsiteX30" fmla="*/ 1766891 w 2143128"/>
                <a:gd name="connsiteY30" fmla="*/ 735806 h 1407320"/>
                <a:gd name="connsiteX31" fmla="*/ 1654972 w 2143128"/>
                <a:gd name="connsiteY31" fmla="*/ 738187 h 1407320"/>
                <a:gd name="connsiteX32" fmla="*/ 1585916 w 2143128"/>
                <a:gd name="connsiteY32" fmla="*/ 740569 h 1407320"/>
                <a:gd name="connsiteX33" fmla="*/ 1514478 w 2143128"/>
                <a:gd name="connsiteY33" fmla="*/ 738187 h 1407320"/>
                <a:gd name="connsiteX34" fmla="*/ 1502572 w 2143128"/>
                <a:gd name="connsiteY34" fmla="*/ 735806 h 1407320"/>
                <a:gd name="connsiteX35" fmla="*/ 1485903 w 2143128"/>
                <a:gd name="connsiteY35" fmla="*/ 733425 h 1407320"/>
                <a:gd name="connsiteX36" fmla="*/ 1445422 w 2143128"/>
                <a:gd name="connsiteY36" fmla="*/ 726281 h 1407320"/>
                <a:gd name="connsiteX37" fmla="*/ 1431134 w 2143128"/>
                <a:gd name="connsiteY37" fmla="*/ 731044 h 1407320"/>
                <a:gd name="connsiteX38" fmla="*/ 1428753 w 2143128"/>
                <a:gd name="connsiteY38" fmla="*/ 804862 h 1407320"/>
                <a:gd name="connsiteX39" fmla="*/ 1426372 w 2143128"/>
                <a:gd name="connsiteY39" fmla="*/ 852487 h 1407320"/>
                <a:gd name="connsiteX40" fmla="*/ 1421609 w 2143128"/>
                <a:gd name="connsiteY40" fmla="*/ 876300 h 1407320"/>
                <a:gd name="connsiteX41" fmla="*/ 1416847 w 2143128"/>
                <a:gd name="connsiteY41" fmla="*/ 900112 h 1407320"/>
                <a:gd name="connsiteX42" fmla="*/ 1414466 w 2143128"/>
                <a:gd name="connsiteY42" fmla="*/ 992981 h 1407320"/>
                <a:gd name="connsiteX43" fmla="*/ 1412084 w 2143128"/>
                <a:gd name="connsiteY43" fmla="*/ 1004887 h 1407320"/>
                <a:gd name="connsiteX44" fmla="*/ 1416847 w 2143128"/>
                <a:gd name="connsiteY44" fmla="*/ 1109662 h 1407320"/>
                <a:gd name="connsiteX45" fmla="*/ 1419228 w 2143128"/>
                <a:gd name="connsiteY45" fmla="*/ 1145381 h 1407320"/>
                <a:gd name="connsiteX46" fmla="*/ 1423991 w 2143128"/>
                <a:gd name="connsiteY46" fmla="*/ 1159669 h 1407320"/>
                <a:gd name="connsiteX47" fmla="*/ 1426372 w 2143128"/>
                <a:gd name="connsiteY47" fmla="*/ 1169194 h 1407320"/>
                <a:gd name="connsiteX48" fmla="*/ 1428753 w 2143128"/>
                <a:gd name="connsiteY48" fmla="*/ 1193006 h 1407320"/>
                <a:gd name="connsiteX49" fmla="*/ 1431134 w 2143128"/>
                <a:gd name="connsiteY49" fmla="*/ 1202531 h 1407320"/>
                <a:gd name="connsiteX50" fmla="*/ 1435897 w 2143128"/>
                <a:gd name="connsiteY50" fmla="*/ 1221581 h 1407320"/>
                <a:gd name="connsiteX51" fmla="*/ 1443041 w 2143128"/>
                <a:gd name="connsiteY51" fmla="*/ 1238250 h 1407320"/>
                <a:gd name="connsiteX52" fmla="*/ 1445422 w 2143128"/>
                <a:gd name="connsiteY52" fmla="*/ 1257300 h 1407320"/>
                <a:gd name="connsiteX53" fmla="*/ 1447803 w 2143128"/>
                <a:gd name="connsiteY53" fmla="*/ 1266825 h 1407320"/>
                <a:gd name="connsiteX54" fmla="*/ 1450184 w 2143128"/>
                <a:gd name="connsiteY54" fmla="*/ 1350169 h 1407320"/>
                <a:gd name="connsiteX55" fmla="*/ 1452566 w 2143128"/>
                <a:gd name="connsiteY55" fmla="*/ 1359694 h 1407320"/>
                <a:gd name="connsiteX56" fmla="*/ 1454947 w 2143128"/>
                <a:gd name="connsiteY56" fmla="*/ 1371600 h 1407320"/>
                <a:gd name="connsiteX57" fmla="*/ 1452566 w 2143128"/>
                <a:gd name="connsiteY57" fmla="*/ 1404937 h 1407320"/>
                <a:gd name="connsiteX58" fmla="*/ 1445422 w 2143128"/>
                <a:gd name="connsiteY58" fmla="*/ 1407319 h 1407320"/>
                <a:gd name="connsiteX59" fmla="*/ 973934 w 2143128"/>
                <a:gd name="connsiteY59" fmla="*/ 1402556 h 1407320"/>
                <a:gd name="connsiteX60" fmla="*/ 919166 w 2143128"/>
                <a:gd name="connsiteY60" fmla="*/ 1400175 h 1407320"/>
                <a:gd name="connsiteX61" fmla="*/ 897734 w 2143128"/>
                <a:gd name="connsiteY61" fmla="*/ 1397794 h 1407320"/>
                <a:gd name="connsiteX62" fmla="*/ 828678 w 2143128"/>
                <a:gd name="connsiteY62" fmla="*/ 1390650 h 1407320"/>
                <a:gd name="connsiteX63" fmla="*/ 738191 w 2143128"/>
                <a:gd name="connsiteY63" fmla="*/ 1393031 h 1407320"/>
                <a:gd name="connsiteX64" fmla="*/ 733428 w 2143128"/>
                <a:gd name="connsiteY64" fmla="*/ 1383506 h 1407320"/>
                <a:gd name="connsiteX65" fmla="*/ 728666 w 2143128"/>
                <a:gd name="connsiteY65" fmla="*/ 1221581 h 1407320"/>
                <a:gd name="connsiteX66" fmla="*/ 726284 w 2143128"/>
                <a:gd name="connsiteY66" fmla="*/ 883444 h 1407320"/>
                <a:gd name="connsiteX67" fmla="*/ 721522 w 2143128"/>
                <a:gd name="connsiteY67" fmla="*/ 852487 h 1407320"/>
                <a:gd name="connsiteX68" fmla="*/ 719141 w 2143128"/>
                <a:gd name="connsiteY68" fmla="*/ 745331 h 1407320"/>
                <a:gd name="connsiteX69" fmla="*/ 716759 w 2143128"/>
                <a:gd name="connsiteY69" fmla="*/ 735806 h 1407320"/>
                <a:gd name="connsiteX70" fmla="*/ 719141 w 2143128"/>
                <a:gd name="connsiteY70" fmla="*/ 702469 h 1407320"/>
                <a:gd name="connsiteX71" fmla="*/ 723903 w 2143128"/>
                <a:gd name="connsiteY71" fmla="*/ 692944 h 1407320"/>
                <a:gd name="connsiteX72" fmla="*/ 728666 w 2143128"/>
                <a:gd name="connsiteY72" fmla="*/ 685800 h 1407320"/>
                <a:gd name="connsiteX73" fmla="*/ 50009 w 2143128"/>
                <a:gd name="connsiteY73" fmla="*/ 707231 h 1407320"/>
                <a:gd name="connsiteX74" fmla="*/ 47628 w 2143128"/>
                <a:gd name="connsiteY74" fmla="*/ 7144 h 1407320"/>
                <a:gd name="connsiteX0" fmla="*/ 53005 w 2141361"/>
                <a:gd name="connsiteY0" fmla="*/ 16669 h 1407320"/>
                <a:gd name="connsiteX1" fmla="*/ 162542 w 2141361"/>
                <a:gd name="connsiteY1" fmla="*/ 16669 h 1407320"/>
                <a:gd name="connsiteX2" fmla="*/ 795955 w 2141361"/>
                <a:gd name="connsiteY2" fmla="*/ 14287 h 1407320"/>
                <a:gd name="connsiteX3" fmla="*/ 1112661 w 2141361"/>
                <a:gd name="connsiteY3" fmla="*/ 14287 h 1407320"/>
                <a:gd name="connsiteX4" fmla="*/ 1124567 w 2141361"/>
                <a:gd name="connsiteY4" fmla="*/ 11906 h 1407320"/>
                <a:gd name="connsiteX5" fmla="*/ 1276967 w 2141361"/>
                <a:gd name="connsiteY5" fmla="*/ 9525 h 1407320"/>
                <a:gd name="connsiteX6" fmla="*/ 1903236 w 2141361"/>
                <a:gd name="connsiteY6" fmla="*/ 7144 h 1407320"/>
                <a:gd name="connsiteX7" fmla="*/ 1910380 w 2141361"/>
                <a:gd name="connsiteY7" fmla="*/ 4762 h 1407320"/>
                <a:gd name="connsiteX8" fmla="*/ 1974674 w 2141361"/>
                <a:gd name="connsiteY8" fmla="*/ 0 h 1407320"/>
                <a:gd name="connsiteX9" fmla="*/ 2031824 w 2141361"/>
                <a:gd name="connsiteY9" fmla="*/ 2381 h 1407320"/>
                <a:gd name="connsiteX10" fmla="*/ 2048492 w 2141361"/>
                <a:gd name="connsiteY10" fmla="*/ 4762 h 1407320"/>
                <a:gd name="connsiteX11" fmla="*/ 2074686 w 2141361"/>
                <a:gd name="connsiteY11" fmla="*/ 11906 h 1407320"/>
                <a:gd name="connsiteX12" fmla="*/ 2110405 w 2141361"/>
                <a:gd name="connsiteY12" fmla="*/ 14287 h 1407320"/>
                <a:gd name="connsiteX13" fmla="*/ 2141361 w 2141361"/>
                <a:gd name="connsiteY13" fmla="*/ 19050 h 1407320"/>
                <a:gd name="connsiteX14" fmla="*/ 2138980 w 2141361"/>
                <a:gd name="connsiteY14" fmla="*/ 190500 h 1407320"/>
                <a:gd name="connsiteX15" fmla="*/ 2136599 w 2141361"/>
                <a:gd name="connsiteY15" fmla="*/ 238125 h 1407320"/>
                <a:gd name="connsiteX16" fmla="*/ 2129455 w 2141361"/>
                <a:gd name="connsiteY16" fmla="*/ 359569 h 1407320"/>
                <a:gd name="connsiteX17" fmla="*/ 2127074 w 2141361"/>
                <a:gd name="connsiteY17" fmla="*/ 390525 h 1407320"/>
                <a:gd name="connsiteX18" fmla="*/ 2122311 w 2141361"/>
                <a:gd name="connsiteY18" fmla="*/ 473869 h 1407320"/>
                <a:gd name="connsiteX19" fmla="*/ 2119930 w 2141361"/>
                <a:gd name="connsiteY19" fmla="*/ 483394 h 1407320"/>
                <a:gd name="connsiteX20" fmla="*/ 2117549 w 2141361"/>
                <a:gd name="connsiteY20" fmla="*/ 500062 h 1407320"/>
                <a:gd name="connsiteX21" fmla="*/ 2119930 w 2141361"/>
                <a:gd name="connsiteY21" fmla="*/ 583406 h 1407320"/>
                <a:gd name="connsiteX22" fmla="*/ 2122311 w 2141361"/>
                <a:gd name="connsiteY22" fmla="*/ 595312 h 1407320"/>
                <a:gd name="connsiteX23" fmla="*/ 2124692 w 2141361"/>
                <a:gd name="connsiteY23" fmla="*/ 628650 h 1407320"/>
                <a:gd name="connsiteX24" fmla="*/ 2127074 w 2141361"/>
                <a:gd name="connsiteY24" fmla="*/ 638175 h 1407320"/>
                <a:gd name="connsiteX25" fmla="*/ 2129455 w 2141361"/>
                <a:gd name="connsiteY25" fmla="*/ 652462 h 1407320"/>
                <a:gd name="connsiteX26" fmla="*/ 2136599 w 2141361"/>
                <a:gd name="connsiteY26" fmla="*/ 678656 h 1407320"/>
                <a:gd name="connsiteX27" fmla="*/ 2138980 w 2141361"/>
                <a:gd name="connsiteY27" fmla="*/ 697706 h 1407320"/>
                <a:gd name="connsiteX28" fmla="*/ 1884186 w 2141361"/>
                <a:gd name="connsiteY28" fmla="*/ 726281 h 1407320"/>
                <a:gd name="connsiteX29" fmla="*/ 1779411 w 2141361"/>
                <a:gd name="connsiteY29" fmla="*/ 731044 h 1407320"/>
                <a:gd name="connsiteX30" fmla="*/ 1765124 w 2141361"/>
                <a:gd name="connsiteY30" fmla="*/ 735806 h 1407320"/>
                <a:gd name="connsiteX31" fmla="*/ 1653205 w 2141361"/>
                <a:gd name="connsiteY31" fmla="*/ 738187 h 1407320"/>
                <a:gd name="connsiteX32" fmla="*/ 1584149 w 2141361"/>
                <a:gd name="connsiteY32" fmla="*/ 740569 h 1407320"/>
                <a:gd name="connsiteX33" fmla="*/ 1512711 w 2141361"/>
                <a:gd name="connsiteY33" fmla="*/ 738187 h 1407320"/>
                <a:gd name="connsiteX34" fmla="*/ 1500805 w 2141361"/>
                <a:gd name="connsiteY34" fmla="*/ 735806 h 1407320"/>
                <a:gd name="connsiteX35" fmla="*/ 1484136 w 2141361"/>
                <a:gd name="connsiteY35" fmla="*/ 733425 h 1407320"/>
                <a:gd name="connsiteX36" fmla="*/ 1443655 w 2141361"/>
                <a:gd name="connsiteY36" fmla="*/ 726281 h 1407320"/>
                <a:gd name="connsiteX37" fmla="*/ 1429367 w 2141361"/>
                <a:gd name="connsiteY37" fmla="*/ 731044 h 1407320"/>
                <a:gd name="connsiteX38" fmla="*/ 1426986 w 2141361"/>
                <a:gd name="connsiteY38" fmla="*/ 804862 h 1407320"/>
                <a:gd name="connsiteX39" fmla="*/ 1424605 w 2141361"/>
                <a:gd name="connsiteY39" fmla="*/ 852487 h 1407320"/>
                <a:gd name="connsiteX40" fmla="*/ 1419842 w 2141361"/>
                <a:gd name="connsiteY40" fmla="*/ 876300 h 1407320"/>
                <a:gd name="connsiteX41" fmla="*/ 1415080 w 2141361"/>
                <a:gd name="connsiteY41" fmla="*/ 900112 h 1407320"/>
                <a:gd name="connsiteX42" fmla="*/ 1412699 w 2141361"/>
                <a:gd name="connsiteY42" fmla="*/ 992981 h 1407320"/>
                <a:gd name="connsiteX43" fmla="*/ 1410317 w 2141361"/>
                <a:gd name="connsiteY43" fmla="*/ 1004887 h 1407320"/>
                <a:gd name="connsiteX44" fmla="*/ 1415080 w 2141361"/>
                <a:gd name="connsiteY44" fmla="*/ 1109662 h 1407320"/>
                <a:gd name="connsiteX45" fmla="*/ 1417461 w 2141361"/>
                <a:gd name="connsiteY45" fmla="*/ 1145381 h 1407320"/>
                <a:gd name="connsiteX46" fmla="*/ 1422224 w 2141361"/>
                <a:gd name="connsiteY46" fmla="*/ 1159669 h 1407320"/>
                <a:gd name="connsiteX47" fmla="*/ 1424605 w 2141361"/>
                <a:gd name="connsiteY47" fmla="*/ 1169194 h 1407320"/>
                <a:gd name="connsiteX48" fmla="*/ 1426986 w 2141361"/>
                <a:gd name="connsiteY48" fmla="*/ 1193006 h 1407320"/>
                <a:gd name="connsiteX49" fmla="*/ 1429367 w 2141361"/>
                <a:gd name="connsiteY49" fmla="*/ 1202531 h 1407320"/>
                <a:gd name="connsiteX50" fmla="*/ 1434130 w 2141361"/>
                <a:gd name="connsiteY50" fmla="*/ 1221581 h 1407320"/>
                <a:gd name="connsiteX51" fmla="*/ 1441274 w 2141361"/>
                <a:gd name="connsiteY51" fmla="*/ 1238250 h 1407320"/>
                <a:gd name="connsiteX52" fmla="*/ 1443655 w 2141361"/>
                <a:gd name="connsiteY52" fmla="*/ 1257300 h 1407320"/>
                <a:gd name="connsiteX53" fmla="*/ 1446036 w 2141361"/>
                <a:gd name="connsiteY53" fmla="*/ 1266825 h 1407320"/>
                <a:gd name="connsiteX54" fmla="*/ 1448417 w 2141361"/>
                <a:gd name="connsiteY54" fmla="*/ 1350169 h 1407320"/>
                <a:gd name="connsiteX55" fmla="*/ 1450799 w 2141361"/>
                <a:gd name="connsiteY55" fmla="*/ 1359694 h 1407320"/>
                <a:gd name="connsiteX56" fmla="*/ 1453180 w 2141361"/>
                <a:gd name="connsiteY56" fmla="*/ 1371600 h 1407320"/>
                <a:gd name="connsiteX57" fmla="*/ 1450799 w 2141361"/>
                <a:gd name="connsiteY57" fmla="*/ 1404937 h 1407320"/>
                <a:gd name="connsiteX58" fmla="*/ 1443655 w 2141361"/>
                <a:gd name="connsiteY58" fmla="*/ 1407319 h 1407320"/>
                <a:gd name="connsiteX59" fmla="*/ 972167 w 2141361"/>
                <a:gd name="connsiteY59" fmla="*/ 1402556 h 1407320"/>
                <a:gd name="connsiteX60" fmla="*/ 917399 w 2141361"/>
                <a:gd name="connsiteY60" fmla="*/ 1400175 h 1407320"/>
                <a:gd name="connsiteX61" fmla="*/ 895967 w 2141361"/>
                <a:gd name="connsiteY61" fmla="*/ 1397794 h 1407320"/>
                <a:gd name="connsiteX62" fmla="*/ 826911 w 2141361"/>
                <a:gd name="connsiteY62" fmla="*/ 1390650 h 1407320"/>
                <a:gd name="connsiteX63" fmla="*/ 736424 w 2141361"/>
                <a:gd name="connsiteY63" fmla="*/ 1393031 h 1407320"/>
                <a:gd name="connsiteX64" fmla="*/ 731661 w 2141361"/>
                <a:gd name="connsiteY64" fmla="*/ 1383506 h 1407320"/>
                <a:gd name="connsiteX65" fmla="*/ 726899 w 2141361"/>
                <a:gd name="connsiteY65" fmla="*/ 1221581 h 1407320"/>
                <a:gd name="connsiteX66" fmla="*/ 724517 w 2141361"/>
                <a:gd name="connsiteY66" fmla="*/ 883444 h 1407320"/>
                <a:gd name="connsiteX67" fmla="*/ 719755 w 2141361"/>
                <a:gd name="connsiteY67" fmla="*/ 852487 h 1407320"/>
                <a:gd name="connsiteX68" fmla="*/ 717374 w 2141361"/>
                <a:gd name="connsiteY68" fmla="*/ 745331 h 1407320"/>
                <a:gd name="connsiteX69" fmla="*/ 714992 w 2141361"/>
                <a:gd name="connsiteY69" fmla="*/ 735806 h 1407320"/>
                <a:gd name="connsiteX70" fmla="*/ 717374 w 2141361"/>
                <a:gd name="connsiteY70" fmla="*/ 702469 h 1407320"/>
                <a:gd name="connsiteX71" fmla="*/ 722136 w 2141361"/>
                <a:gd name="connsiteY71" fmla="*/ 692944 h 1407320"/>
                <a:gd name="connsiteX72" fmla="*/ 726899 w 2141361"/>
                <a:gd name="connsiteY72" fmla="*/ 685800 h 1407320"/>
                <a:gd name="connsiteX73" fmla="*/ 48242 w 2141361"/>
                <a:gd name="connsiteY73" fmla="*/ 707231 h 1407320"/>
                <a:gd name="connsiteX74" fmla="*/ 53005 w 2141361"/>
                <a:gd name="connsiteY74" fmla="*/ 16669 h 1407320"/>
                <a:gd name="connsiteX0" fmla="*/ 53005 w 2141361"/>
                <a:gd name="connsiteY0" fmla="*/ 51864 h 1442515"/>
                <a:gd name="connsiteX1" fmla="*/ 795955 w 2141361"/>
                <a:gd name="connsiteY1" fmla="*/ 49482 h 1442515"/>
                <a:gd name="connsiteX2" fmla="*/ 1112661 w 2141361"/>
                <a:gd name="connsiteY2" fmla="*/ 49482 h 1442515"/>
                <a:gd name="connsiteX3" fmla="*/ 1124567 w 2141361"/>
                <a:gd name="connsiteY3" fmla="*/ 47101 h 1442515"/>
                <a:gd name="connsiteX4" fmla="*/ 1276967 w 2141361"/>
                <a:gd name="connsiteY4" fmla="*/ 44720 h 1442515"/>
                <a:gd name="connsiteX5" fmla="*/ 1903236 w 2141361"/>
                <a:gd name="connsiteY5" fmla="*/ 42339 h 1442515"/>
                <a:gd name="connsiteX6" fmla="*/ 1910380 w 2141361"/>
                <a:gd name="connsiteY6" fmla="*/ 39957 h 1442515"/>
                <a:gd name="connsiteX7" fmla="*/ 1974674 w 2141361"/>
                <a:gd name="connsiteY7" fmla="*/ 35195 h 1442515"/>
                <a:gd name="connsiteX8" fmla="*/ 2031824 w 2141361"/>
                <a:gd name="connsiteY8" fmla="*/ 37576 h 1442515"/>
                <a:gd name="connsiteX9" fmla="*/ 2048492 w 2141361"/>
                <a:gd name="connsiteY9" fmla="*/ 39957 h 1442515"/>
                <a:gd name="connsiteX10" fmla="*/ 2074686 w 2141361"/>
                <a:gd name="connsiteY10" fmla="*/ 47101 h 1442515"/>
                <a:gd name="connsiteX11" fmla="*/ 2110405 w 2141361"/>
                <a:gd name="connsiteY11" fmla="*/ 49482 h 1442515"/>
                <a:gd name="connsiteX12" fmla="*/ 2141361 w 2141361"/>
                <a:gd name="connsiteY12" fmla="*/ 54245 h 1442515"/>
                <a:gd name="connsiteX13" fmla="*/ 2138980 w 2141361"/>
                <a:gd name="connsiteY13" fmla="*/ 225695 h 1442515"/>
                <a:gd name="connsiteX14" fmla="*/ 2136599 w 2141361"/>
                <a:gd name="connsiteY14" fmla="*/ 273320 h 1442515"/>
                <a:gd name="connsiteX15" fmla="*/ 2129455 w 2141361"/>
                <a:gd name="connsiteY15" fmla="*/ 394764 h 1442515"/>
                <a:gd name="connsiteX16" fmla="*/ 2127074 w 2141361"/>
                <a:gd name="connsiteY16" fmla="*/ 425720 h 1442515"/>
                <a:gd name="connsiteX17" fmla="*/ 2122311 w 2141361"/>
                <a:gd name="connsiteY17" fmla="*/ 509064 h 1442515"/>
                <a:gd name="connsiteX18" fmla="*/ 2119930 w 2141361"/>
                <a:gd name="connsiteY18" fmla="*/ 518589 h 1442515"/>
                <a:gd name="connsiteX19" fmla="*/ 2117549 w 2141361"/>
                <a:gd name="connsiteY19" fmla="*/ 535257 h 1442515"/>
                <a:gd name="connsiteX20" fmla="*/ 2119930 w 2141361"/>
                <a:gd name="connsiteY20" fmla="*/ 618601 h 1442515"/>
                <a:gd name="connsiteX21" fmla="*/ 2122311 w 2141361"/>
                <a:gd name="connsiteY21" fmla="*/ 630507 h 1442515"/>
                <a:gd name="connsiteX22" fmla="*/ 2124692 w 2141361"/>
                <a:gd name="connsiteY22" fmla="*/ 663845 h 1442515"/>
                <a:gd name="connsiteX23" fmla="*/ 2127074 w 2141361"/>
                <a:gd name="connsiteY23" fmla="*/ 673370 h 1442515"/>
                <a:gd name="connsiteX24" fmla="*/ 2129455 w 2141361"/>
                <a:gd name="connsiteY24" fmla="*/ 687657 h 1442515"/>
                <a:gd name="connsiteX25" fmla="*/ 2136599 w 2141361"/>
                <a:gd name="connsiteY25" fmla="*/ 713851 h 1442515"/>
                <a:gd name="connsiteX26" fmla="*/ 2138980 w 2141361"/>
                <a:gd name="connsiteY26" fmla="*/ 732901 h 1442515"/>
                <a:gd name="connsiteX27" fmla="*/ 1884186 w 2141361"/>
                <a:gd name="connsiteY27" fmla="*/ 761476 h 1442515"/>
                <a:gd name="connsiteX28" fmla="*/ 1779411 w 2141361"/>
                <a:gd name="connsiteY28" fmla="*/ 766239 h 1442515"/>
                <a:gd name="connsiteX29" fmla="*/ 1765124 w 2141361"/>
                <a:gd name="connsiteY29" fmla="*/ 771001 h 1442515"/>
                <a:gd name="connsiteX30" fmla="*/ 1653205 w 2141361"/>
                <a:gd name="connsiteY30" fmla="*/ 773382 h 1442515"/>
                <a:gd name="connsiteX31" fmla="*/ 1584149 w 2141361"/>
                <a:gd name="connsiteY31" fmla="*/ 775764 h 1442515"/>
                <a:gd name="connsiteX32" fmla="*/ 1512711 w 2141361"/>
                <a:gd name="connsiteY32" fmla="*/ 773382 h 1442515"/>
                <a:gd name="connsiteX33" fmla="*/ 1500805 w 2141361"/>
                <a:gd name="connsiteY33" fmla="*/ 771001 h 1442515"/>
                <a:gd name="connsiteX34" fmla="*/ 1484136 w 2141361"/>
                <a:gd name="connsiteY34" fmla="*/ 768620 h 1442515"/>
                <a:gd name="connsiteX35" fmla="*/ 1443655 w 2141361"/>
                <a:gd name="connsiteY35" fmla="*/ 761476 h 1442515"/>
                <a:gd name="connsiteX36" fmla="*/ 1429367 w 2141361"/>
                <a:gd name="connsiteY36" fmla="*/ 766239 h 1442515"/>
                <a:gd name="connsiteX37" fmla="*/ 1426986 w 2141361"/>
                <a:gd name="connsiteY37" fmla="*/ 840057 h 1442515"/>
                <a:gd name="connsiteX38" fmla="*/ 1424605 w 2141361"/>
                <a:gd name="connsiteY38" fmla="*/ 887682 h 1442515"/>
                <a:gd name="connsiteX39" fmla="*/ 1419842 w 2141361"/>
                <a:gd name="connsiteY39" fmla="*/ 911495 h 1442515"/>
                <a:gd name="connsiteX40" fmla="*/ 1415080 w 2141361"/>
                <a:gd name="connsiteY40" fmla="*/ 935307 h 1442515"/>
                <a:gd name="connsiteX41" fmla="*/ 1412699 w 2141361"/>
                <a:gd name="connsiteY41" fmla="*/ 1028176 h 1442515"/>
                <a:gd name="connsiteX42" fmla="*/ 1410317 w 2141361"/>
                <a:gd name="connsiteY42" fmla="*/ 1040082 h 1442515"/>
                <a:gd name="connsiteX43" fmla="*/ 1415080 w 2141361"/>
                <a:gd name="connsiteY43" fmla="*/ 1144857 h 1442515"/>
                <a:gd name="connsiteX44" fmla="*/ 1417461 w 2141361"/>
                <a:gd name="connsiteY44" fmla="*/ 1180576 h 1442515"/>
                <a:gd name="connsiteX45" fmla="*/ 1422224 w 2141361"/>
                <a:gd name="connsiteY45" fmla="*/ 1194864 h 1442515"/>
                <a:gd name="connsiteX46" fmla="*/ 1424605 w 2141361"/>
                <a:gd name="connsiteY46" fmla="*/ 1204389 h 1442515"/>
                <a:gd name="connsiteX47" fmla="*/ 1426986 w 2141361"/>
                <a:gd name="connsiteY47" fmla="*/ 1228201 h 1442515"/>
                <a:gd name="connsiteX48" fmla="*/ 1429367 w 2141361"/>
                <a:gd name="connsiteY48" fmla="*/ 1237726 h 1442515"/>
                <a:gd name="connsiteX49" fmla="*/ 1434130 w 2141361"/>
                <a:gd name="connsiteY49" fmla="*/ 1256776 h 1442515"/>
                <a:gd name="connsiteX50" fmla="*/ 1441274 w 2141361"/>
                <a:gd name="connsiteY50" fmla="*/ 1273445 h 1442515"/>
                <a:gd name="connsiteX51" fmla="*/ 1443655 w 2141361"/>
                <a:gd name="connsiteY51" fmla="*/ 1292495 h 1442515"/>
                <a:gd name="connsiteX52" fmla="*/ 1446036 w 2141361"/>
                <a:gd name="connsiteY52" fmla="*/ 1302020 h 1442515"/>
                <a:gd name="connsiteX53" fmla="*/ 1448417 w 2141361"/>
                <a:gd name="connsiteY53" fmla="*/ 1385364 h 1442515"/>
                <a:gd name="connsiteX54" fmla="*/ 1450799 w 2141361"/>
                <a:gd name="connsiteY54" fmla="*/ 1394889 h 1442515"/>
                <a:gd name="connsiteX55" fmla="*/ 1453180 w 2141361"/>
                <a:gd name="connsiteY55" fmla="*/ 1406795 h 1442515"/>
                <a:gd name="connsiteX56" fmla="*/ 1450799 w 2141361"/>
                <a:gd name="connsiteY56" fmla="*/ 1440132 h 1442515"/>
                <a:gd name="connsiteX57" fmla="*/ 1443655 w 2141361"/>
                <a:gd name="connsiteY57" fmla="*/ 1442514 h 1442515"/>
                <a:gd name="connsiteX58" fmla="*/ 972167 w 2141361"/>
                <a:gd name="connsiteY58" fmla="*/ 1437751 h 1442515"/>
                <a:gd name="connsiteX59" fmla="*/ 917399 w 2141361"/>
                <a:gd name="connsiteY59" fmla="*/ 1435370 h 1442515"/>
                <a:gd name="connsiteX60" fmla="*/ 895967 w 2141361"/>
                <a:gd name="connsiteY60" fmla="*/ 1432989 h 1442515"/>
                <a:gd name="connsiteX61" fmla="*/ 826911 w 2141361"/>
                <a:gd name="connsiteY61" fmla="*/ 1425845 h 1442515"/>
                <a:gd name="connsiteX62" fmla="*/ 736424 w 2141361"/>
                <a:gd name="connsiteY62" fmla="*/ 1428226 h 1442515"/>
                <a:gd name="connsiteX63" fmla="*/ 731661 w 2141361"/>
                <a:gd name="connsiteY63" fmla="*/ 1418701 h 1442515"/>
                <a:gd name="connsiteX64" fmla="*/ 726899 w 2141361"/>
                <a:gd name="connsiteY64" fmla="*/ 1256776 h 1442515"/>
                <a:gd name="connsiteX65" fmla="*/ 724517 w 2141361"/>
                <a:gd name="connsiteY65" fmla="*/ 918639 h 1442515"/>
                <a:gd name="connsiteX66" fmla="*/ 719755 w 2141361"/>
                <a:gd name="connsiteY66" fmla="*/ 887682 h 1442515"/>
                <a:gd name="connsiteX67" fmla="*/ 717374 w 2141361"/>
                <a:gd name="connsiteY67" fmla="*/ 780526 h 1442515"/>
                <a:gd name="connsiteX68" fmla="*/ 714992 w 2141361"/>
                <a:gd name="connsiteY68" fmla="*/ 771001 h 1442515"/>
                <a:gd name="connsiteX69" fmla="*/ 717374 w 2141361"/>
                <a:gd name="connsiteY69" fmla="*/ 737664 h 1442515"/>
                <a:gd name="connsiteX70" fmla="*/ 722136 w 2141361"/>
                <a:gd name="connsiteY70" fmla="*/ 728139 h 1442515"/>
                <a:gd name="connsiteX71" fmla="*/ 726899 w 2141361"/>
                <a:gd name="connsiteY71" fmla="*/ 720995 h 1442515"/>
                <a:gd name="connsiteX72" fmla="*/ 48242 w 2141361"/>
                <a:gd name="connsiteY72" fmla="*/ 742426 h 1442515"/>
                <a:gd name="connsiteX73" fmla="*/ 53005 w 2141361"/>
                <a:gd name="connsiteY73" fmla="*/ 51864 h 1442515"/>
                <a:gd name="connsiteX0" fmla="*/ 4764 w 2093120"/>
                <a:gd name="connsiteY0" fmla="*/ 51864 h 1442515"/>
                <a:gd name="connsiteX1" fmla="*/ 747714 w 2093120"/>
                <a:gd name="connsiteY1" fmla="*/ 49482 h 1442515"/>
                <a:gd name="connsiteX2" fmla="*/ 1064420 w 2093120"/>
                <a:gd name="connsiteY2" fmla="*/ 49482 h 1442515"/>
                <a:gd name="connsiteX3" fmla="*/ 1076326 w 2093120"/>
                <a:gd name="connsiteY3" fmla="*/ 47101 h 1442515"/>
                <a:gd name="connsiteX4" fmla="*/ 1228726 w 2093120"/>
                <a:gd name="connsiteY4" fmla="*/ 44720 h 1442515"/>
                <a:gd name="connsiteX5" fmla="*/ 1854995 w 2093120"/>
                <a:gd name="connsiteY5" fmla="*/ 42339 h 1442515"/>
                <a:gd name="connsiteX6" fmla="*/ 1862139 w 2093120"/>
                <a:gd name="connsiteY6" fmla="*/ 39957 h 1442515"/>
                <a:gd name="connsiteX7" fmla="*/ 1926433 w 2093120"/>
                <a:gd name="connsiteY7" fmla="*/ 35195 h 1442515"/>
                <a:gd name="connsiteX8" fmla="*/ 1983583 w 2093120"/>
                <a:gd name="connsiteY8" fmla="*/ 37576 h 1442515"/>
                <a:gd name="connsiteX9" fmla="*/ 2000251 w 2093120"/>
                <a:gd name="connsiteY9" fmla="*/ 39957 h 1442515"/>
                <a:gd name="connsiteX10" fmla="*/ 2026445 w 2093120"/>
                <a:gd name="connsiteY10" fmla="*/ 47101 h 1442515"/>
                <a:gd name="connsiteX11" fmla="*/ 2062164 w 2093120"/>
                <a:gd name="connsiteY11" fmla="*/ 49482 h 1442515"/>
                <a:gd name="connsiteX12" fmla="*/ 2093120 w 2093120"/>
                <a:gd name="connsiteY12" fmla="*/ 54245 h 1442515"/>
                <a:gd name="connsiteX13" fmla="*/ 2090739 w 2093120"/>
                <a:gd name="connsiteY13" fmla="*/ 225695 h 1442515"/>
                <a:gd name="connsiteX14" fmla="*/ 2088358 w 2093120"/>
                <a:gd name="connsiteY14" fmla="*/ 273320 h 1442515"/>
                <a:gd name="connsiteX15" fmla="*/ 2081214 w 2093120"/>
                <a:gd name="connsiteY15" fmla="*/ 394764 h 1442515"/>
                <a:gd name="connsiteX16" fmla="*/ 2078833 w 2093120"/>
                <a:gd name="connsiteY16" fmla="*/ 425720 h 1442515"/>
                <a:gd name="connsiteX17" fmla="*/ 2074070 w 2093120"/>
                <a:gd name="connsiteY17" fmla="*/ 509064 h 1442515"/>
                <a:gd name="connsiteX18" fmla="*/ 2071689 w 2093120"/>
                <a:gd name="connsiteY18" fmla="*/ 518589 h 1442515"/>
                <a:gd name="connsiteX19" fmla="*/ 2069308 w 2093120"/>
                <a:gd name="connsiteY19" fmla="*/ 535257 h 1442515"/>
                <a:gd name="connsiteX20" fmla="*/ 2071689 w 2093120"/>
                <a:gd name="connsiteY20" fmla="*/ 618601 h 1442515"/>
                <a:gd name="connsiteX21" fmla="*/ 2074070 w 2093120"/>
                <a:gd name="connsiteY21" fmla="*/ 630507 h 1442515"/>
                <a:gd name="connsiteX22" fmla="*/ 2076451 w 2093120"/>
                <a:gd name="connsiteY22" fmla="*/ 663845 h 1442515"/>
                <a:gd name="connsiteX23" fmla="*/ 2078833 w 2093120"/>
                <a:gd name="connsiteY23" fmla="*/ 673370 h 1442515"/>
                <a:gd name="connsiteX24" fmla="*/ 2081214 w 2093120"/>
                <a:gd name="connsiteY24" fmla="*/ 687657 h 1442515"/>
                <a:gd name="connsiteX25" fmla="*/ 2088358 w 2093120"/>
                <a:gd name="connsiteY25" fmla="*/ 713851 h 1442515"/>
                <a:gd name="connsiteX26" fmla="*/ 2090739 w 2093120"/>
                <a:gd name="connsiteY26" fmla="*/ 732901 h 1442515"/>
                <a:gd name="connsiteX27" fmla="*/ 1835945 w 2093120"/>
                <a:gd name="connsiteY27" fmla="*/ 761476 h 1442515"/>
                <a:gd name="connsiteX28" fmla="*/ 1731170 w 2093120"/>
                <a:gd name="connsiteY28" fmla="*/ 766239 h 1442515"/>
                <a:gd name="connsiteX29" fmla="*/ 1716883 w 2093120"/>
                <a:gd name="connsiteY29" fmla="*/ 771001 h 1442515"/>
                <a:gd name="connsiteX30" fmla="*/ 1604964 w 2093120"/>
                <a:gd name="connsiteY30" fmla="*/ 773382 h 1442515"/>
                <a:gd name="connsiteX31" fmla="*/ 1535908 w 2093120"/>
                <a:gd name="connsiteY31" fmla="*/ 775764 h 1442515"/>
                <a:gd name="connsiteX32" fmla="*/ 1464470 w 2093120"/>
                <a:gd name="connsiteY32" fmla="*/ 773382 h 1442515"/>
                <a:gd name="connsiteX33" fmla="*/ 1452564 w 2093120"/>
                <a:gd name="connsiteY33" fmla="*/ 771001 h 1442515"/>
                <a:gd name="connsiteX34" fmla="*/ 1435895 w 2093120"/>
                <a:gd name="connsiteY34" fmla="*/ 768620 h 1442515"/>
                <a:gd name="connsiteX35" fmla="*/ 1395414 w 2093120"/>
                <a:gd name="connsiteY35" fmla="*/ 761476 h 1442515"/>
                <a:gd name="connsiteX36" fmla="*/ 1381126 w 2093120"/>
                <a:gd name="connsiteY36" fmla="*/ 766239 h 1442515"/>
                <a:gd name="connsiteX37" fmla="*/ 1378745 w 2093120"/>
                <a:gd name="connsiteY37" fmla="*/ 840057 h 1442515"/>
                <a:gd name="connsiteX38" fmla="*/ 1376364 w 2093120"/>
                <a:gd name="connsiteY38" fmla="*/ 887682 h 1442515"/>
                <a:gd name="connsiteX39" fmla="*/ 1371601 w 2093120"/>
                <a:gd name="connsiteY39" fmla="*/ 911495 h 1442515"/>
                <a:gd name="connsiteX40" fmla="*/ 1366839 w 2093120"/>
                <a:gd name="connsiteY40" fmla="*/ 935307 h 1442515"/>
                <a:gd name="connsiteX41" fmla="*/ 1364458 w 2093120"/>
                <a:gd name="connsiteY41" fmla="*/ 1028176 h 1442515"/>
                <a:gd name="connsiteX42" fmla="*/ 1362076 w 2093120"/>
                <a:gd name="connsiteY42" fmla="*/ 1040082 h 1442515"/>
                <a:gd name="connsiteX43" fmla="*/ 1366839 w 2093120"/>
                <a:gd name="connsiteY43" fmla="*/ 1144857 h 1442515"/>
                <a:gd name="connsiteX44" fmla="*/ 1369220 w 2093120"/>
                <a:gd name="connsiteY44" fmla="*/ 1180576 h 1442515"/>
                <a:gd name="connsiteX45" fmla="*/ 1373983 w 2093120"/>
                <a:gd name="connsiteY45" fmla="*/ 1194864 h 1442515"/>
                <a:gd name="connsiteX46" fmla="*/ 1376364 w 2093120"/>
                <a:gd name="connsiteY46" fmla="*/ 1204389 h 1442515"/>
                <a:gd name="connsiteX47" fmla="*/ 1378745 w 2093120"/>
                <a:gd name="connsiteY47" fmla="*/ 1228201 h 1442515"/>
                <a:gd name="connsiteX48" fmla="*/ 1381126 w 2093120"/>
                <a:gd name="connsiteY48" fmla="*/ 1237726 h 1442515"/>
                <a:gd name="connsiteX49" fmla="*/ 1385889 w 2093120"/>
                <a:gd name="connsiteY49" fmla="*/ 1256776 h 1442515"/>
                <a:gd name="connsiteX50" fmla="*/ 1393033 w 2093120"/>
                <a:gd name="connsiteY50" fmla="*/ 1273445 h 1442515"/>
                <a:gd name="connsiteX51" fmla="*/ 1395414 w 2093120"/>
                <a:gd name="connsiteY51" fmla="*/ 1292495 h 1442515"/>
                <a:gd name="connsiteX52" fmla="*/ 1397795 w 2093120"/>
                <a:gd name="connsiteY52" fmla="*/ 1302020 h 1442515"/>
                <a:gd name="connsiteX53" fmla="*/ 1400176 w 2093120"/>
                <a:gd name="connsiteY53" fmla="*/ 1385364 h 1442515"/>
                <a:gd name="connsiteX54" fmla="*/ 1402558 w 2093120"/>
                <a:gd name="connsiteY54" fmla="*/ 1394889 h 1442515"/>
                <a:gd name="connsiteX55" fmla="*/ 1404939 w 2093120"/>
                <a:gd name="connsiteY55" fmla="*/ 1406795 h 1442515"/>
                <a:gd name="connsiteX56" fmla="*/ 1402558 w 2093120"/>
                <a:gd name="connsiteY56" fmla="*/ 1440132 h 1442515"/>
                <a:gd name="connsiteX57" fmla="*/ 1395414 w 2093120"/>
                <a:gd name="connsiteY57" fmla="*/ 1442514 h 1442515"/>
                <a:gd name="connsiteX58" fmla="*/ 923926 w 2093120"/>
                <a:gd name="connsiteY58" fmla="*/ 1437751 h 1442515"/>
                <a:gd name="connsiteX59" fmla="*/ 869158 w 2093120"/>
                <a:gd name="connsiteY59" fmla="*/ 1435370 h 1442515"/>
                <a:gd name="connsiteX60" fmla="*/ 847726 w 2093120"/>
                <a:gd name="connsiteY60" fmla="*/ 1432989 h 1442515"/>
                <a:gd name="connsiteX61" fmla="*/ 778670 w 2093120"/>
                <a:gd name="connsiteY61" fmla="*/ 1425845 h 1442515"/>
                <a:gd name="connsiteX62" fmla="*/ 688183 w 2093120"/>
                <a:gd name="connsiteY62" fmla="*/ 1428226 h 1442515"/>
                <a:gd name="connsiteX63" fmla="*/ 683420 w 2093120"/>
                <a:gd name="connsiteY63" fmla="*/ 1418701 h 1442515"/>
                <a:gd name="connsiteX64" fmla="*/ 678658 w 2093120"/>
                <a:gd name="connsiteY64" fmla="*/ 1256776 h 1442515"/>
                <a:gd name="connsiteX65" fmla="*/ 676276 w 2093120"/>
                <a:gd name="connsiteY65" fmla="*/ 918639 h 1442515"/>
                <a:gd name="connsiteX66" fmla="*/ 671514 w 2093120"/>
                <a:gd name="connsiteY66" fmla="*/ 887682 h 1442515"/>
                <a:gd name="connsiteX67" fmla="*/ 669133 w 2093120"/>
                <a:gd name="connsiteY67" fmla="*/ 780526 h 1442515"/>
                <a:gd name="connsiteX68" fmla="*/ 666751 w 2093120"/>
                <a:gd name="connsiteY68" fmla="*/ 771001 h 1442515"/>
                <a:gd name="connsiteX69" fmla="*/ 669133 w 2093120"/>
                <a:gd name="connsiteY69" fmla="*/ 737664 h 1442515"/>
                <a:gd name="connsiteX70" fmla="*/ 673895 w 2093120"/>
                <a:gd name="connsiteY70" fmla="*/ 728139 h 1442515"/>
                <a:gd name="connsiteX71" fmla="*/ 678658 w 2093120"/>
                <a:gd name="connsiteY71" fmla="*/ 720995 h 1442515"/>
                <a:gd name="connsiteX72" fmla="*/ 1 w 2093120"/>
                <a:gd name="connsiteY72" fmla="*/ 742426 h 1442515"/>
                <a:gd name="connsiteX73" fmla="*/ 4764 w 2093120"/>
                <a:gd name="connsiteY73" fmla="*/ 51864 h 1442515"/>
                <a:gd name="connsiteX0" fmla="*/ 90010 w 2178366"/>
                <a:gd name="connsiteY0" fmla="*/ 51864 h 1442515"/>
                <a:gd name="connsiteX1" fmla="*/ 832960 w 2178366"/>
                <a:gd name="connsiteY1" fmla="*/ 49482 h 1442515"/>
                <a:gd name="connsiteX2" fmla="*/ 1149666 w 2178366"/>
                <a:gd name="connsiteY2" fmla="*/ 49482 h 1442515"/>
                <a:gd name="connsiteX3" fmla="*/ 1161572 w 2178366"/>
                <a:gd name="connsiteY3" fmla="*/ 47101 h 1442515"/>
                <a:gd name="connsiteX4" fmla="*/ 1313972 w 2178366"/>
                <a:gd name="connsiteY4" fmla="*/ 44720 h 1442515"/>
                <a:gd name="connsiteX5" fmla="*/ 1940241 w 2178366"/>
                <a:gd name="connsiteY5" fmla="*/ 42339 h 1442515"/>
                <a:gd name="connsiteX6" fmla="*/ 1947385 w 2178366"/>
                <a:gd name="connsiteY6" fmla="*/ 39957 h 1442515"/>
                <a:gd name="connsiteX7" fmla="*/ 2011679 w 2178366"/>
                <a:gd name="connsiteY7" fmla="*/ 35195 h 1442515"/>
                <a:gd name="connsiteX8" fmla="*/ 2068829 w 2178366"/>
                <a:gd name="connsiteY8" fmla="*/ 37576 h 1442515"/>
                <a:gd name="connsiteX9" fmla="*/ 2085497 w 2178366"/>
                <a:gd name="connsiteY9" fmla="*/ 39957 h 1442515"/>
                <a:gd name="connsiteX10" fmla="*/ 2111691 w 2178366"/>
                <a:gd name="connsiteY10" fmla="*/ 47101 h 1442515"/>
                <a:gd name="connsiteX11" fmla="*/ 2147410 w 2178366"/>
                <a:gd name="connsiteY11" fmla="*/ 49482 h 1442515"/>
                <a:gd name="connsiteX12" fmla="*/ 2178366 w 2178366"/>
                <a:gd name="connsiteY12" fmla="*/ 54245 h 1442515"/>
                <a:gd name="connsiteX13" fmla="*/ 2175985 w 2178366"/>
                <a:gd name="connsiteY13" fmla="*/ 225695 h 1442515"/>
                <a:gd name="connsiteX14" fmla="*/ 2173604 w 2178366"/>
                <a:gd name="connsiteY14" fmla="*/ 273320 h 1442515"/>
                <a:gd name="connsiteX15" fmla="*/ 2166460 w 2178366"/>
                <a:gd name="connsiteY15" fmla="*/ 394764 h 1442515"/>
                <a:gd name="connsiteX16" fmla="*/ 2164079 w 2178366"/>
                <a:gd name="connsiteY16" fmla="*/ 425720 h 1442515"/>
                <a:gd name="connsiteX17" fmla="*/ 2159316 w 2178366"/>
                <a:gd name="connsiteY17" fmla="*/ 509064 h 1442515"/>
                <a:gd name="connsiteX18" fmla="*/ 2156935 w 2178366"/>
                <a:gd name="connsiteY18" fmla="*/ 518589 h 1442515"/>
                <a:gd name="connsiteX19" fmla="*/ 2154554 w 2178366"/>
                <a:gd name="connsiteY19" fmla="*/ 535257 h 1442515"/>
                <a:gd name="connsiteX20" fmla="*/ 2156935 w 2178366"/>
                <a:gd name="connsiteY20" fmla="*/ 618601 h 1442515"/>
                <a:gd name="connsiteX21" fmla="*/ 2159316 w 2178366"/>
                <a:gd name="connsiteY21" fmla="*/ 630507 h 1442515"/>
                <a:gd name="connsiteX22" fmla="*/ 2161697 w 2178366"/>
                <a:gd name="connsiteY22" fmla="*/ 663845 h 1442515"/>
                <a:gd name="connsiteX23" fmla="*/ 2164079 w 2178366"/>
                <a:gd name="connsiteY23" fmla="*/ 673370 h 1442515"/>
                <a:gd name="connsiteX24" fmla="*/ 2166460 w 2178366"/>
                <a:gd name="connsiteY24" fmla="*/ 687657 h 1442515"/>
                <a:gd name="connsiteX25" fmla="*/ 2173604 w 2178366"/>
                <a:gd name="connsiteY25" fmla="*/ 713851 h 1442515"/>
                <a:gd name="connsiteX26" fmla="*/ 2175985 w 2178366"/>
                <a:gd name="connsiteY26" fmla="*/ 732901 h 1442515"/>
                <a:gd name="connsiteX27" fmla="*/ 1921191 w 2178366"/>
                <a:gd name="connsiteY27" fmla="*/ 761476 h 1442515"/>
                <a:gd name="connsiteX28" fmla="*/ 1816416 w 2178366"/>
                <a:gd name="connsiteY28" fmla="*/ 766239 h 1442515"/>
                <a:gd name="connsiteX29" fmla="*/ 1802129 w 2178366"/>
                <a:gd name="connsiteY29" fmla="*/ 771001 h 1442515"/>
                <a:gd name="connsiteX30" fmla="*/ 1690210 w 2178366"/>
                <a:gd name="connsiteY30" fmla="*/ 773382 h 1442515"/>
                <a:gd name="connsiteX31" fmla="*/ 1621154 w 2178366"/>
                <a:gd name="connsiteY31" fmla="*/ 775764 h 1442515"/>
                <a:gd name="connsiteX32" fmla="*/ 1549716 w 2178366"/>
                <a:gd name="connsiteY32" fmla="*/ 773382 h 1442515"/>
                <a:gd name="connsiteX33" fmla="*/ 1537810 w 2178366"/>
                <a:gd name="connsiteY33" fmla="*/ 771001 h 1442515"/>
                <a:gd name="connsiteX34" fmla="*/ 1521141 w 2178366"/>
                <a:gd name="connsiteY34" fmla="*/ 768620 h 1442515"/>
                <a:gd name="connsiteX35" fmla="*/ 1480660 w 2178366"/>
                <a:gd name="connsiteY35" fmla="*/ 761476 h 1442515"/>
                <a:gd name="connsiteX36" fmla="*/ 1466372 w 2178366"/>
                <a:gd name="connsiteY36" fmla="*/ 766239 h 1442515"/>
                <a:gd name="connsiteX37" fmla="*/ 1463991 w 2178366"/>
                <a:gd name="connsiteY37" fmla="*/ 840057 h 1442515"/>
                <a:gd name="connsiteX38" fmla="*/ 1461610 w 2178366"/>
                <a:gd name="connsiteY38" fmla="*/ 887682 h 1442515"/>
                <a:gd name="connsiteX39" fmla="*/ 1456847 w 2178366"/>
                <a:gd name="connsiteY39" fmla="*/ 911495 h 1442515"/>
                <a:gd name="connsiteX40" fmla="*/ 1452085 w 2178366"/>
                <a:gd name="connsiteY40" fmla="*/ 935307 h 1442515"/>
                <a:gd name="connsiteX41" fmla="*/ 1449704 w 2178366"/>
                <a:gd name="connsiteY41" fmla="*/ 1028176 h 1442515"/>
                <a:gd name="connsiteX42" fmla="*/ 1447322 w 2178366"/>
                <a:gd name="connsiteY42" fmla="*/ 1040082 h 1442515"/>
                <a:gd name="connsiteX43" fmla="*/ 1452085 w 2178366"/>
                <a:gd name="connsiteY43" fmla="*/ 1144857 h 1442515"/>
                <a:gd name="connsiteX44" fmla="*/ 1454466 w 2178366"/>
                <a:gd name="connsiteY44" fmla="*/ 1180576 h 1442515"/>
                <a:gd name="connsiteX45" fmla="*/ 1459229 w 2178366"/>
                <a:gd name="connsiteY45" fmla="*/ 1194864 h 1442515"/>
                <a:gd name="connsiteX46" fmla="*/ 1461610 w 2178366"/>
                <a:gd name="connsiteY46" fmla="*/ 1204389 h 1442515"/>
                <a:gd name="connsiteX47" fmla="*/ 1463991 w 2178366"/>
                <a:gd name="connsiteY47" fmla="*/ 1228201 h 1442515"/>
                <a:gd name="connsiteX48" fmla="*/ 1466372 w 2178366"/>
                <a:gd name="connsiteY48" fmla="*/ 1237726 h 1442515"/>
                <a:gd name="connsiteX49" fmla="*/ 1471135 w 2178366"/>
                <a:gd name="connsiteY49" fmla="*/ 1256776 h 1442515"/>
                <a:gd name="connsiteX50" fmla="*/ 1478279 w 2178366"/>
                <a:gd name="connsiteY50" fmla="*/ 1273445 h 1442515"/>
                <a:gd name="connsiteX51" fmla="*/ 1480660 w 2178366"/>
                <a:gd name="connsiteY51" fmla="*/ 1292495 h 1442515"/>
                <a:gd name="connsiteX52" fmla="*/ 1483041 w 2178366"/>
                <a:gd name="connsiteY52" fmla="*/ 1302020 h 1442515"/>
                <a:gd name="connsiteX53" fmla="*/ 1485422 w 2178366"/>
                <a:gd name="connsiteY53" fmla="*/ 1385364 h 1442515"/>
                <a:gd name="connsiteX54" fmla="*/ 1487804 w 2178366"/>
                <a:gd name="connsiteY54" fmla="*/ 1394889 h 1442515"/>
                <a:gd name="connsiteX55" fmla="*/ 1490185 w 2178366"/>
                <a:gd name="connsiteY55" fmla="*/ 1406795 h 1442515"/>
                <a:gd name="connsiteX56" fmla="*/ 1487804 w 2178366"/>
                <a:gd name="connsiteY56" fmla="*/ 1440132 h 1442515"/>
                <a:gd name="connsiteX57" fmla="*/ 1480660 w 2178366"/>
                <a:gd name="connsiteY57" fmla="*/ 1442514 h 1442515"/>
                <a:gd name="connsiteX58" fmla="*/ 1009172 w 2178366"/>
                <a:gd name="connsiteY58" fmla="*/ 1437751 h 1442515"/>
                <a:gd name="connsiteX59" fmla="*/ 954404 w 2178366"/>
                <a:gd name="connsiteY59" fmla="*/ 1435370 h 1442515"/>
                <a:gd name="connsiteX60" fmla="*/ 932972 w 2178366"/>
                <a:gd name="connsiteY60" fmla="*/ 1432989 h 1442515"/>
                <a:gd name="connsiteX61" fmla="*/ 863916 w 2178366"/>
                <a:gd name="connsiteY61" fmla="*/ 1425845 h 1442515"/>
                <a:gd name="connsiteX62" fmla="*/ 773429 w 2178366"/>
                <a:gd name="connsiteY62" fmla="*/ 1428226 h 1442515"/>
                <a:gd name="connsiteX63" fmla="*/ 768666 w 2178366"/>
                <a:gd name="connsiteY63" fmla="*/ 1418701 h 1442515"/>
                <a:gd name="connsiteX64" fmla="*/ 763904 w 2178366"/>
                <a:gd name="connsiteY64" fmla="*/ 1256776 h 1442515"/>
                <a:gd name="connsiteX65" fmla="*/ 761522 w 2178366"/>
                <a:gd name="connsiteY65" fmla="*/ 918639 h 1442515"/>
                <a:gd name="connsiteX66" fmla="*/ 756760 w 2178366"/>
                <a:gd name="connsiteY66" fmla="*/ 887682 h 1442515"/>
                <a:gd name="connsiteX67" fmla="*/ 754379 w 2178366"/>
                <a:gd name="connsiteY67" fmla="*/ 780526 h 1442515"/>
                <a:gd name="connsiteX68" fmla="*/ 751997 w 2178366"/>
                <a:gd name="connsiteY68" fmla="*/ 771001 h 1442515"/>
                <a:gd name="connsiteX69" fmla="*/ 754379 w 2178366"/>
                <a:gd name="connsiteY69" fmla="*/ 737664 h 1442515"/>
                <a:gd name="connsiteX70" fmla="*/ 759141 w 2178366"/>
                <a:gd name="connsiteY70" fmla="*/ 728139 h 1442515"/>
                <a:gd name="connsiteX71" fmla="*/ 763904 w 2178366"/>
                <a:gd name="connsiteY71" fmla="*/ 720995 h 1442515"/>
                <a:gd name="connsiteX72" fmla="*/ 85247 w 2178366"/>
                <a:gd name="connsiteY72" fmla="*/ 742426 h 1442515"/>
                <a:gd name="connsiteX73" fmla="*/ 90010 w 2178366"/>
                <a:gd name="connsiteY73" fmla="*/ 51864 h 1442515"/>
                <a:gd name="connsiteX0" fmla="*/ 90010 w 2178366"/>
                <a:gd name="connsiteY0" fmla="*/ 51864 h 1442515"/>
                <a:gd name="connsiteX1" fmla="*/ 832960 w 2178366"/>
                <a:gd name="connsiteY1" fmla="*/ 49482 h 1442515"/>
                <a:gd name="connsiteX2" fmla="*/ 1149666 w 2178366"/>
                <a:gd name="connsiteY2" fmla="*/ 49482 h 1442515"/>
                <a:gd name="connsiteX3" fmla="*/ 1161572 w 2178366"/>
                <a:gd name="connsiteY3" fmla="*/ 47101 h 1442515"/>
                <a:gd name="connsiteX4" fmla="*/ 1313972 w 2178366"/>
                <a:gd name="connsiteY4" fmla="*/ 44720 h 1442515"/>
                <a:gd name="connsiteX5" fmla="*/ 1940241 w 2178366"/>
                <a:gd name="connsiteY5" fmla="*/ 42339 h 1442515"/>
                <a:gd name="connsiteX6" fmla="*/ 1947385 w 2178366"/>
                <a:gd name="connsiteY6" fmla="*/ 39957 h 1442515"/>
                <a:gd name="connsiteX7" fmla="*/ 2011679 w 2178366"/>
                <a:gd name="connsiteY7" fmla="*/ 35195 h 1442515"/>
                <a:gd name="connsiteX8" fmla="*/ 2068829 w 2178366"/>
                <a:gd name="connsiteY8" fmla="*/ 37576 h 1442515"/>
                <a:gd name="connsiteX9" fmla="*/ 2085497 w 2178366"/>
                <a:gd name="connsiteY9" fmla="*/ 39957 h 1442515"/>
                <a:gd name="connsiteX10" fmla="*/ 2111691 w 2178366"/>
                <a:gd name="connsiteY10" fmla="*/ 47101 h 1442515"/>
                <a:gd name="connsiteX11" fmla="*/ 2147410 w 2178366"/>
                <a:gd name="connsiteY11" fmla="*/ 49482 h 1442515"/>
                <a:gd name="connsiteX12" fmla="*/ 2178366 w 2178366"/>
                <a:gd name="connsiteY12" fmla="*/ 54245 h 1442515"/>
                <a:gd name="connsiteX13" fmla="*/ 2175985 w 2178366"/>
                <a:gd name="connsiteY13" fmla="*/ 225695 h 1442515"/>
                <a:gd name="connsiteX14" fmla="*/ 2173604 w 2178366"/>
                <a:gd name="connsiteY14" fmla="*/ 273320 h 1442515"/>
                <a:gd name="connsiteX15" fmla="*/ 2166460 w 2178366"/>
                <a:gd name="connsiteY15" fmla="*/ 394764 h 1442515"/>
                <a:gd name="connsiteX16" fmla="*/ 2164079 w 2178366"/>
                <a:gd name="connsiteY16" fmla="*/ 425720 h 1442515"/>
                <a:gd name="connsiteX17" fmla="*/ 2159316 w 2178366"/>
                <a:gd name="connsiteY17" fmla="*/ 509064 h 1442515"/>
                <a:gd name="connsiteX18" fmla="*/ 2156935 w 2178366"/>
                <a:gd name="connsiteY18" fmla="*/ 518589 h 1442515"/>
                <a:gd name="connsiteX19" fmla="*/ 2154554 w 2178366"/>
                <a:gd name="connsiteY19" fmla="*/ 535257 h 1442515"/>
                <a:gd name="connsiteX20" fmla="*/ 2156935 w 2178366"/>
                <a:gd name="connsiteY20" fmla="*/ 618601 h 1442515"/>
                <a:gd name="connsiteX21" fmla="*/ 2159316 w 2178366"/>
                <a:gd name="connsiteY21" fmla="*/ 630507 h 1442515"/>
                <a:gd name="connsiteX22" fmla="*/ 2161697 w 2178366"/>
                <a:gd name="connsiteY22" fmla="*/ 663845 h 1442515"/>
                <a:gd name="connsiteX23" fmla="*/ 2164079 w 2178366"/>
                <a:gd name="connsiteY23" fmla="*/ 673370 h 1442515"/>
                <a:gd name="connsiteX24" fmla="*/ 2166460 w 2178366"/>
                <a:gd name="connsiteY24" fmla="*/ 687657 h 1442515"/>
                <a:gd name="connsiteX25" fmla="*/ 2173604 w 2178366"/>
                <a:gd name="connsiteY25" fmla="*/ 713851 h 1442515"/>
                <a:gd name="connsiteX26" fmla="*/ 2175985 w 2178366"/>
                <a:gd name="connsiteY26" fmla="*/ 732901 h 1442515"/>
                <a:gd name="connsiteX27" fmla="*/ 1921191 w 2178366"/>
                <a:gd name="connsiteY27" fmla="*/ 761476 h 1442515"/>
                <a:gd name="connsiteX28" fmla="*/ 1816416 w 2178366"/>
                <a:gd name="connsiteY28" fmla="*/ 766239 h 1442515"/>
                <a:gd name="connsiteX29" fmla="*/ 1802129 w 2178366"/>
                <a:gd name="connsiteY29" fmla="*/ 771001 h 1442515"/>
                <a:gd name="connsiteX30" fmla="*/ 1690210 w 2178366"/>
                <a:gd name="connsiteY30" fmla="*/ 773382 h 1442515"/>
                <a:gd name="connsiteX31" fmla="*/ 1621154 w 2178366"/>
                <a:gd name="connsiteY31" fmla="*/ 775764 h 1442515"/>
                <a:gd name="connsiteX32" fmla="*/ 1549716 w 2178366"/>
                <a:gd name="connsiteY32" fmla="*/ 773382 h 1442515"/>
                <a:gd name="connsiteX33" fmla="*/ 1537810 w 2178366"/>
                <a:gd name="connsiteY33" fmla="*/ 771001 h 1442515"/>
                <a:gd name="connsiteX34" fmla="*/ 1521141 w 2178366"/>
                <a:gd name="connsiteY34" fmla="*/ 768620 h 1442515"/>
                <a:gd name="connsiteX35" fmla="*/ 1480660 w 2178366"/>
                <a:gd name="connsiteY35" fmla="*/ 761476 h 1442515"/>
                <a:gd name="connsiteX36" fmla="*/ 1466372 w 2178366"/>
                <a:gd name="connsiteY36" fmla="*/ 766239 h 1442515"/>
                <a:gd name="connsiteX37" fmla="*/ 1463991 w 2178366"/>
                <a:gd name="connsiteY37" fmla="*/ 840057 h 1442515"/>
                <a:gd name="connsiteX38" fmla="*/ 1461610 w 2178366"/>
                <a:gd name="connsiteY38" fmla="*/ 887682 h 1442515"/>
                <a:gd name="connsiteX39" fmla="*/ 1456847 w 2178366"/>
                <a:gd name="connsiteY39" fmla="*/ 911495 h 1442515"/>
                <a:gd name="connsiteX40" fmla="*/ 1452085 w 2178366"/>
                <a:gd name="connsiteY40" fmla="*/ 935307 h 1442515"/>
                <a:gd name="connsiteX41" fmla="*/ 1449704 w 2178366"/>
                <a:gd name="connsiteY41" fmla="*/ 1028176 h 1442515"/>
                <a:gd name="connsiteX42" fmla="*/ 1447322 w 2178366"/>
                <a:gd name="connsiteY42" fmla="*/ 1040082 h 1442515"/>
                <a:gd name="connsiteX43" fmla="*/ 1452085 w 2178366"/>
                <a:gd name="connsiteY43" fmla="*/ 1144857 h 1442515"/>
                <a:gd name="connsiteX44" fmla="*/ 1454466 w 2178366"/>
                <a:gd name="connsiteY44" fmla="*/ 1180576 h 1442515"/>
                <a:gd name="connsiteX45" fmla="*/ 1459229 w 2178366"/>
                <a:gd name="connsiteY45" fmla="*/ 1194864 h 1442515"/>
                <a:gd name="connsiteX46" fmla="*/ 1461610 w 2178366"/>
                <a:gd name="connsiteY46" fmla="*/ 1204389 h 1442515"/>
                <a:gd name="connsiteX47" fmla="*/ 1463991 w 2178366"/>
                <a:gd name="connsiteY47" fmla="*/ 1228201 h 1442515"/>
                <a:gd name="connsiteX48" fmla="*/ 1466372 w 2178366"/>
                <a:gd name="connsiteY48" fmla="*/ 1237726 h 1442515"/>
                <a:gd name="connsiteX49" fmla="*/ 1471135 w 2178366"/>
                <a:gd name="connsiteY49" fmla="*/ 1256776 h 1442515"/>
                <a:gd name="connsiteX50" fmla="*/ 1478279 w 2178366"/>
                <a:gd name="connsiteY50" fmla="*/ 1273445 h 1442515"/>
                <a:gd name="connsiteX51" fmla="*/ 1480660 w 2178366"/>
                <a:gd name="connsiteY51" fmla="*/ 1292495 h 1442515"/>
                <a:gd name="connsiteX52" fmla="*/ 1483041 w 2178366"/>
                <a:gd name="connsiteY52" fmla="*/ 1302020 h 1442515"/>
                <a:gd name="connsiteX53" fmla="*/ 1485422 w 2178366"/>
                <a:gd name="connsiteY53" fmla="*/ 1385364 h 1442515"/>
                <a:gd name="connsiteX54" fmla="*/ 1487804 w 2178366"/>
                <a:gd name="connsiteY54" fmla="*/ 1394889 h 1442515"/>
                <a:gd name="connsiteX55" fmla="*/ 1490185 w 2178366"/>
                <a:gd name="connsiteY55" fmla="*/ 1406795 h 1442515"/>
                <a:gd name="connsiteX56" fmla="*/ 1487804 w 2178366"/>
                <a:gd name="connsiteY56" fmla="*/ 1440132 h 1442515"/>
                <a:gd name="connsiteX57" fmla="*/ 1480660 w 2178366"/>
                <a:gd name="connsiteY57" fmla="*/ 1442514 h 1442515"/>
                <a:gd name="connsiteX58" fmla="*/ 1009172 w 2178366"/>
                <a:gd name="connsiteY58" fmla="*/ 1437751 h 1442515"/>
                <a:gd name="connsiteX59" fmla="*/ 954404 w 2178366"/>
                <a:gd name="connsiteY59" fmla="*/ 1435370 h 1442515"/>
                <a:gd name="connsiteX60" fmla="*/ 932972 w 2178366"/>
                <a:gd name="connsiteY60" fmla="*/ 1432989 h 1442515"/>
                <a:gd name="connsiteX61" fmla="*/ 863916 w 2178366"/>
                <a:gd name="connsiteY61" fmla="*/ 1425845 h 1442515"/>
                <a:gd name="connsiteX62" fmla="*/ 773429 w 2178366"/>
                <a:gd name="connsiteY62" fmla="*/ 1428226 h 1442515"/>
                <a:gd name="connsiteX63" fmla="*/ 768666 w 2178366"/>
                <a:gd name="connsiteY63" fmla="*/ 1418701 h 1442515"/>
                <a:gd name="connsiteX64" fmla="*/ 763904 w 2178366"/>
                <a:gd name="connsiteY64" fmla="*/ 1256776 h 1442515"/>
                <a:gd name="connsiteX65" fmla="*/ 761522 w 2178366"/>
                <a:gd name="connsiteY65" fmla="*/ 918639 h 1442515"/>
                <a:gd name="connsiteX66" fmla="*/ 756760 w 2178366"/>
                <a:gd name="connsiteY66" fmla="*/ 887682 h 1442515"/>
                <a:gd name="connsiteX67" fmla="*/ 754379 w 2178366"/>
                <a:gd name="connsiteY67" fmla="*/ 780526 h 1442515"/>
                <a:gd name="connsiteX68" fmla="*/ 751997 w 2178366"/>
                <a:gd name="connsiteY68" fmla="*/ 771001 h 1442515"/>
                <a:gd name="connsiteX69" fmla="*/ 754379 w 2178366"/>
                <a:gd name="connsiteY69" fmla="*/ 737664 h 1442515"/>
                <a:gd name="connsiteX70" fmla="*/ 759141 w 2178366"/>
                <a:gd name="connsiteY70" fmla="*/ 728139 h 1442515"/>
                <a:gd name="connsiteX71" fmla="*/ 763904 w 2178366"/>
                <a:gd name="connsiteY71" fmla="*/ 720995 h 1442515"/>
                <a:gd name="connsiteX72" fmla="*/ 85247 w 2178366"/>
                <a:gd name="connsiteY72" fmla="*/ 742426 h 1442515"/>
                <a:gd name="connsiteX73" fmla="*/ 90010 w 2178366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680180 w 2094642"/>
                <a:gd name="connsiteY71" fmla="*/ 720995 h 1442515"/>
                <a:gd name="connsiteX72" fmla="*/ 1523 w 2094642"/>
                <a:gd name="connsiteY72" fmla="*/ 742426 h 1442515"/>
                <a:gd name="connsiteX73" fmla="*/ 6286 w 2094642"/>
                <a:gd name="connsiteY73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675417 w 2094642"/>
                <a:gd name="connsiteY70" fmla="*/ 728139 h 1442515"/>
                <a:gd name="connsiteX71" fmla="*/ 1523 w 2094642"/>
                <a:gd name="connsiteY71" fmla="*/ 742426 h 1442515"/>
                <a:gd name="connsiteX72" fmla="*/ 6286 w 2094642"/>
                <a:gd name="connsiteY72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68273 w 2094642"/>
                <a:gd name="connsiteY68" fmla="*/ 771001 h 1442515"/>
                <a:gd name="connsiteX69" fmla="*/ 670655 w 2094642"/>
                <a:gd name="connsiteY69" fmla="*/ 737664 h 1442515"/>
                <a:gd name="connsiteX70" fmla="*/ 1523 w 2094642"/>
                <a:gd name="connsiteY70" fmla="*/ 742426 h 1442515"/>
                <a:gd name="connsiteX71" fmla="*/ 6286 w 2094642"/>
                <a:gd name="connsiteY71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80526 h 1442515"/>
                <a:gd name="connsiteX68" fmla="*/ 670655 w 2094642"/>
                <a:gd name="connsiteY68" fmla="*/ 737664 h 1442515"/>
                <a:gd name="connsiteX69" fmla="*/ 1523 w 2094642"/>
                <a:gd name="connsiteY69" fmla="*/ 742426 h 1442515"/>
                <a:gd name="connsiteX70" fmla="*/ 6286 w 2094642"/>
                <a:gd name="connsiteY70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3036 w 2094642"/>
                <a:gd name="connsiteY66" fmla="*/ 887682 h 1442515"/>
                <a:gd name="connsiteX67" fmla="*/ 670655 w 2094642"/>
                <a:gd name="connsiteY67" fmla="*/ 737664 h 1442515"/>
                <a:gd name="connsiteX68" fmla="*/ 1523 w 2094642"/>
                <a:gd name="connsiteY68" fmla="*/ 742426 h 1442515"/>
                <a:gd name="connsiteX69" fmla="*/ 6286 w 2094642"/>
                <a:gd name="connsiteY69" fmla="*/ 51864 h 1442515"/>
                <a:gd name="connsiteX0" fmla="*/ 6286 w 2094642"/>
                <a:gd name="connsiteY0" fmla="*/ 51864 h 1442515"/>
                <a:gd name="connsiteX1" fmla="*/ 749236 w 2094642"/>
                <a:gd name="connsiteY1" fmla="*/ 49482 h 1442515"/>
                <a:gd name="connsiteX2" fmla="*/ 1065942 w 2094642"/>
                <a:gd name="connsiteY2" fmla="*/ 49482 h 1442515"/>
                <a:gd name="connsiteX3" fmla="*/ 1077848 w 2094642"/>
                <a:gd name="connsiteY3" fmla="*/ 47101 h 1442515"/>
                <a:gd name="connsiteX4" fmla="*/ 1230248 w 2094642"/>
                <a:gd name="connsiteY4" fmla="*/ 44720 h 1442515"/>
                <a:gd name="connsiteX5" fmla="*/ 1856517 w 2094642"/>
                <a:gd name="connsiteY5" fmla="*/ 42339 h 1442515"/>
                <a:gd name="connsiteX6" fmla="*/ 1863661 w 2094642"/>
                <a:gd name="connsiteY6" fmla="*/ 39957 h 1442515"/>
                <a:gd name="connsiteX7" fmla="*/ 1927955 w 2094642"/>
                <a:gd name="connsiteY7" fmla="*/ 35195 h 1442515"/>
                <a:gd name="connsiteX8" fmla="*/ 1985105 w 2094642"/>
                <a:gd name="connsiteY8" fmla="*/ 37576 h 1442515"/>
                <a:gd name="connsiteX9" fmla="*/ 2001773 w 2094642"/>
                <a:gd name="connsiteY9" fmla="*/ 39957 h 1442515"/>
                <a:gd name="connsiteX10" fmla="*/ 2027967 w 2094642"/>
                <a:gd name="connsiteY10" fmla="*/ 47101 h 1442515"/>
                <a:gd name="connsiteX11" fmla="*/ 2063686 w 2094642"/>
                <a:gd name="connsiteY11" fmla="*/ 49482 h 1442515"/>
                <a:gd name="connsiteX12" fmla="*/ 2094642 w 2094642"/>
                <a:gd name="connsiteY12" fmla="*/ 54245 h 1442515"/>
                <a:gd name="connsiteX13" fmla="*/ 2092261 w 2094642"/>
                <a:gd name="connsiteY13" fmla="*/ 225695 h 1442515"/>
                <a:gd name="connsiteX14" fmla="*/ 2089880 w 2094642"/>
                <a:gd name="connsiteY14" fmla="*/ 273320 h 1442515"/>
                <a:gd name="connsiteX15" fmla="*/ 2082736 w 2094642"/>
                <a:gd name="connsiteY15" fmla="*/ 394764 h 1442515"/>
                <a:gd name="connsiteX16" fmla="*/ 2080355 w 2094642"/>
                <a:gd name="connsiteY16" fmla="*/ 425720 h 1442515"/>
                <a:gd name="connsiteX17" fmla="*/ 2075592 w 2094642"/>
                <a:gd name="connsiteY17" fmla="*/ 509064 h 1442515"/>
                <a:gd name="connsiteX18" fmla="*/ 2073211 w 2094642"/>
                <a:gd name="connsiteY18" fmla="*/ 518589 h 1442515"/>
                <a:gd name="connsiteX19" fmla="*/ 2070830 w 2094642"/>
                <a:gd name="connsiteY19" fmla="*/ 535257 h 1442515"/>
                <a:gd name="connsiteX20" fmla="*/ 2073211 w 2094642"/>
                <a:gd name="connsiteY20" fmla="*/ 618601 h 1442515"/>
                <a:gd name="connsiteX21" fmla="*/ 2075592 w 2094642"/>
                <a:gd name="connsiteY21" fmla="*/ 630507 h 1442515"/>
                <a:gd name="connsiteX22" fmla="*/ 2077973 w 2094642"/>
                <a:gd name="connsiteY22" fmla="*/ 663845 h 1442515"/>
                <a:gd name="connsiteX23" fmla="*/ 2080355 w 2094642"/>
                <a:gd name="connsiteY23" fmla="*/ 673370 h 1442515"/>
                <a:gd name="connsiteX24" fmla="*/ 2082736 w 2094642"/>
                <a:gd name="connsiteY24" fmla="*/ 687657 h 1442515"/>
                <a:gd name="connsiteX25" fmla="*/ 2089880 w 2094642"/>
                <a:gd name="connsiteY25" fmla="*/ 713851 h 1442515"/>
                <a:gd name="connsiteX26" fmla="*/ 2092261 w 2094642"/>
                <a:gd name="connsiteY26" fmla="*/ 732901 h 1442515"/>
                <a:gd name="connsiteX27" fmla="*/ 1837467 w 2094642"/>
                <a:gd name="connsiteY27" fmla="*/ 761476 h 1442515"/>
                <a:gd name="connsiteX28" fmla="*/ 1732692 w 2094642"/>
                <a:gd name="connsiteY28" fmla="*/ 766239 h 1442515"/>
                <a:gd name="connsiteX29" fmla="*/ 1718405 w 2094642"/>
                <a:gd name="connsiteY29" fmla="*/ 771001 h 1442515"/>
                <a:gd name="connsiteX30" fmla="*/ 1606486 w 2094642"/>
                <a:gd name="connsiteY30" fmla="*/ 773382 h 1442515"/>
                <a:gd name="connsiteX31" fmla="*/ 1537430 w 2094642"/>
                <a:gd name="connsiteY31" fmla="*/ 775764 h 1442515"/>
                <a:gd name="connsiteX32" fmla="*/ 1465992 w 2094642"/>
                <a:gd name="connsiteY32" fmla="*/ 773382 h 1442515"/>
                <a:gd name="connsiteX33" fmla="*/ 1454086 w 2094642"/>
                <a:gd name="connsiteY33" fmla="*/ 771001 h 1442515"/>
                <a:gd name="connsiteX34" fmla="*/ 1437417 w 2094642"/>
                <a:gd name="connsiteY34" fmla="*/ 768620 h 1442515"/>
                <a:gd name="connsiteX35" fmla="*/ 1396936 w 2094642"/>
                <a:gd name="connsiteY35" fmla="*/ 761476 h 1442515"/>
                <a:gd name="connsiteX36" fmla="*/ 1382648 w 2094642"/>
                <a:gd name="connsiteY36" fmla="*/ 766239 h 1442515"/>
                <a:gd name="connsiteX37" fmla="*/ 1380267 w 2094642"/>
                <a:gd name="connsiteY37" fmla="*/ 840057 h 1442515"/>
                <a:gd name="connsiteX38" fmla="*/ 1377886 w 2094642"/>
                <a:gd name="connsiteY38" fmla="*/ 887682 h 1442515"/>
                <a:gd name="connsiteX39" fmla="*/ 1373123 w 2094642"/>
                <a:gd name="connsiteY39" fmla="*/ 911495 h 1442515"/>
                <a:gd name="connsiteX40" fmla="*/ 1368361 w 2094642"/>
                <a:gd name="connsiteY40" fmla="*/ 935307 h 1442515"/>
                <a:gd name="connsiteX41" fmla="*/ 1365980 w 2094642"/>
                <a:gd name="connsiteY41" fmla="*/ 1028176 h 1442515"/>
                <a:gd name="connsiteX42" fmla="*/ 1363598 w 2094642"/>
                <a:gd name="connsiteY42" fmla="*/ 1040082 h 1442515"/>
                <a:gd name="connsiteX43" fmla="*/ 1368361 w 2094642"/>
                <a:gd name="connsiteY43" fmla="*/ 1144857 h 1442515"/>
                <a:gd name="connsiteX44" fmla="*/ 1370742 w 2094642"/>
                <a:gd name="connsiteY44" fmla="*/ 1180576 h 1442515"/>
                <a:gd name="connsiteX45" fmla="*/ 1375505 w 2094642"/>
                <a:gd name="connsiteY45" fmla="*/ 1194864 h 1442515"/>
                <a:gd name="connsiteX46" fmla="*/ 1377886 w 2094642"/>
                <a:gd name="connsiteY46" fmla="*/ 1204389 h 1442515"/>
                <a:gd name="connsiteX47" fmla="*/ 1380267 w 2094642"/>
                <a:gd name="connsiteY47" fmla="*/ 1228201 h 1442515"/>
                <a:gd name="connsiteX48" fmla="*/ 1382648 w 2094642"/>
                <a:gd name="connsiteY48" fmla="*/ 1237726 h 1442515"/>
                <a:gd name="connsiteX49" fmla="*/ 1387411 w 2094642"/>
                <a:gd name="connsiteY49" fmla="*/ 1256776 h 1442515"/>
                <a:gd name="connsiteX50" fmla="*/ 1394555 w 2094642"/>
                <a:gd name="connsiteY50" fmla="*/ 1273445 h 1442515"/>
                <a:gd name="connsiteX51" fmla="*/ 1396936 w 2094642"/>
                <a:gd name="connsiteY51" fmla="*/ 1292495 h 1442515"/>
                <a:gd name="connsiteX52" fmla="*/ 1399317 w 2094642"/>
                <a:gd name="connsiteY52" fmla="*/ 1302020 h 1442515"/>
                <a:gd name="connsiteX53" fmla="*/ 1401698 w 2094642"/>
                <a:gd name="connsiteY53" fmla="*/ 1385364 h 1442515"/>
                <a:gd name="connsiteX54" fmla="*/ 1404080 w 2094642"/>
                <a:gd name="connsiteY54" fmla="*/ 1394889 h 1442515"/>
                <a:gd name="connsiteX55" fmla="*/ 1406461 w 2094642"/>
                <a:gd name="connsiteY55" fmla="*/ 1406795 h 1442515"/>
                <a:gd name="connsiteX56" fmla="*/ 1404080 w 2094642"/>
                <a:gd name="connsiteY56" fmla="*/ 1440132 h 1442515"/>
                <a:gd name="connsiteX57" fmla="*/ 1396936 w 2094642"/>
                <a:gd name="connsiteY57" fmla="*/ 1442514 h 1442515"/>
                <a:gd name="connsiteX58" fmla="*/ 925448 w 2094642"/>
                <a:gd name="connsiteY58" fmla="*/ 1437751 h 1442515"/>
                <a:gd name="connsiteX59" fmla="*/ 870680 w 2094642"/>
                <a:gd name="connsiteY59" fmla="*/ 1435370 h 1442515"/>
                <a:gd name="connsiteX60" fmla="*/ 849248 w 2094642"/>
                <a:gd name="connsiteY60" fmla="*/ 1432989 h 1442515"/>
                <a:gd name="connsiteX61" fmla="*/ 780192 w 2094642"/>
                <a:gd name="connsiteY61" fmla="*/ 1425845 h 1442515"/>
                <a:gd name="connsiteX62" fmla="*/ 689705 w 2094642"/>
                <a:gd name="connsiteY62" fmla="*/ 1428226 h 1442515"/>
                <a:gd name="connsiteX63" fmla="*/ 684942 w 2094642"/>
                <a:gd name="connsiteY63" fmla="*/ 1418701 h 1442515"/>
                <a:gd name="connsiteX64" fmla="*/ 680180 w 2094642"/>
                <a:gd name="connsiteY64" fmla="*/ 1256776 h 1442515"/>
                <a:gd name="connsiteX65" fmla="*/ 677798 w 2094642"/>
                <a:gd name="connsiteY65" fmla="*/ 918639 h 1442515"/>
                <a:gd name="connsiteX66" fmla="*/ 670655 w 2094642"/>
                <a:gd name="connsiteY66" fmla="*/ 737664 h 1442515"/>
                <a:gd name="connsiteX67" fmla="*/ 1523 w 2094642"/>
                <a:gd name="connsiteY67" fmla="*/ 742426 h 1442515"/>
                <a:gd name="connsiteX68" fmla="*/ 6286 w 2094642"/>
                <a:gd name="connsiteY68" fmla="*/ 51864 h 1442515"/>
                <a:gd name="connsiteX0" fmla="*/ 6286 w 2094642"/>
                <a:gd name="connsiteY0" fmla="*/ 51775 h 1442426"/>
                <a:gd name="connsiteX1" fmla="*/ 1065942 w 2094642"/>
                <a:gd name="connsiteY1" fmla="*/ 49393 h 1442426"/>
                <a:gd name="connsiteX2" fmla="*/ 1077848 w 2094642"/>
                <a:gd name="connsiteY2" fmla="*/ 47012 h 1442426"/>
                <a:gd name="connsiteX3" fmla="*/ 1230248 w 2094642"/>
                <a:gd name="connsiteY3" fmla="*/ 44631 h 1442426"/>
                <a:gd name="connsiteX4" fmla="*/ 1856517 w 2094642"/>
                <a:gd name="connsiteY4" fmla="*/ 42250 h 1442426"/>
                <a:gd name="connsiteX5" fmla="*/ 1863661 w 2094642"/>
                <a:gd name="connsiteY5" fmla="*/ 39868 h 1442426"/>
                <a:gd name="connsiteX6" fmla="*/ 1927955 w 2094642"/>
                <a:gd name="connsiteY6" fmla="*/ 35106 h 1442426"/>
                <a:gd name="connsiteX7" fmla="*/ 1985105 w 2094642"/>
                <a:gd name="connsiteY7" fmla="*/ 37487 h 1442426"/>
                <a:gd name="connsiteX8" fmla="*/ 2001773 w 2094642"/>
                <a:gd name="connsiteY8" fmla="*/ 39868 h 1442426"/>
                <a:gd name="connsiteX9" fmla="*/ 2027967 w 2094642"/>
                <a:gd name="connsiteY9" fmla="*/ 47012 h 1442426"/>
                <a:gd name="connsiteX10" fmla="*/ 2063686 w 2094642"/>
                <a:gd name="connsiteY10" fmla="*/ 49393 h 1442426"/>
                <a:gd name="connsiteX11" fmla="*/ 2094642 w 2094642"/>
                <a:gd name="connsiteY11" fmla="*/ 54156 h 1442426"/>
                <a:gd name="connsiteX12" fmla="*/ 2092261 w 2094642"/>
                <a:gd name="connsiteY12" fmla="*/ 225606 h 1442426"/>
                <a:gd name="connsiteX13" fmla="*/ 2089880 w 2094642"/>
                <a:gd name="connsiteY13" fmla="*/ 273231 h 1442426"/>
                <a:gd name="connsiteX14" fmla="*/ 2082736 w 2094642"/>
                <a:gd name="connsiteY14" fmla="*/ 394675 h 1442426"/>
                <a:gd name="connsiteX15" fmla="*/ 2080355 w 2094642"/>
                <a:gd name="connsiteY15" fmla="*/ 425631 h 1442426"/>
                <a:gd name="connsiteX16" fmla="*/ 2075592 w 2094642"/>
                <a:gd name="connsiteY16" fmla="*/ 508975 h 1442426"/>
                <a:gd name="connsiteX17" fmla="*/ 2073211 w 2094642"/>
                <a:gd name="connsiteY17" fmla="*/ 518500 h 1442426"/>
                <a:gd name="connsiteX18" fmla="*/ 2070830 w 2094642"/>
                <a:gd name="connsiteY18" fmla="*/ 535168 h 1442426"/>
                <a:gd name="connsiteX19" fmla="*/ 2073211 w 2094642"/>
                <a:gd name="connsiteY19" fmla="*/ 618512 h 1442426"/>
                <a:gd name="connsiteX20" fmla="*/ 2075592 w 2094642"/>
                <a:gd name="connsiteY20" fmla="*/ 630418 h 1442426"/>
                <a:gd name="connsiteX21" fmla="*/ 2077973 w 2094642"/>
                <a:gd name="connsiteY21" fmla="*/ 663756 h 1442426"/>
                <a:gd name="connsiteX22" fmla="*/ 2080355 w 2094642"/>
                <a:gd name="connsiteY22" fmla="*/ 673281 h 1442426"/>
                <a:gd name="connsiteX23" fmla="*/ 2082736 w 2094642"/>
                <a:gd name="connsiteY23" fmla="*/ 687568 h 1442426"/>
                <a:gd name="connsiteX24" fmla="*/ 2089880 w 2094642"/>
                <a:gd name="connsiteY24" fmla="*/ 713762 h 1442426"/>
                <a:gd name="connsiteX25" fmla="*/ 2092261 w 2094642"/>
                <a:gd name="connsiteY25" fmla="*/ 732812 h 1442426"/>
                <a:gd name="connsiteX26" fmla="*/ 1837467 w 2094642"/>
                <a:gd name="connsiteY26" fmla="*/ 761387 h 1442426"/>
                <a:gd name="connsiteX27" fmla="*/ 1732692 w 2094642"/>
                <a:gd name="connsiteY27" fmla="*/ 766150 h 1442426"/>
                <a:gd name="connsiteX28" fmla="*/ 1718405 w 2094642"/>
                <a:gd name="connsiteY28" fmla="*/ 770912 h 1442426"/>
                <a:gd name="connsiteX29" fmla="*/ 1606486 w 2094642"/>
                <a:gd name="connsiteY29" fmla="*/ 773293 h 1442426"/>
                <a:gd name="connsiteX30" fmla="*/ 1537430 w 2094642"/>
                <a:gd name="connsiteY30" fmla="*/ 775675 h 1442426"/>
                <a:gd name="connsiteX31" fmla="*/ 1465992 w 2094642"/>
                <a:gd name="connsiteY31" fmla="*/ 773293 h 1442426"/>
                <a:gd name="connsiteX32" fmla="*/ 1454086 w 2094642"/>
                <a:gd name="connsiteY32" fmla="*/ 770912 h 1442426"/>
                <a:gd name="connsiteX33" fmla="*/ 1437417 w 2094642"/>
                <a:gd name="connsiteY33" fmla="*/ 768531 h 1442426"/>
                <a:gd name="connsiteX34" fmla="*/ 1396936 w 2094642"/>
                <a:gd name="connsiteY34" fmla="*/ 761387 h 1442426"/>
                <a:gd name="connsiteX35" fmla="*/ 1382648 w 2094642"/>
                <a:gd name="connsiteY35" fmla="*/ 766150 h 1442426"/>
                <a:gd name="connsiteX36" fmla="*/ 1380267 w 2094642"/>
                <a:gd name="connsiteY36" fmla="*/ 839968 h 1442426"/>
                <a:gd name="connsiteX37" fmla="*/ 1377886 w 2094642"/>
                <a:gd name="connsiteY37" fmla="*/ 887593 h 1442426"/>
                <a:gd name="connsiteX38" fmla="*/ 1373123 w 2094642"/>
                <a:gd name="connsiteY38" fmla="*/ 911406 h 1442426"/>
                <a:gd name="connsiteX39" fmla="*/ 1368361 w 2094642"/>
                <a:gd name="connsiteY39" fmla="*/ 935218 h 1442426"/>
                <a:gd name="connsiteX40" fmla="*/ 1365980 w 2094642"/>
                <a:gd name="connsiteY40" fmla="*/ 1028087 h 1442426"/>
                <a:gd name="connsiteX41" fmla="*/ 1363598 w 2094642"/>
                <a:gd name="connsiteY41" fmla="*/ 1039993 h 1442426"/>
                <a:gd name="connsiteX42" fmla="*/ 1368361 w 2094642"/>
                <a:gd name="connsiteY42" fmla="*/ 1144768 h 1442426"/>
                <a:gd name="connsiteX43" fmla="*/ 1370742 w 2094642"/>
                <a:gd name="connsiteY43" fmla="*/ 1180487 h 1442426"/>
                <a:gd name="connsiteX44" fmla="*/ 1375505 w 2094642"/>
                <a:gd name="connsiteY44" fmla="*/ 1194775 h 1442426"/>
                <a:gd name="connsiteX45" fmla="*/ 1377886 w 2094642"/>
                <a:gd name="connsiteY45" fmla="*/ 1204300 h 1442426"/>
                <a:gd name="connsiteX46" fmla="*/ 1380267 w 2094642"/>
                <a:gd name="connsiteY46" fmla="*/ 1228112 h 1442426"/>
                <a:gd name="connsiteX47" fmla="*/ 1382648 w 2094642"/>
                <a:gd name="connsiteY47" fmla="*/ 1237637 h 1442426"/>
                <a:gd name="connsiteX48" fmla="*/ 1387411 w 2094642"/>
                <a:gd name="connsiteY48" fmla="*/ 1256687 h 1442426"/>
                <a:gd name="connsiteX49" fmla="*/ 1394555 w 2094642"/>
                <a:gd name="connsiteY49" fmla="*/ 1273356 h 1442426"/>
                <a:gd name="connsiteX50" fmla="*/ 1396936 w 2094642"/>
                <a:gd name="connsiteY50" fmla="*/ 1292406 h 1442426"/>
                <a:gd name="connsiteX51" fmla="*/ 1399317 w 2094642"/>
                <a:gd name="connsiteY51" fmla="*/ 1301931 h 1442426"/>
                <a:gd name="connsiteX52" fmla="*/ 1401698 w 2094642"/>
                <a:gd name="connsiteY52" fmla="*/ 1385275 h 1442426"/>
                <a:gd name="connsiteX53" fmla="*/ 1404080 w 2094642"/>
                <a:gd name="connsiteY53" fmla="*/ 1394800 h 1442426"/>
                <a:gd name="connsiteX54" fmla="*/ 1406461 w 2094642"/>
                <a:gd name="connsiteY54" fmla="*/ 1406706 h 1442426"/>
                <a:gd name="connsiteX55" fmla="*/ 1404080 w 2094642"/>
                <a:gd name="connsiteY55" fmla="*/ 1440043 h 1442426"/>
                <a:gd name="connsiteX56" fmla="*/ 1396936 w 2094642"/>
                <a:gd name="connsiteY56" fmla="*/ 1442425 h 1442426"/>
                <a:gd name="connsiteX57" fmla="*/ 925448 w 2094642"/>
                <a:gd name="connsiteY57" fmla="*/ 1437662 h 1442426"/>
                <a:gd name="connsiteX58" fmla="*/ 870680 w 2094642"/>
                <a:gd name="connsiteY58" fmla="*/ 1435281 h 1442426"/>
                <a:gd name="connsiteX59" fmla="*/ 849248 w 2094642"/>
                <a:gd name="connsiteY59" fmla="*/ 1432900 h 1442426"/>
                <a:gd name="connsiteX60" fmla="*/ 780192 w 2094642"/>
                <a:gd name="connsiteY60" fmla="*/ 1425756 h 1442426"/>
                <a:gd name="connsiteX61" fmla="*/ 689705 w 2094642"/>
                <a:gd name="connsiteY61" fmla="*/ 1428137 h 1442426"/>
                <a:gd name="connsiteX62" fmla="*/ 684942 w 2094642"/>
                <a:gd name="connsiteY62" fmla="*/ 1418612 h 1442426"/>
                <a:gd name="connsiteX63" fmla="*/ 680180 w 2094642"/>
                <a:gd name="connsiteY63" fmla="*/ 1256687 h 1442426"/>
                <a:gd name="connsiteX64" fmla="*/ 677798 w 2094642"/>
                <a:gd name="connsiteY64" fmla="*/ 918550 h 1442426"/>
                <a:gd name="connsiteX65" fmla="*/ 670655 w 2094642"/>
                <a:gd name="connsiteY65" fmla="*/ 737575 h 1442426"/>
                <a:gd name="connsiteX66" fmla="*/ 1523 w 2094642"/>
                <a:gd name="connsiteY66" fmla="*/ 742337 h 1442426"/>
                <a:gd name="connsiteX67" fmla="*/ 6286 w 2094642"/>
                <a:gd name="connsiteY67" fmla="*/ 51775 h 1442426"/>
                <a:gd name="connsiteX0" fmla="*/ 6286 w 2094642"/>
                <a:gd name="connsiteY0" fmla="*/ 51686 h 1442337"/>
                <a:gd name="connsiteX1" fmla="*/ 1065942 w 2094642"/>
                <a:gd name="connsiteY1" fmla="*/ 49304 h 1442337"/>
                <a:gd name="connsiteX2" fmla="*/ 1230248 w 2094642"/>
                <a:gd name="connsiteY2" fmla="*/ 44542 h 1442337"/>
                <a:gd name="connsiteX3" fmla="*/ 1856517 w 2094642"/>
                <a:gd name="connsiteY3" fmla="*/ 42161 h 1442337"/>
                <a:gd name="connsiteX4" fmla="*/ 1863661 w 2094642"/>
                <a:gd name="connsiteY4" fmla="*/ 39779 h 1442337"/>
                <a:gd name="connsiteX5" fmla="*/ 1927955 w 2094642"/>
                <a:gd name="connsiteY5" fmla="*/ 35017 h 1442337"/>
                <a:gd name="connsiteX6" fmla="*/ 1985105 w 2094642"/>
                <a:gd name="connsiteY6" fmla="*/ 37398 h 1442337"/>
                <a:gd name="connsiteX7" fmla="*/ 2001773 w 2094642"/>
                <a:gd name="connsiteY7" fmla="*/ 39779 h 1442337"/>
                <a:gd name="connsiteX8" fmla="*/ 2027967 w 2094642"/>
                <a:gd name="connsiteY8" fmla="*/ 46923 h 1442337"/>
                <a:gd name="connsiteX9" fmla="*/ 2063686 w 2094642"/>
                <a:gd name="connsiteY9" fmla="*/ 49304 h 1442337"/>
                <a:gd name="connsiteX10" fmla="*/ 2094642 w 2094642"/>
                <a:gd name="connsiteY10" fmla="*/ 54067 h 1442337"/>
                <a:gd name="connsiteX11" fmla="*/ 2092261 w 2094642"/>
                <a:gd name="connsiteY11" fmla="*/ 225517 h 1442337"/>
                <a:gd name="connsiteX12" fmla="*/ 2089880 w 2094642"/>
                <a:gd name="connsiteY12" fmla="*/ 273142 h 1442337"/>
                <a:gd name="connsiteX13" fmla="*/ 2082736 w 2094642"/>
                <a:gd name="connsiteY13" fmla="*/ 394586 h 1442337"/>
                <a:gd name="connsiteX14" fmla="*/ 2080355 w 2094642"/>
                <a:gd name="connsiteY14" fmla="*/ 425542 h 1442337"/>
                <a:gd name="connsiteX15" fmla="*/ 2075592 w 2094642"/>
                <a:gd name="connsiteY15" fmla="*/ 508886 h 1442337"/>
                <a:gd name="connsiteX16" fmla="*/ 2073211 w 2094642"/>
                <a:gd name="connsiteY16" fmla="*/ 518411 h 1442337"/>
                <a:gd name="connsiteX17" fmla="*/ 2070830 w 2094642"/>
                <a:gd name="connsiteY17" fmla="*/ 535079 h 1442337"/>
                <a:gd name="connsiteX18" fmla="*/ 2073211 w 2094642"/>
                <a:gd name="connsiteY18" fmla="*/ 618423 h 1442337"/>
                <a:gd name="connsiteX19" fmla="*/ 2075592 w 2094642"/>
                <a:gd name="connsiteY19" fmla="*/ 630329 h 1442337"/>
                <a:gd name="connsiteX20" fmla="*/ 2077973 w 2094642"/>
                <a:gd name="connsiteY20" fmla="*/ 663667 h 1442337"/>
                <a:gd name="connsiteX21" fmla="*/ 2080355 w 2094642"/>
                <a:gd name="connsiteY21" fmla="*/ 673192 h 1442337"/>
                <a:gd name="connsiteX22" fmla="*/ 2082736 w 2094642"/>
                <a:gd name="connsiteY22" fmla="*/ 687479 h 1442337"/>
                <a:gd name="connsiteX23" fmla="*/ 2089880 w 2094642"/>
                <a:gd name="connsiteY23" fmla="*/ 713673 h 1442337"/>
                <a:gd name="connsiteX24" fmla="*/ 2092261 w 2094642"/>
                <a:gd name="connsiteY24" fmla="*/ 732723 h 1442337"/>
                <a:gd name="connsiteX25" fmla="*/ 1837467 w 2094642"/>
                <a:gd name="connsiteY25" fmla="*/ 761298 h 1442337"/>
                <a:gd name="connsiteX26" fmla="*/ 1732692 w 2094642"/>
                <a:gd name="connsiteY26" fmla="*/ 766061 h 1442337"/>
                <a:gd name="connsiteX27" fmla="*/ 1718405 w 2094642"/>
                <a:gd name="connsiteY27" fmla="*/ 770823 h 1442337"/>
                <a:gd name="connsiteX28" fmla="*/ 1606486 w 2094642"/>
                <a:gd name="connsiteY28" fmla="*/ 773204 h 1442337"/>
                <a:gd name="connsiteX29" fmla="*/ 1537430 w 2094642"/>
                <a:gd name="connsiteY29" fmla="*/ 775586 h 1442337"/>
                <a:gd name="connsiteX30" fmla="*/ 1465992 w 2094642"/>
                <a:gd name="connsiteY30" fmla="*/ 773204 h 1442337"/>
                <a:gd name="connsiteX31" fmla="*/ 1454086 w 2094642"/>
                <a:gd name="connsiteY31" fmla="*/ 770823 h 1442337"/>
                <a:gd name="connsiteX32" fmla="*/ 1437417 w 2094642"/>
                <a:gd name="connsiteY32" fmla="*/ 768442 h 1442337"/>
                <a:gd name="connsiteX33" fmla="*/ 1396936 w 2094642"/>
                <a:gd name="connsiteY33" fmla="*/ 761298 h 1442337"/>
                <a:gd name="connsiteX34" fmla="*/ 1382648 w 2094642"/>
                <a:gd name="connsiteY34" fmla="*/ 766061 h 1442337"/>
                <a:gd name="connsiteX35" fmla="*/ 1380267 w 2094642"/>
                <a:gd name="connsiteY35" fmla="*/ 839879 h 1442337"/>
                <a:gd name="connsiteX36" fmla="*/ 1377886 w 2094642"/>
                <a:gd name="connsiteY36" fmla="*/ 887504 h 1442337"/>
                <a:gd name="connsiteX37" fmla="*/ 1373123 w 2094642"/>
                <a:gd name="connsiteY37" fmla="*/ 911317 h 1442337"/>
                <a:gd name="connsiteX38" fmla="*/ 1368361 w 2094642"/>
                <a:gd name="connsiteY38" fmla="*/ 935129 h 1442337"/>
                <a:gd name="connsiteX39" fmla="*/ 1365980 w 2094642"/>
                <a:gd name="connsiteY39" fmla="*/ 1027998 h 1442337"/>
                <a:gd name="connsiteX40" fmla="*/ 1363598 w 2094642"/>
                <a:gd name="connsiteY40" fmla="*/ 1039904 h 1442337"/>
                <a:gd name="connsiteX41" fmla="*/ 1368361 w 2094642"/>
                <a:gd name="connsiteY41" fmla="*/ 1144679 h 1442337"/>
                <a:gd name="connsiteX42" fmla="*/ 1370742 w 2094642"/>
                <a:gd name="connsiteY42" fmla="*/ 1180398 h 1442337"/>
                <a:gd name="connsiteX43" fmla="*/ 1375505 w 2094642"/>
                <a:gd name="connsiteY43" fmla="*/ 1194686 h 1442337"/>
                <a:gd name="connsiteX44" fmla="*/ 1377886 w 2094642"/>
                <a:gd name="connsiteY44" fmla="*/ 1204211 h 1442337"/>
                <a:gd name="connsiteX45" fmla="*/ 1380267 w 2094642"/>
                <a:gd name="connsiteY45" fmla="*/ 1228023 h 1442337"/>
                <a:gd name="connsiteX46" fmla="*/ 1382648 w 2094642"/>
                <a:gd name="connsiteY46" fmla="*/ 1237548 h 1442337"/>
                <a:gd name="connsiteX47" fmla="*/ 1387411 w 2094642"/>
                <a:gd name="connsiteY47" fmla="*/ 1256598 h 1442337"/>
                <a:gd name="connsiteX48" fmla="*/ 1394555 w 2094642"/>
                <a:gd name="connsiteY48" fmla="*/ 1273267 h 1442337"/>
                <a:gd name="connsiteX49" fmla="*/ 1396936 w 2094642"/>
                <a:gd name="connsiteY49" fmla="*/ 1292317 h 1442337"/>
                <a:gd name="connsiteX50" fmla="*/ 1399317 w 2094642"/>
                <a:gd name="connsiteY50" fmla="*/ 1301842 h 1442337"/>
                <a:gd name="connsiteX51" fmla="*/ 1401698 w 2094642"/>
                <a:gd name="connsiteY51" fmla="*/ 1385186 h 1442337"/>
                <a:gd name="connsiteX52" fmla="*/ 1404080 w 2094642"/>
                <a:gd name="connsiteY52" fmla="*/ 1394711 h 1442337"/>
                <a:gd name="connsiteX53" fmla="*/ 1406461 w 2094642"/>
                <a:gd name="connsiteY53" fmla="*/ 1406617 h 1442337"/>
                <a:gd name="connsiteX54" fmla="*/ 1404080 w 2094642"/>
                <a:gd name="connsiteY54" fmla="*/ 1439954 h 1442337"/>
                <a:gd name="connsiteX55" fmla="*/ 1396936 w 2094642"/>
                <a:gd name="connsiteY55" fmla="*/ 1442336 h 1442337"/>
                <a:gd name="connsiteX56" fmla="*/ 925448 w 2094642"/>
                <a:gd name="connsiteY56" fmla="*/ 1437573 h 1442337"/>
                <a:gd name="connsiteX57" fmla="*/ 870680 w 2094642"/>
                <a:gd name="connsiteY57" fmla="*/ 1435192 h 1442337"/>
                <a:gd name="connsiteX58" fmla="*/ 849248 w 2094642"/>
                <a:gd name="connsiteY58" fmla="*/ 1432811 h 1442337"/>
                <a:gd name="connsiteX59" fmla="*/ 780192 w 2094642"/>
                <a:gd name="connsiteY59" fmla="*/ 1425667 h 1442337"/>
                <a:gd name="connsiteX60" fmla="*/ 689705 w 2094642"/>
                <a:gd name="connsiteY60" fmla="*/ 1428048 h 1442337"/>
                <a:gd name="connsiteX61" fmla="*/ 684942 w 2094642"/>
                <a:gd name="connsiteY61" fmla="*/ 1418523 h 1442337"/>
                <a:gd name="connsiteX62" fmla="*/ 680180 w 2094642"/>
                <a:gd name="connsiteY62" fmla="*/ 1256598 h 1442337"/>
                <a:gd name="connsiteX63" fmla="*/ 677798 w 2094642"/>
                <a:gd name="connsiteY63" fmla="*/ 918461 h 1442337"/>
                <a:gd name="connsiteX64" fmla="*/ 670655 w 2094642"/>
                <a:gd name="connsiteY64" fmla="*/ 737486 h 1442337"/>
                <a:gd name="connsiteX65" fmla="*/ 1523 w 2094642"/>
                <a:gd name="connsiteY65" fmla="*/ 742248 h 1442337"/>
                <a:gd name="connsiteX66" fmla="*/ 6286 w 2094642"/>
                <a:gd name="connsiteY66" fmla="*/ 51686 h 1442337"/>
                <a:gd name="connsiteX0" fmla="*/ 6286 w 2094642"/>
                <a:gd name="connsiteY0" fmla="*/ 53227 h 1443878"/>
                <a:gd name="connsiteX1" fmla="*/ 1230248 w 2094642"/>
                <a:gd name="connsiteY1" fmla="*/ 46083 h 1443878"/>
                <a:gd name="connsiteX2" fmla="*/ 1856517 w 2094642"/>
                <a:gd name="connsiteY2" fmla="*/ 43702 h 1443878"/>
                <a:gd name="connsiteX3" fmla="*/ 1863661 w 2094642"/>
                <a:gd name="connsiteY3" fmla="*/ 41320 h 1443878"/>
                <a:gd name="connsiteX4" fmla="*/ 1927955 w 2094642"/>
                <a:gd name="connsiteY4" fmla="*/ 36558 h 1443878"/>
                <a:gd name="connsiteX5" fmla="*/ 1985105 w 2094642"/>
                <a:gd name="connsiteY5" fmla="*/ 38939 h 1443878"/>
                <a:gd name="connsiteX6" fmla="*/ 2001773 w 2094642"/>
                <a:gd name="connsiteY6" fmla="*/ 41320 h 1443878"/>
                <a:gd name="connsiteX7" fmla="*/ 2027967 w 2094642"/>
                <a:gd name="connsiteY7" fmla="*/ 48464 h 1443878"/>
                <a:gd name="connsiteX8" fmla="*/ 2063686 w 2094642"/>
                <a:gd name="connsiteY8" fmla="*/ 50845 h 1443878"/>
                <a:gd name="connsiteX9" fmla="*/ 2094642 w 2094642"/>
                <a:gd name="connsiteY9" fmla="*/ 55608 h 1443878"/>
                <a:gd name="connsiteX10" fmla="*/ 2092261 w 2094642"/>
                <a:gd name="connsiteY10" fmla="*/ 227058 h 1443878"/>
                <a:gd name="connsiteX11" fmla="*/ 2089880 w 2094642"/>
                <a:gd name="connsiteY11" fmla="*/ 274683 h 1443878"/>
                <a:gd name="connsiteX12" fmla="*/ 2082736 w 2094642"/>
                <a:gd name="connsiteY12" fmla="*/ 396127 h 1443878"/>
                <a:gd name="connsiteX13" fmla="*/ 2080355 w 2094642"/>
                <a:gd name="connsiteY13" fmla="*/ 427083 h 1443878"/>
                <a:gd name="connsiteX14" fmla="*/ 2075592 w 2094642"/>
                <a:gd name="connsiteY14" fmla="*/ 510427 h 1443878"/>
                <a:gd name="connsiteX15" fmla="*/ 2073211 w 2094642"/>
                <a:gd name="connsiteY15" fmla="*/ 519952 h 1443878"/>
                <a:gd name="connsiteX16" fmla="*/ 2070830 w 2094642"/>
                <a:gd name="connsiteY16" fmla="*/ 536620 h 1443878"/>
                <a:gd name="connsiteX17" fmla="*/ 2073211 w 2094642"/>
                <a:gd name="connsiteY17" fmla="*/ 619964 h 1443878"/>
                <a:gd name="connsiteX18" fmla="*/ 2075592 w 2094642"/>
                <a:gd name="connsiteY18" fmla="*/ 631870 h 1443878"/>
                <a:gd name="connsiteX19" fmla="*/ 2077973 w 2094642"/>
                <a:gd name="connsiteY19" fmla="*/ 665208 h 1443878"/>
                <a:gd name="connsiteX20" fmla="*/ 2080355 w 2094642"/>
                <a:gd name="connsiteY20" fmla="*/ 674733 h 1443878"/>
                <a:gd name="connsiteX21" fmla="*/ 2082736 w 2094642"/>
                <a:gd name="connsiteY21" fmla="*/ 689020 h 1443878"/>
                <a:gd name="connsiteX22" fmla="*/ 2089880 w 2094642"/>
                <a:gd name="connsiteY22" fmla="*/ 715214 h 1443878"/>
                <a:gd name="connsiteX23" fmla="*/ 2092261 w 2094642"/>
                <a:gd name="connsiteY23" fmla="*/ 734264 h 1443878"/>
                <a:gd name="connsiteX24" fmla="*/ 1837467 w 2094642"/>
                <a:gd name="connsiteY24" fmla="*/ 762839 h 1443878"/>
                <a:gd name="connsiteX25" fmla="*/ 1732692 w 2094642"/>
                <a:gd name="connsiteY25" fmla="*/ 767602 h 1443878"/>
                <a:gd name="connsiteX26" fmla="*/ 1718405 w 2094642"/>
                <a:gd name="connsiteY26" fmla="*/ 772364 h 1443878"/>
                <a:gd name="connsiteX27" fmla="*/ 1606486 w 2094642"/>
                <a:gd name="connsiteY27" fmla="*/ 774745 h 1443878"/>
                <a:gd name="connsiteX28" fmla="*/ 1537430 w 2094642"/>
                <a:gd name="connsiteY28" fmla="*/ 777127 h 1443878"/>
                <a:gd name="connsiteX29" fmla="*/ 1465992 w 2094642"/>
                <a:gd name="connsiteY29" fmla="*/ 774745 h 1443878"/>
                <a:gd name="connsiteX30" fmla="*/ 1454086 w 2094642"/>
                <a:gd name="connsiteY30" fmla="*/ 772364 h 1443878"/>
                <a:gd name="connsiteX31" fmla="*/ 1437417 w 2094642"/>
                <a:gd name="connsiteY31" fmla="*/ 769983 h 1443878"/>
                <a:gd name="connsiteX32" fmla="*/ 1396936 w 2094642"/>
                <a:gd name="connsiteY32" fmla="*/ 762839 h 1443878"/>
                <a:gd name="connsiteX33" fmla="*/ 1382648 w 2094642"/>
                <a:gd name="connsiteY33" fmla="*/ 767602 h 1443878"/>
                <a:gd name="connsiteX34" fmla="*/ 1380267 w 2094642"/>
                <a:gd name="connsiteY34" fmla="*/ 841420 h 1443878"/>
                <a:gd name="connsiteX35" fmla="*/ 1377886 w 2094642"/>
                <a:gd name="connsiteY35" fmla="*/ 889045 h 1443878"/>
                <a:gd name="connsiteX36" fmla="*/ 1373123 w 2094642"/>
                <a:gd name="connsiteY36" fmla="*/ 912858 h 1443878"/>
                <a:gd name="connsiteX37" fmla="*/ 1368361 w 2094642"/>
                <a:gd name="connsiteY37" fmla="*/ 936670 h 1443878"/>
                <a:gd name="connsiteX38" fmla="*/ 1365980 w 2094642"/>
                <a:gd name="connsiteY38" fmla="*/ 1029539 h 1443878"/>
                <a:gd name="connsiteX39" fmla="*/ 1363598 w 2094642"/>
                <a:gd name="connsiteY39" fmla="*/ 1041445 h 1443878"/>
                <a:gd name="connsiteX40" fmla="*/ 1368361 w 2094642"/>
                <a:gd name="connsiteY40" fmla="*/ 1146220 h 1443878"/>
                <a:gd name="connsiteX41" fmla="*/ 1370742 w 2094642"/>
                <a:gd name="connsiteY41" fmla="*/ 1181939 h 1443878"/>
                <a:gd name="connsiteX42" fmla="*/ 1375505 w 2094642"/>
                <a:gd name="connsiteY42" fmla="*/ 1196227 h 1443878"/>
                <a:gd name="connsiteX43" fmla="*/ 1377886 w 2094642"/>
                <a:gd name="connsiteY43" fmla="*/ 1205752 h 1443878"/>
                <a:gd name="connsiteX44" fmla="*/ 1380267 w 2094642"/>
                <a:gd name="connsiteY44" fmla="*/ 1229564 h 1443878"/>
                <a:gd name="connsiteX45" fmla="*/ 1382648 w 2094642"/>
                <a:gd name="connsiteY45" fmla="*/ 1239089 h 1443878"/>
                <a:gd name="connsiteX46" fmla="*/ 1387411 w 2094642"/>
                <a:gd name="connsiteY46" fmla="*/ 1258139 h 1443878"/>
                <a:gd name="connsiteX47" fmla="*/ 1394555 w 2094642"/>
                <a:gd name="connsiteY47" fmla="*/ 1274808 h 1443878"/>
                <a:gd name="connsiteX48" fmla="*/ 1396936 w 2094642"/>
                <a:gd name="connsiteY48" fmla="*/ 1293858 h 1443878"/>
                <a:gd name="connsiteX49" fmla="*/ 1399317 w 2094642"/>
                <a:gd name="connsiteY49" fmla="*/ 1303383 h 1443878"/>
                <a:gd name="connsiteX50" fmla="*/ 1401698 w 2094642"/>
                <a:gd name="connsiteY50" fmla="*/ 1386727 h 1443878"/>
                <a:gd name="connsiteX51" fmla="*/ 1404080 w 2094642"/>
                <a:gd name="connsiteY51" fmla="*/ 1396252 h 1443878"/>
                <a:gd name="connsiteX52" fmla="*/ 1406461 w 2094642"/>
                <a:gd name="connsiteY52" fmla="*/ 1408158 h 1443878"/>
                <a:gd name="connsiteX53" fmla="*/ 1404080 w 2094642"/>
                <a:gd name="connsiteY53" fmla="*/ 1441495 h 1443878"/>
                <a:gd name="connsiteX54" fmla="*/ 1396936 w 2094642"/>
                <a:gd name="connsiteY54" fmla="*/ 1443877 h 1443878"/>
                <a:gd name="connsiteX55" fmla="*/ 925448 w 2094642"/>
                <a:gd name="connsiteY55" fmla="*/ 1439114 h 1443878"/>
                <a:gd name="connsiteX56" fmla="*/ 870680 w 2094642"/>
                <a:gd name="connsiteY56" fmla="*/ 1436733 h 1443878"/>
                <a:gd name="connsiteX57" fmla="*/ 849248 w 2094642"/>
                <a:gd name="connsiteY57" fmla="*/ 1434352 h 1443878"/>
                <a:gd name="connsiteX58" fmla="*/ 780192 w 2094642"/>
                <a:gd name="connsiteY58" fmla="*/ 1427208 h 1443878"/>
                <a:gd name="connsiteX59" fmla="*/ 689705 w 2094642"/>
                <a:gd name="connsiteY59" fmla="*/ 1429589 h 1443878"/>
                <a:gd name="connsiteX60" fmla="*/ 684942 w 2094642"/>
                <a:gd name="connsiteY60" fmla="*/ 1420064 h 1443878"/>
                <a:gd name="connsiteX61" fmla="*/ 680180 w 2094642"/>
                <a:gd name="connsiteY61" fmla="*/ 1258139 h 1443878"/>
                <a:gd name="connsiteX62" fmla="*/ 677798 w 2094642"/>
                <a:gd name="connsiteY62" fmla="*/ 920002 h 1443878"/>
                <a:gd name="connsiteX63" fmla="*/ 670655 w 2094642"/>
                <a:gd name="connsiteY63" fmla="*/ 739027 h 1443878"/>
                <a:gd name="connsiteX64" fmla="*/ 1523 w 2094642"/>
                <a:gd name="connsiteY64" fmla="*/ 743789 h 1443878"/>
                <a:gd name="connsiteX65" fmla="*/ 6286 w 2094642"/>
                <a:gd name="connsiteY65" fmla="*/ 53227 h 1443878"/>
                <a:gd name="connsiteX0" fmla="*/ 6286 w 2094642"/>
                <a:gd name="connsiteY0" fmla="*/ 53972 h 1444623"/>
                <a:gd name="connsiteX1" fmla="*/ 1856517 w 2094642"/>
                <a:gd name="connsiteY1" fmla="*/ 44447 h 1444623"/>
                <a:gd name="connsiteX2" fmla="*/ 1863661 w 2094642"/>
                <a:gd name="connsiteY2" fmla="*/ 42065 h 1444623"/>
                <a:gd name="connsiteX3" fmla="*/ 1927955 w 2094642"/>
                <a:gd name="connsiteY3" fmla="*/ 37303 h 1444623"/>
                <a:gd name="connsiteX4" fmla="*/ 1985105 w 2094642"/>
                <a:gd name="connsiteY4" fmla="*/ 39684 h 1444623"/>
                <a:gd name="connsiteX5" fmla="*/ 2001773 w 2094642"/>
                <a:gd name="connsiteY5" fmla="*/ 42065 h 1444623"/>
                <a:gd name="connsiteX6" fmla="*/ 2027967 w 2094642"/>
                <a:gd name="connsiteY6" fmla="*/ 49209 h 1444623"/>
                <a:gd name="connsiteX7" fmla="*/ 2063686 w 2094642"/>
                <a:gd name="connsiteY7" fmla="*/ 51590 h 1444623"/>
                <a:gd name="connsiteX8" fmla="*/ 2094642 w 2094642"/>
                <a:gd name="connsiteY8" fmla="*/ 56353 h 1444623"/>
                <a:gd name="connsiteX9" fmla="*/ 2092261 w 2094642"/>
                <a:gd name="connsiteY9" fmla="*/ 227803 h 1444623"/>
                <a:gd name="connsiteX10" fmla="*/ 2089880 w 2094642"/>
                <a:gd name="connsiteY10" fmla="*/ 275428 h 1444623"/>
                <a:gd name="connsiteX11" fmla="*/ 2082736 w 2094642"/>
                <a:gd name="connsiteY11" fmla="*/ 396872 h 1444623"/>
                <a:gd name="connsiteX12" fmla="*/ 2080355 w 2094642"/>
                <a:gd name="connsiteY12" fmla="*/ 427828 h 1444623"/>
                <a:gd name="connsiteX13" fmla="*/ 2075592 w 2094642"/>
                <a:gd name="connsiteY13" fmla="*/ 511172 h 1444623"/>
                <a:gd name="connsiteX14" fmla="*/ 2073211 w 2094642"/>
                <a:gd name="connsiteY14" fmla="*/ 520697 h 1444623"/>
                <a:gd name="connsiteX15" fmla="*/ 2070830 w 2094642"/>
                <a:gd name="connsiteY15" fmla="*/ 537365 h 1444623"/>
                <a:gd name="connsiteX16" fmla="*/ 2073211 w 2094642"/>
                <a:gd name="connsiteY16" fmla="*/ 620709 h 1444623"/>
                <a:gd name="connsiteX17" fmla="*/ 2075592 w 2094642"/>
                <a:gd name="connsiteY17" fmla="*/ 632615 h 1444623"/>
                <a:gd name="connsiteX18" fmla="*/ 2077973 w 2094642"/>
                <a:gd name="connsiteY18" fmla="*/ 665953 h 1444623"/>
                <a:gd name="connsiteX19" fmla="*/ 2080355 w 2094642"/>
                <a:gd name="connsiteY19" fmla="*/ 675478 h 1444623"/>
                <a:gd name="connsiteX20" fmla="*/ 2082736 w 2094642"/>
                <a:gd name="connsiteY20" fmla="*/ 689765 h 1444623"/>
                <a:gd name="connsiteX21" fmla="*/ 2089880 w 2094642"/>
                <a:gd name="connsiteY21" fmla="*/ 715959 h 1444623"/>
                <a:gd name="connsiteX22" fmla="*/ 2092261 w 2094642"/>
                <a:gd name="connsiteY22" fmla="*/ 735009 h 1444623"/>
                <a:gd name="connsiteX23" fmla="*/ 1837467 w 2094642"/>
                <a:gd name="connsiteY23" fmla="*/ 763584 h 1444623"/>
                <a:gd name="connsiteX24" fmla="*/ 1732692 w 2094642"/>
                <a:gd name="connsiteY24" fmla="*/ 768347 h 1444623"/>
                <a:gd name="connsiteX25" fmla="*/ 1718405 w 2094642"/>
                <a:gd name="connsiteY25" fmla="*/ 773109 h 1444623"/>
                <a:gd name="connsiteX26" fmla="*/ 1606486 w 2094642"/>
                <a:gd name="connsiteY26" fmla="*/ 775490 h 1444623"/>
                <a:gd name="connsiteX27" fmla="*/ 1537430 w 2094642"/>
                <a:gd name="connsiteY27" fmla="*/ 777872 h 1444623"/>
                <a:gd name="connsiteX28" fmla="*/ 1465992 w 2094642"/>
                <a:gd name="connsiteY28" fmla="*/ 775490 h 1444623"/>
                <a:gd name="connsiteX29" fmla="*/ 1454086 w 2094642"/>
                <a:gd name="connsiteY29" fmla="*/ 773109 h 1444623"/>
                <a:gd name="connsiteX30" fmla="*/ 1437417 w 2094642"/>
                <a:gd name="connsiteY30" fmla="*/ 770728 h 1444623"/>
                <a:gd name="connsiteX31" fmla="*/ 1396936 w 2094642"/>
                <a:gd name="connsiteY31" fmla="*/ 763584 h 1444623"/>
                <a:gd name="connsiteX32" fmla="*/ 1382648 w 2094642"/>
                <a:gd name="connsiteY32" fmla="*/ 768347 h 1444623"/>
                <a:gd name="connsiteX33" fmla="*/ 1380267 w 2094642"/>
                <a:gd name="connsiteY33" fmla="*/ 842165 h 1444623"/>
                <a:gd name="connsiteX34" fmla="*/ 1377886 w 2094642"/>
                <a:gd name="connsiteY34" fmla="*/ 889790 h 1444623"/>
                <a:gd name="connsiteX35" fmla="*/ 1373123 w 2094642"/>
                <a:gd name="connsiteY35" fmla="*/ 913603 h 1444623"/>
                <a:gd name="connsiteX36" fmla="*/ 1368361 w 2094642"/>
                <a:gd name="connsiteY36" fmla="*/ 937415 h 1444623"/>
                <a:gd name="connsiteX37" fmla="*/ 1365980 w 2094642"/>
                <a:gd name="connsiteY37" fmla="*/ 1030284 h 1444623"/>
                <a:gd name="connsiteX38" fmla="*/ 1363598 w 2094642"/>
                <a:gd name="connsiteY38" fmla="*/ 1042190 h 1444623"/>
                <a:gd name="connsiteX39" fmla="*/ 1368361 w 2094642"/>
                <a:gd name="connsiteY39" fmla="*/ 1146965 h 1444623"/>
                <a:gd name="connsiteX40" fmla="*/ 1370742 w 2094642"/>
                <a:gd name="connsiteY40" fmla="*/ 1182684 h 1444623"/>
                <a:gd name="connsiteX41" fmla="*/ 1375505 w 2094642"/>
                <a:gd name="connsiteY41" fmla="*/ 1196972 h 1444623"/>
                <a:gd name="connsiteX42" fmla="*/ 1377886 w 2094642"/>
                <a:gd name="connsiteY42" fmla="*/ 1206497 h 1444623"/>
                <a:gd name="connsiteX43" fmla="*/ 1380267 w 2094642"/>
                <a:gd name="connsiteY43" fmla="*/ 1230309 h 1444623"/>
                <a:gd name="connsiteX44" fmla="*/ 1382648 w 2094642"/>
                <a:gd name="connsiteY44" fmla="*/ 1239834 h 1444623"/>
                <a:gd name="connsiteX45" fmla="*/ 1387411 w 2094642"/>
                <a:gd name="connsiteY45" fmla="*/ 1258884 h 1444623"/>
                <a:gd name="connsiteX46" fmla="*/ 1394555 w 2094642"/>
                <a:gd name="connsiteY46" fmla="*/ 1275553 h 1444623"/>
                <a:gd name="connsiteX47" fmla="*/ 1396936 w 2094642"/>
                <a:gd name="connsiteY47" fmla="*/ 1294603 h 1444623"/>
                <a:gd name="connsiteX48" fmla="*/ 1399317 w 2094642"/>
                <a:gd name="connsiteY48" fmla="*/ 1304128 h 1444623"/>
                <a:gd name="connsiteX49" fmla="*/ 1401698 w 2094642"/>
                <a:gd name="connsiteY49" fmla="*/ 1387472 h 1444623"/>
                <a:gd name="connsiteX50" fmla="*/ 1404080 w 2094642"/>
                <a:gd name="connsiteY50" fmla="*/ 1396997 h 1444623"/>
                <a:gd name="connsiteX51" fmla="*/ 1406461 w 2094642"/>
                <a:gd name="connsiteY51" fmla="*/ 1408903 h 1444623"/>
                <a:gd name="connsiteX52" fmla="*/ 1404080 w 2094642"/>
                <a:gd name="connsiteY52" fmla="*/ 1442240 h 1444623"/>
                <a:gd name="connsiteX53" fmla="*/ 1396936 w 2094642"/>
                <a:gd name="connsiteY53" fmla="*/ 1444622 h 1444623"/>
                <a:gd name="connsiteX54" fmla="*/ 925448 w 2094642"/>
                <a:gd name="connsiteY54" fmla="*/ 1439859 h 1444623"/>
                <a:gd name="connsiteX55" fmla="*/ 870680 w 2094642"/>
                <a:gd name="connsiteY55" fmla="*/ 1437478 h 1444623"/>
                <a:gd name="connsiteX56" fmla="*/ 849248 w 2094642"/>
                <a:gd name="connsiteY56" fmla="*/ 1435097 h 1444623"/>
                <a:gd name="connsiteX57" fmla="*/ 780192 w 2094642"/>
                <a:gd name="connsiteY57" fmla="*/ 1427953 h 1444623"/>
                <a:gd name="connsiteX58" fmla="*/ 689705 w 2094642"/>
                <a:gd name="connsiteY58" fmla="*/ 1430334 h 1444623"/>
                <a:gd name="connsiteX59" fmla="*/ 684942 w 2094642"/>
                <a:gd name="connsiteY59" fmla="*/ 1420809 h 1444623"/>
                <a:gd name="connsiteX60" fmla="*/ 680180 w 2094642"/>
                <a:gd name="connsiteY60" fmla="*/ 1258884 h 1444623"/>
                <a:gd name="connsiteX61" fmla="*/ 677798 w 2094642"/>
                <a:gd name="connsiteY61" fmla="*/ 920747 h 1444623"/>
                <a:gd name="connsiteX62" fmla="*/ 670655 w 2094642"/>
                <a:gd name="connsiteY62" fmla="*/ 739772 h 1444623"/>
                <a:gd name="connsiteX63" fmla="*/ 1523 w 2094642"/>
                <a:gd name="connsiteY63" fmla="*/ 744534 h 1444623"/>
                <a:gd name="connsiteX64" fmla="*/ 6286 w 2094642"/>
                <a:gd name="connsiteY64" fmla="*/ 53972 h 1444623"/>
                <a:gd name="connsiteX0" fmla="*/ 6286 w 2094642"/>
                <a:gd name="connsiteY0" fmla="*/ 53972 h 1444623"/>
                <a:gd name="connsiteX1" fmla="*/ 1856517 w 2094642"/>
                <a:gd name="connsiteY1" fmla="*/ 44447 h 1444623"/>
                <a:gd name="connsiteX2" fmla="*/ 1927955 w 2094642"/>
                <a:gd name="connsiteY2" fmla="*/ 37303 h 1444623"/>
                <a:gd name="connsiteX3" fmla="*/ 1985105 w 2094642"/>
                <a:gd name="connsiteY3" fmla="*/ 39684 h 1444623"/>
                <a:gd name="connsiteX4" fmla="*/ 2001773 w 2094642"/>
                <a:gd name="connsiteY4" fmla="*/ 42065 h 1444623"/>
                <a:gd name="connsiteX5" fmla="*/ 2027967 w 2094642"/>
                <a:gd name="connsiteY5" fmla="*/ 49209 h 1444623"/>
                <a:gd name="connsiteX6" fmla="*/ 2063686 w 2094642"/>
                <a:gd name="connsiteY6" fmla="*/ 51590 h 1444623"/>
                <a:gd name="connsiteX7" fmla="*/ 2094642 w 2094642"/>
                <a:gd name="connsiteY7" fmla="*/ 56353 h 1444623"/>
                <a:gd name="connsiteX8" fmla="*/ 2092261 w 2094642"/>
                <a:gd name="connsiteY8" fmla="*/ 227803 h 1444623"/>
                <a:gd name="connsiteX9" fmla="*/ 2089880 w 2094642"/>
                <a:gd name="connsiteY9" fmla="*/ 275428 h 1444623"/>
                <a:gd name="connsiteX10" fmla="*/ 2082736 w 2094642"/>
                <a:gd name="connsiteY10" fmla="*/ 396872 h 1444623"/>
                <a:gd name="connsiteX11" fmla="*/ 2080355 w 2094642"/>
                <a:gd name="connsiteY11" fmla="*/ 427828 h 1444623"/>
                <a:gd name="connsiteX12" fmla="*/ 2075592 w 2094642"/>
                <a:gd name="connsiteY12" fmla="*/ 511172 h 1444623"/>
                <a:gd name="connsiteX13" fmla="*/ 2073211 w 2094642"/>
                <a:gd name="connsiteY13" fmla="*/ 520697 h 1444623"/>
                <a:gd name="connsiteX14" fmla="*/ 2070830 w 2094642"/>
                <a:gd name="connsiteY14" fmla="*/ 537365 h 1444623"/>
                <a:gd name="connsiteX15" fmla="*/ 2073211 w 2094642"/>
                <a:gd name="connsiteY15" fmla="*/ 620709 h 1444623"/>
                <a:gd name="connsiteX16" fmla="*/ 2075592 w 2094642"/>
                <a:gd name="connsiteY16" fmla="*/ 632615 h 1444623"/>
                <a:gd name="connsiteX17" fmla="*/ 2077973 w 2094642"/>
                <a:gd name="connsiteY17" fmla="*/ 665953 h 1444623"/>
                <a:gd name="connsiteX18" fmla="*/ 2080355 w 2094642"/>
                <a:gd name="connsiteY18" fmla="*/ 675478 h 1444623"/>
                <a:gd name="connsiteX19" fmla="*/ 2082736 w 2094642"/>
                <a:gd name="connsiteY19" fmla="*/ 689765 h 1444623"/>
                <a:gd name="connsiteX20" fmla="*/ 2089880 w 2094642"/>
                <a:gd name="connsiteY20" fmla="*/ 715959 h 1444623"/>
                <a:gd name="connsiteX21" fmla="*/ 2092261 w 2094642"/>
                <a:gd name="connsiteY21" fmla="*/ 735009 h 1444623"/>
                <a:gd name="connsiteX22" fmla="*/ 1837467 w 2094642"/>
                <a:gd name="connsiteY22" fmla="*/ 763584 h 1444623"/>
                <a:gd name="connsiteX23" fmla="*/ 1732692 w 2094642"/>
                <a:gd name="connsiteY23" fmla="*/ 768347 h 1444623"/>
                <a:gd name="connsiteX24" fmla="*/ 1718405 w 2094642"/>
                <a:gd name="connsiteY24" fmla="*/ 773109 h 1444623"/>
                <a:gd name="connsiteX25" fmla="*/ 1606486 w 2094642"/>
                <a:gd name="connsiteY25" fmla="*/ 775490 h 1444623"/>
                <a:gd name="connsiteX26" fmla="*/ 1537430 w 2094642"/>
                <a:gd name="connsiteY26" fmla="*/ 777872 h 1444623"/>
                <a:gd name="connsiteX27" fmla="*/ 1465992 w 2094642"/>
                <a:gd name="connsiteY27" fmla="*/ 775490 h 1444623"/>
                <a:gd name="connsiteX28" fmla="*/ 1454086 w 2094642"/>
                <a:gd name="connsiteY28" fmla="*/ 773109 h 1444623"/>
                <a:gd name="connsiteX29" fmla="*/ 1437417 w 2094642"/>
                <a:gd name="connsiteY29" fmla="*/ 770728 h 1444623"/>
                <a:gd name="connsiteX30" fmla="*/ 1396936 w 2094642"/>
                <a:gd name="connsiteY30" fmla="*/ 763584 h 1444623"/>
                <a:gd name="connsiteX31" fmla="*/ 1382648 w 2094642"/>
                <a:gd name="connsiteY31" fmla="*/ 768347 h 1444623"/>
                <a:gd name="connsiteX32" fmla="*/ 1380267 w 2094642"/>
                <a:gd name="connsiteY32" fmla="*/ 842165 h 1444623"/>
                <a:gd name="connsiteX33" fmla="*/ 1377886 w 2094642"/>
                <a:gd name="connsiteY33" fmla="*/ 889790 h 1444623"/>
                <a:gd name="connsiteX34" fmla="*/ 1373123 w 2094642"/>
                <a:gd name="connsiteY34" fmla="*/ 913603 h 1444623"/>
                <a:gd name="connsiteX35" fmla="*/ 1368361 w 2094642"/>
                <a:gd name="connsiteY35" fmla="*/ 937415 h 1444623"/>
                <a:gd name="connsiteX36" fmla="*/ 1365980 w 2094642"/>
                <a:gd name="connsiteY36" fmla="*/ 1030284 h 1444623"/>
                <a:gd name="connsiteX37" fmla="*/ 1363598 w 2094642"/>
                <a:gd name="connsiteY37" fmla="*/ 1042190 h 1444623"/>
                <a:gd name="connsiteX38" fmla="*/ 1368361 w 2094642"/>
                <a:gd name="connsiteY38" fmla="*/ 1146965 h 1444623"/>
                <a:gd name="connsiteX39" fmla="*/ 1370742 w 2094642"/>
                <a:gd name="connsiteY39" fmla="*/ 1182684 h 1444623"/>
                <a:gd name="connsiteX40" fmla="*/ 1375505 w 2094642"/>
                <a:gd name="connsiteY40" fmla="*/ 1196972 h 1444623"/>
                <a:gd name="connsiteX41" fmla="*/ 1377886 w 2094642"/>
                <a:gd name="connsiteY41" fmla="*/ 1206497 h 1444623"/>
                <a:gd name="connsiteX42" fmla="*/ 1380267 w 2094642"/>
                <a:gd name="connsiteY42" fmla="*/ 1230309 h 1444623"/>
                <a:gd name="connsiteX43" fmla="*/ 1382648 w 2094642"/>
                <a:gd name="connsiteY43" fmla="*/ 1239834 h 1444623"/>
                <a:gd name="connsiteX44" fmla="*/ 1387411 w 2094642"/>
                <a:gd name="connsiteY44" fmla="*/ 1258884 h 1444623"/>
                <a:gd name="connsiteX45" fmla="*/ 1394555 w 2094642"/>
                <a:gd name="connsiteY45" fmla="*/ 1275553 h 1444623"/>
                <a:gd name="connsiteX46" fmla="*/ 1396936 w 2094642"/>
                <a:gd name="connsiteY46" fmla="*/ 1294603 h 1444623"/>
                <a:gd name="connsiteX47" fmla="*/ 1399317 w 2094642"/>
                <a:gd name="connsiteY47" fmla="*/ 1304128 h 1444623"/>
                <a:gd name="connsiteX48" fmla="*/ 1401698 w 2094642"/>
                <a:gd name="connsiteY48" fmla="*/ 1387472 h 1444623"/>
                <a:gd name="connsiteX49" fmla="*/ 1404080 w 2094642"/>
                <a:gd name="connsiteY49" fmla="*/ 1396997 h 1444623"/>
                <a:gd name="connsiteX50" fmla="*/ 1406461 w 2094642"/>
                <a:gd name="connsiteY50" fmla="*/ 1408903 h 1444623"/>
                <a:gd name="connsiteX51" fmla="*/ 1404080 w 2094642"/>
                <a:gd name="connsiteY51" fmla="*/ 1442240 h 1444623"/>
                <a:gd name="connsiteX52" fmla="*/ 1396936 w 2094642"/>
                <a:gd name="connsiteY52" fmla="*/ 1444622 h 1444623"/>
                <a:gd name="connsiteX53" fmla="*/ 925448 w 2094642"/>
                <a:gd name="connsiteY53" fmla="*/ 1439859 h 1444623"/>
                <a:gd name="connsiteX54" fmla="*/ 870680 w 2094642"/>
                <a:gd name="connsiteY54" fmla="*/ 1437478 h 1444623"/>
                <a:gd name="connsiteX55" fmla="*/ 849248 w 2094642"/>
                <a:gd name="connsiteY55" fmla="*/ 1435097 h 1444623"/>
                <a:gd name="connsiteX56" fmla="*/ 780192 w 2094642"/>
                <a:gd name="connsiteY56" fmla="*/ 1427953 h 1444623"/>
                <a:gd name="connsiteX57" fmla="*/ 689705 w 2094642"/>
                <a:gd name="connsiteY57" fmla="*/ 1430334 h 1444623"/>
                <a:gd name="connsiteX58" fmla="*/ 684942 w 2094642"/>
                <a:gd name="connsiteY58" fmla="*/ 1420809 h 1444623"/>
                <a:gd name="connsiteX59" fmla="*/ 680180 w 2094642"/>
                <a:gd name="connsiteY59" fmla="*/ 1258884 h 1444623"/>
                <a:gd name="connsiteX60" fmla="*/ 677798 w 2094642"/>
                <a:gd name="connsiteY60" fmla="*/ 920747 h 1444623"/>
                <a:gd name="connsiteX61" fmla="*/ 670655 w 2094642"/>
                <a:gd name="connsiteY61" fmla="*/ 739772 h 1444623"/>
                <a:gd name="connsiteX62" fmla="*/ 1523 w 2094642"/>
                <a:gd name="connsiteY62" fmla="*/ 744534 h 1444623"/>
                <a:gd name="connsiteX63" fmla="*/ 6286 w 2094642"/>
                <a:gd name="connsiteY63" fmla="*/ 53972 h 1444623"/>
                <a:gd name="connsiteX0" fmla="*/ 6286 w 2094642"/>
                <a:gd name="connsiteY0" fmla="*/ 56481 h 1447132"/>
                <a:gd name="connsiteX1" fmla="*/ 1927955 w 2094642"/>
                <a:gd name="connsiteY1" fmla="*/ 39812 h 1447132"/>
                <a:gd name="connsiteX2" fmla="*/ 1985105 w 2094642"/>
                <a:gd name="connsiteY2" fmla="*/ 42193 h 1447132"/>
                <a:gd name="connsiteX3" fmla="*/ 2001773 w 2094642"/>
                <a:gd name="connsiteY3" fmla="*/ 44574 h 1447132"/>
                <a:gd name="connsiteX4" fmla="*/ 2027967 w 2094642"/>
                <a:gd name="connsiteY4" fmla="*/ 51718 h 1447132"/>
                <a:gd name="connsiteX5" fmla="*/ 2063686 w 2094642"/>
                <a:gd name="connsiteY5" fmla="*/ 54099 h 1447132"/>
                <a:gd name="connsiteX6" fmla="*/ 2094642 w 2094642"/>
                <a:gd name="connsiteY6" fmla="*/ 58862 h 1447132"/>
                <a:gd name="connsiteX7" fmla="*/ 2092261 w 2094642"/>
                <a:gd name="connsiteY7" fmla="*/ 230312 h 1447132"/>
                <a:gd name="connsiteX8" fmla="*/ 2089880 w 2094642"/>
                <a:gd name="connsiteY8" fmla="*/ 277937 h 1447132"/>
                <a:gd name="connsiteX9" fmla="*/ 2082736 w 2094642"/>
                <a:gd name="connsiteY9" fmla="*/ 399381 h 1447132"/>
                <a:gd name="connsiteX10" fmla="*/ 2080355 w 2094642"/>
                <a:gd name="connsiteY10" fmla="*/ 430337 h 1447132"/>
                <a:gd name="connsiteX11" fmla="*/ 2075592 w 2094642"/>
                <a:gd name="connsiteY11" fmla="*/ 513681 h 1447132"/>
                <a:gd name="connsiteX12" fmla="*/ 2073211 w 2094642"/>
                <a:gd name="connsiteY12" fmla="*/ 523206 h 1447132"/>
                <a:gd name="connsiteX13" fmla="*/ 2070830 w 2094642"/>
                <a:gd name="connsiteY13" fmla="*/ 539874 h 1447132"/>
                <a:gd name="connsiteX14" fmla="*/ 2073211 w 2094642"/>
                <a:gd name="connsiteY14" fmla="*/ 623218 h 1447132"/>
                <a:gd name="connsiteX15" fmla="*/ 2075592 w 2094642"/>
                <a:gd name="connsiteY15" fmla="*/ 635124 h 1447132"/>
                <a:gd name="connsiteX16" fmla="*/ 2077973 w 2094642"/>
                <a:gd name="connsiteY16" fmla="*/ 668462 h 1447132"/>
                <a:gd name="connsiteX17" fmla="*/ 2080355 w 2094642"/>
                <a:gd name="connsiteY17" fmla="*/ 677987 h 1447132"/>
                <a:gd name="connsiteX18" fmla="*/ 2082736 w 2094642"/>
                <a:gd name="connsiteY18" fmla="*/ 692274 h 1447132"/>
                <a:gd name="connsiteX19" fmla="*/ 2089880 w 2094642"/>
                <a:gd name="connsiteY19" fmla="*/ 718468 h 1447132"/>
                <a:gd name="connsiteX20" fmla="*/ 2092261 w 2094642"/>
                <a:gd name="connsiteY20" fmla="*/ 737518 h 1447132"/>
                <a:gd name="connsiteX21" fmla="*/ 1837467 w 2094642"/>
                <a:gd name="connsiteY21" fmla="*/ 766093 h 1447132"/>
                <a:gd name="connsiteX22" fmla="*/ 1732692 w 2094642"/>
                <a:gd name="connsiteY22" fmla="*/ 770856 h 1447132"/>
                <a:gd name="connsiteX23" fmla="*/ 1718405 w 2094642"/>
                <a:gd name="connsiteY23" fmla="*/ 775618 h 1447132"/>
                <a:gd name="connsiteX24" fmla="*/ 1606486 w 2094642"/>
                <a:gd name="connsiteY24" fmla="*/ 777999 h 1447132"/>
                <a:gd name="connsiteX25" fmla="*/ 1537430 w 2094642"/>
                <a:gd name="connsiteY25" fmla="*/ 780381 h 1447132"/>
                <a:gd name="connsiteX26" fmla="*/ 1465992 w 2094642"/>
                <a:gd name="connsiteY26" fmla="*/ 777999 h 1447132"/>
                <a:gd name="connsiteX27" fmla="*/ 1454086 w 2094642"/>
                <a:gd name="connsiteY27" fmla="*/ 775618 h 1447132"/>
                <a:gd name="connsiteX28" fmla="*/ 1437417 w 2094642"/>
                <a:gd name="connsiteY28" fmla="*/ 773237 h 1447132"/>
                <a:gd name="connsiteX29" fmla="*/ 1396936 w 2094642"/>
                <a:gd name="connsiteY29" fmla="*/ 766093 h 1447132"/>
                <a:gd name="connsiteX30" fmla="*/ 1382648 w 2094642"/>
                <a:gd name="connsiteY30" fmla="*/ 770856 h 1447132"/>
                <a:gd name="connsiteX31" fmla="*/ 1380267 w 2094642"/>
                <a:gd name="connsiteY31" fmla="*/ 844674 h 1447132"/>
                <a:gd name="connsiteX32" fmla="*/ 1377886 w 2094642"/>
                <a:gd name="connsiteY32" fmla="*/ 892299 h 1447132"/>
                <a:gd name="connsiteX33" fmla="*/ 1373123 w 2094642"/>
                <a:gd name="connsiteY33" fmla="*/ 916112 h 1447132"/>
                <a:gd name="connsiteX34" fmla="*/ 1368361 w 2094642"/>
                <a:gd name="connsiteY34" fmla="*/ 939924 h 1447132"/>
                <a:gd name="connsiteX35" fmla="*/ 1365980 w 2094642"/>
                <a:gd name="connsiteY35" fmla="*/ 1032793 h 1447132"/>
                <a:gd name="connsiteX36" fmla="*/ 1363598 w 2094642"/>
                <a:gd name="connsiteY36" fmla="*/ 1044699 h 1447132"/>
                <a:gd name="connsiteX37" fmla="*/ 1368361 w 2094642"/>
                <a:gd name="connsiteY37" fmla="*/ 1149474 h 1447132"/>
                <a:gd name="connsiteX38" fmla="*/ 1370742 w 2094642"/>
                <a:gd name="connsiteY38" fmla="*/ 1185193 h 1447132"/>
                <a:gd name="connsiteX39" fmla="*/ 1375505 w 2094642"/>
                <a:gd name="connsiteY39" fmla="*/ 1199481 h 1447132"/>
                <a:gd name="connsiteX40" fmla="*/ 1377886 w 2094642"/>
                <a:gd name="connsiteY40" fmla="*/ 1209006 h 1447132"/>
                <a:gd name="connsiteX41" fmla="*/ 1380267 w 2094642"/>
                <a:gd name="connsiteY41" fmla="*/ 1232818 h 1447132"/>
                <a:gd name="connsiteX42" fmla="*/ 1382648 w 2094642"/>
                <a:gd name="connsiteY42" fmla="*/ 1242343 h 1447132"/>
                <a:gd name="connsiteX43" fmla="*/ 1387411 w 2094642"/>
                <a:gd name="connsiteY43" fmla="*/ 1261393 h 1447132"/>
                <a:gd name="connsiteX44" fmla="*/ 1394555 w 2094642"/>
                <a:gd name="connsiteY44" fmla="*/ 1278062 h 1447132"/>
                <a:gd name="connsiteX45" fmla="*/ 1396936 w 2094642"/>
                <a:gd name="connsiteY45" fmla="*/ 1297112 h 1447132"/>
                <a:gd name="connsiteX46" fmla="*/ 1399317 w 2094642"/>
                <a:gd name="connsiteY46" fmla="*/ 1306637 h 1447132"/>
                <a:gd name="connsiteX47" fmla="*/ 1401698 w 2094642"/>
                <a:gd name="connsiteY47" fmla="*/ 1389981 h 1447132"/>
                <a:gd name="connsiteX48" fmla="*/ 1404080 w 2094642"/>
                <a:gd name="connsiteY48" fmla="*/ 1399506 h 1447132"/>
                <a:gd name="connsiteX49" fmla="*/ 1406461 w 2094642"/>
                <a:gd name="connsiteY49" fmla="*/ 1411412 h 1447132"/>
                <a:gd name="connsiteX50" fmla="*/ 1404080 w 2094642"/>
                <a:gd name="connsiteY50" fmla="*/ 1444749 h 1447132"/>
                <a:gd name="connsiteX51" fmla="*/ 1396936 w 2094642"/>
                <a:gd name="connsiteY51" fmla="*/ 1447131 h 1447132"/>
                <a:gd name="connsiteX52" fmla="*/ 925448 w 2094642"/>
                <a:gd name="connsiteY52" fmla="*/ 1442368 h 1447132"/>
                <a:gd name="connsiteX53" fmla="*/ 870680 w 2094642"/>
                <a:gd name="connsiteY53" fmla="*/ 1439987 h 1447132"/>
                <a:gd name="connsiteX54" fmla="*/ 849248 w 2094642"/>
                <a:gd name="connsiteY54" fmla="*/ 1437606 h 1447132"/>
                <a:gd name="connsiteX55" fmla="*/ 780192 w 2094642"/>
                <a:gd name="connsiteY55" fmla="*/ 1430462 h 1447132"/>
                <a:gd name="connsiteX56" fmla="*/ 689705 w 2094642"/>
                <a:gd name="connsiteY56" fmla="*/ 1432843 h 1447132"/>
                <a:gd name="connsiteX57" fmla="*/ 684942 w 2094642"/>
                <a:gd name="connsiteY57" fmla="*/ 1423318 h 1447132"/>
                <a:gd name="connsiteX58" fmla="*/ 680180 w 2094642"/>
                <a:gd name="connsiteY58" fmla="*/ 1261393 h 1447132"/>
                <a:gd name="connsiteX59" fmla="*/ 677798 w 2094642"/>
                <a:gd name="connsiteY59" fmla="*/ 923256 h 1447132"/>
                <a:gd name="connsiteX60" fmla="*/ 670655 w 2094642"/>
                <a:gd name="connsiteY60" fmla="*/ 742281 h 1447132"/>
                <a:gd name="connsiteX61" fmla="*/ 1523 w 2094642"/>
                <a:gd name="connsiteY61" fmla="*/ 747043 h 1447132"/>
                <a:gd name="connsiteX62" fmla="*/ 6286 w 2094642"/>
                <a:gd name="connsiteY62" fmla="*/ 56481 h 1447132"/>
                <a:gd name="connsiteX0" fmla="*/ 6286 w 2136118"/>
                <a:gd name="connsiteY0" fmla="*/ 55696 h 1446347"/>
                <a:gd name="connsiteX1" fmla="*/ 1985105 w 2136118"/>
                <a:gd name="connsiteY1" fmla="*/ 41408 h 1446347"/>
                <a:gd name="connsiteX2" fmla="*/ 2001773 w 2136118"/>
                <a:gd name="connsiteY2" fmla="*/ 43789 h 1446347"/>
                <a:gd name="connsiteX3" fmla="*/ 2027967 w 2136118"/>
                <a:gd name="connsiteY3" fmla="*/ 50933 h 1446347"/>
                <a:gd name="connsiteX4" fmla="*/ 2063686 w 2136118"/>
                <a:gd name="connsiteY4" fmla="*/ 53314 h 1446347"/>
                <a:gd name="connsiteX5" fmla="*/ 2094642 w 2136118"/>
                <a:gd name="connsiteY5" fmla="*/ 58077 h 1446347"/>
                <a:gd name="connsiteX6" fmla="*/ 2092261 w 2136118"/>
                <a:gd name="connsiteY6" fmla="*/ 229527 h 1446347"/>
                <a:gd name="connsiteX7" fmla="*/ 2089880 w 2136118"/>
                <a:gd name="connsiteY7" fmla="*/ 277152 h 1446347"/>
                <a:gd name="connsiteX8" fmla="*/ 2082736 w 2136118"/>
                <a:gd name="connsiteY8" fmla="*/ 398596 h 1446347"/>
                <a:gd name="connsiteX9" fmla="*/ 2080355 w 2136118"/>
                <a:gd name="connsiteY9" fmla="*/ 429552 h 1446347"/>
                <a:gd name="connsiteX10" fmla="*/ 2075592 w 2136118"/>
                <a:gd name="connsiteY10" fmla="*/ 512896 h 1446347"/>
                <a:gd name="connsiteX11" fmla="*/ 2073211 w 2136118"/>
                <a:gd name="connsiteY11" fmla="*/ 522421 h 1446347"/>
                <a:gd name="connsiteX12" fmla="*/ 2070830 w 2136118"/>
                <a:gd name="connsiteY12" fmla="*/ 539089 h 1446347"/>
                <a:gd name="connsiteX13" fmla="*/ 2073211 w 2136118"/>
                <a:gd name="connsiteY13" fmla="*/ 622433 h 1446347"/>
                <a:gd name="connsiteX14" fmla="*/ 2075592 w 2136118"/>
                <a:gd name="connsiteY14" fmla="*/ 634339 h 1446347"/>
                <a:gd name="connsiteX15" fmla="*/ 2077973 w 2136118"/>
                <a:gd name="connsiteY15" fmla="*/ 667677 h 1446347"/>
                <a:gd name="connsiteX16" fmla="*/ 2080355 w 2136118"/>
                <a:gd name="connsiteY16" fmla="*/ 677202 h 1446347"/>
                <a:gd name="connsiteX17" fmla="*/ 2082736 w 2136118"/>
                <a:gd name="connsiteY17" fmla="*/ 691489 h 1446347"/>
                <a:gd name="connsiteX18" fmla="*/ 2089880 w 2136118"/>
                <a:gd name="connsiteY18" fmla="*/ 717683 h 1446347"/>
                <a:gd name="connsiteX19" fmla="*/ 2092261 w 2136118"/>
                <a:gd name="connsiteY19" fmla="*/ 736733 h 1446347"/>
                <a:gd name="connsiteX20" fmla="*/ 1837467 w 2136118"/>
                <a:gd name="connsiteY20" fmla="*/ 765308 h 1446347"/>
                <a:gd name="connsiteX21" fmla="*/ 1732692 w 2136118"/>
                <a:gd name="connsiteY21" fmla="*/ 770071 h 1446347"/>
                <a:gd name="connsiteX22" fmla="*/ 1718405 w 2136118"/>
                <a:gd name="connsiteY22" fmla="*/ 774833 h 1446347"/>
                <a:gd name="connsiteX23" fmla="*/ 1606486 w 2136118"/>
                <a:gd name="connsiteY23" fmla="*/ 777214 h 1446347"/>
                <a:gd name="connsiteX24" fmla="*/ 1537430 w 2136118"/>
                <a:gd name="connsiteY24" fmla="*/ 779596 h 1446347"/>
                <a:gd name="connsiteX25" fmla="*/ 1465992 w 2136118"/>
                <a:gd name="connsiteY25" fmla="*/ 777214 h 1446347"/>
                <a:gd name="connsiteX26" fmla="*/ 1454086 w 2136118"/>
                <a:gd name="connsiteY26" fmla="*/ 774833 h 1446347"/>
                <a:gd name="connsiteX27" fmla="*/ 1437417 w 2136118"/>
                <a:gd name="connsiteY27" fmla="*/ 772452 h 1446347"/>
                <a:gd name="connsiteX28" fmla="*/ 1396936 w 2136118"/>
                <a:gd name="connsiteY28" fmla="*/ 765308 h 1446347"/>
                <a:gd name="connsiteX29" fmla="*/ 1382648 w 2136118"/>
                <a:gd name="connsiteY29" fmla="*/ 770071 h 1446347"/>
                <a:gd name="connsiteX30" fmla="*/ 1380267 w 2136118"/>
                <a:gd name="connsiteY30" fmla="*/ 843889 h 1446347"/>
                <a:gd name="connsiteX31" fmla="*/ 1377886 w 2136118"/>
                <a:gd name="connsiteY31" fmla="*/ 891514 h 1446347"/>
                <a:gd name="connsiteX32" fmla="*/ 1373123 w 2136118"/>
                <a:gd name="connsiteY32" fmla="*/ 915327 h 1446347"/>
                <a:gd name="connsiteX33" fmla="*/ 1368361 w 2136118"/>
                <a:gd name="connsiteY33" fmla="*/ 939139 h 1446347"/>
                <a:gd name="connsiteX34" fmla="*/ 1365980 w 2136118"/>
                <a:gd name="connsiteY34" fmla="*/ 1032008 h 1446347"/>
                <a:gd name="connsiteX35" fmla="*/ 1363598 w 2136118"/>
                <a:gd name="connsiteY35" fmla="*/ 1043914 h 1446347"/>
                <a:gd name="connsiteX36" fmla="*/ 1368361 w 2136118"/>
                <a:gd name="connsiteY36" fmla="*/ 1148689 h 1446347"/>
                <a:gd name="connsiteX37" fmla="*/ 1370742 w 2136118"/>
                <a:gd name="connsiteY37" fmla="*/ 1184408 h 1446347"/>
                <a:gd name="connsiteX38" fmla="*/ 1375505 w 2136118"/>
                <a:gd name="connsiteY38" fmla="*/ 1198696 h 1446347"/>
                <a:gd name="connsiteX39" fmla="*/ 1377886 w 2136118"/>
                <a:gd name="connsiteY39" fmla="*/ 1208221 h 1446347"/>
                <a:gd name="connsiteX40" fmla="*/ 1380267 w 2136118"/>
                <a:gd name="connsiteY40" fmla="*/ 1232033 h 1446347"/>
                <a:gd name="connsiteX41" fmla="*/ 1382648 w 2136118"/>
                <a:gd name="connsiteY41" fmla="*/ 1241558 h 1446347"/>
                <a:gd name="connsiteX42" fmla="*/ 1387411 w 2136118"/>
                <a:gd name="connsiteY42" fmla="*/ 1260608 h 1446347"/>
                <a:gd name="connsiteX43" fmla="*/ 1394555 w 2136118"/>
                <a:gd name="connsiteY43" fmla="*/ 1277277 h 1446347"/>
                <a:gd name="connsiteX44" fmla="*/ 1396936 w 2136118"/>
                <a:gd name="connsiteY44" fmla="*/ 1296327 h 1446347"/>
                <a:gd name="connsiteX45" fmla="*/ 1399317 w 2136118"/>
                <a:gd name="connsiteY45" fmla="*/ 1305852 h 1446347"/>
                <a:gd name="connsiteX46" fmla="*/ 1401698 w 2136118"/>
                <a:gd name="connsiteY46" fmla="*/ 1389196 h 1446347"/>
                <a:gd name="connsiteX47" fmla="*/ 1404080 w 2136118"/>
                <a:gd name="connsiteY47" fmla="*/ 1398721 h 1446347"/>
                <a:gd name="connsiteX48" fmla="*/ 1406461 w 2136118"/>
                <a:gd name="connsiteY48" fmla="*/ 1410627 h 1446347"/>
                <a:gd name="connsiteX49" fmla="*/ 1404080 w 2136118"/>
                <a:gd name="connsiteY49" fmla="*/ 1443964 h 1446347"/>
                <a:gd name="connsiteX50" fmla="*/ 1396936 w 2136118"/>
                <a:gd name="connsiteY50" fmla="*/ 1446346 h 1446347"/>
                <a:gd name="connsiteX51" fmla="*/ 925448 w 2136118"/>
                <a:gd name="connsiteY51" fmla="*/ 1441583 h 1446347"/>
                <a:gd name="connsiteX52" fmla="*/ 870680 w 2136118"/>
                <a:gd name="connsiteY52" fmla="*/ 1439202 h 1446347"/>
                <a:gd name="connsiteX53" fmla="*/ 849248 w 2136118"/>
                <a:gd name="connsiteY53" fmla="*/ 1436821 h 1446347"/>
                <a:gd name="connsiteX54" fmla="*/ 780192 w 2136118"/>
                <a:gd name="connsiteY54" fmla="*/ 1429677 h 1446347"/>
                <a:gd name="connsiteX55" fmla="*/ 689705 w 2136118"/>
                <a:gd name="connsiteY55" fmla="*/ 1432058 h 1446347"/>
                <a:gd name="connsiteX56" fmla="*/ 684942 w 2136118"/>
                <a:gd name="connsiteY56" fmla="*/ 1422533 h 1446347"/>
                <a:gd name="connsiteX57" fmla="*/ 680180 w 2136118"/>
                <a:gd name="connsiteY57" fmla="*/ 1260608 h 1446347"/>
                <a:gd name="connsiteX58" fmla="*/ 677798 w 2136118"/>
                <a:gd name="connsiteY58" fmla="*/ 922471 h 1446347"/>
                <a:gd name="connsiteX59" fmla="*/ 670655 w 2136118"/>
                <a:gd name="connsiteY59" fmla="*/ 741496 h 1446347"/>
                <a:gd name="connsiteX60" fmla="*/ 1523 w 2136118"/>
                <a:gd name="connsiteY60" fmla="*/ 746258 h 1446347"/>
                <a:gd name="connsiteX61" fmla="*/ 6286 w 2136118"/>
                <a:gd name="connsiteY61" fmla="*/ 55696 h 1446347"/>
                <a:gd name="connsiteX0" fmla="*/ 6286 w 2143900"/>
                <a:gd name="connsiteY0" fmla="*/ 55117 h 1445768"/>
                <a:gd name="connsiteX1" fmla="*/ 2001773 w 2143900"/>
                <a:gd name="connsiteY1" fmla="*/ 43210 h 1445768"/>
                <a:gd name="connsiteX2" fmla="*/ 2027967 w 2143900"/>
                <a:gd name="connsiteY2" fmla="*/ 50354 h 1445768"/>
                <a:gd name="connsiteX3" fmla="*/ 2063686 w 2143900"/>
                <a:gd name="connsiteY3" fmla="*/ 52735 h 1445768"/>
                <a:gd name="connsiteX4" fmla="*/ 2094642 w 2143900"/>
                <a:gd name="connsiteY4" fmla="*/ 57498 h 1445768"/>
                <a:gd name="connsiteX5" fmla="*/ 2092261 w 2143900"/>
                <a:gd name="connsiteY5" fmla="*/ 228948 h 1445768"/>
                <a:gd name="connsiteX6" fmla="*/ 2089880 w 2143900"/>
                <a:gd name="connsiteY6" fmla="*/ 276573 h 1445768"/>
                <a:gd name="connsiteX7" fmla="*/ 2082736 w 2143900"/>
                <a:gd name="connsiteY7" fmla="*/ 398017 h 1445768"/>
                <a:gd name="connsiteX8" fmla="*/ 2080355 w 2143900"/>
                <a:gd name="connsiteY8" fmla="*/ 428973 h 1445768"/>
                <a:gd name="connsiteX9" fmla="*/ 2075592 w 2143900"/>
                <a:gd name="connsiteY9" fmla="*/ 512317 h 1445768"/>
                <a:gd name="connsiteX10" fmla="*/ 2073211 w 2143900"/>
                <a:gd name="connsiteY10" fmla="*/ 521842 h 1445768"/>
                <a:gd name="connsiteX11" fmla="*/ 2070830 w 2143900"/>
                <a:gd name="connsiteY11" fmla="*/ 538510 h 1445768"/>
                <a:gd name="connsiteX12" fmla="*/ 2073211 w 2143900"/>
                <a:gd name="connsiteY12" fmla="*/ 621854 h 1445768"/>
                <a:gd name="connsiteX13" fmla="*/ 2075592 w 2143900"/>
                <a:gd name="connsiteY13" fmla="*/ 633760 h 1445768"/>
                <a:gd name="connsiteX14" fmla="*/ 2077973 w 2143900"/>
                <a:gd name="connsiteY14" fmla="*/ 667098 h 1445768"/>
                <a:gd name="connsiteX15" fmla="*/ 2080355 w 2143900"/>
                <a:gd name="connsiteY15" fmla="*/ 676623 h 1445768"/>
                <a:gd name="connsiteX16" fmla="*/ 2082736 w 2143900"/>
                <a:gd name="connsiteY16" fmla="*/ 690910 h 1445768"/>
                <a:gd name="connsiteX17" fmla="*/ 2089880 w 2143900"/>
                <a:gd name="connsiteY17" fmla="*/ 717104 h 1445768"/>
                <a:gd name="connsiteX18" fmla="*/ 2092261 w 2143900"/>
                <a:gd name="connsiteY18" fmla="*/ 736154 h 1445768"/>
                <a:gd name="connsiteX19" fmla="*/ 1837467 w 2143900"/>
                <a:gd name="connsiteY19" fmla="*/ 764729 h 1445768"/>
                <a:gd name="connsiteX20" fmla="*/ 1732692 w 2143900"/>
                <a:gd name="connsiteY20" fmla="*/ 769492 h 1445768"/>
                <a:gd name="connsiteX21" fmla="*/ 1718405 w 2143900"/>
                <a:gd name="connsiteY21" fmla="*/ 774254 h 1445768"/>
                <a:gd name="connsiteX22" fmla="*/ 1606486 w 2143900"/>
                <a:gd name="connsiteY22" fmla="*/ 776635 h 1445768"/>
                <a:gd name="connsiteX23" fmla="*/ 1537430 w 2143900"/>
                <a:gd name="connsiteY23" fmla="*/ 779017 h 1445768"/>
                <a:gd name="connsiteX24" fmla="*/ 1465992 w 2143900"/>
                <a:gd name="connsiteY24" fmla="*/ 776635 h 1445768"/>
                <a:gd name="connsiteX25" fmla="*/ 1454086 w 2143900"/>
                <a:gd name="connsiteY25" fmla="*/ 774254 h 1445768"/>
                <a:gd name="connsiteX26" fmla="*/ 1437417 w 2143900"/>
                <a:gd name="connsiteY26" fmla="*/ 771873 h 1445768"/>
                <a:gd name="connsiteX27" fmla="*/ 1396936 w 2143900"/>
                <a:gd name="connsiteY27" fmla="*/ 764729 h 1445768"/>
                <a:gd name="connsiteX28" fmla="*/ 1382648 w 2143900"/>
                <a:gd name="connsiteY28" fmla="*/ 769492 h 1445768"/>
                <a:gd name="connsiteX29" fmla="*/ 1380267 w 2143900"/>
                <a:gd name="connsiteY29" fmla="*/ 843310 h 1445768"/>
                <a:gd name="connsiteX30" fmla="*/ 1377886 w 2143900"/>
                <a:gd name="connsiteY30" fmla="*/ 890935 h 1445768"/>
                <a:gd name="connsiteX31" fmla="*/ 1373123 w 2143900"/>
                <a:gd name="connsiteY31" fmla="*/ 914748 h 1445768"/>
                <a:gd name="connsiteX32" fmla="*/ 1368361 w 2143900"/>
                <a:gd name="connsiteY32" fmla="*/ 938560 h 1445768"/>
                <a:gd name="connsiteX33" fmla="*/ 1365980 w 2143900"/>
                <a:gd name="connsiteY33" fmla="*/ 1031429 h 1445768"/>
                <a:gd name="connsiteX34" fmla="*/ 1363598 w 2143900"/>
                <a:gd name="connsiteY34" fmla="*/ 1043335 h 1445768"/>
                <a:gd name="connsiteX35" fmla="*/ 1368361 w 2143900"/>
                <a:gd name="connsiteY35" fmla="*/ 1148110 h 1445768"/>
                <a:gd name="connsiteX36" fmla="*/ 1370742 w 2143900"/>
                <a:gd name="connsiteY36" fmla="*/ 1183829 h 1445768"/>
                <a:gd name="connsiteX37" fmla="*/ 1375505 w 2143900"/>
                <a:gd name="connsiteY37" fmla="*/ 1198117 h 1445768"/>
                <a:gd name="connsiteX38" fmla="*/ 1377886 w 2143900"/>
                <a:gd name="connsiteY38" fmla="*/ 1207642 h 1445768"/>
                <a:gd name="connsiteX39" fmla="*/ 1380267 w 2143900"/>
                <a:gd name="connsiteY39" fmla="*/ 1231454 h 1445768"/>
                <a:gd name="connsiteX40" fmla="*/ 1382648 w 2143900"/>
                <a:gd name="connsiteY40" fmla="*/ 1240979 h 1445768"/>
                <a:gd name="connsiteX41" fmla="*/ 1387411 w 2143900"/>
                <a:gd name="connsiteY41" fmla="*/ 1260029 h 1445768"/>
                <a:gd name="connsiteX42" fmla="*/ 1394555 w 2143900"/>
                <a:gd name="connsiteY42" fmla="*/ 1276698 h 1445768"/>
                <a:gd name="connsiteX43" fmla="*/ 1396936 w 2143900"/>
                <a:gd name="connsiteY43" fmla="*/ 1295748 h 1445768"/>
                <a:gd name="connsiteX44" fmla="*/ 1399317 w 2143900"/>
                <a:gd name="connsiteY44" fmla="*/ 1305273 h 1445768"/>
                <a:gd name="connsiteX45" fmla="*/ 1401698 w 2143900"/>
                <a:gd name="connsiteY45" fmla="*/ 1388617 h 1445768"/>
                <a:gd name="connsiteX46" fmla="*/ 1404080 w 2143900"/>
                <a:gd name="connsiteY46" fmla="*/ 1398142 h 1445768"/>
                <a:gd name="connsiteX47" fmla="*/ 1406461 w 2143900"/>
                <a:gd name="connsiteY47" fmla="*/ 1410048 h 1445768"/>
                <a:gd name="connsiteX48" fmla="*/ 1404080 w 2143900"/>
                <a:gd name="connsiteY48" fmla="*/ 1443385 h 1445768"/>
                <a:gd name="connsiteX49" fmla="*/ 1396936 w 2143900"/>
                <a:gd name="connsiteY49" fmla="*/ 1445767 h 1445768"/>
                <a:gd name="connsiteX50" fmla="*/ 925448 w 2143900"/>
                <a:gd name="connsiteY50" fmla="*/ 1441004 h 1445768"/>
                <a:gd name="connsiteX51" fmla="*/ 870680 w 2143900"/>
                <a:gd name="connsiteY51" fmla="*/ 1438623 h 1445768"/>
                <a:gd name="connsiteX52" fmla="*/ 849248 w 2143900"/>
                <a:gd name="connsiteY52" fmla="*/ 1436242 h 1445768"/>
                <a:gd name="connsiteX53" fmla="*/ 780192 w 2143900"/>
                <a:gd name="connsiteY53" fmla="*/ 1429098 h 1445768"/>
                <a:gd name="connsiteX54" fmla="*/ 689705 w 2143900"/>
                <a:gd name="connsiteY54" fmla="*/ 1431479 h 1445768"/>
                <a:gd name="connsiteX55" fmla="*/ 684942 w 2143900"/>
                <a:gd name="connsiteY55" fmla="*/ 1421954 h 1445768"/>
                <a:gd name="connsiteX56" fmla="*/ 680180 w 2143900"/>
                <a:gd name="connsiteY56" fmla="*/ 1260029 h 1445768"/>
                <a:gd name="connsiteX57" fmla="*/ 677798 w 2143900"/>
                <a:gd name="connsiteY57" fmla="*/ 921892 h 1445768"/>
                <a:gd name="connsiteX58" fmla="*/ 670655 w 2143900"/>
                <a:gd name="connsiteY58" fmla="*/ 740917 h 1445768"/>
                <a:gd name="connsiteX59" fmla="*/ 1523 w 2143900"/>
                <a:gd name="connsiteY59" fmla="*/ 745679 h 1445768"/>
                <a:gd name="connsiteX60" fmla="*/ 6286 w 2143900"/>
                <a:gd name="connsiteY60" fmla="*/ 55117 h 1445768"/>
                <a:gd name="connsiteX0" fmla="*/ 6286 w 2187313"/>
                <a:gd name="connsiteY0" fmla="*/ 52679 h 1443330"/>
                <a:gd name="connsiteX1" fmla="*/ 2027967 w 2187313"/>
                <a:gd name="connsiteY1" fmla="*/ 47916 h 1443330"/>
                <a:gd name="connsiteX2" fmla="*/ 2063686 w 2187313"/>
                <a:gd name="connsiteY2" fmla="*/ 50297 h 1443330"/>
                <a:gd name="connsiteX3" fmla="*/ 2094642 w 2187313"/>
                <a:gd name="connsiteY3" fmla="*/ 55060 h 1443330"/>
                <a:gd name="connsiteX4" fmla="*/ 2092261 w 2187313"/>
                <a:gd name="connsiteY4" fmla="*/ 226510 h 1443330"/>
                <a:gd name="connsiteX5" fmla="*/ 2089880 w 2187313"/>
                <a:gd name="connsiteY5" fmla="*/ 274135 h 1443330"/>
                <a:gd name="connsiteX6" fmla="*/ 2082736 w 2187313"/>
                <a:gd name="connsiteY6" fmla="*/ 395579 h 1443330"/>
                <a:gd name="connsiteX7" fmla="*/ 2080355 w 2187313"/>
                <a:gd name="connsiteY7" fmla="*/ 426535 h 1443330"/>
                <a:gd name="connsiteX8" fmla="*/ 2075592 w 2187313"/>
                <a:gd name="connsiteY8" fmla="*/ 509879 h 1443330"/>
                <a:gd name="connsiteX9" fmla="*/ 2073211 w 2187313"/>
                <a:gd name="connsiteY9" fmla="*/ 519404 h 1443330"/>
                <a:gd name="connsiteX10" fmla="*/ 2070830 w 2187313"/>
                <a:gd name="connsiteY10" fmla="*/ 536072 h 1443330"/>
                <a:gd name="connsiteX11" fmla="*/ 2073211 w 2187313"/>
                <a:gd name="connsiteY11" fmla="*/ 619416 h 1443330"/>
                <a:gd name="connsiteX12" fmla="*/ 2075592 w 2187313"/>
                <a:gd name="connsiteY12" fmla="*/ 631322 h 1443330"/>
                <a:gd name="connsiteX13" fmla="*/ 2077973 w 2187313"/>
                <a:gd name="connsiteY13" fmla="*/ 664660 h 1443330"/>
                <a:gd name="connsiteX14" fmla="*/ 2080355 w 2187313"/>
                <a:gd name="connsiteY14" fmla="*/ 674185 h 1443330"/>
                <a:gd name="connsiteX15" fmla="*/ 2082736 w 2187313"/>
                <a:gd name="connsiteY15" fmla="*/ 688472 h 1443330"/>
                <a:gd name="connsiteX16" fmla="*/ 2089880 w 2187313"/>
                <a:gd name="connsiteY16" fmla="*/ 714666 h 1443330"/>
                <a:gd name="connsiteX17" fmla="*/ 2092261 w 2187313"/>
                <a:gd name="connsiteY17" fmla="*/ 733716 h 1443330"/>
                <a:gd name="connsiteX18" fmla="*/ 1837467 w 2187313"/>
                <a:gd name="connsiteY18" fmla="*/ 762291 h 1443330"/>
                <a:gd name="connsiteX19" fmla="*/ 1732692 w 2187313"/>
                <a:gd name="connsiteY19" fmla="*/ 767054 h 1443330"/>
                <a:gd name="connsiteX20" fmla="*/ 1718405 w 2187313"/>
                <a:gd name="connsiteY20" fmla="*/ 771816 h 1443330"/>
                <a:gd name="connsiteX21" fmla="*/ 1606486 w 2187313"/>
                <a:gd name="connsiteY21" fmla="*/ 774197 h 1443330"/>
                <a:gd name="connsiteX22" fmla="*/ 1537430 w 2187313"/>
                <a:gd name="connsiteY22" fmla="*/ 776579 h 1443330"/>
                <a:gd name="connsiteX23" fmla="*/ 1465992 w 2187313"/>
                <a:gd name="connsiteY23" fmla="*/ 774197 h 1443330"/>
                <a:gd name="connsiteX24" fmla="*/ 1454086 w 2187313"/>
                <a:gd name="connsiteY24" fmla="*/ 771816 h 1443330"/>
                <a:gd name="connsiteX25" fmla="*/ 1437417 w 2187313"/>
                <a:gd name="connsiteY25" fmla="*/ 769435 h 1443330"/>
                <a:gd name="connsiteX26" fmla="*/ 1396936 w 2187313"/>
                <a:gd name="connsiteY26" fmla="*/ 762291 h 1443330"/>
                <a:gd name="connsiteX27" fmla="*/ 1382648 w 2187313"/>
                <a:gd name="connsiteY27" fmla="*/ 767054 h 1443330"/>
                <a:gd name="connsiteX28" fmla="*/ 1380267 w 2187313"/>
                <a:gd name="connsiteY28" fmla="*/ 840872 h 1443330"/>
                <a:gd name="connsiteX29" fmla="*/ 1377886 w 2187313"/>
                <a:gd name="connsiteY29" fmla="*/ 888497 h 1443330"/>
                <a:gd name="connsiteX30" fmla="*/ 1373123 w 2187313"/>
                <a:gd name="connsiteY30" fmla="*/ 912310 h 1443330"/>
                <a:gd name="connsiteX31" fmla="*/ 1368361 w 2187313"/>
                <a:gd name="connsiteY31" fmla="*/ 936122 h 1443330"/>
                <a:gd name="connsiteX32" fmla="*/ 1365980 w 2187313"/>
                <a:gd name="connsiteY32" fmla="*/ 1028991 h 1443330"/>
                <a:gd name="connsiteX33" fmla="*/ 1363598 w 2187313"/>
                <a:gd name="connsiteY33" fmla="*/ 1040897 h 1443330"/>
                <a:gd name="connsiteX34" fmla="*/ 1368361 w 2187313"/>
                <a:gd name="connsiteY34" fmla="*/ 1145672 h 1443330"/>
                <a:gd name="connsiteX35" fmla="*/ 1370742 w 2187313"/>
                <a:gd name="connsiteY35" fmla="*/ 1181391 h 1443330"/>
                <a:gd name="connsiteX36" fmla="*/ 1375505 w 2187313"/>
                <a:gd name="connsiteY36" fmla="*/ 1195679 h 1443330"/>
                <a:gd name="connsiteX37" fmla="*/ 1377886 w 2187313"/>
                <a:gd name="connsiteY37" fmla="*/ 1205204 h 1443330"/>
                <a:gd name="connsiteX38" fmla="*/ 1380267 w 2187313"/>
                <a:gd name="connsiteY38" fmla="*/ 1229016 h 1443330"/>
                <a:gd name="connsiteX39" fmla="*/ 1382648 w 2187313"/>
                <a:gd name="connsiteY39" fmla="*/ 1238541 h 1443330"/>
                <a:gd name="connsiteX40" fmla="*/ 1387411 w 2187313"/>
                <a:gd name="connsiteY40" fmla="*/ 1257591 h 1443330"/>
                <a:gd name="connsiteX41" fmla="*/ 1394555 w 2187313"/>
                <a:gd name="connsiteY41" fmla="*/ 1274260 h 1443330"/>
                <a:gd name="connsiteX42" fmla="*/ 1396936 w 2187313"/>
                <a:gd name="connsiteY42" fmla="*/ 1293310 h 1443330"/>
                <a:gd name="connsiteX43" fmla="*/ 1399317 w 2187313"/>
                <a:gd name="connsiteY43" fmla="*/ 1302835 h 1443330"/>
                <a:gd name="connsiteX44" fmla="*/ 1401698 w 2187313"/>
                <a:gd name="connsiteY44" fmla="*/ 1386179 h 1443330"/>
                <a:gd name="connsiteX45" fmla="*/ 1404080 w 2187313"/>
                <a:gd name="connsiteY45" fmla="*/ 1395704 h 1443330"/>
                <a:gd name="connsiteX46" fmla="*/ 1406461 w 2187313"/>
                <a:gd name="connsiteY46" fmla="*/ 1407610 h 1443330"/>
                <a:gd name="connsiteX47" fmla="*/ 1404080 w 2187313"/>
                <a:gd name="connsiteY47" fmla="*/ 1440947 h 1443330"/>
                <a:gd name="connsiteX48" fmla="*/ 1396936 w 2187313"/>
                <a:gd name="connsiteY48" fmla="*/ 1443329 h 1443330"/>
                <a:gd name="connsiteX49" fmla="*/ 925448 w 2187313"/>
                <a:gd name="connsiteY49" fmla="*/ 1438566 h 1443330"/>
                <a:gd name="connsiteX50" fmla="*/ 870680 w 2187313"/>
                <a:gd name="connsiteY50" fmla="*/ 1436185 h 1443330"/>
                <a:gd name="connsiteX51" fmla="*/ 849248 w 2187313"/>
                <a:gd name="connsiteY51" fmla="*/ 1433804 h 1443330"/>
                <a:gd name="connsiteX52" fmla="*/ 780192 w 2187313"/>
                <a:gd name="connsiteY52" fmla="*/ 1426660 h 1443330"/>
                <a:gd name="connsiteX53" fmla="*/ 689705 w 2187313"/>
                <a:gd name="connsiteY53" fmla="*/ 1429041 h 1443330"/>
                <a:gd name="connsiteX54" fmla="*/ 684942 w 2187313"/>
                <a:gd name="connsiteY54" fmla="*/ 1419516 h 1443330"/>
                <a:gd name="connsiteX55" fmla="*/ 680180 w 2187313"/>
                <a:gd name="connsiteY55" fmla="*/ 1257591 h 1443330"/>
                <a:gd name="connsiteX56" fmla="*/ 677798 w 2187313"/>
                <a:gd name="connsiteY56" fmla="*/ 919454 h 1443330"/>
                <a:gd name="connsiteX57" fmla="*/ 670655 w 2187313"/>
                <a:gd name="connsiteY57" fmla="*/ 738479 h 1443330"/>
                <a:gd name="connsiteX58" fmla="*/ 1523 w 2187313"/>
                <a:gd name="connsiteY58" fmla="*/ 743241 h 1443330"/>
                <a:gd name="connsiteX59" fmla="*/ 6286 w 2187313"/>
                <a:gd name="connsiteY59" fmla="*/ 52679 h 1443330"/>
                <a:gd name="connsiteX0" fmla="*/ 6286 w 2223652"/>
                <a:gd name="connsiteY0" fmla="*/ 52045 h 1442696"/>
                <a:gd name="connsiteX1" fmla="*/ 2063686 w 2223652"/>
                <a:gd name="connsiteY1" fmla="*/ 49663 h 1442696"/>
                <a:gd name="connsiteX2" fmla="*/ 2094642 w 2223652"/>
                <a:gd name="connsiteY2" fmla="*/ 54426 h 1442696"/>
                <a:gd name="connsiteX3" fmla="*/ 2092261 w 2223652"/>
                <a:gd name="connsiteY3" fmla="*/ 225876 h 1442696"/>
                <a:gd name="connsiteX4" fmla="*/ 2089880 w 2223652"/>
                <a:gd name="connsiteY4" fmla="*/ 273501 h 1442696"/>
                <a:gd name="connsiteX5" fmla="*/ 2082736 w 2223652"/>
                <a:gd name="connsiteY5" fmla="*/ 394945 h 1442696"/>
                <a:gd name="connsiteX6" fmla="*/ 2080355 w 2223652"/>
                <a:gd name="connsiteY6" fmla="*/ 425901 h 1442696"/>
                <a:gd name="connsiteX7" fmla="*/ 2075592 w 2223652"/>
                <a:gd name="connsiteY7" fmla="*/ 509245 h 1442696"/>
                <a:gd name="connsiteX8" fmla="*/ 2073211 w 2223652"/>
                <a:gd name="connsiteY8" fmla="*/ 518770 h 1442696"/>
                <a:gd name="connsiteX9" fmla="*/ 2070830 w 2223652"/>
                <a:gd name="connsiteY9" fmla="*/ 535438 h 1442696"/>
                <a:gd name="connsiteX10" fmla="*/ 2073211 w 2223652"/>
                <a:gd name="connsiteY10" fmla="*/ 618782 h 1442696"/>
                <a:gd name="connsiteX11" fmla="*/ 2075592 w 2223652"/>
                <a:gd name="connsiteY11" fmla="*/ 630688 h 1442696"/>
                <a:gd name="connsiteX12" fmla="*/ 2077973 w 2223652"/>
                <a:gd name="connsiteY12" fmla="*/ 664026 h 1442696"/>
                <a:gd name="connsiteX13" fmla="*/ 2080355 w 2223652"/>
                <a:gd name="connsiteY13" fmla="*/ 673551 h 1442696"/>
                <a:gd name="connsiteX14" fmla="*/ 2082736 w 2223652"/>
                <a:gd name="connsiteY14" fmla="*/ 687838 h 1442696"/>
                <a:gd name="connsiteX15" fmla="*/ 2089880 w 2223652"/>
                <a:gd name="connsiteY15" fmla="*/ 714032 h 1442696"/>
                <a:gd name="connsiteX16" fmla="*/ 2092261 w 2223652"/>
                <a:gd name="connsiteY16" fmla="*/ 733082 h 1442696"/>
                <a:gd name="connsiteX17" fmla="*/ 1837467 w 2223652"/>
                <a:gd name="connsiteY17" fmla="*/ 761657 h 1442696"/>
                <a:gd name="connsiteX18" fmla="*/ 1732692 w 2223652"/>
                <a:gd name="connsiteY18" fmla="*/ 766420 h 1442696"/>
                <a:gd name="connsiteX19" fmla="*/ 1718405 w 2223652"/>
                <a:gd name="connsiteY19" fmla="*/ 771182 h 1442696"/>
                <a:gd name="connsiteX20" fmla="*/ 1606486 w 2223652"/>
                <a:gd name="connsiteY20" fmla="*/ 773563 h 1442696"/>
                <a:gd name="connsiteX21" fmla="*/ 1537430 w 2223652"/>
                <a:gd name="connsiteY21" fmla="*/ 775945 h 1442696"/>
                <a:gd name="connsiteX22" fmla="*/ 1465992 w 2223652"/>
                <a:gd name="connsiteY22" fmla="*/ 773563 h 1442696"/>
                <a:gd name="connsiteX23" fmla="*/ 1454086 w 2223652"/>
                <a:gd name="connsiteY23" fmla="*/ 771182 h 1442696"/>
                <a:gd name="connsiteX24" fmla="*/ 1437417 w 2223652"/>
                <a:gd name="connsiteY24" fmla="*/ 768801 h 1442696"/>
                <a:gd name="connsiteX25" fmla="*/ 1396936 w 2223652"/>
                <a:gd name="connsiteY25" fmla="*/ 761657 h 1442696"/>
                <a:gd name="connsiteX26" fmla="*/ 1382648 w 2223652"/>
                <a:gd name="connsiteY26" fmla="*/ 766420 h 1442696"/>
                <a:gd name="connsiteX27" fmla="*/ 1380267 w 2223652"/>
                <a:gd name="connsiteY27" fmla="*/ 840238 h 1442696"/>
                <a:gd name="connsiteX28" fmla="*/ 1377886 w 2223652"/>
                <a:gd name="connsiteY28" fmla="*/ 887863 h 1442696"/>
                <a:gd name="connsiteX29" fmla="*/ 1373123 w 2223652"/>
                <a:gd name="connsiteY29" fmla="*/ 911676 h 1442696"/>
                <a:gd name="connsiteX30" fmla="*/ 1368361 w 2223652"/>
                <a:gd name="connsiteY30" fmla="*/ 935488 h 1442696"/>
                <a:gd name="connsiteX31" fmla="*/ 1365980 w 2223652"/>
                <a:gd name="connsiteY31" fmla="*/ 1028357 h 1442696"/>
                <a:gd name="connsiteX32" fmla="*/ 1363598 w 2223652"/>
                <a:gd name="connsiteY32" fmla="*/ 1040263 h 1442696"/>
                <a:gd name="connsiteX33" fmla="*/ 1368361 w 2223652"/>
                <a:gd name="connsiteY33" fmla="*/ 1145038 h 1442696"/>
                <a:gd name="connsiteX34" fmla="*/ 1370742 w 2223652"/>
                <a:gd name="connsiteY34" fmla="*/ 1180757 h 1442696"/>
                <a:gd name="connsiteX35" fmla="*/ 1375505 w 2223652"/>
                <a:gd name="connsiteY35" fmla="*/ 1195045 h 1442696"/>
                <a:gd name="connsiteX36" fmla="*/ 1377886 w 2223652"/>
                <a:gd name="connsiteY36" fmla="*/ 1204570 h 1442696"/>
                <a:gd name="connsiteX37" fmla="*/ 1380267 w 2223652"/>
                <a:gd name="connsiteY37" fmla="*/ 1228382 h 1442696"/>
                <a:gd name="connsiteX38" fmla="*/ 1382648 w 2223652"/>
                <a:gd name="connsiteY38" fmla="*/ 1237907 h 1442696"/>
                <a:gd name="connsiteX39" fmla="*/ 1387411 w 2223652"/>
                <a:gd name="connsiteY39" fmla="*/ 1256957 h 1442696"/>
                <a:gd name="connsiteX40" fmla="*/ 1394555 w 2223652"/>
                <a:gd name="connsiteY40" fmla="*/ 1273626 h 1442696"/>
                <a:gd name="connsiteX41" fmla="*/ 1396936 w 2223652"/>
                <a:gd name="connsiteY41" fmla="*/ 1292676 h 1442696"/>
                <a:gd name="connsiteX42" fmla="*/ 1399317 w 2223652"/>
                <a:gd name="connsiteY42" fmla="*/ 1302201 h 1442696"/>
                <a:gd name="connsiteX43" fmla="*/ 1401698 w 2223652"/>
                <a:gd name="connsiteY43" fmla="*/ 1385545 h 1442696"/>
                <a:gd name="connsiteX44" fmla="*/ 1404080 w 2223652"/>
                <a:gd name="connsiteY44" fmla="*/ 1395070 h 1442696"/>
                <a:gd name="connsiteX45" fmla="*/ 1406461 w 2223652"/>
                <a:gd name="connsiteY45" fmla="*/ 1406976 h 1442696"/>
                <a:gd name="connsiteX46" fmla="*/ 1404080 w 2223652"/>
                <a:gd name="connsiteY46" fmla="*/ 1440313 h 1442696"/>
                <a:gd name="connsiteX47" fmla="*/ 1396936 w 2223652"/>
                <a:gd name="connsiteY47" fmla="*/ 1442695 h 1442696"/>
                <a:gd name="connsiteX48" fmla="*/ 925448 w 2223652"/>
                <a:gd name="connsiteY48" fmla="*/ 1437932 h 1442696"/>
                <a:gd name="connsiteX49" fmla="*/ 870680 w 2223652"/>
                <a:gd name="connsiteY49" fmla="*/ 1435551 h 1442696"/>
                <a:gd name="connsiteX50" fmla="*/ 849248 w 2223652"/>
                <a:gd name="connsiteY50" fmla="*/ 1433170 h 1442696"/>
                <a:gd name="connsiteX51" fmla="*/ 780192 w 2223652"/>
                <a:gd name="connsiteY51" fmla="*/ 1426026 h 1442696"/>
                <a:gd name="connsiteX52" fmla="*/ 689705 w 2223652"/>
                <a:gd name="connsiteY52" fmla="*/ 1428407 h 1442696"/>
                <a:gd name="connsiteX53" fmla="*/ 684942 w 2223652"/>
                <a:gd name="connsiteY53" fmla="*/ 1418882 h 1442696"/>
                <a:gd name="connsiteX54" fmla="*/ 680180 w 2223652"/>
                <a:gd name="connsiteY54" fmla="*/ 1256957 h 1442696"/>
                <a:gd name="connsiteX55" fmla="*/ 677798 w 2223652"/>
                <a:gd name="connsiteY55" fmla="*/ 918820 h 1442696"/>
                <a:gd name="connsiteX56" fmla="*/ 670655 w 2223652"/>
                <a:gd name="connsiteY56" fmla="*/ 737845 h 1442696"/>
                <a:gd name="connsiteX57" fmla="*/ 1523 w 2223652"/>
                <a:gd name="connsiteY57" fmla="*/ 742607 h 1442696"/>
                <a:gd name="connsiteX58" fmla="*/ 6286 w 2223652"/>
                <a:gd name="connsiteY58" fmla="*/ 52045 h 1442696"/>
                <a:gd name="connsiteX0" fmla="*/ 6286 w 2094642"/>
                <a:gd name="connsiteY0" fmla="*/ 57292 h 1447943"/>
                <a:gd name="connsiteX1" fmla="*/ 2094642 w 2094642"/>
                <a:gd name="connsiteY1" fmla="*/ 59673 h 1447943"/>
                <a:gd name="connsiteX2" fmla="*/ 2092261 w 2094642"/>
                <a:gd name="connsiteY2" fmla="*/ 231123 h 1447943"/>
                <a:gd name="connsiteX3" fmla="*/ 2089880 w 2094642"/>
                <a:gd name="connsiteY3" fmla="*/ 278748 h 1447943"/>
                <a:gd name="connsiteX4" fmla="*/ 2082736 w 2094642"/>
                <a:gd name="connsiteY4" fmla="*/ 400192 h 1447943"/>
                <a:gd name="connsiteX5" fmla="*/ 2080355 w 2094642"/>
                <a:gd name="connsiteY5" fmla="*/ 431148 h 1447943"/>
                <a:gd name="connsiteX6" fmla="*/ 2075592 w 2094642"/>
                <a:gd name="connsiteY6" fmla="*/ 514492 h 1447943"/>
                <a:gd name="connsiteX7" fmla="*/ 2073211 w 2094642"/>
                <a:gd name="connsiteY7" fmla="*/ 524017 h 1447943"/>
                <a:gd name="connsiteX8" fmla="*/ 2070830 w 2094642"/>
                <a:gd name="connsiteY8" fmla="*/ 540685 h 1447943"/>
                <a:gd name="connsiteX9" fmla="*/ 2073211 w 2094642"/>
                <a:gd name="connsiteY9" fmla="*/ 624029 h 1447943"/>
                <a:gd name="connsiteX10" fmla="*/ 2075592 w 2094642"/>
                <a:gd name="connsiteY10" fmla="*/ 635935 h 1447943"/>
                <a:gd name="connsiteX11" fmla="*/ 2077973 w 2094642"/>
                <a:gd name="connsiteY11" fmla="*/ 669273 h 1447943"/>
                <a:gd name="connsiteX12" fmla="*/ 2080355 w 2094642"/>
                <a:gd name="connsiteY12" fmla="*/ 678798 h 1447943"/>
                <a:gd name="connsiteX13" fmla="*/ 2082736 w 2094642"/>
                <a:gd name="connsiteY13" fmla="*/ 693085 h 1447943"/>
                <a:gd name="connsiteX14" fmla="*/ 2089880 w 2094642"/>
                <a:gd name="connsiteY14" fmla="*/ 719279 h 1447943"/>
                <a:gd name="connsiteX15" fmla="*/ 2092261 w 2094642"/>
                <a:gd name="connsiteY15" fmla="*/ 738329 h 1447943"/>
                <a:gd name="connsiteX16" fmla="*/ 1837467 w 2094642"/>
                <a:gd name="connsiteY16" fmla="*/ 766904 h 1447943"/>
                <a:gd name="connsiteX17" fmla="*/ 1732692 w 2094642"/>
                <a:gd name="connsiteY17" fmla="*/ 771667 h 1447943"/>
                <a:gd name="connsiteX18" fmla="*/ 1718405 w 2094642"/>
                <a:gd name="connsiteY18" fmla="*/ 776429 h 1447943"/>
                <a:gd name="connsiteX19" fmla="*/ 1606486 w 2094642"/>
                <a:gd name="connsiteY19" fmla="*/ 778810 h 1447943"/>
                <a:gd name="connsiteX20" fmla="*/ 1537430 w 2094642"/>
                <a:gd name="connsiteY20" fmla="*/ 781192 h 1447943"/>
                <a:gd name="connsiteX21" fmla="*/ 1465992 w 2094642"/>
                <a:gd name="connsiteY21" fmla="*/ 778810 h 1447943"/>
                <a:gd name="connsiteX22" fmla="*/ 1454086 w 2094642"/>
                <a:gd name="connsiteY22" fmla="*/ 776429 h 1447943"/>
                <a:gd name="connsiteX23" fmla="*/ 1437417 w 2094642"/>
                <a:gd name="connsiteY23" fmla="*/ 774048 h 1447943"/>
                <a:gd name="connsiteX24" fmla="*/ 1396936 w 2094642"/>
                <a:gd name="connsiteY24" fmla="*/ 766904 h 1447943"/>
                <a:gd name="connsiteX25" fmla="*/ 1382648 w 2094642"/>
                <a:gd name="connsiteY25" fmla="*/ 771667 h 1447943"/>
                <a:gd name="connsiteX26" fmla="*/ 1380267 w 2094642"/>
                <a:gd name="connsiteY26" fmla="*/ 845485 h 1447943"/>
                <a:gd name="connsiteX27" fmla="*/ 1377886 w 2094642"/>
                <a:gd name="connsiteY27" fmla="*/ 893110 h 1447943"/>
                <a:gd name="connsiteX28" fmla="*/ 1373123 w 2094642"/>
                <a:gd name="connsiteY28" fmla="*/ 916923 h 1447943"/>
                <a:gd name="connsiteX29" fmla="*/ 1368361 w 2094642"/>
                <a:gd name="connsiteY29" fmla="*/ 940735 h 1447943"/>
                <a:gd name="connsiteX30" fmla="*/ 1365980 w 2094642"/>
                <a:gd name="connsiteY30" fmla="*/ 1033604 h 1447943"/>
                <a:gd name="connsiteX31" fmla="*/ 1363598 w 2094642"/>
                <a:gd name="connsiteY31" fmla="*/ 1045510 h 1447943"/>
                <a:gd name="connsiteX32" fmla="*/ 1368361 w 2094642"/>
                <a:gd name="connsiteY32" fmla="*/ 1150285 h 1447943"/>
                <a:gd name="connsiteX33" fmla="*/ 1370742 w 2094642"/>
                <a:gd name="connsiteY33" fmla="*/ 1186004 h 1447943"/>
                <a:gd name="connsiteX34" fmla="*/ 1375505 w 2094642"/>
                <a:gd name="connsiteY34" fmla="*/ 1200292 h 1447943"/>
                <a:gd name="connsiteX35" fmla="*/ 1377886 w 2094642"/>
                <a:gd name="connsiteY35" fmla="*/ 1209817 h 1447943"/>
                <a:gd name="connsiteX36" fmla="*/ 1380267 w 2094642"/>
                <a:gd name="connsiteY36" fmla="*/ 1233629 h 1447943"/>
                <a:gd name="connsiteX37" fmla="*/ 1382648 w 2094642"/>
                <a:gd name="connsiteY37" fmla="*/ 1243154 h 1447943"/>
                <a:gd name="connsiteX38" fmla="*/ 1387411 w 2094642"/>
                <a:gd name="connsiteY38" fmla="*/ 1262204 h 1447943"/>
                <a:gd name="connsiteX39" fmla="*/ 1394555 w 2094642"/>
                <a:gd name="connsiteY39" fmla="*/ 1278873 h 1447943"/>
                <a:gd name="connsiteX40" fmla="*/ 1396936 w 2094642"/>
                <a:gd name="connsiteY40" fmla="*/ 1297923 h 1447943"/>
                <a:gd name="connsiteX41" fmla="*/ 1399317 w 2094642"/>
                <a:gd name="connsiteY41" fmla="*/ 1307448 h 1447943"/>
                <a:gd name="connsiteX42" fmla="*/ 1401698 w 2094642"/>
                <a:gd name="connsiteY42" fmla="*/ 1390792 h 1447943"/>
                <a:gd name="connsiteX43" fmla="*/ 1404080 w 2094642"/>
                <a:gd name="connsiteY43" fmla="*/ 1400317 h 1447943"/>
                <a:gd name="connsiteX44" fmla="*/ 1406461 w 2094642"/>
                <a:gd name="connsiteY44" fmla="*/ 1412223 h 1447943"/>
                <a:gd name="connsiteX45" fmla="*/ 1404080 w 2094642"/>
                <a:gd name="connsiteY45" fmla="*/ 1445560 h 1447943"/>
                <a:gd name="connsiteX46" fmla="*/ 1396936 w 2094642"/>
                <a:gd name="connsiteY46" fmla="*/ 1447942 h 1447943"/>
                <a:gd name="connsiteX47" fmla="*/ 925448 w 2094642"/>
                <a:gd name="connsiteY47" fmla="*/ 1443179 h 1447943"/>
                <a:gd name="connsiteX48" fmla="*/ 870680 w 2094642"/>
                <a:gd name="connsiteY48" fmla="*/ 1440798 h 1447943"/>
                <a:gd name="connsiteX49" fmla="*/ 849248 w 2094642"/>
                <a:gd name="connsiteY49" fmla="*/ 1438417 h 1447943"/>
                <a:gd name="connsiteX50" fmla="*/ 780192 w 2094642"/>
                <a:gd name="connsiteY50" fmla="*/ 1431273 h 1447943"/>
                <a:gd name="connsiteX51" fmla="*/ 689705 w 2094642"/>
                <a:gd name="connsiteY51" fmla="*/ 1433654 h 1447943"/>
                <a:gd name="connsiteX52" fmla="*/ 684942 w 2094642"/>
                <a:gd name="connsiteY52" fmla="*/ 1424129 h 1447943"/>
                <a:gd name="connsiteX53" fmla="*/ 680180 w 2094642"/>
                <a:gd name="connsiteY53" fmla="*/ 1262204 h 1447943"/>
                <a:gd name="connsiteX54" fmla="*/ 677798 w 2094642"/>
                <a:gd name="connsiteY54" fmla="*/ 924067 h 1447943"/>
                <a:gd name="connsiteX55" fmla="*/ 670655 w 2094642"/>
                <a:gd name="connsiteY55" fmla="*/ 743092 h 1447943"/>
                <a:gd name="connsiteX56" fmla="*/ 1523 w 2094642"/>
                <a:gd name="connsiteY56" fmla="*/ 747854 h 1447943"/>
                <a:gd name="connsiteX57" fmla="*/ 6286 w 2094642"/>
                <a:gd name="connsiteY57" fmla="*/ 57292 h 1447943"/>
                <a:gd name="connsiteX0" fmla="*/ 6286 w 2248193"/>
                <a:gd name="connsiteY0" fmla="*/ 57292 h 1447943"/>
                <a:gd name="connsiteX1" fmla="*/ 2094642 w 2248193"/>
                <a:gd name="connsiteY1" fmla="*/ 59673 h 1447943"/>
                <a:gd name="connsiteX2" fmla="*/ 2089880 w 2248193"/>
                <a:gd name="connsiteY2" fmla="*/ 278748 h 1447943"/>
                <a:gd name="connsiteX3" fmla="*/ 2082736 w 2248193"/>
                <a:gd name="connsiteY3" fmla="*/ 400192 h 1447943"/>
                <a:gd name="connsiteX4" fmla="*/ 2080355 w 2248193"/>
                <a:gd name="connsiteY4" fmla="*/ 431148 h 1447943"/>
                <a:gd name="connsiteX5" fmla="*/ 2075592 w 2248193"/>
                <a:gd name="connsiteY5" fmla="*/ 514492 h 1447943"/>
                <a:gd name="connsiteX6" fmla="*/ 2073211 w 2248193"/>
                <a:gd name="connsiteY6" fmla="*/ 524017 h 1447943"/>
                <a:gd name="connsiteX7" fmla="*/ 2070830 w 2248193"/>
                <a:gd name="connsiteY7" fmla="*/ 540685 h 1447943"/>
                <a:gd name="connsiteX8" fmla="*/ 2073211 w 2248193"/>
                <a:gd name="connsiteY8" fmla="*/ 624029 h 1447943"/>
                <a:gd name="connsiteX9" fmla="*/ 2075592 w 2248193"/>
                <a:gd name="connsiteY9" fmla="*/ 635935 h 1447943"/>
                <a:gd name="connsiteX10" fmla="*/ 2077973 w 2248193"/>
                <a:gd name="connsiteY10" fmla="*/ 669273 h 1447943"/>
                <a:gd name="connsiteX11" fmla="*/ 2080355 w 2248193"/>
                <a:gd name="connsiteY11" fmla="*/ 678798 h 1447943"/>
                <a:gd name="connsiteX12" fmla="*/ 2082736 w 2248193"/>
                <a:gd name="connsiteY12" fmla="*/ 693085 h 1447943"/>
                <a:gd name="connsiteX13" fmla="*/ 2089880 w 2248193"/>
                <a:gd name="connsiteY13" fmla="*/ 719279 h 1447943"/>
                <a:gd name="connsiteX14" fmla="*/ 2092261 w 2248193"/>
                <a:gd name="connsiteY14" fmla="*/ 738329 h 1447943"/>
                <a:gd name="connsiteX15" fmla="*/ 1837467 w 2248193"/>
                <a:gd name="connsiteY15" fmla="*/ 766904 h 1447943"/>
                <a:gd name="connsiteX16" fmla="*/ 1732692 w 2248193"/>
                <a:gd name="connsiteY16" fmla="*/ 771667 h 1447943"/>
                <a:gd name="connsiteX17" fmla="*/ 1718405 w 2248193"/>
                <a:gd name="connsiteY17" fmla="*/ 776429 h 1447943"/>
                <a:gd name="connsiteX18" fmla="*/ 1606486 w 2248193"/>
                <a:gd name="connsiteY18" fmla="*/ 778810 h 1447943"/>
                <a:gd name="connsiteX19" fmla="*/ 1537430 w 2248193"/>
                <a:gd name="connsiteY19" fmla="*/ 781192 h 1447943"/>
                <a:gd name="connsiteX20" fmla="*/ 1465992 w 2248193"/>
                <a:gd name="connsiteY20" fmla="*/ 778810 h 1447943"/>
                <a:gd name="connsiteX21" fmla="*/ 1454086 w 2248193"/>
                <a:gd name="connsiteY21" fmla="*/ 776429 h 1447943"/>
                <a:gd name="connsiteX22" fmla="*/ 1437417 w 2248193"/>
                <a:gd name="connsiteY22" fmla="*/ 774048 h 1447943"/>
                <a:gd name="connsiteX23" fmla="*/ 1396936 w 2248193"/>
                <a:gd name="connsiteY23" fmla="*/ 766904 h 1447943"/>
                <a:gd name="connsiteX24" fmla="*/ 1382648 w 2248193"/>
                <a:gd name="connsiteY24" fmla="*/ 771667 h 1447943"/>
                <a:gd name="connsiteX25" fmla="*/ 1380267 w 2248193"/>
                <a:gd name="connsiteY25" fmla="*/ 845485 h 1447943"/>
                <a:gd name="connsiteX26" fmla="*/ 1377886 w 2248193"/>
                <a:gd name="connsiteY26" fmla="*/ 893110 h 1447943"/>
                <a:gd name="connsiteX27" fmla="*/ 1373123 w 2248193"/>
                <a:gd name="connsiteY27" fmla="*/ 916923 h 1447943"/>
                <a:gd name="connsiteX28" fmla="*/ 1368361 w 2248193"/>
                <a:gd name="connsiteY28" fmla="*/ 940735 h 1447943"/>
                <a:gd name="connsiteX29" fmla="*/ 1365980 w 2248193"/>
                <a:gd name="connsiteY29" fmla="*/ 1033604 h 1447943"/>
                <a:gd name="connsiteX30" fmla="*/ 1363598 w 2248193"/>
                <a:gd name="connsiteY30" fmla="*/ 1045510 h 1447943"/>
                <a:gd name="connsiteX31" fmla="*/ 1368361 w 2248193"/>
                <a:gd name="connsiteY31" fmla="*/ 1150285 h 1447943"/>
                <a:gd name="connsiteX32" fmla="*/ 1370742 w 2248193"/>
                <a:gd name="connsiteY32" fmla="*/ 1186004 h 1447943"/>
                <a:gd name="connsiteX33" fmla="*/ 1375505 w 2248193"/>
                <a:gd name="connsiteY33" fmla="*/ 1200292 h 1447943"/>
                <a:gd name="connsiteX34" fmla="*/ 1377886 w 2248193"/>
                <a:gd name="connsiteY34" fmla="*/ 1209817 h 1447943"/>
                <a:gd name="connsiteX35" fmla="*/ 1380267 w 2248193"/>
                <a:gd name="connsiteY35" fmla="*/ 1233629 h 1447943"/>
                <a:gd name="connsiteX36" fmla="*/ 1382648 w 2248193"/>
                <a:gd name="connsiteY36" fmla="*/ 1243154 h 1447943"/>
                <a:gd name="connsiteX37" fmla="*/ 1387411 w 2248193"/>
                <a:gd name="connsiteY37" fmla="*/ 1262204 h 1447943"/>
                <a:gd name="connsiteX38" fmla="*/ 1394555 w 2248193"/>
                <a:gd name="connsiteY38" fmla="*/ 1278873 h 1447943"/>
                <a:gd name="connsiteX39" fmla="*/ 1396936 w 2248193"/>
                <a:gd name="connsiteY39" fmla="*/ 1297923 h 1447943"/>
                <a:gd name="connsiteX40" fmla="*/ 1399317 w 2248193"/>
                <a:gd name="connsiteY40" fmla="*/ 1307448 h 1447943"/>
                <a:gd name="connsiteX41" fmla="*/ 1401698 w 2248193"/>
                <a:gd name="connsiteY41" fmla="*/ 1390792 h 1447943"/>
                <a:gd name="connsiteX42" fmla="*/ 1404080 w 2248193"/>
                <a:gd name="connsiteY42" fmla="*/ 1400317 h 1447943"/>
                <a:gd name="connsiteX43" fmla="*/ 1406461 w 2248193"/>
                <a:gd name="connsiteY43" fmla="*/ 1412223 h 1447943"/>
                <a:gd name="connsiteX44" fmla="*/ 1404080 w 2248193"/>
                <a:gd name="connsiteY44" fmla="*/ 1445560 h 1447943"/>
                <a:gd name="connsiteX45" fmla="*/ 1396936 w 2248193"/>
                <a:gd name="connsiteY45" fmla="*/ 1447942 h 1447943"/>
                <a:gd name="connsiteX46" fmla="*/ 925448 w 2248193"/>
                <a:gd name="connsiteY46" fmla="*/ 1443179 h 1447943"/>
                <a:gd name="connsiteX47" fmla="*/ 870680 w 2248193"/>
                <a:gd name="connsiteY47" fmla="*/ 1440798 h 1447943"/>
                <a:gd name="connsiteX48" fmla="*/ 849248 w 2248193"/>
                <a:gd name="connsiteY48" fmla="*/ 1438417 h 1447943"/>
                <a:gd name="connsiteX49" fmla="*/ 780192 w 2248193"/>
                <a:gd name="connsiteY49" fmla="*/ 1431273 h 1447943"/>
                <a:gd name="connsiteX50" fmla="*/ 689705 w 2248193"/>
                <a:gd name="connsiteY50" fmla="*/ 1433654 h 1447943"/>
                <a:gd name="connsiteX51" fmla="*/ 684942 w 2248193"/>
                <a:gd name="connsiteY51" fmla="*/ 1424129 h 1447943"/>
                <a:gd name="connsiteX52" fmla="*/ 680180 w 2248193"/>
                <a:gd name="connsiteY52" fmla="*/ 1262204 h 1447943"/>
                <a:gd name="connsiteX53" fmla="*/ 677798 w 2248193"/>
                <a:gd name="connsiteY53" fmla="*/ 924067 h 1447943"/>
                <a:gd name="connsiteX54" fmla="*/ 670655 w 2248193"/>
                <a:gd name="connsiteY54" fmla="*/ 743092 h 1447943"/>
                <a:gd name="connsiteX55" fmla="*/ 1523 w 2248193"/>
                <a:gd name="connsiteY55" fmla="*/ 747854 h 1447943"/>
                <a:gd name="connsiteX56" fmla="*/ 6286 w 2248193"/>
                <a:gd name="connsiteY56" fmla="*/ 57292 h 1447943"/>
                <a:gd name="connsiteX0" fmla="*/ 6286 w 2245938"/>
                <a:gd name="connsiteY0" fmla="*/ 57292 h 1447943"/>
                <a:gd name="connsiteX1" fmla="*/ 2094642 w 2245938"/>
                <a:gd name="connsiteY1" fmla="*/ 59673 h 1447943"/>
                <a:gd name="connsiteX2" fmla="*/ 2082736 w 2245938"/>
                <a:gd name="connsiteY2" fmla="*/ 400192 h 1447943"/>
                <a:gd name="connsiteX3" fmla="*/ 2080355 w 2245938"/>
                <a:gd name="connsiteY3" fmla="*/ 431148 h 1447943"/>
                <a:gd name="connsiteX4" fmla="*/ 2075592 w 2245938"/>
                <a:gd name="connsiteY4" fmla="*/ 514492 h 1447943"/>
                <a:gd name="connsiteX5" fmla="*/ 2073211 w 2245938"/>
                <a:gd name="connsiteY5" fmla="*/ 524017 h 1447943"/>
                <a:gd name="connsiteX6" fmla="*/ 2070830 w 2245938"/>
                <a:gd name="connsiteY6" fmla="*/ 540685 h 1447943"/>
                <a:gd name="connsiteX7" fmla="*/ 2073211 w 2245938"/>
                <a:gd name="connsiteY7" fmla="*/ 624029 h 1447943"/>
                <a:gd name="connsiteX8" fmla="*/ 2075592 w 2245938"/>
                <a:gd name="connsiteY8" fmla="*/ 635935 h 1447943"/>
                <a:gd name="connsiteX9" fmla="*/ 2077973 w 2245938"/>
                <a:gd name="connsiteY9" fmla="*/ 669273 h 1447943"/>
                <a:gd name="connsiteX10" fmla="*/ 2080355 w 2245938"/>
                <a:gd name="connsiteY10" fmla="*/ 678798 h 1447943"/>
                <a:gd name="connsiteX11" fmla="*/ 2082736 w 2245938"/>
                <a:gd name="connsiteY11" fmla="*/ 693085 h 1447943"/>
                <a:gd name="connsiteX12" fmla="*/ 2089880 w 2245938"/>
                <a:gd name="connsiteY12" fmla="*/ 719279 h 1447943"/>
                <a:gd name="connsiteX13" fmla="*/ 2092261 w 2245938"/>
                <a:gd name="connsiteY13" fmla="*/ 738329 h 1447943"/>
                <a:gd name="connsiteX14" fmla="*/ 1837467 w 2245938"/>
                <a:gd name="connsiteY14" fmla="*/ 766904 h 1447943"/>
                <a:gd name="connsiteX15" fmla="*/ 1732692 w 2245938"/>
                <a:gd name="connsiteY15" fmla="*/ 771667 h 1447943"/>
                <a:gd name="connsiteX16" fmla="*/ 1718405 w 2245938"/>
                <a:gd name="connsiteY16" fmla="*/ 776429 h 1447943"/>
                <a:gd name="connsiteX17" fmla="*/ 1606486 w 2245938"/>
                <a:gd name="connsiteY17" fmla="*/ 778810 h 1447943"/>
                <a:gd name="connsiteX18" fmla="*/ 1537430 w 2245938"/>
                <a:gd name="connsiteY18" fmla="*/ 781192 h 1447943"/>
                <a:gd name="connsiteX19" fmla="*/ 1465992 w 2245938"/>
                <a:gd name="connsiteY19" fmla="*/ 778810 h 1447943"/>
                <a:gd name="connsiteX20" fmla="*/ 1454086 w 2245938"/>
                <a:gd name="connsiteY20" fmla="*/ 776429 h 1447943"/>
                <a:gd name="connsiteX21" fmla="*/ 1437417 w 2245938"/>
                <a:gd name="connsiteY21" fmla="*/ 774048 h 1447943"/>
                <a:gd name="connsiteX22" fmla="*/ 1396936 w 2245938"/>
                <a:gd name="connsiteY22" fmla="*/ 766904 h 1447943"/>
                <a:gd name="connsiteX23" fmla="*/ 1382648 w 2245938"/>
                <a:gd name="connsiteY23" fmla="*/ 771667 h 1447943"/>
                <a:gd name="connsiteX24" fmla="*/ 1380267 w 2245938"/>
                <a:gd name="connsiteY24" fmla="*/ 845485 h 1447943"/>
                <a:gd name="connsiteX25" fmla="*/ 1377886 w 2245938"/>
                <a:gd name="connsiteY25" fmla="*/ 893110 h 1447943"/>
                <a:gd name="connsiteX26" fmla="*/ 1373123 w 2245938"/>
                <a:gd name="connsiteY26" fmla="*/ 916923 h 1447943"/>
                <a:gd name="connsiteX27" fmla="*/ 1368361 w 2245938"/>
                <a:gd name="connsiteY27" fmla="*/ 940735 h 1447943"/>
                <a:gd name="connsiteX28" fmla="*/ 1365980 w 2245938"/>
                <a:gd name="connsiteY28" fmla="*/ 1033604 h 1447943"/>
                <a:gd name="connsiteX29" fmla="*/ 1363598 w 2245938"/>
                <a:gd name="connsiteY29" fmla="*/ 1045510 h 1447943"/>
                <a:gd name="connsiteX30" fmla="*/ 1368361 w 2245938"/>
                <a:gd name="connsiteY30" fmla="*/ 1150285 h 1447943"/>
                <a:gd name="connsiteX31" fmla="*/ 1370742 w 2245938"/>
                <a:gd name="connsiteY31" fmla="*/ 1186004 h 1447943"/>
                <a:gd name="connsiteX32" fmla="*/ 1375505 w 2245938"/>
                <a:gd name="connsiteY32" fmla="*/ 1200292 h 1447943"/>
                <a:gd name="connsiteX33" fmla="*/ 1377886 w 2245938"/>
                <a:gd name="connsiteY33" fmla="*/ 1209817 h 1447943"/>
                <a:gd name="connsiteX34" fmla="*/ 1380267 w 2245938"/>
                <a:gd name="connsiteY34" fmla="*/ 1233629 h 1447943"/>
                <a:gd name="connsiteX35" fmla="*/ 1382648 w 2245938"/>
                <a:gd name="connsiteY35" fmla="*/ 1243154 h 1447943"/>
                <a:gd name="connsiteX36" fmla="*/ 1387411 w 2245938"/>
                <a:gd name="connsiteY36" fmla="*/ 1262204 h 1447943"/>
                <a:gd name="connsiteX37" fmla="*/ 1394555 w 2245938"/>
                <a:gd name="connsiteY37" fmla="*/ 1278873 h 1447943"/>
                <a:gd name="connsiteX38" fmla="*/ 1396936 w 2245938"/>
                <a:gd name="connsiteY38" fmla="*/ 1297923 h 1447943"/>
                <a:gd name="connsiteX39" fmla="*/ 1399317 w 2245938"/>
                <a:gd name="connsiteY39" fmla="*/ 1307448 h 1447943"/>
                <a:gd name="connsiteX40" fmla="*/ 1401698 w 2245938"/>
                <a:gd name="connsiteY40" fmla="*/ 1390792 h 1447943"/>
                <a:gd name="connsiteX41" fmla="*/ 1404080 w 2245938"/>
                <a:gd name="connsiteY41" fmla="*/ 1400317 h 1447943"/>
                <a:gd name="connsiteX42" fmla="*/ 1406461 w 2245938"/>
                <a:gd name="connsiteY42" fmla="*/ 1412223 h 1447943"/>
                <a:gd name="connsiteX43" fmla="*/ 1404080 w 2245938"/>
                <a:gd name="connsiteY43" fmla="*/ 1445560 h 1447943"/>
                <a:gd name="connsiteX44" fmla="*/ 1396936 w 2245938"/>
                <a:gd name="connsiteY44" fmla="*/ 1447942 h 1447943"/>
                <a:gd name="connsiteX45" fmla="*/ 925448 w 2245938"/>
                <a:gd name="connsiteY45" fmla="*/ 1443179 h 1447943"/>
                <a:gd name="connsiteX46" fmla="*/ 870680 w 2245938"/>
                <a:gd name="connsiteY46" fmla="*/ 1440798 h 1447943"/>
                <a:gd name="connsiteX47" fmla="*/ 849248 w 2245938"/>
                <a:gd name="connsiteY47" fmla="*/ 1438417 h 1447943"/>
                <a:gd name="connsiteX48" fmla="*/ 780192 w 2245938"/>
                <a:gd name="connsiteY48" fmla="*/ 1431273 h 1447943"/>
                <a:gd name="connsiteX49" fmla="*/ 689705 w 2245938"/>
                <a:gd name="connsiteY49" fmla="*/ 1433654 h 1447943"/>
                <a:gd name="connsiteX50" fmla="*/ 684942 w 2245938"/>
                <a:gd name="connsiteY50" fmla="*/ 1424129 h 1447943"/>
                <a:gd name="connsiteX51" fmla="*/ 680180 w 2245938"/>
                <a:gd name="connsiteY51" fmla="*/ 1262204 h 1447943"/>
                <a:gd name="connsiteX52" fmla="*/ 677798 w 2245938"/>
                <a:gd name="connsiteY52" fmla="*/ 924067 h 1447943"/>
                <a:gd name="connsiteX53" fmla="*/ 670655 w 2245938"/>
                <a:gd name="connsiteY53" fmla="*/ 743092 h 1447943"/>
                <a:gd name="connsiteX54" fmla="*/ 1523 w 2245938"/>
                <a:gd name="connsiteY54" fmla="*/ 747854 h 1447943"/>
                <a:gd name="connsiteX55" fmla="*/ 6286 w 2245938"/>
                <a:gd name="connsiteY55" fmla="*/ 57292 h 1447943"/>
                <a:gd name="connsiteX0" fmla="*/ 6286 w 2245337"/>
                <a:gd name="connsiteY0" fmla="*/ 57292 h 1447943"/>
                <a:gd name="connsiteX1" fmla="*/ 2094642 w 2245337"/>
                <a:gd name="connsiteY1" fmla="*/ 59673 h 1447943"/>
                <a:gd name="connsiteX2" fmla="*/ 2080355 w 2245337"/>
                <a:gd name="connsiteY2" fmla="*/ 431148 h 1447943"/>
                <a:gd name="connsiteX3" fmla="*/ 2075592 w 2245337"/>
                <a:gd name="connsiteY3" fmla="*/ 514492 h 1447943"/>
                <a:gd name="connsiteX4" fmla="*/ 2073211 w 2245337"/>
                <a:gd name="connsiteY4" fmla="*/ 524017 h 1447943"/>
                <a:gd name="connsiteX5" fmla="*/ 2070830 w 2245337"/>
                <a:gd name="connsiteY5" fmla="*/ 540685 h 1447943"/>
                <a:gd name="connsiteX6" fmla="*/ 2073211 w 2245337"/>
                <a:gd name="connsiteY6" fmla="*/ 624029 h 1447943"/>
                <a:gd name="connsiteX7" fmla="*/ 2075592 w 2245337"/>
                <a:gd name="connsiteY7" fmla="*/ 635935 h 1447943"/>
                <a:gd name="connsiteX8" fmla="*/ 2077973 w 2245337"/>
                <a:gd name="connsiteY8" fmla="*/ 669273 h 1447943"/>
                <a:gd name="connsiteX9" fmla="*/ 2080355 w 2245337"/>
                <a:gd name="connsiteY9" fmla="*/ 678798 h 1447943"/>
                <a:gd name="connsiteX10" fmla="*/ 2082736 w 2245337"/>
                <a:gd name="connsiteY10" fmla="*/ 693085 h 1447943"/>
                <a:gd name="connsiteX11" fmla="*/ 2089880 w 2245337"/>
                <a:gd name="connsiteY11" fmla="*/ 719279 h 1447943"/>
                <a:gd name="connsiteX12" fmla="*/ 2092261 w 2245337"/>
                <a:gd name="connsiteY12" fmla="*/ 738329 h 1447943"/>
                <a:gd name="connsiteX13" fmla="*/ 1837467 w 2245337"/>
                <a:gd name="connsiteY13" fmla="*/ 766904 h 1447943"/>
                <a:gd name="connsiteX14" fmla="*/ 1732692 w 2245337"/>
                <a:gd name="connsiteY14" fmla="*/ 771667 h 1447943"/>
                <a:gd name="connsiteX15" fmla="*/ 1718405 w 2245337"/>
                <a:gd name="connsiteY15" fmla="*/ 776429 h 1447943"/>
                <a:gd name="connsiteX16" fmla="*/ 1606486 w 2245337"/>
                <a:gd name="connsiteY16" fmla="*/ 778810 h 1447943"/>
                <a:gd name="connsiteX17" fmla="*/ 1537430 w 2245337"/>
                <a:gd name="connsiteY17" fmla="*/ 781192 h 1447943"/>
                <a:gd name="connsiteX18" fmla="*/ 1465992 w 2245337"/>
                <a:gd name="connsiteY18" fmla="*/ 778810 h 1447943"/>
                <a:gd name="connsiteX19" fmla="*/ 1454086 w 2245337"/>
                <a:gd name="connsiteY19" fmla="*/ 776429 h 1447943"/>
                <a:gd name="connsiteX20" fmla="*/ 1437417 w 2245337"/>
                <a:gd name="connsiteY20" fmla="*/ 774048 h 1447943"/>
                <a:gd name="connsiteX21" fmla="*/ 1396936 w 2245337"/>
                <a:gd name="connsiteY21" fmla="*/ 766904 h 1447943"/>
                <a:gd name="connsiteX22" fmla="*/ 1382648 w 2245337"/>
                <a:gd name="connsiteY22" fmla="*/ 771667 h 1447943"/>
                <a:gd name="connsiteX23" fmla="*/ 1380267 w 2245337"/>
                <a:gd name="connsiteY23" fmla="*/ 845485 h 1447943"/>
                <a:gd name="connsiteX24" fmla="*/ 1377886 w 2245337"/>
                <a:gd name="connsiteY24" fmla="*/ 893110 h 1447943"/>
                <a:gd name="connsiteX25" fmla="*/ 1373123 w 2245337"/>
                <a:gd name="connsiteY25" fmla="*/ 916923 h 1447943"/>
                <a:gd name="connsiteX26" fmla="*/ 1368361 w 2245337"/>
                <a:gd name="connsiteY26" fmla="*/ 940735 h 1447943"/>
                <a:gd name="connsiteX27" fmla="*/ 1365980 w 2245337"/>
                <a:gd name="connsiteY27" fmla="*/ 1033604 h 1447943"/>
                <a:gd name="connsiteX28" fmla="*/ 1363598 w 2245337"/>
                <a:gd name="connsiteY28" fmla="*/ 1045510 h 1447943"/>
                <a:gd name="connsiteX29" fmla="*/ 1368361 w 2245337"/>
                <a:gd name="connsiteY29" fmla="*/ 1150285 h 1447943"/>
                <a:gd name="connsiteX30" fmla="*/ 1370742 w 2245337"/>
                <a:gd name="connsiteY30" fmla="*/ 1186004 h 1447943"/>
                <a:gd name="connsiteX31" fmla="*/ 1375505 w 2245337"/>
                <a:gd name="connsiteY31" fmla="*/ 1200292 h 1447943"/>
                <a:gd name="connsiteX32" fmla="*/ 1377886 w 2245337"/>
                <a:gd name="connsiteY32" fmla="*/ 1209817 h 1447943"/>
                <a:gd name="connsiteX33" fmla="*/ 1380267 w 2245337"/>
                <a:gd name="connsiteY33" fmla="*/ 1233629 h 1447943"/>
                <a:gd name="connsiteX34" fmla="*/ 1382648 w 2245337"/>
                <a:gd name="connsiteY34" fmla="*/ 1243154 h 1447943"/>
                <a:gd name="connsiteX35" fmla="*/ 1387411 w 2245337"/>
                <a:gd name="connsiteY35" fmla="*/ 1262204 h 1447943"/>
                <a:gd name="connsiteX36" fmla="*/ 1394555 w 2245337"/>
                <a:gd name="connsiteY36" fmla="*/ 1278873 h 1447943"/>
                <a:gd name="connsiteX37" fmla="*/ 1396936 w 2245337"/>
                <a:gd name="connsiteY37" fmla="*/ 1297923 h 1447943"/>
                <a:gd name="connsiteX38" fmla="*/ 1399317 w 2245337"/>
                <a:gd name="connsiteY38" fmla="*/ 1307448 h 1447943"/>
                <a:gd name="connsiteX39" fmla="*/ 1401698 w 2245337"/>
                <a:gd name="connsiteY39" fmla="*/ 1390792 h 1447943"/>
                <a:gd name="connsiteX40" fmla="*/ 1404080 w 2245337"/>
                <a:gd name="connsiteY40" fmla="*/ 1400317 h 1447943"/>
                <a:gd name="connsiteX41" fmla="*/ 1406461 w 2245337"/>
                <a:gd name="connsiteY41" fmla="*/ 1412223 h 1447943"/>
                <a:gd name="connsiteX42" fmla="*/ 1404080 w 2245337"/>
                <a:gd name="connsiteY42" fmla="*/ 1445560 h 1447943"/>
                <a:gd name="connsiteX43" fmla="*/ 1396936 w 2245337"/>
                <a:gd name="connsiteY43" fmla="*/ 1447942 h 1447943"/>
                <a:gd name="connsiteX44" fmla="*/ 925448 w 2245337"/>
                <a:gd name="connsiteY44" fmla="*/ 1443179 h 1447943"/>
                <a:gd name="connsiteX45" fmla="*/ 870680 w 2245337"/>
                <a:gd name="connsiteY45" fmla="*/ 1440798 h 1447943"/>
                <a:gd name="connsiteX46" fmla="*/ 849248 w 2245337"/>
                <a:gd name="connsiteY46" fmla="*/ 1438417 h 1447943"/>
                <a:gd name="connsiteX47" fmla="*/ 780192 w 2245337"/>
                <a:gd name="connsiteY47" fmla="*/ 1431273 h 1447943"/>
                <a:gd name="connsiteX48" fmla="*/ 689705 w 2245337"/>
                <a:gd name="connsiteY48" fmla="*/ 1433654 h 1447943"/>
                <a:gd name="connsiteX49" fmla="*/ 684942 w 2245337"/>
                <a:gd name="connsiteY49" fmla="*/ 1424129 h 1447943"/>
                <a:gd name="connsiteX50" fmla="*/ 680180 w 2245337"/>
                <a:gd name="connsiteY50" fmla="*/ 1262204 h 1447943"/>
                <a:gd name="connsiteX51" fmla="*/ 677798 w 2245337"/>
                <a:gd name="connsiteY51" fmla="*/ 924067 h 1447943"/>
                <a:gd name="connsiteX52" fmla="*/ 670655 w 2245337"/>
                <a:gd name="connsiteY52" fmla="*/ 743092 h 1447943"/>
                <a:gd name="connsiteX53" fmla="*/ 1523 w 2245337"/>
                <a:gd name="connsiteY53" fmla="*/ 747854 h 1447943"/>
                <a:gd name="connsiteX54" fmla="*/ 6286 w 2245337"/>
                <a:gd name="connsiteY54" fmla="*/ 57292 h 1447943"/>
                <a:gd name="connsiteX0" fmla="*/ 6286 w 2243890"/>
                <a:gd name="connsiteY0" fmla="*/ 57292 h 1447943"/>
                <a:gd name="connsiteX1" fmla="*/ 2094642 w 2243890"/>
                <a:gd name="connsiteY1" fmla="*/ 59673 h 1447943"/>
                <a:gd name="connsiteX2" fmla="*/ 2075592 w 2243890"/>
                <a:gd name="connsiteY2" fmla="*/ 514492 h 1447943"/>
                <a:gd name="connsiteX3" fmla="*/ 2073211 w 2243890"/>
                <a:gd name="connsiteY3" fmla="*/ 524017 h 1447943"/>
                <a:gd name="connsiteX4" fmla="*/ 2070830 w 2243890"/>
                <a:gd name="connsiteY4" fmla="*/ 540685 h 1447943"/>
                <a:gd name="connsiteX5" fmla="*/ 2073211 w 2243890"/>
                <a:gd name="connsiteY5" fmla="*/ 624029 h 1447943"/>
                <a:gd name="connsiteX6" fmla="*/ 2075592 w 2243890"/>
                <a:gd name="connsiteY6" fmla="*/ 635935 h 1447943"/>
                <a:gd name="connsiteX7" fmla="*/ 2077973 w 2243890"/>
                <a:gd name="connsiteY7" fmla="*/ 669273 h 1447943"/>
                <a:gd name="connsiteX8" fmla="*/ 2080355 w 2243890"/>
                <a:gd name="connsiteY8" fmla="*/ 678798 h 1447943"/>
                <a:gd name="connsiteX9" fmla="*/ 2082736 w 2243890"/>
                <a:gd name="connsiteY9" fmla="*/ 693085 h 1447943"/>
                <a:gd name="connsiteX10" fmla="*/ 2089880 w 2243890"/>
                <a:gd name="connsiteY10" fmla="*/ 719279 h 1447943"/>
                <a:gd name="connsiteX11" fmla="*/ 2092261 w 2243890"/>
                <a:gd name="connsiteY11" fmla="*/ 738329 h 1447943"/>
                <a:gd name="connsiteX12" fmla="*/ 1837467 w 2243890"/>
                <a:gd name="connsiteY12" fmla="*/ 766904 h 1447943"/>
                <a:gd name="connsiteX13" fmla="*/ 1732692 w 2243890"/>
                <a:gd name="connsiteY13" fmla="*/ 771667 h 1447943"/>
                <a:gd name="connsiteX14" fmla="*/ 1718405 w 2243890"/>
                <a:gd name="connsiteY14" fmla="*/ 776429 h 1447943"/>
                <a:gd name="connsiteX15" fmla="*/ 1606486 w 2243890"/>
                <a:gd name="connsiteY15" fmla="*/ 778810 h 1447943"/>
                <a:gd name="connsiteX16" fmla="*/ 1537430 w 2243890"/>
                <a:gd name="connsiteY16" fmla="*/ 781192 h 1447943"/>
                <a:gd name="connsiteX17" fmla="*/ 1465992 w 2243890"/>
                <a:gd name="connsiteY17" fmla="*/ 778810 h 1447943"/>
                <a:gd name="connsiteX18" fmla="*/ 1454086 w 2243890"/>
                <a:gd name="connsiteY18" fmla="*/ 776429 h 1447943"/>
                <a:gd name="connsiteX19" fmla="*/ 1437417 w 2243890"/>
                <a:gd name="connsiteY19" fmla="*/ 774048 h 1447943"/>
                <a:gd name="connsiteX20" fmla="*/ 1396936 w 2243890"/>
                <a:gd name="connsiteY20" fmla="*/ 766904 h 1447943"/>
                <a:gd name="connsiteX21" fmla="*/ 1382648 w 2243890"/>
                <a:gd name="connsiteY21" fmla="*/ 771667 h 1447943"/>
                <a:gd name="connsiteX22" fmla="*/ 1380267 w 2243890"/>
                <a:gd name="connsiteY22" fmla="*/ 845485 h 1447943"/>
                <a:gd name="connsiteX23" fmla="*/ 1377886 w 2243890"/>
                <a:gd name="connsiteY23" fmla="*/ 893110 h 1447943"/>
                <a:gd name="connsiteX24" fmla="*/ 1373123 w 2243890"/>
                <a:gd name="connsiteY24" fmla="*/ 916923 h 1447943"/>
                <a:gd name="connsiteX25" fmla="*/ 1368361 w 2243890"/>
                <a:gd name="connsiteY25" fmla="*/ 940735 h 1447943"/>
                <a:gd name="connsiteX26" fmla="*/ 1365980 w 2243890"/>
                <a:gd name="connsiteY26" fmla="*/ 1033604 h 1447943"/>
                <a:gd name="connsiteX27" fmla="*/ 1363598 w 2243890"/>
                <a:gd name="connsiteY27" fmla="*/ 1045510 h 1447943"/>
                <a:gd name="connsiteX28" fmla="*/ 1368361 w 2243890"/>
                <a:gd name="connsiteY28" fmla="*/ 1150285 h 1447943"/>
                <a:gd name="connsiteX29" fmla="*/ 1370742 w 2243890"/>
                <a:gd name="connsiteY29" fmla="*/ 1186004 h 1447943"/>
                <a:gd name="connsiteX30" fmla="*/ 1375505 w 2243890"/>
                <a:gd name="connsiteY30" fmla="*/ 1200292 h 1447943"/>
                <a:gd name="connsiteX31" fmla="*/ 1377886 w 2243890"/>
                <a:gd name="connsiteY31" fmla="*/ 1209817 h 1447943"/>
                <a:gd name="connsiteX32" fmla="*/ 1380267 w 2243890"/>
                <a:gd name="connsiteY32" fmla="*/ 1233629 h 1447943"/>
                <a:gd name="connsiteX33" fmla="*/ 1382648 w 2243890"/>
                <a:gd name="connsiteY33" fmla="*/ 1243154 h 1447943"/>
                <a:gd name="connsiteX34" fmla="*/ 1387411 w 2243890"/>
                <a:gd name="connsiteY34" fmla="*/ 1262204 h 1447943"/>
                <a:gd name="connsiteX35" fmla="*/ 1394555 w 2243890"/>
                <a:gd name="connsiteY35" fmla="*/ 1278873 h 1447943"/>
                <a:gd name="connsiteX36" fmla="*/ 1396936 w 2243890"/>
                <a:gd name="connsiteY36" fmla="*/ 1297923 h 1447943"/>
                <a:gd name="connsiteX37" fmla="*/ 1399317 w 2243890"/>
                <a:gd name="connsiteY37" fmla="*/ 1307448 h 1447943"/>
                <a:gd name="connsiteX38" fmla="*/ 1401698 w 2243890"/>
                <a:gd name="connsiteY38" fmla="*/ 1390792 h 1447943"/>
                <a:gd name="connsiteX39" fmla="*/ 1404080 w 2243890"/>
                <a:gd name="connsiteY39" fmla="*/ 1400317 h 1447943"/>
                <a:gd name="connsiteX40" fmla="*/ 1406461 w 2243890"/>
                <a:gd name="connsiteY40" fmla="*/ 1412223 h 1447943"/>
                <a:gd name="connsiteX41" fmla="*/ 1404080 w 2243890"/>
                <a:gd name="connsiteY41" fmla="*/ 1445560 h 1447943"/>
                <a:gd name="connsiteX42" fmla="*/ 1396936 w 2243890"/>
                <a:gd name="connsiteY42" fmla="*/ 1447942 h 1447943"/>
                <a:gd name="connsiteX43" fmla="*/ 925448 w 2243890"/>
                <a:gd name="connsiteY43" fmla="*/ 1443179 h 1447943"/>
                <a:gd name="connsiteX44" fmla="*/ 870680 w 2243890"/>
                <a:gd name="connsiteY44" fmla="*/ 1440798 h 1447943"/>
                <a:gd name="connsiteX45" fmla="*/ 849248 w 2243890"/>
                <a:gd name="connsiteY45" fmla="*/ 1438417 h 1447943"/>
                <a:gd name="connsiteX46" fmla="*/ 780192 w 2243890"/>
                <a:gd name="connsiteY46" fmla="*/ 1431273 h 1447943"/>
                <a:gd name="connsiteX47" fmla="*/ 689705 w 2243890"/>
                <a:gd name="connsiteY47" fmla="*/ 1433654 h 1447943"/>
                <a:gd name="connsiteX48" fmla="*/ 684942 w 2243890"/>
                <a:gd name="connsiteY48" fmla="*/ 1424129 h 1447943"/>
                <a:gd name="connsiteX49" fmla="*/ 680180 w 2243890"/>
                <a:gd name="connsiteY49" fmla="*/ 1262204 h 1447943"/>
                <a:gd name="connsiteX50" fmla="*/ 677798 w 2243890"/>
                <a:gd name="connsiteY50" fmla="*/ 924067 h 1447943"/>
                <a:gd name="connsiteX51" fmla="*/ 670655 w 2243890"/>
                <a:gd name="connsiteY51" fmla="*/ 743092 h 1447943"/>
                <a:gd name="connsiteX52" fmla="*/ 1523 w 2243890"/>
                <a:gd name="connsiteY52" fmla="*/ 747854 h 1447943"/>
                <a:gd name="connsiteX53" fmla="*/ 6286 w 2243890"/>
                <a:gd name="connsiteY53" fmla="*/ 57292 h 1447943"/>
                <a:gd name="connsiteX0" fmla="*/ 6286 w 2243215"/>
                <a:gd name="connsiteY0" fmla="*/ 57292 h 1447943"/>
                <a:gd name="connsiteX1" fmla="*/ 2094642 w 2243215"/>
                <a:gd name="connsiteY1" fmla="*/ 59673 h 1447943"/>
                <a:gd name="connsiteX2" fmla="*/ 2073211 w 2243215"/>
                <a:gd name="connsiteY2" fmla="*/ 524017 h 1447943"/>
                <a:gd name="connsiteX3" fmla="*/ 2070830 w 2243215"/>
                <a:gd name="connsiteY3" fmla="*/ 540685 h 1447943"/>
                <a:gd name="connsiteX4" fmla="*/ 2073211 w 2243215"/>
                <a:gd name="connsiteY4" fmla="*/ 624029 h 1447943"/>
                <a:gd name="connsiteX5" fmla="*/ 2075592 w 2243215"/>
                <a:gd name="connsiteY5" fmla="*/ 635935 h 1447943"/>
                <a:gd name="connsiteX6" fmla="*/ 2077973 w 2243215"/>
                <a:gd name="connsiteY6" fmla="*/ 669273 h 1447943"/>
                <a:gd name="connsiteX7" fmla="*/ 2080355 w 2243215"/>
                <a:gd name="connsiteY7" fmla="*/ 678798 h 1447943"/>
                <a:gd name="connsiteX8" fmla="*/ 2082736 w 2243215"/>
                <a:gd name="connsiteY8" fmla="*/ 693085 h 1447943"/>
                <a:gd name="connsiteX9" fmla="*/ 2089880 w 2243215"/>
                <a:gd name="connsiteY9" fmla="*/ 719279 h 1447943"/>
                <a:gd name="connsiteX10" fmla="*/ 2092261 w 2243215"/>
                <a:gd name="connsiteY10" fmla="*/ 738329 h 1447943"/>
                <a:gd name="connsiteX11" fmla="*/ 1837467 w 2243215"/>
                <a:gd name="connsiteY11" fmla="*/ 766904 h 1447943"/>
                <a:gd name="connsiteX12" fmla="*/ 1732692 w 2243215"/>
                <a:gd name="connsiteY12" fmla="*/ 771667 h 1447943"/>
                <a:gd name="connsiteX13" fmla="*/ 1718405 w 2243215"/>
                <a:gd name="connsiteY13" fmla="*/ 776429 h 1447943"/>
                <a:gd name="connsiteX14" fmla="*/ 1606486 w 2243215"/>
                <a:gd name="connsiteY14" fmla="*/ 778810 h 1447943"/>
                <a:gd name="connsiteX15" fmla="*/ 1537430 w 2243215"/>
                <a:gd name="connsiteY15" fmla="*/ 781192 h 1447943"/>
                <a:gd name="connsiteX16" fmla="*/ 1465992 w 2243215"/>
                <a:gd name="connsiteY16" fmla="*/ 778810 h 1447943"/>
                <a:gd name="connsiteX17" fmla="*/ 1454086 w 2243215"/>
                <a:gd name="connsiteY17" fmla="*/ 776429 h 1447943"/>
                <a:gd name="connsiteX18" fmla="*/ 1437417 w 2243215"/>
                <a:gd name="connsiteY18" fmla="*/ 774048 h 1447943"/>
                <a:gd name="connsiteX19" fmla="*/ 1396936 w 2243215"/>
                <a:gd name="connsiteY19" fmla="*/ 766904 h 1447943"/>
                <a:gd name="connsiteX20" fmla="*/ 1382648 w 2243215"/>
                <a:gd name="connsiteY20" fmla="*/ 771667 h 1447943"/>
                <a:gd name="connsiteX21" fmla="*/ 1380267 w 2243215"/>
                <a:gd name="connsiteY21" fmla="*/ 845485 h 1447943"/>
                <a:gd name="connsiteX22" fmla="*/ 1377886 w 2243215"/>
                <a:gd name="connsiteY22" fmla="*/ 893110 h 1447943"/>
                <a:gd name="connsiteX23" fmla="*/ 1373123 w 2243215"/>
                <a:gd name="connsiteY23" fmla="*/ 916923 h 1447943"/>
                <a:gd name="connsiteX24" fmla="*/ 1368361 w 2243215"/>
                <a:gd name="connsiteY24" fmla="*/ 940735 h 1447943"/>
                <a:gd name="connsiteX25" fmla="*/ 1365980 w 2243215"/>
                <a:gd name="connsiteY25" fmla="*/ 1033604 h 1447943"/>
                <a:gd name="connsiteX26" fmla="*/ 1363598 w 2243215"/>
                <a:gd name="connsiteY26" fmla="*/ 1045510 h 1447943"/>
                <a:gd name="connsiteX27" fmla="*/ 1368361 w 2243215"/>
                <a:gd name="connsiteY27" fmla="*/ 1150285 h 1447943"/>
                <a:gd name="connsiteX28" fmla="*/ 1370742 w 2243215"/>
                <a:gd name="connsiteY28" fmla="*/ 1186004 h 1447943"/>
                <a:gd name="connsiteX29" fmla="*/ 1375505 w 2243215"/>
                <a:gd name="connsiteY29" fmla="*/ 1200292 h 1447943"/>
                <a:gd name="connsiteX30" fmla="*/ 1377886 w 2243215"/>
                <a:gd name="connsiteY30" fmla="*/ 1209817 h 1447943"/>
                <a:gd name="connsiteX31" fmla="*/ 1380267 w 2243215"/>
                <a:gd name="connsiteY31" fmla="*/ 1233629 h 1447943"/>
                <a:gd name="connsiteX32" fmla="*/ 1382648 w 2243215"/>
                <a:gd name="connsiteY32" fmla="*/ 1243154 h 1447943"/>
                <a:gd name="connsiteX33" fmla="*/ 1387411 w 2243215"/>
                <a:gd name="connsiteY33" fmla="*/ 1262204 h 1447943"/>
                <a:gd name="connsiteX34" fmla="*/ 1394555 w 2243215"/>
                <a:gd name="connsiteY34" fmla="*/ 1278873 h 1447943"/>
                <a:gd name="connsiteX35" fmla="*/ 1396936 w 2243215"/>
                <a:gd name="connsiteY35" fmla="*/ 1297923 h 1447943"/>
                <a:gd name="connsiteX36" fmla="*/ 1399317 w 2243215"/>
                <a:gd name="connsiteY36" fmla="*/ 1307448 h 1447943"/>
                <a:gd name="connsiteX37" fmla="*/ 1401698 w 2243215"/>
                <a:gd name="connsiteY37" fmla="*/ 1390792 h 1447943"/>
                <a:gd name="connsiteX38" fmla="*/ 1404080 w 2243215"/>
                <a:gd name="connsiteY38" fmla="*/ 1400317 h 1447943"/>
                <a:gd name="connsiteX39" fmla="*/ 1406461 w 2243215"/>
                <a:gd name="connsiteY39" fmla="*/ 1412223 h 1447943"/>
                <a:gd name="connsiteX40" fmla="*/ 1404080 w 2243215"/>
                <a:gd name="connsiteY40" fmla="*/ 1445560 h 1447943"/>
                <a:gd name="connsiteX41" fmla="*/ 1396936 w 2243215"/>
                <a:gd name="connsiteY41" fmla="*/ 1447942 h 1447943"/>
                <a:gd name="connsiteX42" fmla="*/ 925448 w 2243215"/>
                <a:gd name="connsiteY42" fmla="*/ 1443179 h 1447943"/>
                <a:gd name="connsiteX43" fmla="*/ 870680 w 2243215"/>
                <a:gd name="connsiteY43" fmla="*/ 1440798 h 1447943"/>
                <a:gd name="connsiteX44" fmla="*/ 849248 w 2243215"/>
                <a:gd name="connsiteY44" fmla="*/ 1438417 h 1447943"/>
                <a:gd name="connsiteX45" fmla="*/ 780192 w 2243215"/>
                <a:gd name="connsiteY45" fmla="*/ 1431273 h 1447943"/>
                <a:gd name="connsiteX46" fmla="*/ 689705 w 2243215"/>
                <a:gd name="connsiteY46" fmla="*/ 1433654 h 1447943"/>
                <a:gd name="connsiteX47" fmla="*/ 684942 w 2243215"/>
                <a:gd name="connsiteY47" fmla="*/ 1424129 h 1447943"/>
                <a:gd name="connsiteX48" fmla="*/ 680180 w 2243215"/>
                <a:gd name="connsiteY48" fmla="*/ 1262204 h 1447943"/>
                <a:gd name="connsiteX49" fmla="*/ 677798 w 2243215"/>
                <a:gd name="connsiteY49" fmla="*/ 924067 h 1447943"/>
                <a:gd name="connsiteX50" fmla="*/ 670655 w 2243215"/>
                <a:gd name="connsiteY50" fmla="*/ 743092 h 1447943"/>
                <a:gd name="connsiteX51" fmla="*/ 1523 w 2243215"/>
                <a:gd name="connsiteY51" fmla="*/ 747854 h 1447943"/>
                <a:gd name="connsiteX52" fmla="*/ 6286 w 2243215"/>
                <a:gd name="connsiteY52" fmla="*/ 57292 h 1447943"/>
                <a:gd name="connsiteX0" fmla="*/ 6286 w 2242377"/>
                <a:gd name="connsiteY0" fmla="*/ 57292 h 1447943"/>
                <a:gd name="connsiteX1" fmla="*/ 2094642 w 2242377"/>
                <a:gd name="connsiteY1" fmla="*/ 59673 h 1447943"/>
                <a:gd name="connsiteX2" fmla="*/ 2070830 w 2242377"/>
                <a:gd name="connsiteY2" fmla="*/ 540685 h 1447943"/>
                <a:gd name="connsiteX3" fmla="*/ 2073211 w 2242377"/>
                <a:gd name="connsiteY3" fmla="*/ 624029 h 1447943"/>
                <a:gd name="connsiteX4" fmla="*/ 2075592 w 2242377"/>
                <a:gd name="connsiteY4" fmla="*/ 635935 h 1447943"/>
                <a:gd name="connsiteX5" fmla="*/ 2077973 w 2242377"/>
                <a:gd name="connsiteY5" fmla="*/ 669273 h 1447943"/>
                <a:gd name="connsiteX6" fmla="*/ 2080355 w 2242377"/>
                <a:gd name="connsiteY6" fmla="*/ 678798 h 1447943"/>
                <a:gd name="connsiteX7" fmla="*/ 2082736 w 2242377"/>
                <a:gd name="connsiteY7" fmla="*/ 693085 h 1447943"/>
                <a:gd name="connsiteX8" fmla="*/ 2089880 w 2242377"/>
                <a:gd name="connsiteY8" fmla="*/ 719279 h 1447943"/>
                <a:gd name="connsiteX9" fmla="*/ 2092261 w 2242377"/>
                <a:gd name="connsiteY9" fmla="*/ 738329 h 1447943"/>
                <a:gd name="connsiteX10" fmla="*/ 1837467 w 2242377"/>
                <a:gd name="connsiteY10" fmla="*/ 766904 h 1447943"/>
                <a:gd name="connsiteX11" fmla="*/ 1732692 w 2242377"/>
                <a:gd name="connsiteY11" fmla="*/ 771667 h 1447943"/>
                <a:gd name="connsiteX12" fmla="*/ 1718405 w 2242377"/>
                <a:gd name="connsiteY12" fmla="*/ 776429 h 1447943"/>
                <a:gd name="connsiteX13" fmla="*/ 1606486 w 2242377"/>
                <a:gd name="connsiteY13" fmla="*/ 778810 h 1447943"/>
                <a:gd name="connsiteX14" fmla="*/ 1537430 w 2242377"/>
                <a:gd name="connsiteY14" fmla="*/ 781192 h 1447943"/>
                <a:gd name="connsiteX15" fmla="*/ 1465992 w 2242377"/>
                <a:gd name="connsiteY15" fmla="*/ 778810 h 1447943"/>
                <a:gd name="connsiteX16" fmla="*/ 1454086 w 2242377"/>
                <a:gd name="connsiteY16" fmla="*/ 776429 h 1447943"/>
                <a:gd name="connsiteX17" fmla="*/ 1437417 w 2242377"/>
                <a:gd name="connsiteY17" fmla="*/ 774048 h 1447943"/>
                <a:gd name="connsiteX18" fmla="*/ 1396936 w 2242377"/>
                <a:gd name="connsiteY18" fmla="*/ 766904 h 1447943"/>
                <a:gd name="connsiteX19" fmla="*/ 1382648 w 2242377"/>
                <a:gd name="connsiteY19" fmla="*/ 771667 h 1447943"/>
                <a:gd name="connsiteX20" fmla="*/ 1380267 w 2242377"/>
                <a:gd name="connsiteY20" fmla="*/ 845485 h 1447943"/>
                <a:gd name="connsiteX21" fmla="*/ 1377886 w 2242377"/>
                <a:gd name="connsiteY21" fmla="*/ 893110 h 1447943"/>
                <a:gd name="connsiteX22" fmla="*/ 1373123 w 2242377"/>
                <a:gd name="connsiteY22" fmla="*/ 916923 h 1447943"/>
                <a:gd name="connsiteX23" fmla="*/ 1368361 w 2242377"/>
                <a:gd name="connsiteY23" fmla="*/ 940735 h 1447943"/>
                <a:gd name="connsiteX24" fmla="*/ 1365980 w 2242377"/>
                <a:gd name="connsiteY24" fmla="*/ 1033604 h 1447943"/>
                <a:gd name="connsiteX25" fmla="*/ 1363598 w 2242377"/>
                <a:gd name="connsiteY25" fmla="*/ 1045510 h 1447943"/>
                <a:gd name="connsiteX26" fmla="*/ 1368361 w 2242377"/>
                <a:gd name="connsiteY26" fmla="*/ 1150285 h 1447943"/>
                <a:gd name="connsiteX27" fmla="*/ 1370742 w 2242377"/>
                <a:gd name="connsiteY27" fmla="*/ 1186004 h 1447943"/>
                <a:gd name="connsiteX28" fmla="*/ 1375505 w 2242377"/>
                <a:gd name="connsiteY28" fmla="*/ 1200292 h 1447943"/>
                <a:gd name="connsiteX29" fmla="*/ 1377886 w 2242377"/>
                <a:gd name="connsiteY29" fmla="*/ 1209817 h 1447943"/>
                <a:gd name="connsiteX30" fmla="*/ 1380267 w 2242377"/>
                <a:gd name="connsiteY30" fmla="*/ 1233629 h 1447943"/>
                <a:gd name="connsiteX31" fmla="*/ 1382648 w 2242377"/>
                <a:gd name="connsiteY31" fmla="*/ 1243154 h 1447943"/>
                <a:gd name="connsiteX32" fmla="*/ 1387411 w 2242377"/>
                <a:gd name="connsiteY32" fmla="*/ 1262204 h 1447943"/>
                <a:gd name="connsiteX33" fmla="*/ 1394555 w 2242377"/>
                <a:gd name="connsiteY33" fmla="*/ 1278873 h 1447943"/>
                <a:gd name="connsiteX34" fmla="*/ 1396936 w 2242377"/>
                <a:gd name="connsiteY34" fmla="*/ 1297923 h 1447943"/>
                <a:gd name="connsiteX35" fmla="*/ 1399317 w 2242377"/>
                <a:gd name="connsiteY35" fmla="*/ 1307448 h 1447943"/>
                <a:gd name="connsiteX36" fmla="*/ 1401698 w 2242377"/>
                <a:gd name="connsiteY36" fmla="*/ 1390792 h 1447943"/>
                <a:gd name="connsiteX37" fmla="*/ 1404080 w 2242377"/>
                <a:gd name="connsiteY37" fmla="*/ 1400317 h 1447943"/>
                <a:gd name="connsiteX38" fmla="*/ 1406461 w 2242377"/>
                <a:gd name="connsiteY38" fmla="*/ 1412223 h 1447943"/>
                <a:gd name="connsiteX39" fmla="*/ 1404080 w 2242377"/>
                <a:gd name="connsiteY39" fmla="*/ 1445560 h 1447943"/>
                <a:gd name="connsiteX40" fmla="*/ 1396936 w 2242377"/>
                <a:gd name="connsiteY40" fmla="*/ 1447942 h 1447943"/>
                <a:gd name="connsiteX41" fmla="*/ 925448 w 2242377"/>
                <a:gd name="connsiteY41" fmla="*/ 1443179 h 1447943"/>
                <a:gd name="connsiteX42" fmla="*/ 870680 w 2242377"/>
                <a:gd name="connsiteY42" fmla="*/ 1440798 h 1447943"/>
                <a:gd name="connsiteX43" fmla="*/ 849248 w 2242377"/>
                <a:gd name="connsiteY43" fmla="*/ 1438417 h 1447943"/>
                <a:gd name="connsiteX44" fmla="*/ 780192 w 2242377"/>
                <a:gd name="connsiteY44" fmla="*/ 1431273 h 1447943"/>
                <a:gd name="connsiteX45" fmla="*/ 689705 w 2242377"/>
                <a:gd name="connsiteY45" fmla="*/ 1433654 h 1447943"/>
                <a:gd name="connsiteX46" fmla="*/ 684942 w 2242377"/>
                <a:gd name="connsiteY46" fmla="*/ 1424129 h 1447943"/>
                <a:gd name="connsiteX47" fmla="*/ 680180 w 2242377"/>
                <a:gd name="connsiteY47" fmla="*/ 1262204 h 1447943"/>
                <a:gd name="connsiteX48" fmla="*/ 677798 w 2242377"/>
                <a:gd name="connsiteY48" fmla="*/ 924067 h 1447943"/>
                <a:gd name="connsiteX49" fmla="*/ 670655 w 2242377"/>
                <a:gd name="connsiteY49" fmla="*/ 743092 h 1447943"/>
                <a:gd name="connsiteX50" fmla="*/ 1523 w 2242377"/>
                <a:gd name="connsiteY50" fmla="*/ 747854 h 1447943"/>
                <a:gd name="connsiteX51" fmla="*/ 6286 w 2242377"/>
                <a:gd name="connsiteY51" fmla="*/ 57292 h 1447943"/>
                <a:gd name="connsiteX0" fmla="*/ 6286 w 2243048"/>
                <a:gd name="connsiteY0" fmla="*/ 57292 h 1447943"/>
                <a:gd name="connsiteX1" fmla="*/ 2094642 w 2243048"/>
                <a:gd name="connsiteY1" fmla="*/ 59673 h 1447943"/>
                <a:gd name="connsiteX2" fmla="*/ 2073211 w 2243048"/>
                <a:gd name="connsiteY2" fmla="*/ 624029 h 1447943"/>
                <a:gd name="connsiteX3" fmla="*/ 2075592 w 2243048"/>
                <a:gd name="connsiteY3" fmla="*/ 635935 h 1447943"/>
                <a:gd name="connsiteX4" fmla="*/ 2077973 w 2243048"/>
                <a:gd name="connsiteY4" fmla="*/ 669273 h 1447943"/>
                <a:gd name="connsiteX5" fmla="*/ 2080355 w 2243048"/>
                <a:gd name="connsiteY5" fmla="*/ 678798 h 1447943"/>
                <a:gd name="connsiteX6" fmla="*/ 2082736 w 2243048"/>
                <a:gd name="connsiteY6" fmla="*/ 693085 h 1447943"/>
                <a:gd name="connsiteX7" fmla="*/ 2089880 w 2243048"/>
                <a:gd name="connsiteY7" fmla="*/ 719279 h 1447943"/>
                <a:gd name="connsiteX8" fmla="*/ 2092261 w 2243048"/>
                <a:gd name="connsiteY8" fmla="*/ 738329 h 1447943"/>
                <a:gd name="connsiteX9" fmla="*/ 1837467 w 2243048"/>
                <a:gd name="connsiteY9" fmla="*/ 766904 h 1447943"/>
                <a:gd name="connsiteX10" fmla="*/ 1732692 w 2243048"/>
                <a:gd name="connsiteY10" fmla="*/ 771667 h 1447943"/>
                <a:gd name="connsiteX11" fmla="*/ 1718405 w 2243048"/>
                <a:gd name="connsiteY11" fmla="*/ 776429 h 1447943"/>
                <a:gd name="connsiteX12" fmla="*/ 1606486 w 2243048"/>
                <a:gd name="connsiteY12" fmla="*/ 778810 h 1447943"/>
                <a:gd name="connsiteX13" fmla="*/ 1537430 w 2243048"/>
                <a:gd name="connsiteY13" fmla="*/ 781192 h 1447943"/>
                <a:gd name="connsiteX14" fmla="*/ 1465992 w 2243048"/>
                <a:gd name="connsiteY14" fmla="*/ 778810 h 1447943"/>
                <a:gd name="connsiteX15" fmla="*/ 1454086 w 2243048"/>
                <a:gd name="connsiteY15" fmla="*/ 776429 h 1447943"/>
                <a:gd name="connsiteX16" fmla="*/ 1437417 w 2243048"/>
                <a:gd name="connsiteY16" fmla="*/ 774048 h 1447943"/>
                <a:gd name="connsiteX17" fmla="*/ 1396936 w 2243048"/>
                <a:gd name="connsiteY17" fmla="*/ 766904 h 1447943"/>
                <a:gd name="connsiteX18" fmla="*/ 1382648 w 2243048"/>
                <a:gd name="connsiteY18" fmla="*/ 771667 h 1447943"/>
                <a:gd name="connsiteX19" fmla="*/ 1380267 w 2243048"/>
                <a:gd name="connsiteY19" fmla="*/ 845485 h 1447943"/>
                <a:gd name="connsiteX20" fmla="*/ 1377886 w 2243048"/>
                <a:gd name="connsiteY20" fmla="*/ 893110 h 1447943"/>
                <a:gd name="connsiteX21" fmla="*/ 1373123 w 2243048"/>
                <a:gd name="connsiteY21" fmla="*/ 916923 h 1447943"/>
                <a:gd name="connsiteX22" fmla="*/ 1368361 w 2243048"/>
                <a:gd name="connsiteY22" fmla="*/ 940735 h 1447943"/>
                <a:gd name="connsiteX23" fmla="*/ 1365980 w 2243048"/>
                <a:gd name="connsiteY23" fmla="*/ 1033604 h 1447943"/>
                <a:gd name="connsiteX24" fmla="*/ 1363598 w 2243048"/>
                <a:gd name="connsiteY24" fmla="*/ 1045510 h 1447943"/>
                <a:gd name="connsiteX25" fmla="*/ 1368361 w 2243048"/>
                <a:gd name="connsiteY25" fmla="*/ 1150285 h 1447943"/>
                <a:gd name="connsiteX26" fmla="*/ 1370742 w 2243048"/>
                <a:gd name="connsiteY26" fmla="*/ 1186004 h 1447943"/>
                <a:gd name="connsiteX27" fmla="*/ 1375505 w 2243048"/>
                <a:gd name="connsiteY27" fmla="*/ 1200292 h 1447943"/>
                <a:gd name="connsiteX28" fmla="*/ 1377886 w 2243048"/>
                <a:gd name="connsiteY28" fmla="*/ 1209817 h 1447943"/>
                <a:gd name="connsiteX29" fmla="*/ 1380267 w 2243048"/>
                <a:gd name="connsiteY29" fmla="*/ 1233629 h 1447943"/>
                <a:gd name="connsiteX30" fmla="*/ 1382648 w 2243048"/>
                <a:gd name="connsiteY30" fmla="*/ 1243154 h 1447943"/>
                <a:gd name="connsiteX31" fmla="*/ 1387411 w 2243048"/>
                <a:gd name="connsiteY31" fmla="*/ 1262204 h 1447943"/>
                <a:gd name="connsiteX32" fmla="*/ 1394555 w 2243048"/>
                <a:gd name="connsiteY32" fmla="*/ 1278873 h 1447943"/>
                <a:gd name="connsiteX33" fmla="*/ 1396936 w 2243048"/>
                <a:gd name="connsiteY33" fmla="*/ 1297923 h 1447943"/>
                <a:gd name="connsiteX34" fmla="*/ 1399317 w 2243048"/>
                <a:gd name="connsiteY34" fmla="*/ 1307448 h 1447943"/>
                <a:gd name="connsiteX35" fmla="*/ 1401698 w 2243048"/>
                <a:gd name="connsiteY35" fmla="*/ 1390792 h 1447943"/>
                <a:gd name="connsiteX36" fmla="*/ 1404080 w 2243048"/>
                <a:gd name="connsiteY36" fmla="*/ 1400317 h 1447943"/>
                <a:gd name="connsiteX37" fmla="*/ 1406461 w 2243048"/>
                <a:gd name="connsiteY37" fmla="*/ 1412223 h 1447943"/>
                <a:gd name="connsiteX38" fmla="*/ 1404080 w 2243048"/>
                <a:gd name="connsiteY38" fmla="*/ 1445560 h 1447943"/>
                <a:gd name="connsiteX39" fmla="*/ 1396936 w 2243048"/>
                <a:gd name="connsiteY39" fmla="*/ 1447942 h 1447943"/>
                <a:gd name="connsiteX40" fmla="*/ 925448 w 2243048"/>
                <a:gd name="connsiteY40" fmla="*/ 1443179 h 1447943"/>
                <a:gd name="connsiteX41" fmla="*/ 870680 w 2243048"/>
                <a:gd name="connsiteY41" fmla="*/ 1440798 h 1447943"/>
                <a:gd name="connsiteX42" fmla="*/ 849248 w 2243048"/>
                <a:gd name="connsiteY42" fmla="*/ 1438417 h 1447943"/>
                <a:gd name="connsiteX43" fmla="*/ 780192 w 2243048"/>
                <a:gd name="connsiteY43" fmla="*/ 1431273 h 1447943"/>
                <a:gd name="connsiteX44" fmla="*/ 689705 w 2243048"/>
                <a:gd name="connsiteY44" fmla="*/ 1433654 h 1447943"/>
                <a:gd name="connsiteX45" fmla="*/ 684942 w 2243048"/>
                <a:gd name="connsiteY45" fmla="*/ 1424129 h 1447943"/>
                <a:gd name="connsiteX46" fmla="*/ 680180 w 2243048"/>
                <a:gd name="connsiteY46" fmla="*/ 1262204 h 1447943"/>
                <a:gd name="connsiteX47" fmla="*/ 677798 w 2243048"/>
                <a:gd name="connsiteY47" fmla="*/ 924067 h 1447943"/>
                <a:gd name="connsiteX48" fmla="*/ 670655 w 2243048"/>
                <a:gd name="connsiteY48" fmla="*/ 743092 h 1447943"/>
                <a:gd name="connsiteX49" fmla="*/ 1523 w 2243048"/>
                <a:gd name="connsiteY49" fmla="*/ 747854 h 1447943"/>
                <a:gd name="connsiteX50" fmla="*/ 6286 w 2243048"/>
                <a:gd name="connsiteY50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65992 w 2243722"/>
                <a:gd name="connsiteY13" fmla="*/ 778810 h 1447943"/>
                <a:gd name="connsiteX14" fmla="*/ 1454086 w 2243722"/>
                <a:gd name="connsiteY14" fmla="*/ 776429 h 1447943"/>
                <a:gd name="connsiteX15" fmla="*/ 1437417 w 2243722"/>
                <a:gd name="connsiteY15" fmla="*/ 774048 h 1447943"/>
                <a:gd name="connsiteX16" fmla="*/ 1396936 w 2243722"/>
                <a:gd name="connsiteY16" fmla="*/ 766904 h 1447943"/>
                <a:gd name="connsiteX17" fmla="*/ 1382648 w 2243722"/>
                <a:gd name="connsiteY17" fmla="*/ 771667 h 1447943"/>
                <a:gd name="connsiteX18" fmla="*/ 1380267 w 2243722"/>
                <a:gd name="connsiteY18" fmla="*/ 845485 h 1447943"/>
                <a:gd name="connsiteX19" fmla="*/ 1377886 w 2243722"/>
                <a:gd name="connsiteY19" fmla="*/ 893110 h 1447943"/>
                <a:gd name="connsiteX20" fmla="*/ 1373123 w 2243722"/>
                <a:gd name="connsiteY20" fmla="*/ 916923 h 1447943"/>
                <a:gd name="connsiteX21" fmla="*/ 1368361 w 2243722"/>
                <a:gd name="connsiteY21" fmla="*/ 940735 h 1447943"/>
                <a:gd name="connsiteX22" fmla="*/ 1365980 w 2243722"/>
                <a:gd name="connsiteY22" fmla="*/ 1033604 h 1447943"/>
                <a:gd name="connsiteX23" fmla="*/ 1363598 w 2243722"/>
                <a:gd name="connsiteY23" fmla="*/ 1045510 h 1447943"/>
                <a:gd name="connsiteX24" fmla="*/ 1368361 w 2243722"/>
                <a:gd name="connsiteY24" fmla="*/ 1150285 h 1447943"/>
                <a:gd name="connsiteX25" fmla="*/ 1370742 w 2243722"/>
                <a:gd name="connsiteY25" fmla="*/ 1186004 h 1447943"/>
                <a:gd name="connsiteX26" fmla="*/ 1375505 w 2243722"/>
                <a:gd name="connsiteY26" fmla="*/ 1200292 h 1447943"/>
                <a:gd name="connsiteX27" fmla="*/ 1377886 w 2243722"/>
                <a:gd name="connsiteY27" fmla="*/ 1209817 h 1447943"/>
                <a:gd name="connsiteX28" fmla="*/ 1380267 w 2243722"/>
                <a:gd name="connsiteY28" fmla="*/ 1233629 h 1447943"/>
                <a:gd name="connsiteX29" fmla="*/ 1382648 w 2243722"/>
                <a:gd name="connsiteY29" fmla="*/ 1243154 h 1447943"/>
                <a:gd name="connsiteX30" fmla="*/ 1387411 w 2243722"/>
                <a:gd name="connsiteY30" fmla="*/ 1262204 h 1447943"/>
                <a:gd name="connsiteX31" fmla="*/ 1394555 w 2243722"/>
                <a:gd name="connsiteY31" fmla="*/ 1278873 h 1447943"/>
                <a:gd name="connsiteX32" fmla="*/ 1396936 w 2243722"/>
                <a:gd name="connsiteY32" fmla="*/ 1297923 h 1447943"/>
                <a:gd name="connsiteX33" fmla="*/ 1399317 w 2243722"/>
                <a:gd name="connsiteY33" fmla="*/ 1307448 h 1447943"/>
                <a:gd name="connsiteX34" fmla="*/ 1401698 w 2243722"/>
                <a:gd name="connsiteY34" fmla="*/ 1390792 h 1447943"/>
                <a:gd name="connsiteX35" fmla="*/ 1404080 w 2243722"/>
                <a:gd name="connsiteY35" fmla="*/ 1400317 h 1447943"/>
                <a:gd name="connsiteX36" fmla="*/ 1406461 w 2243722"/>
                <a:gd name="connsiteY36" fmla="*/ 1412223 h 1447943"/>
                <a:gd name="connsiteX37" fmla="*/ 1404080 w 2243722"/>
                <a:gd name="connsiteY37" fmla="*/ 1445560 h 1447943"/>
                <a:gd name="connsiteX38" fmla="*/ 1396936 w 2243722"/>
                <a:gd name="connsiteY38" fmla="*/ 1447942 h 1447943"/>
                <a:gd name="connsiteX39" fmla="*/ 925448 w 2243722"/>
                <a:gd name="connsiteY39" fmla="*/ 1443179 h 1447943"/>
                <a:gd name="connsiteX40" fmla="*/ 870680 w 2243722"/>
                <a:gd name="connsiteY40" fmla="*/ 1440798 h 1447943"/>
                <a:gd name="connsiteX41" fmla="*/ 849248 w 2243722"/>
                <a:gd name="connsiteY41" fmla="*/ 1438417 h 1447943"/>
                <a:gd name="connsiteX42" fmla="*/ 780192 w 2243722"/>
                <a:gd name="connsiteY42" fmla="*/ 1431273 h 1447943"/>
                <a:gd name="connsiteX43" fmla="*/ 689705 w 2243722"/>
                <a:gd name="connsiteY43" fmla="*/ 1433654 h 1447943"/>
                <a:gd name="connsiteX44" fmla="*/ 684942 w 2243722"/>
                <a:gd name="connsiteY44" fmla="*/ 1424129 h 1447943"/>
                <a:gd name="connsiteX45" fmla="*/ 680180 w 2243722"/>
                <a:gd name="connsiteY45" fmla="*/ 1262204 h 1447943"/>
                <a:gd name="connsiteX46" fmla="*/ 677798 w 2243722"/>
                <a:gd name="connsiteY46" fmla="*/ 924067 h 1447943"/>
                <a:gd name="connsiteX47" fmla="*/ 670655 w 2243722"/>
                <a:gd name="connsiteY47" fmla="*/ 743092 h 1447943"/>
                <a:gd name="connsiteX48" fmla="*/ 1523 w 2243722"/>
                <a:gd name="connsiteY48" fmla="*/ 747854 h 1447943"/>
                <a:gd name="connsiteX49" fmla="*/ 6286 w 2243722"/>
                <a:gd name="connsiteY49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54086 w 2243722"/>
                <a:gd name="connsiteY13" fmla="*/ 776429 h 1447943"/>
                <a:gd name="connsiteX14" fmla="*/ 1437417 w 2243722"/>
                <a:gd name="connsiteY14" fmla="*/ 774048 h 1447943"/>
                <a:gd name="connsiteX15" fmla="*/ 1396936 w 2243722"/>
                <a:gd name="connsiteY15" fmla="*/ 766904 h 1447943"/>
                <a:gd name="connsiteX16" fmla="*/ 1382648 w 2243722"/>
                <a:gd name="connsiteY16" fmla="*/ 771667 h 1447943"/>
                <a:gd name="connsiteX17" fmla="*/ 1380267 w 2243722"/>
                <a:gd name="connsiteY17" fmla="*/ 845485 h 1447943"/>
                <a:gd name="connsiteX18" fmla="*/ 1377886 w 2243722"/>
                <a:gd name="connsiteY18" fmla="*/ 893110 h 1447943"/>
                <a:gd name="connsiteX19" fmla="*/ 1373123 w 2243722"/>
                <a:gd name="connsiteY19" fmla="*/ 916923 h 1447943"/>
                <a:gd name="connsiteX20" fmla="*/ 1368361 w 2243722"/>
                <a:gd name="connsiteY20" fmla="*/ 940735 h 1447943"/>
                <a:gd name="connsiteX21" fmla="*/ 1365980 w 2243722"/>
                <a:gd name="connsiteY21" fmla="*/ 1033604 h 1447943"/>
                <a:gd name="connsiteX22" fmla="*/ 1363598 w 2243722"/>
                <a:gd name="connsiteY22" fmla="*/ 1045510 h 1447943"/>
                <a:gd name="connsiteX23" fmla="*/ 1368361 w 2243722"/>
                <a:gd name="connsiteY23" fmla="*/ 1150285 h 1447943"/>
                <a:gd name="connsiteX24" fmla="*/ 1370742 w 2243722"/>
                <a:gd name="connsiteY24" fmla="*/ 1186004 h 1447943"/>
                <a:gd name="connsiteX25" fmla="*/ 1375505 w 2243722"/>
                <a:gd name="connsiteY25" fmla="*/ 1200292 h 1447943"/>
                <a:gd name="connsiteX26" fmla="*/ 1377886 w 2243722"/>
                <a:gd name="connsiteY26" fmla="*/ 1209817 h 1447943"/>
                <a:gd name="connsiteX27" fmla="*/ 1380267 w 2243722"/>
                <a:gd name="connsiteY27" fmla="*/ 1233629 h 1447943"/>
                <a:gd name="connsiteX28" fmla="*/ 1382648 w 2243722"/>
                <a:gd name="connsiteY28" fmla="*/ 1243154 h 1447943"/>
                <a:gd name="connsiteX29" fmla="*/ 1387411 w 2243722"/>
                <a:gd name="connsiteY29" fmla="*/ 1262204 h 1447943"/>
                <a:gd name="connsiteX30" fmla="*/ 1394555 w 2243722"/>
                <a:gd name="connsiteY30" fmla="*/ 1278873 h 1447943"/>
                <a:gd name="connsiteX31" fmla="*/ 1396936 w 2243722"/>
                <a:gd name="connsiteY31" fmla="*/ 1297923 h 1447943"/>
                <a:gd name="connsiteX32" fmla="*/ 1399317 w 2243722"/>
                <a:gd name="connsiteY32" fmla="*/ 1307448 h 1447943"/>
                <a:gd name="connsiteX33" fmla="*/ 1401698 w 2243722"/>
                <a:gd name="connsiteY33" fmla="*/ 1390792 h 1447943"/>
                <a:gd name="connsiteX34" fmla="*/ 1404080 w 2243722"/>
                <a:gd name="connsiteY34" fmla="*/ 1400317 h 1447943"/>
                <a:gd name="connsiteX35" fmla="*/ 1406461 w 2243722"/>
                <a:gd name="connsiteY35" fmla="*/ 1412223 h 1447943"/>
                <a:gd name="connsiteX36" fmla="*/ 1404080 w 2243722"/>
                <a:gd name="connsiteY36" fmla="*/ 1445560 h 1447943"/>
                <a:gd name="connsiteX37" fmla="*/ 1396936 w 2243722"/>
                <a:gd name="connsiteY37" fmla="*/ 1447942 h 1447943"/>
                <a:gd name="connsiteX38" fmla="*/ 925448 w 2243722"/>
                <a:gd name="connsiteY38" fmla="*/ 1443179 h 1447943"/>
                <a:gd name="connsiteX39" fmla="*/ 870680 w 2243722"/>
                <a:gd name="connsiteY39" fmla="*/ 1440798 h 1447943"/>
                <a:gd name="connsiteX40" fmla="*/ 849248 w 2243722"/>
                <a:gd name="connsiteY40" fmla="*/ 1438417 h 1447943"/>
                <a:gd name="connsiteX41" fmla="*/ 780192 w 2243722"/>
                <a:gd name="connsiteY41" fmla="*/ 1431273 h 1447943"/>
                <a:gd name="connsiteX42" fmla="*/ 689705 w 2243722"/>
                <a:gd name="connsiteY42" fmla="*/ 1433654 h 1447943"/>
                <a:gd name="connsiteX43" fmla="*/ 684942 w 2243722"/>
                <a:gd name="connsiteY43" fmla="*/ 1424129 h 1447943"/>
                <a:gd name="connsiteX44" fmla="*/ 680180 w 2243722"/>
                <a:gd name="connsiteY44" fmla="*/ 1262204 h 1447943"/>
                <a:gd name="connsiteX45" fmla="*/ 677798 w 2243722"/>
                <a:gd name="connsiteY45" fmla="*/ 924067 h 1447943"/>
                <a:gd name="connsiteX46" fmla="*/ 670655 w 2243722"/>
                <a:gd name="connsiteY46" fmla="*/ 743092 h 1447943"/>
                <a:gd name="connsiteX47" fmla="*/ 1523 w 2243722"/>
                <a:gd name="connsiteY47" fmla="*/ 747854 h 1447943"/>
                <a:gd name="connsiteX48" fmla="*/ 6286 w 2243722"/>
                <a:gd name="connsiteY48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437417 w 2243722"/>
                <a:gd name="connsiteY13" fmla="*/ 774048 h 1447943"/>
                <a:gd name="connsiteX14" fmla="*/ 1396936 w 2243722"/>
                <a:gd name="connsiteY14" fmla="*/ 766904 h 1447943"/>
                <a:gd name="connsiteX15" fmla="*/ 1382648 w 2243722"/>
                <a:gd name="connsiteY15" fmla="*/ 771667 h 1447943"/>
                <a:gd name="connsiteX16" fmla="*/ 1380267 w 2243722"/>
                <a:gd name="connsiteY16" fmla="*/ 845485 h 1447943"/>
                <a:gd name="connsiteX17" fmla="*/ 1377886 w 2243722"/>
                <a:gd name="connsiteY17" fmla="*/ 893110 h 1447943"/>
                <a:gd name="connsiteX18" fmla="*/ 1373123 w 2243722"/>
                <a:gd name="connsiteY18" fmla="*/ 916923 h 1447943"/>
                <a:gd name="connsiteX19" fmla="*/ 1368361 w 2243722"/>
                <a:gd name="connsiteY19" fmla="*/ 940735 h 1447943"/>
                <a:gd name="connsiteX20" fmla="*/ 1365980 w 2243722"/>
                <a:gd name="connsiteY20" fmla="*/ 1033604 h 1447943"/>
                <a:gd name="connsiteX21" fmla="*/ 1363598 w 2243722"/>
                <a:gd name="connsiteY21" fmla="*/ 1045510 h 1447943"/>
                <a:gd name="connsiteX22" fmla="*/ 1368361 w 2243722"/>
                <a:gd name="connsiteY22" fmla="*/ 1150285 h 1447943"/>
                <a:gd name="connsiteX23" fmla="*/ 1370742 w 2243722"/>
                <a:gd name="connsiteY23" fmla="*/ 1186004 h 1447943"/>
                <a:gd name="connsiteX24" fmla="*/ 1375505 w 2243722"/>
                <a:gd name="connsiteY24" fmla="*/ 1200292 h 1447943"/>
                <a:gd name="connsiteX25" fmla="*/ 1377886 w 2243722"/>
                <a:gd name="connsiteY25" fmla="*/ 1209817 h 1447943"/>
                <a:gd name="connsiteX26" fmla="*/ 1380267 w 2243722"/>
                <a:gd name="connsiteY26" fmla="*/ 1233629 h 1447943"/>
                <a:gd name="connsiteX27" fmla="*/ 1382648 w 2243722"/>
                <a:gd name="connsiteY27" fmla="*/ 1243154 h 1447943"/>
                <a:gd name="connsiteX28" fmla="*/ 1387411 w 2243722"/>
                <a:gd name="connsiteY28" fmla="*/ 1262204 h 1447943"/>
                <a:gd name="connsiteX29" fmla="*/ 1394555 w 2243722"/>
                <a:gd name="connsiteY29" fmla="*/ 1278873 h 1447943"/>
                <a:gd name="connsiteX30" fmla="*/ 1396936 w 2243722"/>
                <a:gd name="connsiteY30" fmla="*/ 1297923 h 1447943"/>
                <a:gd name="connsiteX31" fmla="*/ 1399317 w 2243722"/>
                <a:gd name="connsiteY31" fmla="*/ 1307448 h 1447943"/>
                <a:gd name="connsiteX32" fmla="*/ 1401698 w 2243722"/>
                <a:gd name="connsiteY32" fmla="*/ 1390792 h 1447943"/>
                <a:gd name="connsiteX33" fmla="*/ 1404080 w 2243722"/>
                <a:gd name="connsiteY33" fmla="*/ 1400317 h 1447943"/>
                <a:gd name="connsiteX34" fmla="*/ 1406461 w 2243722"/>
                <a:gd name="connsiteY34" fmla="*/ 1412223 h 1447943"/>
                <a:gd name="connsiteX35" fmla="*/ 1404080 w 2243722"/>
                <a:gd name="connsiteY35" fmla="*/ 1445560 h 1447943"/>
                <a:gd name="connsiteX36" fmla="*/ 1396936 w 2243722"/>
                <a:gd name="connsiteY36" fmla="*/ 1447942 h 1447943"/>
                <a:gd name="connsiteX37" fmla="*/ 925448 w 2243722"/>
                <a:gd name="connsiteY37" fmla="*/ 1443179 h 1447943"/>
                <a:gd name="connsiteX38" fmla="*/ 870680 w 2243722"/>
                <a:gd name="connsiteY38" fmla="*/ 1440798 h 1447943"/>
                <a:gd name="connsiteX39" fmla="*/ 849248 w 2243722"/>
                <a:gd name="connsiteY39" fmla="*/ 1438417 h 1447943"/>
                <a:gd name="connsiteX40" fmla="*/ 780192 w 2243722"/>
                <a:gd name="connsiteY40" fmla="*/ 1431273 h 1447943"/>
                <a:gd name="connsiteX41" fmla="*/ 689705 w 2243722"/>
                <a:gd name="connsiteY41" fmla="*/ 1433654 h 1447943"/>
                <a:gd name="connsiteX42" fmla="*/ 684942 w 2243722"/>
                <a:gd name="connsiteY42" fmla="*/ 1424129 h 1447943"/>
                <a:gd name="connsiteX43" fmla="*/ 680180 w 2243722"/>
                <a:gd name="connsiteY43" fmla="*/ 1262204 h 1447943"/>
                <a:gd name="connsiteX44" fmla="*/ 677798 w 2243722"/>
                <a:gd name="connsiteY44" fmla="*/ 924067 h 1447943"/>
                <a:gd name="connsiteX45" fmla="*/ 670655 w 2243722"/>
                <a:gd name="connsiteY45" fmla="*/ 743092 h 1447943"/>
                <a:gd name="connsiteX46" fmla="*/ 1523 w 2243722"/>
                <a:gd name="connsiteY46" fmla="*/ 747854 h 1447943"/>
                <a:gd name="connsiteX47" fmla="*/ 6286 w 2243722"/>
                <a:gd name="connsiteY47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82648 w 2243722"/>
                <a:gd name="connsiteY14" fmla="*/ 771667 h 1447943"/>
                <a:gd name="connsiteX15" fmla="*/ 1380267 w 2243722"/>
                <a:gd name="connsiteY15" fmla="*/ 845485 h 1447943"/>
                <a:gd name="connsiteX16" fmla="*/ 1377886 w 2243722"/>
                <a:gd name="connsiteY16" fmla="*/ 893110 h 1447943"/>
                <a:gd name="connsiteX17" fmla="*/ 1373123 w 2243722"/>
                <a:gd name="connsiteY17" fmla="*/ 916923 h 1447943"/>
                <a:gd name="connsiteX18" fmla="*/ 1368361 w 2243722"/>
                <a:gd name="connsiteY18" fmla="*/ 940735 h 1447943"/>
                <a:gd name="connsiteX19" fmla="*/ 1365980 w 2243722"/>
                <a:gd name="connsiteY19" fmla="*/ 1033604 h 1447943"/>
                <a:gd name="connsiteX20" fmla="*/ 1363598 w 2243722"/>
                <a:gd name="connsiteY20" fmla="*/ 1045510 h 1447943"/>
                <a:gd name="connsiteX21" fmla="*/ 1368361 w 2243722"/>
                <a:gd name="connsiteY21" fmla="*/ 1150285 h 1447943"/>
                <a:gd name="connsiteX22" fmla="*/ 1370742 w 2243722"/>
                <a:gd name="connsiteY22" fmla="*/ 1186004 h 1447943"/>
                <a:gd name="connsiteX23" fmla="*/ 1375505 w 2243722"/>
                <a:gd name="connsiteY23" fmla="*/ 1200292 h 1447943"/>
                <a:gd name="connsiteX24" fmla="*/ 1377886 w 2243722"/>
                <a:gd name="connsiteY24" fmla="*/ 1209817 h 1447943"/>
                <a:gd name="connsiteX25" fmla="*/ 1380267 w 2243722"/>
                <a:gd name="connsiteY25" fmla="*/ 1233629 h 1447943"/>
                <a:gd name="connsiteX26" fmla="*/ 1382648 w 2243722"/>
                <a:gd name="connsiteY26" fmla="*/ 1243154 h 1447943"/>
                <a:gd name="connsiteX27" fmla="*/ 1387411 w 2243722"/>
                <a:gd name="connsiteY27" fmla="*/ 1262204 h 1447943"/>
                <a:gd name="connsiteX28" fmla="*/ 1394555 w 2243722"/>
                <a:gd name="connsiteY28" fmla="*/ 1278873 h 1447943"/>
                <a:gd name="connsiteX29" fmla="*/ 1396936 w 2243722"/>
                <a:gd name="connsiteY29" fmla="*/ 1297923 h 1447943"/>
                <a:gd name="connsiteX30" fmla="*/ 1399317 w 2243722"/>
                <a:gd name="connsiteY30" fmla="*/ 1307448 h 1447943"/>
                <a:gd name="connsiteX31" fmla="*/ 1401698 w 2243722"/>
                <a:gd name="connsiteY31" fmla="*/ 1390792 h 1447943"/>
                <a:gd name="connsiteX32" fmla="*/ 1404080 w 2243722"/>
                <a:gd name="connsiteY32" fmla="*/ 1400317 h 1447943"/>
                <a:gd name="connsiteX33" fmla="*/ 1406461 w 2243722"/>
                <a:gd name="connsiteY33" fmla="*/ 1412223 h 1447943"/>
                <a:gd name="connsiteX34" fmla="*/ 1404080 w 2243722"/>
                <a:gd name="connsiteY34" fmla="*/ 1445560 h 1447943"/>
                <a:gd name="connsiteX35" fmla="*/ 1396936 w 2243722"/>
                <a:gd name="connsiteY35" fmla="*/ 1447942 h 1447943"/>
                <a:gd name="connsiteX36" fmla="*/ 925448 w 2243722"/>
                <a:gd name="connsiteY36" fmla="*/ 1443179 h 1447943"/>
                <a:gd name="connsiteX37" fmla="*/ 870680 w 2243722"/>
                <a:gd name="connsiteY37" fmla="*/ 1440798 h 1447943"/>
                <a:gd name="connsiteX38" fmla="*/ 849248 w 2243722"/>
                <a:gd name="connsiteY38" fmla="*/ 1438417 h 1447943"/>
                <a:gd name="connsiteX39" fmla="*/ 780192 w 2243722"/>
                <a:gd name="connsiteY39" fmla="*/ 1431273 h 1447943"/>
                <a:gd name="connsiteX40" fmla="*/ 689705 w 2243722"/>
                <a:gd name="connsiteY40" fmla="*/ 1433654 h 1447943"/>
                <a:gd name="connsiteX41" fmla="*/ 684942 w 2243722"/>
                <a:gd name="connsiteY41" fmla="*/ 1424129 h 1447943"/>
                <a:gd name="connsiteX42" fmla="*/ 680180 w 2243722"/>
                <a:gd name="connsiteY42" fmla="*/ 1262204 h 1447943"/>
                <a:gd name="connsiteX43" fmla="*/ 677798 w 2243722"/>
                <a:gd name="connsiteY43" fmla="*/ 924067 h 1447943"/>
                <a:gd name="connsiteX44" fmla="*/ 670655 w 2243722"/>
                <a:gd name="connsiteY44" fmla="*/ 743092 h 1447943"/>
                <a:gd name="connsiteX45" fmla="*/ 1523 w 2243722"/>
                <a:gd name="connsiteY45" fmla="*/ 747854 h 1447943"/>
                <a:gd name="connsiteX46" fmla="*/ 6286 w 2243722"/>
                <a:gd name="connsiteY46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80267 w 2243722"/>
                <a:gd name="connsiteY14" fmla="*/ 845485 h 1447943"/>
                <a:gd name="connsiteX15" fmla="*/ 1377886 w 2243722"/>
                <a:gd name="connsiteY15" fmla="*/ 893110 h 1447943"/>
                <a:gd name="connsiteX16" fmla="*/ 1373123 w 2243722"/>
                <a:gd name="connsiteY16" fmla="*/ 916923 h 1447943"/>
                <a:gd name="connsiteX17" fmla="*/ 1368361 w 2243722"/>
                <a:gd name="connsiteY17" fmla="*/ 940735 h 1447943"/>
                <a:gd name="connsiteX18" fmla="*/ 1365980 w 2243722"/>
                <a:gd name="connsiteY18" fmla="*/ 1033604 h 1447943"/>
                <a:gd name="connsiteX19" fmla="*/ 1363598 w 2243722"/>
                <a:gd name="connsiteY19" fmla="*/ 1045510 h 1447943"/>
                <a:gd name="connsiteX20" fmla="*/ 1368361 w 2243722"/>
                <a:gd name="connsiteY20" fmla="*/ 1150285 h 1447943"/>
                <a:gd name="connsiteX21" fmla="*/ 1370742 w 2243722"/>
                <a:gd name="connsiteY21" fmla="*/ 1186004 h 1447943"/>
                <a:gd name="connsiteX22" fmla="*/ 1375505 w 2243722"/>
                <a:gd name="connsiteY22" fmla="*/ 1200292 h 1447943"/>
                <a:gd name="connsiteX23" fmla="*/ 1377886 w 2243722"/>
                <a:gd name="connsiteY23" fmla="*/ 1209817 h 1447943"/>
                <a:gd name="connsiteX24" fmla="*/ 1380267 w 2243722"/>
                <a:gd name="connsiteY24" fmla="*/ 1233629 h 1447943"/>
                <a:gd name="connsiteX25" fmla="*/ 1382648 w 2243722"/>
                <a:gd name="connsiteY25" fmla="*/ 1243154 h 1447943"/>
                <a:gd name="connsiteX26" fmla="*/ 1387411 w 2243722"/>
                <a:gd name="connsiteY26" fmla="*/ 1262204 h 1447943"/>
                <a:gd name="connsiteX27" fmla="*/ 1394555 w 2243722"/>
                <a:gd name="connsiteY27" fmla="*/ 1278873 h 1447943"/>
                <a:gd name="connsiteX28" fmla="*/ 1396936 w 2243722"/>
                <a:gd name="connsiteY28" fmla="*/ 1297923 h 1447943"/>
                <a:gd name="connsiteX29" fmla="*/ 1399317 w 2243722"/>
                <a:gd name="connsiteY29" fmla="*/ 1307448 h 1447943"/>
                <a:gd name="connsiteX30" fmla="*/ 1401698 w 2243722"/>
                <a:gd name="connsiteY30" fmla="*/ 1390792 h 1447943"/>
                <a:gd name="connsiteX31" fmla="*/ 1404080 w 2243722"/>
                <a:gd name="connsiteY31" fmla="*/ 1400317 h 1447943"/>
                <a:gd name="connsiteX32" fmla="*/ 1406461 w 2243722"/>
                <a:gd name="connsiteY32" fmla="*/ 1412223 h 1447943"/>
                <a:gd name="connsiteX33" fmla="*/ 1404080 w 2243722"/>
                <a:gd name="connsiteY33" fmla="*/ 1445560 h 1447943"/>
                <a:gd name="connsiteX34" fmla="*/ 1396936 w 2243722"/>
                <a:gd name="connsiteY34" fmla="*/ 1447942 h 1447943"/>
                <a:gd name="connsiteX35" fmla="*/ 925448 w 2243722"/>
                <a:gd name="connsiteY35" fmla="*/ 1443179 h 1447943"/>
                <a:gd name="connsiteX36" fmla="*/ 870680 w 2243722"/>
                <a:gd name="connsiteY36" fmla="*/ 1440798 h 1447943"/>
                <a:gd name="connsiteX37" fmla="*/ 849248 w 2243722"/>
                <a:gd name="connsiteY37" fmla="*/ 1438417 h 1447943"/>
                <a:gd name="connsiteX38" fmla="*/ 780192 w 2243722"/>
                <a:gd name="connsiteY38" fmla="*/ 1431273 h 1447943"/>
                <a:gd name="connsiteX39" fmla="*/ 689705 w 2243722"/>
                <a:gd name="connsiteY39" fmla="*/ 1433654 h 1447943"/>
                <a:gd name="connsiteX40" fmla="*/ 684942 w 2243722"/>
                <a:gd name="connsiteY40" fmla="*/ 1424129 h 1447943"/>
                <a:gd name="connsiteX41" fmla="*/ 680180 w 2243722"/>
                <a:gd name="connsiteY41" fmla="*/ 1262204 h 1447943"/>
                <a:gd name="connsiteX42" fmla="*/ 677798 w 2243722"/>
                <a:gd name="connsiteY42" fmla="*/ 924067 h 1447943"/>
                <a:gd name="connsiteX43" fmla="*/ 670655 w 2243722"/>
                <a:gd name="connsiteY43" fmla="*/ 743092 h 1447943"/>
                <a:gd name="connsiteX44" fmla="*/ 1523 w 2243722"/>
                <a:gd name="connsiteY44" fmla="*/ 747854 h 1447943"/>
                <a:gd name="connsiteX45" fmla="*/ 6286 w 2243722"/>
                <a:gd name="connsiteY45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7886 w 2243722"/>
                <a:gd name="connsiteY14" fmla="*/ 893110 h 1447943"/>
                <a:gd name="connsiteX15" fmla="*/ 1373123 w 2243722"/>
                <a:gd name="connsiteY15" fmla="*/ 916923 h 1447943"/>
                <a:gd name="connsiteX16" fmla="*/ 1368361 w 2243722"/>
                <a:gd name="connsiteY16" fmla="*/ 940735 h 1447943"/>
                <a:gd name="connsiteX17" fmla="*/ 1365980 w 2243722"/>
                <a:gd name="connsiteY17" fmla="*/ 1033604 h 1447943"/>
                <a:gd name="connsiteX18" fmla="*/ 1363598 w 2243722"/>
                <a:gd name="connsiteY18" fmla="*/ 1045510 h 1447943"/>
                <a:gd name="connsiteX19" fmla="*/ 1368361 w 2243722"/>
                <a:gd name="connsiteY19" fmla="*/ 1150285 h 1447943"/>
                <a:gd name="connsiteX20" fmla="*/ 1370742 w 2243722"/>
                <a:gd name="connsiteY20" fmla="*/ 1186004 h 1447943"/>
                <a:gd name="connsiteX21" fmla="*/ 1375505 w 2243722"/>
                <a:gd name="connsiteY21" fmla="*/ 1200292 h 1447943"/>
                <a:gd name="connsiteX22" fmla="*/ 1377886 w 2243722"/>
                <a:gd name="connsiteY22" fmla="*/ 1209817 h 1447943"/>
                <a:gd name="connsiteX23" fmla="*/ 1380267 w 2243722"/>
                <a:gd name="connsiteY23" fmla="*/ 1233629 h 1447943"/>
                <a:gd name="connsiteX24" fmla="*/ 1382648 w 2243722"/>
                <a:gd name="connsiteY24" fmla="*/ 1243154 h 1447943"/>
                <a:gd name="connsiteX25" fmla="*/ 1387411 w 2243722"/>
                <a:gd name="connsiteY25" fmla="*/ 1262204 h 1447943"/>
                <a:gd name="connsiteX26" fmla="*/ 1394555 w 2243722"/>
                <a:gd name="connsiteY26" fmla="*/ 1278873 h 1447943"/>
                <a:gd name="connsiteX27" fmla="*/ 1396936 w 2243722"/>
                <a:gd name="connsiteY27" fmla="*/ 1297923 h 1447943"/>
                <a:gd name="connsiteX28" fmla="*/ 1399317 w 2243722"/>
                <a:gd name="connsiteY28" fmla="*/ 1307448 h 1447943"/>
                <a:gd name="connsiteX29" fmla="*/ 1401698 w 2243722"/>
                <a:gd name="connsiteY29" fmla="*/ 1390792 h 1447943"/>
                <a:gd name="connsiteX30" fmla="*/ 1404080 w 2243722"/>
                <a:gd name="connsiteY30" fmla="*/ 1400317 h 1447943"/>
                <a:gd name="connsiteX31" fmla="*/ 1406461 w 2243722"/>
                <a:gd name="connsiteY31" fmla="*/ 1412223 h 1447943"/>
                <a:gd name="connsiteX32" fmla="*/ 1404080 w 2243722"/>
                <a:gd name="connsiteY32" fmla="*/ 1445560 h 1447943"/>
                <a:gd name="connsiteX33" fmla="*/ 1396936 w 2243722"/>
                <a:gd name="connsiteY33" fmla="*/ 1447942 h 1447943"/>
                <a:gd name="connsiteX34" fmla="*/ 925448 w 2243722"/>
                <a:gd name="connsiteY34" fmla="*/ 1443179 h 1447943"/>
                <a:gd name="connsiteX35" fmla="*/ 870680 w 2243722"/>
                <a:gd name="connsiteY35" fmla="*/ 1440798 h 1447943"/>
                <a:gd name="connsiteX36" fmla="*/ 849248 w 2243722"/>
                <a:gd name="connsiteY36" fmla="*/ 1438417 h 1447943"/>
                <a:gd name="connsiteX37" fmla="*/ 780192 w 2243722"/>
                <a:gd name="connsiteY37" fmla="*/ 1431273 h 1447943"/>
                <a:gd name="connsiteX38" fmla="*/ 689705 w 2243722"/>
                <a:gd name="connsiteY38" fmla="*/ 1433654 h 1447943"/>
                <a:gd name="connsiteX39" fmla="*/ 684942 w 2243722"/>
                <a:gd name="connsiteY39" fmla="*/ 1424129 h 1447943"/>
                <a:gd name="connsiteX40" fmla="*/ 680180 w 2243722"/>
                <a:gd name="connsiteY40" fmla="*/ 1262204 h 1447943"/>
                <a:gd name="connsiteX41" fmla="*/ 677798 w 2243722"/>
                <a:gd name="connsiteY41" fmla="*/ 924067 h 1447943"/>
                <a:gd name="connsiteX42" fmla="*/ 670655 w 2243722"/>
                <a:gd name="connsiteY42" fmla="*/ 743092 h 1447943"/>
                <a:gd name="connsiteX43" fmla="*/ 1523 w 2243722"/>
                <a:gd name="connsiteY43" fmla="*/ 747854 h 1447943"/>
                <a:gd name="connsiteX44" fmla="*/ 6286 w 2243722"/>
                <a:gd name="connsiteY44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7798 w 2243722"/>
                <a:gd name="connsiteY40" fmla="*/ 924067 h 1447943"/>
                <a:gd name="connsiteX41" fmla="*/ 670655 w 2243722"/>
                <a:gd name="connsiteY41" fmla="*/ 743092 h 1447943"/>
                <a:gd name="connsiteX42" fmla="*/ 1523 w 2243722"/>
                <a:gd name="connsiteY42" fmla="*/ 747854 h 1447943"/>
                <a:gd name="connsiteX43" fmla="*/ 6286 w 2243722"/>
                <a:gd name="connsiteY43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0655 w 2243722"/>
                <a:gd name="connsiteY40" fmla="*/ 743092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670655 w 2243722"/>
                <a:gd name="connsiteY40" fmla="*/ 743092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57292 h 1447943"/>
                <a:gd name="connsiteX1" fmla="*/ 2094642 w 2243722"/>
                <a:gd name="connsiteY1" fmla="*/ 59673 h 1447943"/>
                <a:gd name="connsiteX2" fmla="*/ 2075592 w 2243722"/>
                <a:gd name="connsiteY2" fmla="*/ 635935 h 1447943"/>
                <a:gd name="connsiteX3" fmla="*/ 2077973 w 2243722"/>
                <a:gd name="connsiteY3" fmla="*/ 669273 h 1447943"/>
                <a:gd name="connsiteX4" fmla="*/ 2080355 w 2243722"/>
                <a:gd name="connsiteY4" fmla="*/ 678798 h 1447943"/>
                <a:gd name="connsiteX5" fmla="*/ 2082736 w 2243722"/>
                <a:gd name="connsiteY5" fmla="*/ 693085 h 1447943"/>
                <a:gd name="connsiteX6" fmla="*/ 2089880 w 2243722"/>
                <a:gd name="connsiteY6" fmla="*/ 719279 h 1447943"/>
                <a:gd name="connsiteX7" fmla="*/ 2092261 w 2243722"/>
                <a:gd name="connsiteY7" fmla="*/ 738329 h 1447943"/>
                <a:gd name="connsiteX8" fmla="*/ 1837467 w 2243722"/>
                <a:gd name="connsiteY8" fmla="*/ 766904 h 1447943"/>
                <a:gd name="connsiteX9" fmla="*/ 1732692 w 2243722"/>
                <a:gd name="connsiteY9" fmla="*/ 771667 h 1447943"/>
                <a:gd name="connsiteX10" fmla="*/ 1718405 w 2243722"/>
                <a:gd name="connsiteY10" fmla="*/ 776429 h 1447943"/>
                <a:gd name="connsiteX11" fmla="*/ 1606486 w 2243722"/>
                <a:gd name="connsiteY11" fmla="*/ 778810 h 1447943"/>
                <a:gd name="connsiteX12" fmla="*/ 1537430 w 2243722"/>
                <a:gd name="connsiteY12" fmla="*/ 781192 h 1447943"/>
                <a:gd name="connsiteX13" fmla="*/ 1396936 w 2243722"/>
                <a:gd name="connsiteY13" fmla="*/ 766904 h 1447943"/>
                <a:gd name="connsiteX14" fmla="*/ 1373123 w 2243722"/>
                <a:gd name="connsiteY14" fmla="*/ 916923 h 1447943"/>
                <a:gd name="connsiteX15" fmla="*/ 1368361 w 2243722"/>
                <a:gd name="connsiteY15" fmla="*/ 940735 h 1447943"/>
                <a:gd name="connsiteX16" fmla="*/ 1365980 w 2243722"/>
                <a:gd name="connsiteY16" fmla="*/ 1033604 h 1447943"/>
                <a:gd name="connsiteX17" fmla="*/ 1363598 w 2243722"/>
                <a:gd name="connsiteY17" fmla="*/ 1045510 h 1447943"/>
                <a:gd name="connsiteX18" fmla="*/ 1368361 w 2243722"/>
                <a:gd name="connsiteY18" fmla="*/ 1150285 h 1447943"/>
                <a:gd name="connsiteX19" fmla="*/ 1370742 w 2243722"/>
                <a:gd name="connsiteY19" fmla="*/ 1186004 h 1447943"/>
                <a:gd name="connsiteX20" fmla="*/ 1375505 w 2243722"/>
                <a:gd name="connsiteY20" fmla="*/ 1200292 h 1447943"/>
                <a:gd name="connsiteX21" fmla="*/ 1377886 w 2243722"/>
                <a:gd name="connsiteY21" fmla="*/ 1209817 h 1447943"/>
                <a:gd name="connsiteX22" fmla="*/ 1380267 w 2243722"/>
                <a:gd name="connsiteY22" fmla="*/ 1233629 h 1447943"/>
                <a:gd name="connsiteX23" fmla="*/ 1382648 w 2243722"/>
                <a:gd name="connsiteY23" fmla="*/ 1243154 h 1447943"/>
                <a:gd name="connsiteX24" fmla="*/ 1387411 w 2243722"/>
                <a:gd name="connsiteY24" fmla="*/ 1262204 h 1447943"/>
                <a:gd name="connsiteX25" fmla="*/ 1394555 w 2243722"/>
                <a:gd name="connsiteY25" fmla="*/ 1278873 h 1447943"/>
                <a:gd name="connsiteX26" fmla="*/ 1396936 w 2243722"/>
                <a:gd name="connsiteY26" fmla="*/ 1297923 h 1447943"/>
                <a:gd name="connsiteX27" fmla="*/ 1399317 w 2243722"/>
                <a:gd name="connsiteY27" fmla="*/ 1307448 h 1447943"/>
                <a:gd name="connsiteX28" fmla="*/ 1401698 w 2243722"/>
                <a:gd name="connsiteY28" fmla="*/ 1390792 h 1447943"/>
                <a:gd name="connsiteX29" fmla="*/ 1404080 w 2243722"/>
                <a:gd name="connsiteY29" fmla="*/ 1400317 h 1447943"/>
                <a:gd name="connsiteX30" fmla="*/ 1406461 w 2243722"/>
                <a:gd name="connsiteY30" fmla="*/ 1412223 h 1447943"/>
                <a:gd name="connsiteX31" fmla="*/ 1404080 w 2243722"/>
                <a:gd name="connsiteY31" fmla="*/ 1445560 h 1447943"/>
                <a:gd name="connsiteX32" fmla="*/ 1396936 w 2243722"/>
                <a:gd name="connsiteY32" fmla="*/ 1447942 h 1447943"/>
                <a:gd name="connsiteX33" fmla="*/ 925448 w 2243722"/>
                <a:gd name="connsiteY33" fmla="*/ 1443179 h 1447943"/>
                <a:gd name="connsiteX34" fmla="*/ 870680 w 2243722"/>
                <a:gd name="connsiteY34" fmla="*/ 1440798 h 1447943"/>
                <a:gd name="connsiteX35" fmla="*/ 849248 w 2243722"/>
                <a:gd name="connsiteY35" fmla="*/ 1438417 h 1447943"/>
                <a:gd name="connsiteX36" fmla="*/ 780192 w 2243722"/>
                <a:gd name="connsiteY36" fmla="*/ 1431273 h 1447943"/>
                <a:gd name="connsiteX37" fmla="*/ 689705 w 2243722"/>
                <a:gd name="connsiteY37" fmla="*/ 1433654 h 1447943"/>
                <a:gd name="connsiteX38" fmla="*/ 684942 w 2243722"/>
                <a:gd name="connsiteY38" fmla="*/ 1424129 h 1447943"/>
                <a:gd name="connsiteX39" fmla="*/ 680180 w 2243722"/>
                <a:gd name="connsiteY39" fmla="*/ 1262204 h 1447943"/>
                <a:gd name="connsiteX40" fmla="*/ 701611 w 2243722"/>
                <a:gd name="connsiteY40" fmla="*/ 747855 h 1447943"/>
                <a:gd name="connsiteX41" fmla="*/ 1523 w 2243722"/>
                <a:gd name="connsiteY41" fmla="*/ 747854 h 1447943"/>
                <a:gd name="connsiteX42" fmla="*/ 6286 w 2243722"/>
                <a:gd name="connsiteY42" fmla="*/ 57292 h 1447943"/>
                <a:gd name="connsiteX0" fmla="*/ 6286 w 2243722"/>
                <a:gd name="connsiteY0" fmla="*/ 11839 h 1402490"/>
                <a:gd name="connsiteX1" fmla="*/ 2094642 w 2243722"/>
                <a:gd name="connsiteY1" fmla="*/ 14220 h 1402490"/>
                <a:gd name="connsiteX2" fmla="*/ 2075592 w 2243722"/>
                <a:gd name="connsiteY2" fmla="*/ 590482 h 1402490"/>
                <a:gd name="connsiteX3" fmla="*/ 2077973 w 2243722"/>
                <a:gd name="connsiteY3" fmla="*/ 623820 h 1402490"/>
                <a:gd name="connsiteX4" fmla="*/ 2080355 w 2243722"/>
                <a:gd name="connsiteY4" fmla="*/ 633345 h 1402490"/>
                <a:gd name="connsiteX5" fmla="*/ 2082736 w 2243722"/>
                <a:gd name="connsiteY5" fmla="*/ 647632 h 1402490"/>
                <a:gd name="connsiteX6" fmla="*/ 2089880 w 2243722"/>
                <a:gd name="connsiteY6" fmla="*/ 673826 h 1402490"/>
                <a:gd name="connsiteX7" fmla="*/ 2092261 w 2243722"/>
                <a:gd name="connsiteY7" fmla="*/ 692876 h 1402490"/>
                <a:gd name="connsiteX8" fmla="*/ 1837467 w 2243722"/>
                <a:gd name="connsiteY8" fmla="*/ 721451 h 1402490"/>
                <a:gd name="connsiteX9" fmla="*/ 1732692 w 2243722"/>
                <a:gd name="connsiteY9" fmla="*/ 726214 h 1402490"/>
                <a:gd name="connsiteX10" fmla="*/ 1718405 w 2243722"/>
                <a:gd name="connsiteY10" fmla="*/ 730976 h 1402490"/>
                <a:gd name="connsiteX11" fmla="*/ 1606486 w 2243722"/>
                <a:gd name="connsiteY11" fmla="*/ 733357 h 1402490"/>
                <a:gd name="connsiteX12" fmla="*/ 1537430 w 2243722"/>
                <a:gd name="connsiteY12" fmla="*/ 735739 h 1402490"/>
                <a:gd name="connsiteX13" fmla="*/ 1396936 w 2243722"/>
                <a:gd name="connsiteY13" fmla="*/ 721451 h 1402490"/>
                <a:gd name="connsiteX14" fmla="*/ 1373123 w 2243722"/>
                <a:gd name="connsiteY14" fmla="*/ 871470 h 1402490"/>
                <a:gd name="connsiteX15" fmla="*/ 1368361 w 2243722"/>
                <a:gd name="connsiteY15" fmla="*/ 895282 h 1402490"/>
                <a:gd name="connsiteX16" fmla="*/ 1365980 w 2243722"/>
                <a:gd name="connsiteY16" fmla="*/ 988151 h 1402490"/>
                <a:gd name="connsiteX17" fmla="*/ 1363598 w 2243722"/>
                <a:gd name="connsiteY17" fmla="*/ 1000057 h 1402490"/>
                <a:gd name="connsiteX18" fmla="*/ 1368361 w 2243722"/>
                <a:gd name="connsiteY18" fmla="*/ 1104832 h 1402490"/>
                <a:gd name="connsiteX19" fmla="*/ 1370742 w 2243722"/>
                <a:gd name="connsiteY19" fmla="*/ 1140551 h 1402490"/>
                <a:gd name="connsiteX20" fmla="*/ 1375505 w 2243722"/>
                <a:gd name="connsiteY20" fmla="*/ 1154839 h 1402490"/>
                <a:gd name="connsiteX21" fmla="*/ 1377886 w 2243722"/>
                <a:gd name="connsiteY21" fmla="*/ 1164364 h 1402490"/>
                <a:gd name="connsiteX22" fmla="*/ 1380267 w 2243722"/>
                <a:gd name="connsiteY22" fmla="*/ 1188176 h 1402490"/>
                <a:gd name="connsiteX23" fmla="*/ 1382648 w 2243722"/>
                <a:gd name="connsiteY23" fmla="*/ 1197701 h 1402490"/>
                <a:gd name="connsiteX24" fmla="*/ 1387411 w 2243722"/>
                <a:gd name="connsiteY24" fmla="*/ 1216751 h 1402490"/>
                <a:gd name="connsiteX25" fmla="*/ 1394555 w 2243722"/>
                <a:gd name="connsiteY25" fmla="*/ 1233420 h 1402490"/>
                <a:gd name="connsiteX26" fmla="*/ 1396936 w 2243722"/>
                <a:gd name="connsiteY26" fmla="*/ 1252470 h 1402490"/>
                <a:gd name="connsiteX27" fmla="*/ 1399317 w 2243722"/>
                <a:gd name="connsiteY27" fmla="*/ 1261995 h 1402490"/>
                <a:gd name="connsiteX28" fmla="*/ 1401698 w 2243722"/>
                <a:gd name="connsiteY28" fmla="*/ 1345339 h 1402490"/>
                <a:gd name="connsiteX29" fmla="*/ 1404080 w 2243722"/>
                <a:gd name="connsiteY29" fmla="*/ 1354864 h 1402490"/>
                <a:gd name="connsiteX30" fmla="*/ 1406461 w 2243722"/>
                <a:gd name="connsiteY30" fmla="*/ 1366770 h 1402490"/>
                <a:gd name="connsiteX31" fmla="*/ 1404080 w 2243722"/>
                <a:gd name="connsiteY31" fmla="*/ 1400107 h 1402490"/>
                <a:gd name="connsiteX32" fmla="*/ 1396936 w 2243722"/>
                <a:gd name="connsiteY32" fmla="*/ 1402489 h 1402490"/>
                <a:gd name="connsiteX33" fmla="*/ 925448 w 2243722"/>
                <a:gd name="connsiteY33" fmla="*/ 1397726 h 1402490"/>
                <a:gd name="connsiteX34" fmla="*/ 870680 w 2243722"/>
                <a:gd name="connsiteY34" fmla="*/ 1395345 h 1402490"/>
                <a:gd name="connsiteX35" fmla="*/ 849248 w 2243722"/>
                <a:gd name="connsiteY35" fmla="*/ 1392964 h 1402490"/>
                <a:gd name="connsiteX36" fmla="*/ 780192 w 2243722"/>
                <a:gd name="connsiteY36" fmla="*/ 1385820 h 1402490"/>
                <a:gd name="connsiteX37" fmla="*/ 689705 w 2243722"/>
                <a:gd name="connsiteY37" fmla="*/ 1388201 h 1402490"/>
                <a:gd name="connsiteX38" fmla="*/ 684942 w 2243722"/>
                <a:gd name="connsiteY38" fmla="*/ 1378676 h 1402490"/>
                <a:gd name="connsiteX39" fmla="*/ 680180 w 2243722"/>
                <a:gd name="connsiteY39" fmla="*/ 1216751 h 1402490"/>
                <a:gd name="connsiteX40" fmla="*/ 701611 w 2243722"/>
                <a:gd name="connsiteY40" fmla="*/ 702402 h 1402490"/>
                <a:gd name="connsiteX41" fmla="*/ 1523 w 2243722"/>
                <a:gd name="connsiteY41" fmla="*/ 702401 h 1402490"/>
                <a:gd name="connsiteX42" fmla="*/ 6286 w 2243722"/>
                <a:gd name="connsiteY42" fmla="*/ 11839 h 1402490"/>
                <a:gd name="connsiteX0" fmla="*/ 7944 w 2245380"/>
                <a:gd name="connsiteY0" fmla="*/ 11839 h 1402490"/>
                <a:gd name="connsiteX1" fmla="*/ 2096300 w 2245380"/>
                <a:gd name="connsiteY1" fmla="*/ 14220 h 1402490"/>
                <a:gd name="connsiteX2" fmla="*/ 2077250 w 2245380"/>
                <a:gd name="connsiteY2" fmla="*/ 590482 h 1402490"/>
                <a:gd name="connsiteX3" fmla="*/ 2079631 w 2245380"/>
                <a:gd name="connsiteY3" fmla="*/ 623820 h 1402490"/>
                <a:gd name="connsiteX4" fmla="*/ 2082013 w 2245380"/>
                <a:gd name="connsiteY4" fmla="*/ 633345 h 1402490"/>
                <a:gd name="connsiteX5" fmla="*/ 2084394 w 2245380"/>
                <a:gd name="connsiteY5" fmla="*/ 647632 h 1402490"/>
                <a:gd name="connsiteX6" fmla="*/ 2091538 w 2245380"/>
                <a:gd name="connsiteY6" fmla="*/ 673826 h 1402490"/>
                <a:gd name="connsiteX7" fmla="*/ 2093919 w 2245380"/>
                <a:gd name="connsiteY7" fmla="*/ 692876 h 1402490"/>
                <a:gd name="connsiteX8" fmla="*/ 1839125 w 2245380"/>
                <a:gd name="connsiteY8" fmla="*/ 721451 h 1402490"/>
                <a:gd name="connsiteX9" fmla="*/ 1734350 w 2245380"/>
                <a:gd name="connsiteY9" fmla="*/ 726214 h 1402490"/>
                <a:gd name="connsiteX10" fmla="*/ 1720063 w 2245380"/>
                <a:gd name="connsiteY10" fmla="*/ 730976 h 1402490"/>
                <a:gd name="connsiteX11" fmla="*/ 1608144 w 2245380"/>
                <a:gd name="connsiteY11" fmla="*/ 733357 h 1402490"/>
                <a:gd name="connsiteX12" fmla="*/ 1539088 w 2245380"/>
                <a:gd name="connsiteY12" fmla="*/ 735739 h 1402490"/>
                <a:gd name="connsiteX13" fmla="*/ 1398594 w 2245380"/>
                <a:gd name="connsiteY13" fmla="*/ 721451 h 1402490"/>
                <a:gd name="connsiteX14" fmla="*/ 1374781 w 2245380"/>
                <a:gd name="connsiteY14" fmla="*/ 871470 h 1402490"/>
                <a:gd name="connsiteX15" fmla="*/ 1370019 w 2245380"/>
                <a:gd name="connsiteY15" fmla="*/ 895282 h 1402490"/>
                <a:gd name="connsiteX16" fmla="*/ 1367638 w 2245380"/>
                <a:gd name="connsiteY16" fmla="*/ 988151 h 1402490"/>
                <a:gd name="connsiteX17" fmla="*/ 1365256 w 2245380"/>
                <a:gd name="connsiteY17" fmla="*/ 1000057 h 1402490"/>
                <a:gd name="connsiteX18" fmla="*/ 1370019 w 2245380"/>
                <a:gd name="connsiteY18" fmla="*/ 1104832 h 1402490"/>
                <a:gd name="connsiteX19" fmla="*/ 1372400 w 2245380"/>
                <a:gd name="connsiteY19" fmla="*/ 1140551 h 1402490"/>
                <a:gd name="connsiteX20" fmla="*/ 1377163 w 2245380"/>
                <a:gd name="connsiteY20" fmla="*/ 1154839 h 1402490"/>
                <a:gd name="connsiteX21" fmla="*/ 1379544 w 2245380"/>
                <a:gd name="connsiteY21" fmla="*/ 1164364 h 1402490"/>
                <a:gd name="connsiteX22" fmla="*/ 1381925 w 2245380"/>
                <a:gd name="connsiteY22" fmla="*/ 1188176 h 1402490"/>
                <a:gd name="connsiteX23" fmla="*/ 1384306 w 2245380"/>
                <a:gd name="connsiteY23" fmla="*/ 1197701 h 1402490"/>
                <a:gd name="connsiteX24" fmla="*/ 1389069 w 2245380"/>
                <a:gd name="connsiteY24" fmla="*/ 1216751 h 1402490"/>
                <a:gd name="connsiteX25" fmla="*/ 1396213 w 2245380"/>
                <a:gd name="connsiteY25" fmla="*/ 1233420 h 1402490"/>
                <a:gd name="connsiteX26" fmla="*/ 1398594 w 2245380"/>
                <a:gd name="connsiteY26" fmla="*/ 1252470 h 1402490"/>
                <a:gd name="connsiteX27" fmla="*/ 1400975 w 2245380"/>
                <a:gd name="connsiteY27" fmla="*/ 1261995 h 1402490"/>
                <a:gd name="connsiteX28" fmla="*/ 1403356 w 2245380"/>
                <a:gd name="connsiteY28" fmla="*/ 1345339 h 1402490"/>
                <a:gd name="connsiteX29" fmla="*/ 1405738 w 2245380"/>
                <a:gd name="connsiteY29" fmla="*/ 1354864 h 1402490"/>
                <a:gd name="connsiteX30" fmla="*/ 1408119 w 2245380"/>
                <a:gd name="connsiteY30" fmla="*/ 1366770 h 1402490"/>
                <a:gd name="connsiteX31" fmla="*/ 1405738 w 2245380"/>
                <a:gd name="connsiteY31" fmla="*/ 1400107 h 1402490"/>
                <a:gd name="connsiteX32" fmla="*/ 1398594 w 2245380"/>
                <a:gd name="connsiteY32" fmla="*/ 1402489 h 1402490"/>
                <a:gd name="connsiteX33" fmla="*/ 927106 w 2245380"/>
                <a:gd name="connsiteY33" fmla="*/ 1397726 h 1402490"/>
                <a:gd name="connsiteX34" fmla="*/ 872338 w 2245380"/>
                <a:gd name="connsiteY34" fmla="*/ 1395345 h 1402490"/>
                <a:gd name="connsiteX35" fmla="*/ 850906 w 2245380"/>
                <a:gd name="connsiteY35" fmla="*/ 1392964 h 1402490"/>
                <a:gd name="connsiteX36" fmla="*/ 781850 w 2245380"/>
                <a:gd name="connsiteY36" fmla="*/ 1385820 h 1402490"/>
                <a:gd name="connsiteX37" fmla="*/ 691363 w 2245380"/>
                <a:gd name="connsiteY37" fmla="*/ 1388201 h 1402490"/>
                <a:gd name="connsiteX38" fmla="*/ 686600 w 2245380"/>
                <a:gd name="connsiteY38" fmla="*/ 1378676 h 1402490"/>
                <a:gd name="connsiteX39" fmla="*/ 681838 w 2245380"/>
                <a:gd name="connsiteY39" fmla="*/ 1216751 h 1402490"/>
                <a:gd name="connsiteX40" fmla="*/ 703269 w 2245380"/>
                <a:gd name="connsiteY40" fmla="*/ 702402 h 1402490"/>
                <a:gd name="connsiteX41" fmla="*/ 3181 w 2245380"/>
                <a:gd name="connsiteY41" fmla="*/ 702401 h 1402490"/>
                <a:gd name="connsiteX42" fmla="*/ 7944 w 2245380"/>
                <a:gd name="connsiteY42" fmla="*/ 11839 h 1402490"/>
                <a:gd name="connsiteX0" fmla="*/ 109806 w 2242467"/>
                <a:gd name="connsiteY0" fmla="*/ 49949 h 1395356"/>
                <a:gd name="connsiteX1" fmla="*/ 2093387 w 2242467"/>
                <a:gd name="connsiteY1" fmla="*/ 7086 h 1395356"/>
                <a:gd name="connsiteX2" fmla="*/ 2074337 w 2242467"/>
                <a:gd name="connsiteY2" fmla="*/ 583348 h 1395356"/>
                <a:gd name="connsiteX3" fmla="*/ 2076718 w 2242467"/>
                <a:gd name="connsiteY3" fmla="*/ 616686 h 1395356"/>
                <a:gd name="connsiteX4" fmla="*/ 2079100 w 2242467"/>
                <a:gd name="connsiteY4" fmla="*/ 626211 h 1395356"/>
                <a:gd name="connsiteX5" fmla="*/ 2081481 w 2242467"/>
                <a:gd name="connsiteY5" fmla="*/ 640498 h 1395356"/>
                <a:gd name="connsiteX6" fmla="*/ 2088625 w 2242467"/>
                <a:gd name="connsiteY6" fmla="*/ 666692 h 1395356"/>
                <a:gd name="connsiteX7" fmla="*/ 2091006 w 2242467"/>
                <a:gd name="connsiteY7" fmla="*/ 685742 h 1395356"/>
                <a:gd name="connsiteX8" fmla="*/ 1836212 w 2242467"/>
                <a:gd name="connsiteY8" fmla="*/ 714317 h 1395356"/>
                <a:gd name="connsiteX9" fmla="*/ 1731437 w 2242467"/>
                <a:gd name="connsiteY9" fmla="*/ 719080 h 1395356"/>
                <a:gd name="connsiteX10" fmla="*/ 1717150 w 2242467"/>
                <a:gd name="connsiteY10" fmla="*/ 723842 h 1395356"/>
                <a:gd name="connsiteX11" fmla="*/ 1605231 w 2242467"/>
                <a:gd name="connsiteY11" fmla="*/ 726223 h 1395356"/>
                <a:gd name="connsiteX12" fmla="*/ 1536175 w 2242467"/>
                <a:gd name="connsiteY12" fmla="*/ 728605 h 1395356"/>
                <a:gd name="connsiteX13" fmla="*/ 1395681 w 2242467"/>
                <a:gd name="connsiteY13" fmla="*/ 714317 h 1395356"/>
                <a:gd name="connsiteX14" fmla="*/ 1371868 w 2242467"/>
                <a:gd name="connsiteY14" fmla="*/ 864336 h 1395356"/>
                <a:gd name="connsiteX15" fmla="*/ 1367106 w 2242467"/>
                <a:gd name="connsiteY15" fmla="*/ 888148 h 1395356"/>
                <a:gd name="connsiteX16" fmla="*/ 1364725 w 2242467"/>
                <a:gd name="connsiteY16" fmla="*/ 981017 h 1395356"/>
                <a:gd name="connsiteX17" fmla="*/ 1362343 w 2242467"/>
                <a:gd name="connsiteY17" fmla="*/ 992923 h 1395356"/>
                <a:gd name="connsiteX18" fmla="*/ 1367106 w 2242467"/>
                <a:gd name="connsiteY18" fmla="*/ 1097698 h 1395356"/>
                <a:gd name="connsiteX19" fmla="*/ 1369487 w 2242467"/>
                <a:gd name="connsiteY19" fmla="*/ 1133417 h 1395356"/>
                <a:gd name="connsiteX20" fmla="*/ 1374250 w 2242467"/>
                <a:gd name="connsiteY20" fmla="*/ 1147705 h 1395356"/>
                <a:gd name="connsiteX21" fmla="*/ 1376631 w 2242467"/>
                <a:gd name="connsiteY21" fmla="*/ 1157230 h 1395356"/>
                <a:gd name="connsiteX22" fmla="*/ 1379012 w 2242467"/>
                <a:gd name="connsiteY22" fmla="*/ 1181042 h 1395356"/>
                <a:gd name="connsiteX23" fmla="*/ 1381393 w 2242467"/>
                <a:gd name="connsiteY23" fmla="*/ 1190567 h 1395356"/>
                <a:gd name="connsiteX24" fmla="*/ 1386156 w 2242467"/>
                <a:gd name="connsiteY24" fmla="*/ 1209617 h 1395356"/>
                <a:gd name="connsiteX25" fmla="*/ 1393300 w 2242467"/>
                <a:gd name="connsiteY25" fmla="*/ 1226286 h 1395356"/>
                <a:gd name="connsiteX26" fmla="*/ 1395681 w 2242467"/>
                <a:gd name="connsiteY26" fmla="*/ 1245336 h 1395356"/>
                <a:gd name="connsiteX27" fmla="*/ 1398062 w 2242467"/>
                <a:gd name="connsiteY27" fmla="*/ 1254861 h 1395356"/>
                <a:gd name="connsiteX28" fmla="*/ 1400443 w 2242467"/>
                <a:gd name="connsiteY28" fmla="*/ 1338205 h 1395356"/>
                <a:gd name="connsiteX29" fmla="*/ 1402825 w 2242467"/>
                <a:gd name="connsiteY29" fmla="*/ 1347730 h 1395356"/>
                <a:gd name="connsiteX30" fmla="*/ 1405206 w 2242467"/>
                <a:gd name="connsiteY30" fmla="*/ 1359636 h 1395356"/>
                <a:gd name="connsiteX31" fmla="*/ 1402825 w 2242467"/>
                <a:gd name="connsiteY31" fmla="*/ 1392973 h 1395356"/>
                <a:gd name="connsiteX32" fmla="*/ 1395681 w 2242467"/>
                <a:gd name="connsiteY32" fmla="*/ 1395355 h 1395356"/>
                <a:gd name="connsiteX33" fmla="*/ 924193 w 2242467"/>
                <a:gd name="connsiteY33" fmla="*/ 1390592 h 1395356"/>
                <a:gd name="connsiteX34" fmla="*/ 869425 w 2242467"/>
                <a:gd name="connsiteY34" fmla="*/ 1388211 h 1395356"/>
                <a:gd name="connsiteX35" fmla="*/ 847993 w 2242467"/>
                <a:gd name="connsiteY35" fmla="*/ 1385830 h 1395356"/>
                <a:gd name="connsiteX36" fmla="*/ 778937 w 2242467"/>
                <a:gd name="connsiteY36" fmla="*/ 1378686 h 1395356"/>
                <a:gd name="connsiteX37" fmla="*/ 688450 w 2242467"/>
                <a:gd name="connsiteY37" fmla="*/ 1381067 h 1395356"/>
                <a:gd name="connsiteX38" fmla="*/ 683687 w 2242467"/>
                <a:gd name="connsiteY38" fmla="*/ 1371542 h 1395356"/>
                <a:gd name="connsiteX39" fmla="*/ 678925 w 2242467"/>
                <a:gd name="connsiteY39" fmla="*/ 1209617 h 1395356"/>
                <a:gd name="connsiteX40" fmla="*/ 700356 w 2242467"/>
                <a:gd name="connsiteY40" fmla="*/ 695268 h 1395356"/>
                <a:gd name="connsiteX41" fmla="*/ 268 w 2242467"/>
                <a:gd name="connsiteY41" fmla="*/ 695267 h 1395356"/>
                <a:gd name="connsiteX42" fmla="*/ 109806 w 2242467"/>
                <a:gd name="connsiteY42" fmla="*/ 49949 h 1395356"/>
                <a:gd name="connsiteX0" fmla="*/ 6360 w 2246177"/>
                <a:gd name="connsiteY0" fmla="*/ 10233 h 1403265"/>
                <a:gd name="connsiteX1" fmla="*/ 2097097 w 2246177"/>
                <a:gd name="connsiteY1" fmla="*/ 14995 h 1403265"/>
                <a:gd name="connsiteX2" fmla="*/ 2078047 w 2246177"/>
                <a:gd name="connsiteY2" fmla="*/ 591257 h 1403265"/>
                <a:gd name="connsiteX3" fmla="*/ 2080428 w 2246177"/>
                <a:gd name="connsiteY3" fmla="*/ 624595 h 1403265"/>
                <a:gd name="connsiteX4" fmla="*/ 2082810 w 2246177"/>
                <a:gd name="connsiteY4" fmla="*/ 634120 h 1403265"/>
                <a:gd name="connsiteX5" fmla="*/ 2085191 w 2246177"/>
                <a:gd name="connsiteY5" fmla="*/ 648407 h 1403265"/>
                <a:gd name="connsiteX6" fmla="*/ 2092335 w 2246177"/>
                <a:gd name="connsiteY6" fmla="*/ 674601 h 1403265"/>
                <a:gd name="connsiteX7" fmla="*/ 2094716 w 2246177"/>
                <a:gd name="connsiteY7" fmla="*/ 693651 h 1403265"/>
                <a:gd name="connsiteX8" fmla="*/ 1839922 w 2246177"/>
                <a:gd name="connsiteY8" fmla="*/ 722226 h 1403265"/>
                <a:gd name="connsiteX9" fmla="*/ 1735147 w 2246177"/>
                <a:gd name="connsiteY9" fmla="*/ 726989 h 1403265"/>
                <a:gd name="connsiteX10" fmla="*/ 1720860 w 2246177"/>
                <a:gd name="connsiteY10" fmla="*/ 731751 h 1403265"/>
                <a:gd name="connsiteX11" fmla="*/ 1608941 w 2246177"/>
                <a:gd name="connsiteY11" fmla="*/ 734132 h 1403265"/>
                <a:gd name="connsiteX12" fmla="*/ 1539885 w 2246177"/>
                <a:gd name="connsiteY12" fmla="*/ 736514 h 1403265"/>
                <a:gd name="connsiteX13" fmla="*/ 1399391 w 2246177"/>
                <a:gd name="connsiteY13" fmla="*/ 722226 h 1403265"/>
                <a:gd name="connsiteX14" fmla="*/ 1375578 w 2246177"/>
                <a:gd name="connsiteY14" fmla="*/ 872245 h 1403265"/>
                <a:gd name="connsiteX15" fmla="*/ 1370816 w 2246177"/>
                <a:gd name="connsiteY15" fmla="*/ 896057 h 1403265"/>
                <a:gd name="connsiteX16" fmla="*/ 1368435 w 2246177"/>
                <a:gd name="connsiteY16" fmla="*/ 988926 h 1403265"/>
                <a:gd name="connsiteX17" fmla="*/ 1366053 w 2246177"/>
                <a:gd name="connsiteY17" fmla="*/ 1000832 h 1403265"/>
                <a:gd name="connsiteX18" fmla="*/ 1370816 w 2246177"/>
                <a:gd name="connsiteY18" fmla="*/ 1105607 h 1403265"/>
                <a:gd name="connsiteX19" fmla="*/ 1373197 w 2246177"/>
                <a:gd name="connsiteY19" fmla="*/ 1141326 h 1403265"/>
                <a:gd name="connsiteX20" fmla="*/ 1377960 w 2246177"/>
                <a:gd name="connsiteY20" fmla="*/ 1155614 h 1403265"/>
                <a:gd name="connsiteX21" fmla="*/ 1380341 w 2246177"/>
                <a:gd name="connsiteY21" fmla="*/ 1165139 h 1403265"/>
                <a:gd name="connsiteX22" fmla="*/ 1382722 w 2246177"/>
                <a:gd name="connsiteY22" fmla="*/ 1188951 h 1403265"/>
                <a:gd name="connsiteX23" fmla="*/ 1385103 w 2246177"/>
                <a:gd name="connsiteY23" fmla="*/ 1198476 h 1403265"/>
                <a:gd name="connsiteX24" fmla="*/ 1389866 w 2246177"/>
                <a:gd name="connsiteY24" fmla="*/ 1217526 h 1403265"/>
                <a:gd name="connsiteX25" fmla="*/ 1397010 w 2246177"/>
                <a:gd name="connsiteY25" fmla="*/ 1234195 h 1403265"/>
                <a:gd name="connsiteX26" fmla="*/ 1399391 w 2246177"/>
                <a:gd name="connsiteY26" fmla="*/ 1253245 h 1403265"/>
                <a:gd name="connsiteX27" fmla="*/ 1401772 w 2246177"/>
                <a:gd name="connsiteY27" fmla="*/ 1262770 h 1403265"/>
                <a:gd name="connsiteX28" fmla="*/ 1404153 w 2246177"/>
                <a:gd name="connsiteY28" fmla="*/ 1346114 h 1403265"/>
                <a:gd name="connsiteX29" fmla="*/ 1406535 w 2246177"/>
                <a:gd name="connsiteY29" fmla="*/ 1355639 h 1403265"/>
                <a:gd name="connsiteX30" fmla="*/ 1408916 w 2246177"/>
                <a:gd name="connsiteY30" fmla="*/ 1367545 h 1403265"/>
                <a:gd name="connsiteX31" fmla="*/ 1406535 w 2246177"/>
                <a:gd name="connsiteY31" fmla="*/ 1400882 h 1403265"/>
                <a:gd name="connsiteX32" fmla="*/ 1399391 w 2246177"/>
                <a:gd name="connsiteY32" fmla="*/ 1403264 h 1403265"/>
                <a:gd name="connsiteX33" fmla="*/ 927903 w 2246177"/>
                <a:gd name="connsiteY33" fmla="*/ 1398501 h 1403265"/>
                <a:gd name="connsiteX34" fmla="*/ 873135 w 2246177"/>
                <a:gd name="connsiteY34" fmla="*/ 1396120 h 1403265"/>
                <a:gd name="connsiteX35" fmla="*/ 851703 w 2246177"/>
                <a:gd name="connsiteY35" fmla="*/ 1393739 h 1403265"/>
                <a:gd name="connsiteX36" fmla="*/ 782647 w 2246177"/>
                <a:gd name="connsiteY36" fmla="*/ 1386595 h 1403265"/>
                <a:gd name="connsiteX37" fmla="*/ 692160 w 2246177"/>
                <a:gd name="connsiteY37" fmla="*/ 1388976 h 1403265"/>
                <a:gd name="connsiteX38" fmla="*/ 687397 w 2246177"/>
                <a:gd name="connsiteY38" fmla="*/ 1379451 h 1403265"/>
                <a:gd name="connsiteX39" fmla="*/ 682635 w 2246177"/>
                <a:gd name="connsiteY39" fmla="*/ 1217526 h 1403265"/>
                <a:gd name="connsiteX40" fmla="*/ 704066 w 2246177"/>
                <a:gd name="connsiteY40" fmla="*/ 703177 h 1403265"/>
                <a:gd name="connsiteX41" fmla="*/ 3978 w 2246177"/>
                <a:gd name="connsiteY41" fmla="*/ 703176 h 1403265"/>
                <a:gd name="connsiteX42" fmla="*/ 6360 w 2246177"/>
                <a:gd name="connsiteY42" fmla="*/ 10233 h 1403265"/>
                <a:gd name="connsiteX0" fmla="*/ 4697 w 2244514"/>
                <a:gd name="connsiteY0" fmla="*/ 10233 h 1403265"/>
                <a:gd name="connsiteX1" fmla="*/ 2095434 w 2244514"/>
                <a:gd name="connsiteY1" fmla="*/ 14995 h 1403265"/>
                <a:gd name="connsiteX2" fmla="*/ 2076384 w 2244514"/>
                <a:gd name="connsiteY2" fmla="*/ 591257 h 1403265"/>
                <a:gd name="connsiteX3" fmla="*/ 2078765 w 2244514"/>
                <a:gd name="connsiteY3" fmla="*/ 624595 h 1403265"/>
                <a:gd name="connsiteX4" fmla="*/ 2081147 w 2244514"/>
                <a:gd name="connsiteY4" fmla="*/ 634120 h 1403265"/>
                <a:gd name="connsiteX5" fmla="*/ 2083528 w 2244514"/>
                <a:gd name="connsiteY5" fmla="*/ 648407 h 1403265"/>
                <a:gd name="connsiteX6" fmla="*/ 2090672 w 2244514"/>
                <a:gd name="connsiteY6" fmla="*/ 674601 h 1403265"/>
                <a:gd name="connsiteX7" fmla="*/ 2093053 w 2244514"/>
                <a:gd name="connsiteY7" fmla="*/ 693651 h 1403265"/>
                <a:gd name="connsiteX8" fmla="*/ 1838259 w 2244514"/>
                <a:gd name="connsiteY8" fmla="*/ 722226 h 1403265"/>
                <a:gd name="connsiteX9" fmla="*/ 1733484 w 2244514"/>
                <a:gd name="connsiteY9" fmla="*/ 726989 h 1403265"/>
                <a:gd name="connsiteX10" fmla="*/ 1719197 w 2244514"/>
                <a:gd name="connsiteY10" fmla="*/ 731751 h 1403265"/>
                <a:gd name="connsiteX11" fmla="*/ 1607278 w 2244514"/>
                <a:gd name="connsiteY11" fmla="*/ 734132 h 1403265"/>
                <a:gd name="connsiteX12" fmla="*/ 1538222 w 2244514"/>
                <a:gd name="connsiteY12" fmla="*/ 736514 h 1403265"/>
                <a:gd name="connsiteX13" fmla="*/ 1397728 w 2244514"/>
                <a:gd name="connsiteY13" fmla="*/ 722226 h 1403265"/>
                <a:gd name="connsiteX14" fmla="*/ 1373915 w 2244514"/>
                <a:gd name="connsiteY14" fmla="*/ 872245 h 1403265"/>
                <a:gd name="connsiteX15" fmla="*/ 1369153 w 2244514"/>
                <a:gd name="connsiteY15" fmla="*/ 896057 h 1403265"/>
                <a:gd name="connsiteX16" fmla="*/ 1366772 w 2244514"/>
                <a:gd name="connsiteY16" fmla="*/ 988926 h 1403265"/>
                <a:gd name="connsiteX17" fmla="*/ 1364390 w 2244514"/>
                <a:gd name="connsiteY17" fmla="*/ 1000832 h 1403265"/>
                <a:gd name="connsiteX18" fmla="*/ 1369153 w 2244514"/>
                <a:gd name="connsiteY18" fmla="*/ 1105607 h 1403265"/>
                <a:gd name="connsiteX19" fmla="*/ 1371534 w 2244514"/>
                <a:gd name="connsiteY19" fmla="*/ 1141326 h 1403265"/>
                <a:gd name="connsiteX20" fmla="*/ 1376297 w 2244514"/>
                <a:gd name="connsiteY20" fmla="*/ 1155614 h 1403265"/>
                <a:gd name="connsiteX21" fmla="*/ 1378678 w 2244514"/>
                <a:gd name="connsiteY21" fmla="*/ 1165139 h 1403265"/>
                <a:gd name="connsiteX22" fmla="*/ 1381059 w 2244514"/>
                <a:gd name="connsiteY22" fmla="*/ 1188951 h 1403265"/>
                <a:gd name="connsiteX23" fmla="*/ 1383440 w 2244514"/>
                <a:gd name="connsiteY23" fmla="*/ 1198476 h 1403265"/>
                <a:gd name="connsiteX24" fmla="*/ 1388203 w 2244514"/>
                <a:gd name="connsiteY24" fmla="*/ 1217526 h 1403265"/>
                <a:gd name="connsiteX25" fmla="*/ 1395347 w 2244514"/>
                <a:gd name="connsiteY25" fmla="*/ 1234195 h 1403265"/>
                <a:gd name="connsiteX26" fmla="*/ 1397728 w 2244514"/>
                <a:gd name="connsiteY26" fmla="*/ 1253245 h 1403265"/>
                <a:gd name="connsiteX27" fmla="*/ 1400109 w 2244514"/>
                <a:gd name="connsiteY27" fmla="*/ 1262770 h 1403265"/>
                <a:gd name="connsiteX28" fmla="*/ 1402490 w 2244514"/>
                <a:gd name="connsiteY28" fmla="*/ 1346114 h 1403265"/>
                <a:gd name="connsiteX29" fmla="*/ 1404872 w 2244514"/>
                <a:gd name="connsiteY29" fmla="*/ 1355639 h 1403265"/>
                <a:gd name="connsiteX30" fmla="*/ 1407253 w 2244514"/>
                <a:gd name="connsiteY30" fmla="*/ 1367545 h 1403265"/>
                <a:gd name="connsiteX31" fmla="*/ 1404872 w 2244514"/>
                <a:gd name="connsiteY31" fmla="*/ 1400882 h 1403265"/>
                <a:gd name="connsiteX32" fmla="*/ 1397728 w 2244514"/>
                <a:gd name="connsiteY32" fmla="*/ 1403264 h 1403265"/>
                <a:gd name="connsiteX33" fmla="*/ 926240 w 2244514"/>
                <a:gd name="connsiteY33" fmla="*/ 1398501 h 1403265"/>
                <a:gd name="connsiteX34" fmla="*/ 871472 w 2244514"/>
                <a:gd name="connsiteY34" fmla="*/ 1396120 h 1403265"/>
                <a:gd name="connsiteX35" fmla="*/ 850040 w 2244514"/>
                <a:gd name="connsiteY35" fmla="*/ 1393739 h 1403265"/>
                <a:gd name="connsiteX36" fmla="*/ 780984 w 2244514"/>
                <a:gd name="connsiteY36" fmla="*/ 1386595 h 1403265"/>
                <a:gd name="connsiteX37" fmla="*/ 690497 w 2244514"/>
                <a:gd name="connsiteY37" fmla="*/ 1388976 h 1403265"/>
                <a:gd name="connsiteX38" fmla="*/ 685734 w 2244514"/>
                <a:gd name="connsiteY38" fmla="*/ 1379451 h 1403265"/>
                <a:gd name="connsiteX39" fmla="*/ 680972 w 2244514"/>
                <a:gd name="connsiteY39" fmla="*/ 1217526 h 1403265"/>
                <a:gd name="connsiteX40" fmla="*/ 702403 w 2244514"/>
                <a:gd name="connsiteY40" fmla="*/ 703177 h 1403265"/>
                <a:gd name="connsiteX41" fmla="*/ 2315 w 2244514"/>
                <a:gd name="connsiteY41" fmla="*/ 703176 h 1403265"/>
                <a:gd name="connsiteX42" fmla="*/ 4697 w 2244514"/>
                <a:gd name="connsiteY42" fmla="*/ 10233 h 1403265"/>
                <a:gd name="connsiteX0" fmla="*/ 1 w 2239818"/>
                <a:gd name="connsiteY0" fmla="*/ 10233 h 1403265"/>
                <a:gd name="connsiteX1" fmla="*/ 2090738 w 2239818"/>
                <a:gd name="connsiteY1" fmla="*/ 14995 h 1403265"/>
                <a:gd name="connsiteX2" fmla="*/ 2071688 w 2239818"/>
                <a:gd name="connsiteY2" fmla="*/ 591257 h 1403265"/>
                <a:gd name="connsiteX3" fmla="*/ 2074069 w 2239818"/>
                <a:gd name="connsiteY3" fmla="*/ 624595 h 1403265"/>
                <a:gd name="connsiteX4" fmla="*/ 2076451 w 2239818"/>
                <a:gd name="connsiteY4" fmla="*/ 634120 h 1403265"/>
                <a:gd name="connsiteX5" fmla="*/ 2078832 w 2239818"/>
                <a:gd name="connsiteY5" fmla="*/ 648407 h 1403265"/>
                <a:gd name="connsiteX6" fmla="*/ 2085976 w 2239818"/>
                <a:gd name="connsiteY6" fmla="*/ 674601 h 1403265"/>
                <a:gd name="connsiteX7" fmla="*/ 2088357 w 2239818"/>
                <a:gd name="connsiteY7" fmla="*/ 693651 h 1403265"/>
                <a:gd name="connsiteX8" fmla="*/ 1833563 w 2239818"/>
                <a:gd name="connsiteY8" fmla="*/ 722226 h 1403265"/>
                <a:gd name="connsiteX9" fmla="*/ 1728788 w 2239818"/>
                <a:gd name="connsiteY9" fmla="*/ 726989 h 1403265"/>
                <a:gd name="connsiteX10" fmla="*/ 1714501 w 2239818"/>
                <a:gd name="connsiteY10" fmla="*/ 731751 h 1403265"/>
                <a:gd name="connsiteX11" fmla="*/ 1602582 w 2239818"/>
                <a:gd name="connsiteY11" fmla="*/ 734132 h 1403265"/>
                <a:gd name="connsiteX12" fmla="*/ 1533526 w 2239818"/>
                <a:gd name="connsiteY12" fmla="*/ 736514 h 1403265"/>
                <a:gd name="connsiteX13" fmla="*/ 1393032 w 2239818"/>
                <a:gd name="connsiteY13" fmla="*/ 722226 h 1403265"/>
                <a:gd name="connsiteX14" fmla="*/ 1369219 w 2239818"/>
                <a:gd name="connsiteY14" fmla="*/ 872245 h 1403265"/>
                <a:gd name="connsiteX15" fmla="*/ 1364457 w 2239818"/>
                <a:gd name="connsiteY15" fmla="*/ 896057 h 1403265"/>
                <a:gd name="connsiteX16" fmla="*/ 1362076 w 2239818"/>
                <a:gd name="connsiteY16" fmla="*/ 988926 h 1403265"/>
                <a:gd name="connsiteX17" fmla="*/ 1359694 w 2239818"/>
                <a:gd name="connsiteY17" fmla="*/ 1000832 h 1403265"/>
                <a:gd name="connsiteX18" fmla="*/ 1364457 w 2239818"/>
                <a:gd name="connsiteY18" fmla="*/ 1105607 h 1403265"/>
                <a:gd name="connsiteX19" fmla="*/ 1366838 w 2239818"/>
                <a:gd name="connsiteY19" fmla="*/ 1141326 h 1403265"/>
                <a:gd name="connsiteX20" fmla="*/ 1371601 w 2239818"/>
                <a:gd name="connsiteY20" fmla="*/ 1155614 h 1403265"/>
                <a:gd name="connsiteX21" fmla="*/ 1373982 w 2239818"/>
                <a:gd name="connsiteY21" fmla="*/ 1165139 h 1403265"/>
                <a:gd name="connsiteX22" fmla="*/ 1376363 w 2239818"/>
                <a:gd name="connsiteY22" fmla="*/ 1188951 h 1403265"/>
                <a:gd name="connsiteX23" fmla="*/ 1378744 w 2239818"/>
                <a:gd name="connsiteY23" fmla="*/ 1198476 h 1403265"/>
                <a:gd name="connsiteX24" fmla="*/ 1383507 w 2239818"/>
                <a:gd name="connsiteY24" fmla="*/ 1217526 h 1403265"/>
                <a:gd name="connsiteX25" fmla="*/ 1390651 w 2239818"/>
                <a:gd name="connsiteY25" fmla="*/ 1234195 h 1403265"/>
                <a:gd name="connsiteX26" fmla="*/ 1393032 w 2239818"/>
                <a:gd name="connsiteY26" fmla="*/ 1253245 h 1403265"/>
                <a:gd name="connsiteX27" fmla="*/ 1395413 w 2239818"/>
                <a:gd name="connsiteY27" fmla="*/ 1262770 h 1403265"/>
                <a:gd name="connsiteX28" fmla="*/ 1397794 w 2239818"/>
                <a:gd name="connsiteY28" fmla="*/ 1346114 h 1403265"/>
                <a:gd name="connsiteX29" fmla="*/ 1400176 w 2239818"/>
                <a:gd name="connsiteY29" fmla="*/ 1355639 h 1403265"/>
                <a:gd name="connsiteX30" fmla="*/ 1402557 w 2239818"/>
                <a:gd name="connsiteY30" fmla="*/ 1367545 h 1403265"/>
                <a:gd name="connsiteX31" fmla="*/ 1400176 w 2239818"/>
                <a:gd name="connsiteY31" fmla="*/ 1400882 h 1403265"/>
                <a:gd name="connsiteX32" fmla="*/ 1393032 w 2239818"/>
                <a:gd name="connsiteY32" fmla="*/ 1403264 h 1403265"/>
                <a:gd name="connsiteX33" fmla="*/ 921544 w 2239818"/>
                <a:gd name="connsiteY33" fmla="*/ 1398501 h 1403265"/>
                <a:gd name="connsiteX34" fmla="*/ 866776 w 2239818"/>
                <a:gd name="connsiteY34" fmla="*/ 1396120 h 1403265"/>
                <a:gd name="connsiteX35" fmla="*/ 845344 w 2239818"/>
                <a:gd name="connsiteY35" fmla="*/ 1393739 h 1403265"/>
                <a:gd name="connsiteX36" fmla="*/ 776288 w 2239818"/>
                <a:gd name="connsiteY36" fmla="*/ 1386595 h 1403265"/>
                <a:gd name="connsiteX37" fmla="*/ 685801 w 2239818"/>
                <a:gd name="connsiteY37" fmla="*/ 1388976 h 1403265"/>
                <a:gd name="connsiteX38" fmla="*/ 681038 w 2239818"/>
                <a:gd name="connsiteY38" fmla="*/ 1379451 h 1403265"/>
                <a:gd name="connsiteX39" fmla="*/ 676276 w 2239818"/>
                <a:gd name="connsiteY39" fmla="*/ 1217526 h 1403265"/>
                <a:gd name="connsiteX40" fmla="*/ 697707 w 2239818"/>
                <a:gd name="connsiteY40" fmla="*/ 703177 h 1403265"/>
                <a:gd name="connsiteX41" fmla="*/ 52388 w 2239818"/>
                <a:gd name="connsiteY41" fmla="*/ 684126 h 1403265"/>
                <a:gd name="connsiteX42" fmla="*/ 1 w 2239818"/>
                <a:gd name="connsiteY42" fmla="*/ 10233 h 1403265"/>
                <a:gd name="connsiteX0" fmla="*/ 1225 w 2241042"/>
                <a:gd name="connsiteY0" fmla="*/ 10233 h 1403265"/>
                <a:gd name="connsiteX1" fmla="*/ 2091962 w 2241042"/>
                <a:gd name="connsiteY1" fmla="*/ 14995 h 1403265"/>
                <a:gd name="connsiteX2" fmla="*/ 2072912 w 2241042"/>
                <a:gd name="connsiteY2" fmla="*/ 591257 h 1403265"/>
                <a:gd name="connsiteX3" fmla="*/ 2075293 w 2241042"/>
                <a:gd name="connsiteY3" fmla="*/ 624595 h 1403265"/>
                <a:gd name="connsiteX4" fmla="*/ 2077675 w 2241042"/>
                <a:gd name="connsiteY4" fmla="*/ 634120 h 1403265"/>
                <a:gd name="connsiteX5" fmla="*/ 2080056 w 2241042"/>
                <a:gd name="connsiteY5" fmla="*/ 648407 h 1403265"/>
                <a:gd name="connsiteX6" fmla="*/ 2087200 w 2241042"/>
                <a:gd name="connsiteY6" fmla="*/ 674601 h 1403265"/>
                <a:gd name="connsiteX7" fmla="*/ 2089581 w 2241042"/>
                <a:gd name="connsiteY7" fmla="*/ 693651 h 1403265"/>
                <a:gd name="connsiteX8" fmla="*/ 1834787 w 2241042"/>
                <a:gd name="connsiteY8" fmla="*/ 722226 h 1403265"/>
                <a:gd name="connsiteX9" fmla="*/ 1730012 w 2241042"/>
                <a:gd name="connsiteY9" fmla="*/ 726989 h 1403265"/>
                <a:gd name="connsiteX10" fmla="*/ 1715725 w 2241042"/>
                <a:gd name="connsiteY10" fmla="*/ 731751 h 1403265"/>
                <a:gd name="connsiteX11" fmla="*/ 1603806 w 2241042"/>
                <a:gd name="connsiteY11" fmla="*/ 734132 h 1403265"/>
                <a:gd name="connsiteX12" fmla="*/ 1534750 w 2241042"/>
                <a:gd name="connsiteY12" fmla="*/ 736514 h 1403265"/>
                <a:gd name="connsiteX13" fmla="*/ 1394256 w 2241042"/>
                <a:gd name="connsiteY13" fmla="*/ 722226 h 1403265"/>
                <a:gd name="connsiteX14" fmla="*/ 1370443 w 2241042"/>
                <a:gd name="connsiteY14" fmla="*/ 872245 h 1403265"/>
                <a:gd name="connsiteX15" fmla="*/ 1365681 w 2241042"/>
                <a:gd name="connsiteY15" fmla="*/ 896057 h 1403265"/>
                <a:gd name="connsiteX16" fmla="*/ 1363300 w 2241042"/>
                <a:gd name="connsiteY16" fmla="*/ 988926 h 1403265"/>
                <a:gd name="connsiteX17" fmla="*/ 1360918 w 2241042"/>
                <a:gd name="connsiteY17" fmla="*/ 1000832 h 1403265"/>
                <a:gd name="connsiteX18" fmla="*/ 1365681 w 2241042"/>
                <a:gd name="connsiteY18" fmla="*/ 1105607 h 1403265"/>
                <a:gd name="connsiteX19" fmla="*/ 1368062 w 2241042"/>
                <a:gd name="connsiteY19" fmla="*/ 1141326 h 1403265"/>
                <a:gd name="connsiteX20" fmla="*/ 1372825 w 2241042"/>
                <a:gd name="connsiteY20" fmla="*/ 1155614 h 1403265"/>
                <a:gd name="connsiteX21" fmla="*/ 1375206 w 2241042"/>
                <a:gd name="connsiteY21" fmla="*/ 1165139 h 1403265"/>
                <a:gd name="connsiteX22" fmla="*/ 1377587 w 2241042"/>
                <a:gd name="connsiteY22" fmla="*/ 1188951 h 1403265"/>
                <a:gd name="connsiteX23" fmla="*/ 1379968 w 2241042"/>
                <a:gd name="connsiteY23" fmla="*/ 1198476 h 1403265"/>
                <a:gd name="connsiteX24" fmla="*/ 1384731 w 2241042"/>
                <a:gd name="connsiteY24" fmla="*/ 1217526 h 1403265"/>
                <a:gd name="connsiteX25" fmla="*/ 1391875 w 2241042"/>
                <a:gd name="connsiteY25" fmla="*/ 1234195 h 1403265"/>
                <a:gd name="connsiteX26" fmla="*/ 1394256 w 2241042"/>
                <a:gd name="connsiteY26" fmla="*/ 1253245 h 1403265"/>
                <a:gd name="connsiteX27" fmla="*/ 1396637 w 2241042"/>
                <a:gd name="connsiteY27" fmla="*/ 1262770 h 1403265"/>
                <a:gd name="connsiteX28" fmla="*/ 1399018 w 2241042"/>
                <a:gd name="connsiteY28" fmla="*/ 1346114 h 1403265"/>
                <a:gd name="connsiteX29" fmla="*/ 1401400 w 2241042"/>
                <a:gd name="connsiteY29" fmla="*/ 1355639 h 1403265"/>
                <a:gd name="connsiteX30" fmla="*/ 1403781 w 2241042"/>
                <a:gd name="connsiteY30" fmla="*/ 1367545 h 1403265"/>
                <a:gd name="connsiteX31" fmla="*/ 1401400 w 2241042"/>
                <a:gd name="connsiteY31" fmla="*/ 1400882 h 1403265"/>
                <a:gd name="connsiteX32" fmla="*/ 1394256 w 2241042"/>
                <a:gd name="connsiteY32" fmla="*/ 1403264 h 1403265"/>
                <a:gd name="connsiteX33" fmla="*/ 922768 w 2241042"/>
                <a:gd name="connsiteY33" fmla="*/ 1398501 h 1403265"/>
                <a:gd name="connsiteX34" fmla="*/ 868000 w 2241042"/>
                <a:gd name="connsiteY34" fmla="*/ 1396120 h 1403265"/>
                <a:gd name="connsiteX35" fmla="*/ 846568 w 2241042"/>
                <a:gd name="connsiteY35" fmla="*/ 1393739 h 1403265"/>
                <a:gd name="connsiteX36" fmla="*/ 777512 w 2241042"/>
                <a:gd name="connsiteY36" fmla="*/ 1386595 h 1403265"/>
                <a:gd name="connsiteX37" fmla="*/ 687025 w 2241042"/>
                <a:gd name="connsiteY37" fmla="*/ 1388976 h 1403265"/>
                <a:gd name="connsiteX38" fmla="*/ 682262 w 2241042"/>
                <a:gd name="connsiteY38" fmla="*/ 1379451 h 1403265"/>
                <a:gd name="connsiteX39" fmla="*/ 677500 w 2241042"/>
                <a:gd name="connsiteY39" fmla="*/ 1217526 h 1403265"/>
                <a:gd name="connsiteX40" fmla="*/ 698931 w 2241042"/>
                <a:gd name="connsiteY40" fmla="*/ 703177 h 1403265"/>
                <a:gd name="connsiteX41" fmla="*/ 3606 w 2241042"/>
                <a:gd name="connsiteY41" fmla="*/ 703176 h 1403265"/>
                <a:gd name="connsiteX42" fmla="*/ 1225 w 2241042"/>
                <a:gd name="connsiteY42" fmla="*/ 10233 h 1403265"/>
                <a:gd name="connsiteX0" fmla="*/ 1 w 2239818"/>
                <a:gd name="connsiteY0" fmla="*/ 10233 h 1403265"/>
                <a:gd name="connsiteX1" fmla="*/ 2090738 w 2239818"/>
                <a:gd name="connsiteY1" fmla="*/ 14995 h 1403265"/>
                <a:gd name="connsiteX2" fmla="*/ 2071688 w 2239818"/>
                <a:gd name="connsiteY2" fmla="*/ 591257 h 1403265"/>
                <a:gd name="connsiteX3" fmla="*/ 2074069 w 2239818"/>
                <a:gd name="connsiteY3" fmla="*/ 624595 h 1403265"/>
                <a:gd name="connsiteX4" fmla="*/ 2076451 w 2239818"/>
                <a:gd name="connsiteY4" fmla="*/ 634120 h 1403265"/>
                <a:gd name="connsiteX5" fmla="*/ 2078832 w 2239818"/>
                <a:gd name="connsiteY5" fmla="*/ 648407 h 1403265"/>
                <a:gd name="connsiteX6" fmla="*/ 2085976 w 2239818"/>
                <a:gd name="connsiteY6" fmla="*/ 674601 h 1403265"/>
                <a:gd name="connsiteX7" fmla="*/ 2088357 w 2239818"/>
                <a:gd name="connsiteY7" fmla="*/ 693651 h 1403265"/>
                <a:gd name="connsiteX8" fmla="*/ 1833563 w 2239818"/>
                <a:gd name="connsiteY8" fmla="*/ 722226 h 1403265"/>
                <a:gd name="connsiteX9" fmla="*/ 1728788 w 2239818"/>
                <a:gd name="connsiteY9" fmla="*/ 726989 h 1403265"/>
                <a:gd name="connsiteX10" fmla="*/ 1714501 w 2239818"/>
                <a:gd name="connsiteY10" fmla="*/ 731751 h 1403265"/>
                <a:gd name="connsiteX11" fmla="*/ 1602582 w 2239818"/>
                <a:gd name="connsiteY11" fmla="*/ 734132 h 1403265"/>
                <a:gd name="connsiteX12" fmla="*/ 1533526 w 2239818"/>
                <a:gd name="connsiteY12" fmla="*/ 736514 h 1403265"/>
                <a:gd name="connsiteX13" fmla="*/ 1393032 w 2239818"/>
                <a:gd name="connsiteY13" fmla="*/ 722226 h 1403265"/>
                <a:gd name="connsiteX14" fmla="*/ 1369219 w 2239818"/>
                <a:gd name="connsiteY14" fmla="*/ 872245 h 1403265"/>
                <a:gd name="connsiteX15" fmla="*/ 1364457 w 2239818"/>
                <a:gd name="connsiteY15" fmla="*/ 896057 h 1403265"/>
                <a:gd name="connsiteX16" fmla="*/ 1362076 w 2239818"/>
                <a:gd name="connsiteY16" fmla="*/ 988926 h 1403265"/>
                <a:gd name="connsiteX17" fmla="*/ 1359694 w 2239818"/>
                <a:gd name="connsiteY17" fmla="*/ 1000832 h 1403265"/>
                <a:gd name="connsiteX18" fmla="*/ 1364457 w 2239818"/>
                <a:gd name="connsiteY18" fmla="*/ 1105607 h 1403265"/>
                <a:gd name="connsiteX19" fmla="*/ 1366838 w 2239818"/>
                <a:gd name="connsiteY19" fmla="*/ 1141326 h 1403265"/>
                <a:gd name="connsiteX20" fmla="*/ 1371601 w 2239818"/>
                <a:gd name="connsiteY20" fmla="*/ 1155614 h 1403265"/>
                <a:gd name="connsiteX21" fmla="*/ 1373982 w 2239818"/>
                <a:gd name="connsiteY21" fmla="*/ 1165139 h 1403265"/>
                <a:gd name="connsiteX22" fmla="*/ 1376363 w 2239818"/>
                <a:gd name="connsiteY22" fmla="*/ 1188951 h 1403265"/>
                <a:gd name="connsiteX23" fmla="*/ 1378744 w 2239818"/>
                <a:gd name="connsiteY23" fmla="*/ 1198476 h 1403265"/>
                <a:gd name="connsiteX24" fmla="*/ 1383507 w 2239818"/>
                <a:gd name="connsiteY24" fmla="*/ 1217526 h 1403265"/>
                <a:gd name="connsiteX25" fmla="*/ 1390651 w 2239818"/>
                <a:gd name="connsiteY25" fmla="*/ 1234195 h 1403265"/>
                <a:gd name="connsiteX26" fmla="*/ 1393032 w 2239818"/>
                <a:gd name="connsiteY26" fmla="*/ 1253245 h 1403265"/>
                <a:gd name="connsiteX27" fmla="*/ 1395413 w 2239818"/>
                <a:gd name="connsiteY27" fmla="*/ 1262770 h 1403265"/>
                <a:gd name="connsiteX28" fmla="*/ 1397794 w 2239818"/>
                <a:gd name="connsiteY28" fmla="*/ 1346114 h 1403265"/>
                <a:gd name="connsiteX29" fmla="*/ 1400176 w 2239818"/>
                <a:gd name="connsiteY29" fmla="*/ 1355639 h 1403265"/>
                <a:gd name="connsiteX30" fmla="*/ 1402557 w 2239818"/>
                <a:gd name="connsiteY30" fmla="*/ 1367545 h 1403265"/>
                <a:gd name="connsiteX31" fmla="*/ 1400176 w 2239818"/>
                <a:gd name="connsiteY31" fmla="*/ 1400882 h 1403265"/>
                <a:gd name="connsiteX32" fmla="*/ 1393032 w 2239818"/>
                <a:gd name="connsiteY32" fmla="*/ 1403264 h 1403265"/>
                <a:gd name="connsiteX33" fmla="*/ 921544 w 2239818"/>
                <a:gd name="connsiteY33" fmla="*/ 1398501 h 1403265"/>
                <a:gd name="connsiteX34" fmla="*/ 866776 w 2239818"/>
                <a:gd name="connsiteY34" fmla="*/ 1396120 h 1403265"/>
                <a:gd name="connsiteX35" fmla="*/ 845344 w 2239818"/>
                <a:gd name="connsiteY35" fmla="*/ 1393739 h 1403265"/>
                <a:gd name="connsiteX36" fmla="*/ 776288 w 2239818"/>
                <a:gd name="connsiteY36" fmla="*/ 1386595 h 1403265"/>
                <a:gd name="connsiteX37" fmla="*/ 685801 w 2239818"/>
                <a:gd name="connsiteY37" fmla="*/ 1388976 h 1403265"/>
                <a:gd name="connsiteX38" fmla="*/ 681038 w 2239818"/>
                <a:gd name="connsiteY38" fmla="*/ 1379451 h 1403265"/>
                <a:gd name="connsiteX39" fmla="*/ 676276 w 2239818"/>
                <a:gd name="connsiteY39" fmla="*/ 1217526 h 1403265"/>
                <a:gd name="connsiteX40" fmla="*/ 697707 w 2239818"/>
                <a:gd name="connsiteY40" fmla="*/ 703177 h 1403265"/>
                <a:gd name="connsiteX41" fmla="*/ 2382 w 2239818"/>
                <a:gd name="connsiteY41" fmla="*/ 703176 h 1403265"/>
                <a:gd name="connsiteX42" fmla="*/ 1 w 2239818"/>
                <a:gd name="connsiteY42" fmla="*/ 10233 h 1403265"/>
                <a:gd name="connsiteX0" fmla="*/ 1 w 2166053"/>
                <a:gd name="connsiteY0" fmla="*/ 461 h 1393493"/>
                <a:gd name="connsiteX1" fmla="*/ 1993107 w 2166053"/>
                <a:gd name="connsiteY1" fmla="*/ 36179 h 1393493"/>
                <a:gd name="connsiteX2" fmla="*/ 2071688 w 2166053"/>
                <a:gd name="connsiteY2" fmla="*/ 581485 h 1393493"/>
                <a:gd name="connsiteX3" fmla="*/ 2074069 w 2166053"/>
                <a:gd name="connsiteY3" fmla="*/ 614823 h 1393493"/>
                <a:gd name="connsiteX4" fmla="*/ 2076451 w 2166053"/>
                <a:gd name="connsiteY4" fmla="*/ 624348 h 1393493"/>
                <a:gd name="connsiteX5" fmla="*/ 2078832 w 2166053"/>
                <a:gd name="connsiteY5" fmla="*/ 638635 h 1393493"/>
                <a:gd name="connsiteX6" fmla="*/ 2085976 w 2166053"/>
                <a:gd name="connsiteY6" fmla="*/ 664829 h 1393493"/>
                <a:gd name="connsiteX7" fmla="*/ 2088357 w 2166053"/>
                <a:gd name="connsiteY7" fmla="*/ 683879 h 1393493"/>
                <a:gd name="connsiteX8" fmla="*/ 1833563 w 2166053"/>
                <a:gd name="connsiteY8" fmla="*/ 712454 h 1393493"/>
                <a:gd name="connsiteX9" fmla="*/ 1728788 w 2166053"/>
                <a:gd name="connsiteY9" fmla="*/ 717217 h 1393493"/>
                <a:gd name="connsiteX10" fmla="*/ 1714501 w 2166053"/>
                <a:gd name="connsiteY10" fmla="*/ 721979 h 1393493"/>
                <a:gd name="connsiteX11" fmla="*/ 1602582 w 2166053"/>
                <a:gd name="connsiteY11" fmla="*/ 724360 h 1393493"/>
                <a:gd name="connsiteX12" fmla="*/ 1533526 w 2166053"/>
                <a:gd name="connsiteY12" fmla="*/ 726742 h 1393493"/>
                <a:gd name="connsiteX13" fmla="*/ 1393032 w 2166053"/>
                <a:gd name="connsiteY13" fmla="*/ 712454 h 1393493"/>
                <a:gd name="connsiteX14" fmla="*/ 1369219 w 2166053"/>
                <a:gd name="connsiteY14" fmla="*/ 862473 h 1393493"/>
                <a:gd name="connsiteX15" fmla="*/ 1364457 w 2166053"/>
                <a:gd name="connsiteY15" fmla="*/ 886285 h 1393493"/>
                <a:gd name="connsiteX16" fmla="*/ 1362076 w 2166053"/>
                <a:gd name="connsiteY16" fmla="*/ 979154 h 1393493"/>
                <a:gd name="connsiteX17" fmla="*/ 1359694 w 2166053"/>
                <a:gd name="connsiteY17" fmla="*/ 991060 h 1393493"/>
                <a:gd name="connsiteX18" fmla="*/ 1364457 w 2166053"/>
                <a:gd name="connsiteY18" fmla="*/ 1095835 h 1393493"/>
                <a:gd name="connsiteX19" fmla="*/ 1366838 w 2166053"/>
                <a:gd name="connsiteY19" fmla="*/ 1131554 h 1393493"/>
                <a:gd name="connsiteX20" fmla="*/ 1371601 w 2166053"/>
                <a:gd name="connsiteY20" fmla="*/ 1145842 h 1393493"/>
                <a:gd name="connsiteX21" fmla="*/ 1373982 w 2166053"/>
                <a:gd name="connsiteY21" fmla="*/ 1155367 h 1393493"/>
                <a:gd name="connsiteX22" fmla="*/ 1376363 w 2166053"/>
                <a:gd name="connsiteY22" fmla="*/ 1179179 h 1393493"/>
                <a:gd name="connsiteX23" fmla="*/ 1378744 w 2166053"/>
                <a:gd name="connsiteY23" fmla="*/ 1188704 h 1393493"/>
                <a:gd name="connsiteX24" fmla="*/ 1383507 w 2166053"/>
                <a:gd name="connsiteY24" fmla="*/ 1207754 h 1393493"/>
                <a:gd name="connsiteX25" fmla="*/ 1390651 w 2166053"/>
                <a:gd name="connsiteY25" fmla="*/ 1224423 h 1393493"/>
                <a:gd name="connsiteX26" fmla="*/ 1393032 w 2166053"/>
                <a:gd name="connsiteY26" fmla="*/ 1243473 h 1393493"/>
                <a:gd name="connsiteX27" fmla="*/ 1395413 w 2166053"/>
                <a:gd name="connsiteY27" fmla="*/ 1252998 h 1393493"/>
                <a:gd name="connsiteX28" fmla="*/ 1397794 w 2166053"/>
                <a:gd name="connsiteY28" fmla="*/ 1336342 h 1393493"/>
                <a:gd name="connsiteX29" fmla="*/ 1400176 w 2166053"/>
                <a:gd name="connsiteY29" fmla="*/ 1345867 h 1393493"/>
                <a:gd name="connsiteX30" fmla="*/ 1402557 w 2166053"/>
                <a:gd name="connsiteY30" fmla="*/ 1357773 h 1393493"/>
                <a:gd name="connsiteX31" fmla="*/ 1400176 w 2166053"/>
                <a:gd name="connsiteY31" fmla="*/ 1391110 h 1393493"/>
                <a:gd name="connsiteX32" fmla="*/ 1393032 w 2166053"/>
                <a:gd name="connsiteY32" fmla="*/ 1393492 h 1393493"/>
                <a:gd name="connsiteX33" fmla="*/ 921544 w 2166053"/>
                <a:gd name="connsiteY33" fmla="*/ 1388729 h 1393493"/>
                <a:gd name="connsiteX34" fmla="*/ 866776 w 2166053"/>
                <a:gd name="connsiteY34" fmla="*/ 1386348 h 1393493"/>
                <a:gd name="connsiteX35" fmla="*/ 845344 w 2166053"/>
                <a:gd name="connsiteY35" fmla="*/ 1383967 h 1393493"/>
                <a:gd name="connsiteX36" fmla="*/ 776288 w 2166053"/>
                <a:gd name="connsiteY36" fmla="*/ 1376823 h 1393493"/>
                <a:gd name="connsiteX37" fmla="*/ 685801 w 2166053"/>
                <a:gd name="connsiteY37" fmla="*/ 1379204 h 1393493"/>
                <a:gd name="connsiteX38" fmla="*/ 681038 w 2166053"/>
                <a:gd name="connsiteY38" fmla="*/ 1369679 h 1393493"/>
                <a:gd name="connsiteX39" fmla="*/ 676276 w 2166053"/>
                <a:gd name="connsiteY39" fmla="*/ 1207754 h 1393493"/>
                <a:gd name="connsiteX40" fmla="*/ 697707 w 2166053"/>
                <a:gd name="connsiteY40" fmla="*/ 693405 h 1393493"/>
                <a:gd name="connsiteX41" fmla="*/ 2382 w 2166053"/>
                <a:gd name="connsiteY41" fmla="*/ 693404 h 1393493"/>
                <a:gd name="connsiteX42" fmla="*/ 1 w 2166053"/>
                <a:gd name="connsiteY42" fmla="*/ 461 h 1393493"/>
                <a:gd name="connsiteX0" fmla="*/ 1 w 2237939"/>
                <a:gd name="connsiteY0" fmla="*/ 13517 h 1406549"/>
                <a:gd name="connsiteX1" fmla="*/ 2088357 w 2237939"/>
                <a:gd name="connsiteY1" fmla="*/ 13516 h 1406549"/>
                <a:gd name="connsiteX2" fmla="*/ 2071688 w 2237939"/>
                <a:gd name="connsiteY2" fmla="*/ 594541 h 1406549"/>
                <a:gd name="connsiteX3" fmla="*/ 2074069 w 2237939"/>
                <a:gd name="connsiteY3" fmla="*/ 627879 h 1406549"/>
                <a:gd name="connsiteX4" fmla="*/ 2076451 w 2237939"/>
                <a:gd name="connsiteY4" fmla="*/ 637404 h 1406549"/>
                <a:gd name="connsiteX5" fmla="*/ 2078832 w 2237939"/>
                <a:gd name="connsiteY5" fmla="*/ 651691 h 1406549"/>
                <a:gd name="connsiteX6" fmla="*/ 2085976 w 2237939"/>
                <a:gd name="connsiteY6" fmla="*/ 677885 h 1406549"/>
                <a:gd name="connsiteX7" fmla="*/ 2088357 w 2237939"/>
                <a:gd name="connsiteY7" fmla="*/ 696935 h 1406549"/>
                <a:gd name="connsiteX8" fmla="*/ 1833563 w 2237939"/>
                <a:gd name="connsiteY8" fmla="*/ 725510 h 1406549"/>
                <a:gd name="connsiteX9" fmla="*/ 1728788 w 2237939"/>
                <a:gd name="connsiteY9" fmla="*/ 730273 h 1406549"/>
                <a:gd name="connsiteX10" fmla="*/ 1714501 w 2237939"/>
                <a:gd name="connsiteY10" fmla="*/ 735035 h 1406549"/>
                <a:gd name="connsiteX11" fmla="*/ 1602582 w 2237939"/>
                <a:gd name="connsiteY11" fmla="*/ 737416 h 1406549"/>
                <a:gd name="connsiteX12" fmla="*/ 1533526 w 2237939"/>
                <a:gd name="connsiteY12" fmla="*/ 739798 h 1406549"/>
                <a:gd name="connsiteX13" fmla="*/ 1393032 w 2237939"/>
                <a:gd name="connsiteY13" fmla="*/ 725510 h 1406549"/>
                <a:gd name="connsiteX14" fmla="*/ 1369219 w 2237939"/>
                <a:gd name="connsiteY14" fmla="*/ 875529 h 1406549"/>
                <a:gd name="connsiteX15" fmla="*/ 1364457 w 2237939"/>
                <a:gd name="connsiteY15" fmla="*/ 899341 h 1406549"/>
                <a:gd name="connsiteX16" fmla="*/ 1362076 w 2237939"/>
                <a:gd name="connsiteY16" fmla="*/ 992210 h 1406549"/>
                <a:gd name="connsiteX17" fmla="*/ 1359694 w 2237939"/>
                <a:gd name="connsiteY17" fmla="*/ 1004116 h 1406549"/>
                <a:gd name="connsiteX18" fmla="*/ 1364457 w 2237939"/>
                <a:gd name="connsiteY18" fmla="*/ 1108891 h 1406549"/>
                <a:gd name="connsiteX19" fmla="*/ 1366838 w 2237939"/>
                <a:gd name="connsiteY19" fmla="*/ 1144610 h 1406549"/>
                <a:gd name="connsiteX20" fmla="*/ 1371601 w 2237939"/>
                <a:gd name="connsiteY20" fmla="*/ 1158898 h 1406549"/>
                <a:gd name="connsiteX21" fmla="*/ 1373982 w 2237939"/>
                <a:gd name="connsiteY21" fmla="*/ 1168423 h 1406549"/>
                <a:gd name="connsiteX22" fmla="*/ 1376363 w 2237939"/>
                <a:gd name="connsiteY22" fmla="*/ 1192235 h 1406549"/>
                <a:gd name="connsiteX23" fmla="*/ 1378744 w 2237939"/>
                <a:gd name="connsiteY23" fmla="*/ 1201760 h 1406549"/>
                <a:gd name="connsiteX24" fmla="*/ 1383507 w 2237939"/>
                <a:gd name="connsiteY24" fmla="*/ 1220810 h 1406549"/>
                <a:gd name="connsiteX25" fmla="*/ 1390651 w 2237939"/>
                <a:gd name="connsiteY25" fmla="*/ 1237479 h 1406549"/>
                <a:gd name="connsiteX26" fmla="*/ 1393032 w 2237939"/>
                <a:gd name="connsiteY26" fmla="*/ 1256529 h 1406549"/>
                <a:gd name="connsiteX27" fmla="*/ 1395413 w 2237939"/>
                <a:gd name="connsiteY27" fmla="*/ 1266054 h 1406549"/>
                <a:gd name="connsiteX28" fmla="*/ 1397794 w 2237939"/>
                <a:gd name="connsiteY28" fmla="*/ 1349398 h 1406549"/>
                <a:gd name="connsiteX29" fmla="*/ 1400176 w 2237939"/>
                <a:gd name="connsiteY29" fmla="*/ 1358923 h 1406549"/>
                <a:gd name="connsiteX30" fmla="*/ 1402557 w 2237939"/>
                <a:gd name="connsiteY30" fmla="*/ 1370829 h 1406549"/>
                <a:gd name="connsiteX31" fmla="*/ 1400176 w 2237939"/>
                <a:gd name="connsiteY31" fmla="*/ 1404166 h 1406549"/>
                <a:gd name="connsiteX32" fmla="*/ 1393032 w 2237939"/>
                <a:gd name="connsiteY32" fmla="*/ 1406548 h 1406549"/>
                <a:gd name="connsiteX33" fmla="*/ 921544 w 2237939"/>
                <a:gd name="connsiteY33" fmla="*/ 1401785 h 1406549"/>
                <a:gd name="connsiteX34" fmla="*/ 866776 w 2237939"/>
                <a:gd name="connsiteY34" fmla="*/ 1399404 h 1406549"/>
                <a:gd name="connsiteX35" fmla="*/ 845344 w 2237939"/>
                <a:gd name="connsiteY35" fmla="*/ 1397023 h 1406549"/>
                <a:gd name="connsiteX36" fmla="*/ 776288 w 2237939"/>
                <a:gd name="connsiteY36" fmla="*/ 1389879 h 1406549"/>
                <a:gd name="connsiteX37" fmla="*/ 685801 w 2237939"/>
                <a:gd name="connsiteY37" fmla="*/ 1392260 h 1406549"/>
                <a:gd name="connsiteX38" fmla="*/ 681038 w 2237939"/>
                <a:gd name="connsiteY38" fmla="*/ 1382735 h 1406549"/>
                <a:gd name="connsiteX39" fmla="*/ 676276 w 2237939"/>
                <a:gd name="connsiteY39" fmla="*/ 1220810 h 1406549"/>
                <a:gd name="connsiteX40" fmla="*/ 697707 w 2237939"/>
                <a:gd name="connsiteY40" fmla="*/ 706461 h 1406549"/>
                <a:gd name="connsiteX41" fmla="*/ 2382 w 2237939"/>
                <a:gd name="connsiteY41" fmla="*/ 706460 h 1406549"/>
                <a:gd name="connsiteX42" fmla="*/ 1 w 2237939"/>
                <a:gd name="connsiteY42" fmla="*/ 13517 h 1406549"/>
                <a:gd name="connsiteX0" fmla="*/ 1 w 2237939"/>
                <a:gd name="connsiteY0" fmla="*/ 1 h 1393033"/>
                <a:gd name="connsiteX1" fmla="*/ 2088357 w 2237939"/>
                <a:gd name="connsiteY1" fmla="*/ 0 h 1393033"/>
                <a:gd name="connsiteX2" fmla="*/ 2071688 w 2237939"/>
                <a:gd name="connsiteY2" fmla="*/ 581025 h 1393033"/>
                <a:gd name="connsiteX3" fmla="*/ 2074069 w 2237939"/>
                <a:gd name="connsiteY3" fmla="*/ 614363 h 1393033"/>
                <a:gd name="connsiteX4" fmla="*/ 2076451 w 2237939"/>
                <a:gd name="connsiteY4" fmla="*/ 623888 h 1393033"/>
                <a:gd name="connsiteX5" fmla="*/ 2078832 w 2237939"/>
                <a:gd name="connsiteY5" fmla="*/ 638175 h 1393033"/>
                <a:gd name="connsiteX6" fmla="*/ 2085976 w 2237939"/>
                <a:gd name="connsiteY6" fmla="*/ 664369 h 1393033"/>
                <a:gd name="connsiteX7" fmla="*/ 2088357 w 2237939"/>
                <a:gd name="connsiteY7" fmla="*/ 683419 h 1393033"/>
                <a:gd name="connsiteX8" fmla="*/ 1833563 w 2237939"/>
                <a:gd name="connsiteY8" fmla="*/ 711994 h 1393033"/>
                <a:gd name="connsiteX9" fmla="*/ 1728788 w 2237939"/>
                <a:gd name="connsiteY9" fmla="*/ 716757 h 1393033"/>
                <a:gd name="connsiteX10" fmla="*/ 1714501 w 2237939"/>
                <a:gd name="connsiteY10" fmla="*/ 721519 h 1393033"/>
                <a:gd name="connsiteX11" fmla="*/ 1602582 w 2237939"/>
                <a:gd name="connsiteY11" fmla="*/ 723900 h 1393033"/>
                <a:gd name="connsiteX12" fmla="*/ 1533526 w 2237939"/>
                <a:gd name="connsiteY12" fmla="*/ 726282 h 1393033"/>
                <a:gd name="connsiteX13" fmla="*/ 1393032 w 2237939"/>
                <a:gd name="connsiteY13" fmla="*/ 711994 h 1393033"/>
                <a:gd name="connsiteX14" fmla="*/ 1369219 w 2237939"/>
                <a:gd name="connsiteY14" fmla="*/ 862013 h 1393033"/>
                <a:gd name="connsiteX15" fmla="*/ 1364457 w 2237939"/>
                <a:gd name="connsiteY15" fmla="*/ 885825 h 1393033"/>
                <a:gd name="connsiteX16" fmla="*/ 1362076 w 2237939"/>
                <a:gd name="connsiteY16" fmla="*/ 978694 h 1393033"/>
                <a:gd name="connsiteX17" fmla="*/ 1359694 w 2237939"/>
                <a:gd name="connsiteY17" fmla="*/ 990600 h 1393033"/>
                <a:gd name="connsiteX18" fmla="*/ 1364457 w 2237939"/>
                <a:gd name="connsiteY18" fmla="*/ 1095375 h 1393033"/>
                <a:gd name="connsiteX19" fmla="*/ 1366838 w 2237939"/>
                <a:gd name="connsiteY19" fmla="*/ 1131094 h 1393033"/>
                <a:gd name="connsiteX20" fmla="*/ 1371601 w 2237939"/>
                <a:gd name="connsiteY20" fmla="*/ 1145382 h 1393033"/>
                <a:gd name="connsiteX21" fmla="*/ 1373982 w 2237939"/>
                <a:gd name="connsiteY21" fmla="*/ 1154907 h 1393033"/>
                <a:gd name="connsiteX22" fmla="*/ 1376363 w 2237939"/>
                <a:gd name="connsiteY22" fmla="*/ 1178719 h 1393033"/>
                <a:gd name="connsiteX23" fmla="*/ 1378744 w 2237939"/>
                <a:gd name="connsiteY23" fmla="*/ 1188244 h 1393033"/>
                <a:gd name="connsiteX24" fmla="*/ 1383507 w 2237939"/>
                <a:gd name="connsiteY24" fmla="*/ 1207294 h 1393033"/>
                <a:gd name="connsiteX25" fmla="*/ 1390651 w 2237939"/>
                <a:gd name="connsiteY25" fmla="*/ 1223963 h 1393033"/>
                <a:gd name="connsiteX26" fmla="*/ 1393032 w 2237939"/>
                <a:gd name="connsiteY26" fmla="*/ 1243013 h 1393033"/>
                <a:gd name="connsiteX27" fmla="*/ 1395413 w 2237939"/>
                <a:gd name="connsiteY27" fmla="*/ 1252538 h 1393033"/>
                <a:gd name="connsiteX28" fmla="*/ 1397794 w 2237939"/>
                <a:gd name="connsiteY28" fmla="*/ 1335882 h 1393033"/>
                <a:gd name="connsiteX29" fmla="*/ 1400176 w 2237939"/>
                <a:gd name="connsiteY29" fmla="*/ 1345407 h 1393033"/>
                <a:gd name="connsiteX30" fmla="*/ 1402557 w 2237939"/>
                <a:gd name="connsiteY30" fmla="*/ 1357313 h 1393033"/>
                <a:gd name="connsiteX31" fmla="*/ 1400176 w 2237939"/>
                <a:gd name="connsiteY31" fmla="*/ 1390650 h 1393033"/>
                <a:gd name="connsiteX32" fmla="*/ 1393032 w 2237939"/>
                <a:gd name="connsiteY32" fmla="*/ 1393032 h 1393033"/>
                <a:gd name="connsiteX33" fmla="*/ 921544 w 2237939"/>
                <a:gd name="connsiteY33" fmla="*/ 1388269 h 1393033"/>
                <a:gd name="connsiteX34" fmla="*/ 866776 w 2237939"/>
                <a:gd name="connsiteY34" fmla="*/ 1385888 h 1393033"/>
                <a:gd name="connsiteX35" fmla="*/ 845344 w 2237939"/>
                <a:gd name="connsiteY35" fmla="*/ 1383507 h 1393033"/>
                <a:gd name="connsiteX36" fmla="*/ 776288 w 2237939"/>
                <a:gd name="connsiteY36" fmla="*/ 1376363 h 1393033"/>
                <a:gd name="connsiteX37" fmla="*/ 685801 w 2237939"/>
                <a:gd name="connsiteY37" fmla="*/ 1378744 h 1393033"/>
                <a:gd name="connsiteX38" fmla="*/ 681038 w 2237939"/>
                <a:gd name="connsiteY38" fmla="*/ 1369219 h 1393033"/>
                <a:gd name="connsiteX39" fmla="*/ 676276 w 2237939"/>
                <a:gd name="connsiteY39" fmla="*/ 1207294 h 1393033"/>
                <a:gd name="connsiteX40" fmla="*/ 697707 w 2237939"/>
                <a:gd name="connsiteY40" fmla="*/ 692945 h 1393033"/>
                <a:gd name="connsiteX41" fmla="*/ 2382 w 2237939"/>
                <a:gd name="connsiteY41" fmla="*/ 692944 h 1393033"/>
                <a:gd name="connsiteX42" fmla="*/ 1 w 2237939"/>
                <a:gd name="connsiteY42" fmla="*/ 1 h 1393033"/>
                <a:gd name="connsiteX0" fmla="*/ 1 w 2088357"/>
                <a:gd name="connsiteY0" fmla="*/ 1 h 1393033"/>
                <a:gd name="connsiteX1" fmla="*/ 2088357 w 2088357"/>
                <a:gd name="connsiteY1" fmla="*/ 0 h 1393033"/>
                <a:gd name="connsiteX2" fmla="*/ 2071688 w 2088357"/>
                <a:gd name="connsiteY2" fmla="*/ 581025 h 1393033"/>
                <a:gd name="connsiteX3" fmla="*/ 2074069 w 2088357"/>
                <a:gd name="connsiteY3" fmla="*/ 614363 h 1393033"/>
                <a:gd name="connsiteX4" fmla="*/ 2076451 w 2088357"/>
                <a:gd name="connsiteY4" fmla="*/ 623888 h 1393033"/>
                <a:gd name="connsiteX5" fmla="*/ 2078832 w 2088357"/>
                <a:gd name="connsiteY5" fmla="*/ 638175 h 1393033"/>
                <a:gd name="connsiteX6" fmla="*/ 2085976 w 2088357"/>
                <a:gd name="connsiteY6" fmla="*/ 664369 h 1393033"/>
                <a:gd name="connsiteX7" fmla="*/ 2088357 w 2088357"/>
                <a:gd name="connsiteY7" fmla="*/ 683419 h 1393033"/>
                <a:gd name="connsiteX8" fmla="*/ 1833563 w 2088357"/>
                <a:gd name="connsiteY8" fmla="*/ 711994 h 1393033"/>
                <a:gd name="connsiteX9" fmla="*/ 1728788 w 2088357"/>
                <a:gd name="connsiteY9" fmla="*/ 716757 h 1393033"/>
                <a:gd name="connsiteX10" fmla="*/ 1714501 w 2088357"/>
                <a:gd name="connsiteY10" fmla="*/ 721519 h 1393033"/>
                <a:gd name="connsiteX11" fmla="*/ 1602582 w 2088357"/>
                <a:gd name="connsiteY11" fmla="*/ 723900 h 1393033"/>
                <a:gd name="connsiteX12" fmla="*/ 1533526 w 2088357"/>
                <a:gd name="connsiteY12" fmla="*/ 726282 h 1393033"/>
                <a:gd name="connsiteX13" fmla="*/ 1393032 w 2088357"/>
                <a:gd name="connsiteY13" fmla="*/ 711994 h 1393033"/>
                <a:gd name="connsiteX14" fmla="*/ 1369219 w 2088357"/>
                <a:gd name="connsiteY14" fmla="*/ 862013 h 1393033"/>
                <a:gd name="connsiteX15" fmla="*/ 1364457 w 2088357"/>
                <a:gd name="connsiteY15" fmla="*/ 885825 h 1393033"/>
                <a:gd name="connsiteX16" fmla="*/ 1362076 w 2088357"/>
                <a:gd name="connsiteY16" fmla="*/ 978694 h 1393033"/>
                <a:gd name="connsiteX17" fmla="*/ 1359694 w 2088357"/>
                <a:gd name="connsiteY17" fmla="*/ 990600 h 1393033"/>
                <a:gd name="connsiteX18" fmla="*/ 1364457 w 2088357"/>
                <a:gd name="connsiteY18" fmla="*/ 1095375 h 1393033"/>
                <a:gd name="connsiteX19" fmla="*/ 1366838 w 2088357"/>
                <a:gd name="connsiteY19" fmla="*/ 1131094 h 1393033"/>
                <a:gd name="connsiteX20" fmla="*/ 1371601 w 2088357"/>
                <a:gd name="connsiteY20" fmla="*/ 1145382 h 1393033"/>
                <a:gd name="connsiteX21" fmla="*/ 1373982 w 2088357"/>
                <a:gd name="connsiteY21" fmla="*/ 1154907 h 1393033"/>
                <a:gd name="connsiteX22" fmla="*/ 1376363 w 2088357"/>
                <a:gd name="connsiteY22" fmla="*/ 1178719 h 1393033"/>
                <a:gd name="connsiteX23" fmla="*/ 1378744 w 2088357"/>
                <a:gd name="connsiteY23" fmla="*/ 1188244 h 1393033"/>
                <a:gd name="connsiteX24" fmla="*/ 1383507 w 2088357"/>
                <a:gd name="connsiteY24" fmla="*/ 1207294 h 1393033"/>
                <a:gd name="connsiteX25" fmla="*/ 1390651 w 2088357"/>
                <a:gd name="connsiteY25" fmla="*/ 1223963 h 1393033"/>
                <a:gd name="connsiteX26" fmla="*/ 1393032 w 2088357"/>
                <a:gd name="connsiteY26" fmla="*/ 1243013 h 1393033"/>
                <a:gd name="connsiteX27" fmla="*/ 1395413 w 2088357"/>
                <a:gd name="connsiteY27" fmla="*/ 1252538 h 1393033"/>
                <a:gd name="connsiteX28" fmla="*/ 1397794 w 2088357"/>
                <a:gd name="connsiteY28" fmla="*/ 1335882 h 1393033"/>
                <a:gd name="connsiteX29" fmla="*/ 1400176 w 2088357"/>
                <a:gd name="connsiteY29" fmla="*/ 1345407 h 1393033"/>
                <a:gd name="connsiteX30" fmla="*/ 1402557 w 2088357"/>
                <a:gd name="connsiteY30" fmla="*/ 1357313 h 1393033"/>
                <a:gd name="connsiteX31" fmla="*/ 1400176 w 2088357"/>
                <a:gd name="connsiteY31" fmla="*/ 1390650 h 1393033"/>
                <a:gd name="connsiteX32" fmla="*/ 1393032 w 2088357"/>
                <a:gd name="connsiteY32" fmla="*/ 1393032 h 1393033"/>
                <a:gd name="connsiteX33" fmla="*/ 921544 w 2088357"/>
                <a:gd name="connsiteY33" fmla="*/ 1388269 h 1393033"/>
                <a:gd name="connsiteX34" fmla="*/ 866776 w 2088357"/>
                <a:gd name="connsiteY34" fmla="*/ 1385888 h 1393033"/>
                <a:gd name="connsiteX35" fmla="*/ 845344 w 2088357"/>
                <a:gd name="connsiteY35" fmla="*/ 1383507 h 1393033"/>
                <a:gd name="connsiteX36" fmla="*/ 776288 w 2088357"/>
                <a:gd name="connsiteY36" fmla="*/ 1376363 h 1393033"/>
                <a:gd name="connsiteX37" fmla="*/ 685801 w 2088357"/>
                <a:gd name="connsiteY37" fmla="*/ 1378744 h 1393033"/>
                <a:gd name="connsiteX38" fmla="*/ 681038 w 2088357"/>
                <a:gd name="connsiteY38" fmla="*/ 1369219 h 1393033"/>
                <a:gd name="connsiteX39" fmla="*/ 676276 w 2088357"/>
                <a:gd name="connsiteY39" fmla="*/ 1207294 h 1393033"/>
                <a:gd name="connsiteX40" fmla="*/ 697707 w 2088357"/>
                <a:gd name="connsiteY40" fmla="*/ 692945 h 1393033"/>
                <a:gd name="connsiteX41" fmla="*/ 2382 w 2088357"/>
                <a:gd name="connsiteY41" fmla="*/ 692944 h 1393033"/>
                <a:gd name="connsiteX42" fmla="*/ 1 w 2088357"/>
                <a:gd name="connsiteY42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81038 w 2238796"/>
                <a:gd name="connsiteY37" fmla="*/ 1369219 h 1393033"/>
                <a:gd name="connsiteX38" fmla="*/ 676276 w 2238796"/>
                <a:gd name="connsiteY38" fmla="*/ 1207294 h 1393033"/>
                <a:gd name="connsiteX39" fmla="*/ 697707 w 2238796"/>
                <a:gd name="connsiteY39" fmla="*/ 692945 h 1393033"/>
                <a:gd name="connsiteX40" fmla="*/ 2382 w 2238796"/>
                <a:gd name="connsiteY40" fmla="*/ 692944 h 1393033"/>
                <a:gd name="connsiteX41" fmla="*/ 1 w 2238796"/>
                <a:gd name="connsiteY41" fmla="*/ 1 h 1393033"/>
                <a:gd name="connsiteX0" fmla="*/ 1 w 2238796"/>
                <a:gd name="connsiteY0" fmla="*/ 1 h 1422547"/>
                <a:gd name="connsiteX1" fmla="*/ 2088357 w 2238796"/>
                <a:gd name="connsiteY1" fmla="*/ 0 h 1422547"/>
                <a:gd name="connsiteX2" fmla="*/ 2074069 w 2238796"/>
                <a:gd name="connsiteY2" fmla="*/ 614363 h 1422547"/>
                <a:gd name="connsiteX3" fmla="*/ 2076451 w 2238796"/>
                <a:gd name="connsiteY3" fmla="*/ 623888 h 1422547"/>
                <a:gd name="connsiteX4" fmla="*/ 2078832 w 2238796"/>
                <a:gd name="connsiteY4" fmla="*/ 638175 h 1422547"/>
                <a:gd name="connsiteX5" fmla="*/ 2085976 w 2238796"/>
                <a:gd name="connsiteY5" fmla="*/ 664369 h 1422547"/>
                <a:gd name="connsiteX6" fmla="*/ 2088357 w 2238796"/>
                <a:gd name="connsiteY6" fmla="*/ 683419 h 1422547"/>
                <a:gd name="connsiteX7" fmla="*/ 1833563 w 2238796"/>
                <a:gd name="connsiteY7" fmla="*/ 711994 h 1422547"/>
                <a:gd name="connsiteX8" fmla="*/ 1728788 w 2238796"/>
                <a:gd name="connsiteY8" fmla="*/ 716757 h 1422547"/>
                <a:gd name="connsiteX9" fmla="*/ 1714501 w 2238796"/>
                <a:gd name="connsiteY9" fmla="*/ 721519 h 1422547"/>
                <a:gd name="connsiteX10" fmla="*/ 1602582 w 2238796"/>
                <a:gd name="connsiteY10" fmla="*/ 723900 h 1422547"/>
                <a:gd name="connsiteX11" fmla="*/ 1533526 w 2238796"/>
                <a:gd name="connsiteY11" fmla="*/ 726282 h 1422547"/>
                <a:gd name="connsiteX12" fmla="*/ 1393032 w 2238796"/>
                <a:gd name="connsiteY12" fmla="*/ 711994 h 1422547"/>
                <a:gd name="connsiteX13" fmla="*/ 1369219 w 2238796"/>
                <a:gd name="connsiteY13" fmla="*/ 862013 h 1422547"/>
                <a:gd name="connsiteX14" fmla="*/ 1364457 w 2238796"/>
                <a:gd name="connsiteY14" fmla="*/ 885825 h 1422547"/>
                <a:gd name="connsiteX15" fmla="*/ 1362076 w 2238796"/>
                <a:gd name="connsiteY15" fmla="*/ 978694 h 1422547"/>
                <a:gd name="connsiteX16" fmla="*/ 1359694 w 2238796"/>
                <a:gd name="connsiteY16" fmla="*/ 990600 h 1422547"/>
                <a:gd name="connsiteX17" fmla="*/ 1364457 w 2238796"/>
                <a:gd name="connsiteY17" fmla="*/ 1095375 h 1422547"/>
                <a:gd name="connsiteX18" fmla="*/ 1366838 w 2238796"/>
                <a:gd name="connsiteY18" fmla="*/ 1131094 h 1422547"/>
                <a:gd name="connsiteX19" fmla="*/ 1371601 w 2238796"/>
                <a:gd name="connsiteY19" fmla="*/ 1145382 h 1422547"/>
                <a:gd name="connsiteX20" fmla="*/ 1373982 w 2238796"/>
                <a:gd name="connsiteY20" fmla="*/ 1154907 h 1422547"/>
                <a:gd name="connsiteX21" fmla="*/ 1376363 w 2238796"/>
                <a:gd name="connsiteY21" fmla="*/ 1178719 h 1422547"/>
                <a:gd name="connsiteX22" fmla="*/ 1378744 w 2238796"/>
                <a:gd name="connsiteY22" fmla="*/ 1188244 h 1422547"/>
                <a:gd name="connsiteX23" fmla="*/ 1383507 w 2238796"/>
                <a:gd name="connsiteY23" fmla="*/ 1207294 h 1422547"/>
                <a:gd name="connsiteX24" fmla="*/ 1390651 w 2238796"/>
                <a:gd name="connsiteY24" fmla="*/ 1223963 h 1422547"/>
                <a:gd name="connsiteX25" fmla="*/ 1393032 w 2238796"/>
                <a:gd name="connsiteY25" fmla="*/ 1243013 h 1422547"/>
                <a:gd name="connsiteX26" fmla="*/ 1395413 w 2238796"/>
                <a:gd name="connsiteY26" fmla="*/ 1252538 h 1422547"/>
                <a:gd name="connsiteX27" fmla="*/ 1397794 w 2238796"/>
                <a:gd name="connsiteY27" fmla="*/ 1335882 h 1422547"/>
                <a:gd name="connsiteX28" fmla="*/ 1400176 w 2238796"/>
                <a:gd name="connsiteY28" fmla="*/ 1345407 h 1422547"/>
                <a:gd name="connsiteX29" fmla="*/ 1402557 w 2238796"/>
                <a:gd name="connsiteY29" fmla="*/ 1357313 h 1422547"/>
                <a:gd name="connsiteX30" fmla="*/ 1400176 w 2238796"/>
                <a:gd name="connsiteY30" fmla="*/ 1390650 h 1422547"/>
                <a:gd name="connsiteX31" fmla="*/ 1393032 w 2238796"/>
                <a:gd name="connsiteY31" fmla="*/ 1393032 h 1422547"/>
                <a:gd name="connsiteX32" fmla="*/ 921544 w 2238796"/>
                <a:gd name="connsiteY32" fmla="*/ 1388269 h 1422547"/>
                <a:gd name="connsiteX33" fmla="*/ 866776 w 2238796"/>
                <a:gd name="connsiteY33" fmla="*/ 1385888 h 1422547"/>
                <a:gd name="connsiteX34" fmla="*/ 845344 w 2238796"/>
                <a:gd name="connsiteY34" fmla="*/ 1383507 h 1422547"/>
                <a:gd name="connsiteX35" fmla="*/ 776288 w 2238796"/>
                <a:gd name="connsiteY35" fmla="*/ 1376363 h 1422547"/>
                <a:gd name="connsiteX36" fmla="*/ 685801 w 2238796"/>
                <a:gd name="connsiteY36" fmla="*/ 1378744 h 1422547"/>
                <a:gd name="connsiteX37" fmla="*/ 681038 w 2238796"/>
                <a:gd name="connsiteY37" fmla="*/ 1369219 h 1422547"/>
                <a:gd name="connsiteX38" fmla="*/ 697707 w 2238796"/>
                <a:gd name="connsiteY38" fmla="*/ 692945 h 1422547"/>
                <a:gd name="connsiteX39" fmla="*/ 2382 w 2238796"/>
                <a:gd name="connsiteY39" fmla="*/ 692944 h 1422547"/>
                <a:gd name="connsiteX40" fmla="*/ 1 w 2238796"/>
                <a:gd name="connsiteY40" fmla="*/ 1 h 1422547"/>
                <a:gd name="connsiteX0" fmla="*/ 1 w 2238796"/>
                <a:gd name="connsiteY0" fmla="*/ 1 h 1428930"/>
                <a:gd name="connsiteX1" fmla="*/ 2088357 w 2238796"/>
                <a:gd name="connsiteY1" fmla="*/ 0 h 1428930"/>
                <a:gd name="connsiteX2" fmla="*/ 2074069 w 2238796"/>
                <a:gd name="connsiteY2" fmla="*/ 614363 h 1428930"/>
                <a:gd name="connsiteX3" fmla="*/ 2076451 w 2238796"/>
                <a:gd name="connsiteY3" fmla="*/ 623888 h 1428930"/>
                <a:gd name="connsiteX4" fmla="*/ 2078832 w 2238796"/>
                <a:gd name="connsiteY4" fmla="*/ 638175 h 1428930"/>
                <a:gd name="connsiteX5" fmla="*/ 2085976 w 2238796"/>
                <a:gd name="connsiteY5" fmla="*/ 664369 h 1428930"/>
                <a:gd name="connsiteX6" fmla="*/ 2088357 w 2238796"/>
                <a:gd name="connsiteY6" fmla="*/ 683419 h 1428930"/>
                <a:gd name="connsiteX7" fmla="*/ 1833563 w 2238796"/>
                <a:gd name="connsiteY7" fmla="*/ 711994 h 1428930"/>
                <a:gd name="connsiteX8" fmla="*/ 1728788 w 2238796"/>
                <a:gd name="connsiteY8" fmla="*/ 716757 h 1428930"/>
                <a:gd name="connsiteX9" fmla="*/ 1714501 w 2238796"/>
                <a:gd name="connsiteY9" fmla="*/ 721519 h 1428930"/>
                <a:gd name="connsiteX10" fmla="*/ 1602582 w 2238796"/>
                <a:gd name="connsiteY10" fmla="*/ 723900 h 1428930"/>
                <a:gd name="connsiteX11" fmla="*/ 1533526 w 2238796"/>
                <a:gd name="connsiteY11" fmla="*/ 726282 h 1428930"/>
                <a:gd name="connsiteX12" fmla="*/ 1393032 w 2238796"/>
                <a:gd name="connsiteY12" fmla="*/ 711994 h 1428930"/>
                <a:gd name="connsiteX13" fmla="*/ 1369219 w 2238796"/>
                <a:gd name="connsiteY13" fmla="*/ 862013 h 1428930"/>
                <a:gd name="connsiteX14" fmla="*/ 1364457 w 2238796"/>
                <a:gd name="connsiteY14" fmla="*/ 885825 h 1428930"/>
                <a:gd name="connsiteX15" fmla="*/ 1362076 w 2238796"/>
                <a:gd name="connsiteY15" fmla="*/ 978694 h 1428930"/>
                <a:gd name="connsiteX16" fmla="*/ 1359694 w 2238796"/>
                <a:gd name="connsiteY16" fmla="*/ 990600 h 1428930"/>
                <a:gd name="connsiteX17" fmla="*/ 1364457 w 2238796"/>
                <a:gd name="connsiteY17" fmla="*/ 1095375 h 1428930"/>
                <a:gd name="connsiteX18" fmla="*/ 1366838 w 2238796"/>
                <a:gd name="connsiteY18" fmla="*/ 1131094 h 1428930"/>
                <a:gd name="connsiteX19" fmla="*/ 1371601 w 2238796"/>
                <a:gd name="connsiteY19" fmla="*/ 1145382 h 1428930"/>
                <a:gd name="connsiteX20" fmla="*/ 1373982 w 2238796"/>
                <a:gd name="connsiteY20" fmla="*/ 1154907 h 1428930"/>
                <a:gd name="connsiteX21" fmla="*/ 1376363 w 2238796"/>
                <a:gd name="connsiteY21" fmla="*/ 1178719 h 1428930"/>
                <a:gd name="connsiteX22" fmla="*/ 1378744 w 2238796"/>
                <a:gd name="connsiteY22" fmla="*/ 1188244 h 1428930"/>
                <a:gd name="connsiteX23" fmla="*/ 1383507 w 2238796"/>
                <a:gd name="connsiteY23" fmla="*/ 1207294 h 1428930"/>
                <a:gd name="connsiteX24" fmla="*/ 1390651 w 2238796"/>
                <a:gd name="connsiteY24" fmla="*/ 1223963 h 1428930"/>
                <a:gd name="connsiteX25" fmla="*/ 1393032 w 2238796"/>
                <a:gd name="connsiteY25" fmla="*/ 1243013 h 1428930"/>
                <a:gd name="connsiteX26" fmla="*/ 1395413 w 2238796"/>
                <a:gd name="connsiteY26" fmla="*/ 1252538 h 1428930"/>
                <a:gd name="connsiteX27" fmla="*/ 1397794 w 2238796"/>
                <a:gd name="connsiteY27" fmla="*/ 1335882 h 1428930"/>
                <a:gd name="connsiteX28" fmla="*/ 1400176 w 2238796"/>
                <a:gd name="connsiteY28" fmla="*/ 1345407 h 1428930"/>
                <a:gd name="connsiteX29" fmla="*/ 1402557 w 2238796"/>
                <a:gd name="connsiteY29" fmla="*/ 1357313 h 1428930"/>
                <a:gd name="connsiteX30" fmla="*/ 1400176 w 2238796"/>
                <a:gd name="connsiteY30" fmla="*/ 1390650 h 1428930"/>
                <a:gd name="connsiteX31" fmla="*/ 1393032 w 2238796"/>
                <a:gd name="connsiteY31" fmla="*/ 1393032 h 1428930"/>
                <a:gd name="connsiteX32" fmla="*/ 921544 w 2238796"/>
                <a:gd name="connsiteY32" fmla="*/ 1388269 h 1428930"/>
                <a:gd name="connsiteX33" fmla="*/ 866776 w 2238796"/>
                <a:gd name="connsiteY33" fmla="*/ 1385888 h 1428930"/>
                <a:gd name="connsiteX34" fmla="*/ 845344 w 2238796"/>
                <a:gd name="connsiteY34" fmla="*/ 1383507 h 1428930"/>
                <a:gd name="connsiteX35" fmla="*/ 776288 w 2238796"/>
                <a:gd name="connsiteY35" fmla="*/ 1376363 h 1428930"/>
                <a:gd name="connsiteX36" fmla="*/ 685801 w 2238796"/>
                <a:gd name="connsiteY36" fmla="*/ 1378744 h 1428930"/>
                <a:gd name="connsiteX37" fmla="*/ 697707 w 2238796"/>
                <a:gd name="connsiteY37" fmla="*/ 692945 h 1428930"/>
                <a:gd name="connsiteX38" fmla="*/ 2382 w 2238796"/>
                <a:gd name="connsiteY38" fmla="*/ 692944 h 1428930"/>
                <a:gd name="connsiteX39" fmla="*/ 1 w 2238796"/>
                <a:gd name="connsiteY39" fmla="*/ 1 h 1428930"/>
                <a:gd name="connsiteX0" fmla="*/ 1 w 2238796"/>
                <a:gd name="connsiteY0" fmla="*/ 1 h 1428930"/>
                <a:gd name="connsiteX1" fmla="*/ 2088357 w 2238796"/>
                <a:gd name="connsiteY1" fmla="*/ 0 h 1428930"/>
                <a:gd name="connsiteX2" fmla="*/ 2074069 w 2238796"/>
                <a:gd name="connsiteY2" fmla="*/ 614363 h 1428930"/>
                <a:gd name="connsiteX3" fmla="*/ 2076451 w 2238796"/>
                <a:gd name="connsiteY3" fmla="*/ 623888 h 1428930"/>
                <a:gd name="connsiteX4" fmla="*/ 2078832 w 2238796"/>
                <a:gd name="connsiteY4" fmla="*/ 638175 h 1428930"/>
                <a:gd name="connsiteX5" fmla="*/ 2085976 w 2238796"/>
                <a:gd name="connsiteY5" fmla="*/ 664369 h 1428930"/>
                <a:gd name="connsiteX6" fmla="*/ 2088357 w 2238796"/>
                <a:gd name="connsiteY6" fmla="*/ 683419 h 1428930"/>
                <a:gd name="connsiteX7" fmla="*/ 1833563 w 2238796"/>
                <a:gd name="connsiteY7" fmla="*/ 711994 h 1428930"/>
                <a:gd name="connsiteX8" fmla="*/ 1728788 w 2238796"/>
                <a:gd name="connsiteY8" fmla="*/ 716757 h 1428930"/>
                <a:gd name="connsiteX9" fmla="*/ 1714501 w 2238796"/>
                <a:gd name="connsiteY9" fmla="*/ 721519 h 1428930"/>
                <a:gd name="connsiteX10" fmla="*/ 1602582 w 2238796"/>
                <a:gd name="connsiteY10" fmla="*/ 723900 h 1428930"/>
                <a:gd name="connsiteX11" fmla="*/ 1533526 w 2238796"/>
                <a:gd name="connsiteY11" fmla="*/ 726282 h 1428930"/>
                <a:gd name="connsiteX12" fmla="*/ 1393032 w 2238796"/>
                <a:gd name="connsiteY12" fmla="*/ 711994 h 1428930"/>
                <a:gd name="connsiteX13" fmla="*/ 1369219 w 2238796"/>
                <a:gd name="connsiteY13" fmla="*/ 862013 h 1428930"/>
                <a:gd name="connsiteX14" fmla="*/ 1364457 w 2238796"/>
                <a:gd name="connsiteY14" fmla="*/ 885825 h 1428930"/>
                <a:gd name="connsiteX15" fmla="*/ 1362076 w 2238796"/>
                <a:gd name="connsiteY15" fmla="*/ 978694 h 1428930"/>
                <a:gd name="connsiteX16" fmla="*/ 1359694 w 2238796"/>
                <a:gd name="connsiteY16" fmla="*/ 990600 h 1428930"/>
                <a:gd name="connsiteX17" fmla="*/ 1364457 w 2238796"/>
                <a:gd name="connsiteY17" fmla="*/ 1095375 h 1428930"/>
                <a:gd name="connsiteX18" fmla="*/ 1366838 w 2238796"/>
                <a:gd name="connsiteY18" fmla="*/ 1131094 h 1428930"/>
                <a:gd name="connsiteX19" fmla="*/ 1371601 w 2238796"/>
                <a:gd name="connsiteY19" fmla="*/ 1145382 h 1428930"/>
                <a:gd name="connsiteX20" fmla="*/ 1373982 w 2238796"/>
                <a:gd name="connsiteY20" fmla="*/ 1154907 h 1428930"/>
                <a:gd name="connsiteX21" fmla="*/ 1376363 w 2238796"/>
                <a:gd name="connsiteY21" fmla="*/ 1178719 h 1428930"/>
                <a:gd name="connsiteX22" fmla="*/ 1378744 w 2238796"/>
                <a:gd name="connsiteY22" fmla="*/ 1188244 h 1428930"/>
                <a:gd name="connsiteX23" fmla="*/ 1383507 w 2238796"/>
                <a:gd name="connsiteY23" fmla="*/ 1207294 h 1428930"/>
                <a:gd name="connsiteX24" fmla="*/ 1390651 w 2238796"/>
                <a:gd name="connsiteY24" fmla="*/ 1223963 h 1428930"/>
                <a:gd name="connsiteX25" fmla="*/ 1393032 w 2238796"/>
                <a:gd name="connsiteY25" fmla="*/ 1243013 h 1428930"/>
                <a:gd name="connsiteX26" fmla="*/ 1395413 w 2238796"/>
                <a:gd name="connsiteY26" fmla="*/ 1252538 h 1428930"/>
                <a:gd name="connsiteX27" fmla="*/ 1397794 w 2238796"/>
                <a:gd name="connsiteY27" fmla="*/ 1335882 h 1428930"/>
                <a:gd name="connsiteX28" fmla="*/ 1400176 w 2238796"/>
                <a:gd name="connsiteY28" fmla="*/ 1345407 h 1428930"/>
                <a:gd name="connsiteX29" fmla="*/ 1402557 w 2238796"/>
                <a:gd name="connsiteY29" fmla="*/ 1357313 h 1428930"/>
                <a:gd name="connsiteX30" fmla="*/ 1400176 w 2238796"/>
                <a:gd name="connsiteY30" fmla="*/ 1390650 h 1428930"/>
                <a:gd name="connsiteX31" fmla="*/ 1393032 w 2238796"/>
                <a:gd name="connsiteY31" fmla="*/ 1393032 h 1428930"/>
                <a:gd name="connsiteX32" fmla="*/ 921544 w 2238796"/>
                <a:gd name="connsiteY32" fmla="*/ 1388269 h 1428930"/>
                <a:gd name="connsiteX33" fmla="*/ 866776 w 2238796"/>
                <a:gd name="connsiteY33" fmla="*/ 1385888 h 1428930"/>
                <a:gd name="connsiteX34" fmla="*/ 845344 w 2238796"/>
                <a:gd name="connsiteY34" fmla="*/ 1383507 h 1428930"/>
                <a:gd name="connsiteX35" fmla="*/ 776288 w 2238796"/>
                <a:gd name="connsiteY35" fmla="*/ 1376363 h 1428930"/>
                <a:gd name="connsiteX36" fmla="*/ 685801 w 2238796"/>
                <a:gd name="connsiteY36" fmla="*/ 1378744 h 1428930"/>
                <a:gd name="connsiteX37" fmla="*/ 697707 w 2238796"/>
                <a:gd name="connsiteY37" fmla="*/ 692945 h 1428930"/>
                <a:gd name="connsiteX38" fmla="*/ 2382 w 2238796"/>
                <a:gd name="connsiteY38" fmla="*/ 692944 h 1428930"/>
                <a:gd name="connsiteX39" fmla="*/ 1 w 2238796"/>
                <a:gd name="connsiteY39" fmla="*/ 1 h 1428930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85801 w 2238796"/>
                <a:gd name="connsiteY36" fmla="*/ 1378744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707232 w 2238796"/>
                <a:gd name="connsiteY36" fmla="*/ 1369219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97707 w 2238796"/>
                <a:gd name="connsiteY36" fmla="*/ 1383506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845344 w 2238796"/>
                <a:gd name="connsiteY34" fmla="*/ 1383507 h 1393033"/>
                <a:gd name="connsiteX35" fmla="*/ 776288 w 2238796"/>
                <a:gd name="connsiteY35" fmla="*/ 1376363 h 1393033"/>
                <a:gd name="connsiteX36" fmla="*/ 697707 w 2238796"/>
                <a:gd name="connsiteY36" fmla="*/ 1383506 h 1393033"/>
                <a:gd name="connsiteX37" fmla="*/ 697707 w 2238796"/>
                <a:gd name="connsiteY37" fmla="*/ 692945 h 1393033"/>
                <a:gd name="connsiteX38" fmla="*/ 2382 w 2238796"/>
                <a:gd name="connsiteY38" fmla="*/ 692944 h 1393033"/>
                <a:gd name="connsiteX39" fmla="*/ 1 w 2238796"/>
                <a:gd name="connsiteY39" fmla="*/ 1 h 1393033"/>
                <a:gd name="connsiteX0" fmla="*/ 1 w 2238796"/>
                <a:gd name="connsiteY0" fmla="*/ 1 h 1434571"/>
                <a:gd name="connsiteX1" fmla="*/ 2088357 w 2238796"/>
                <a:gd name="connsiteY1" fmla="*/ 0 h 1434571"/>
                <a:gd name="connsiteX2" fmla="*/ 2074069 w 2238796"/>
                <a:gd name="connsiteY2" fmla="*/ 614363 h 1434571"/>
                <a:gd name="connsiteX3" fmla="*/ 2076451 w 2238796"/>
                <a:gd name="connsiteY3" fmla="*/ 623888 h 1434571"/>
                <a:gd name="connsiteX4" fmla="*/ 2078832 w 2238796"/>
                <a:gd name="connsiteY4" fmla="*/ 638175 h 1434571"/>
                <a:gd name="connsiteX5" fmla="*/ 2085976 w 2238796"/>
                <a:gd name="connsiteY5" fmla="*/ 664369 h 1434571"/>
                <a:gd name="connsiteX6" fmla="*/ 2088357 w 2238796"/>
                <a:gd name="connsiteY6" fmla="*/ 683419 h 1434571"/>
                <a:gd name="connsiteX7" fmla="*/ 1833563 w 2238796"/>
                <a:gd name="connsiteY7" fmla="*/ 711994 h 1434571"/>
                <a:gd name="connsiteX8" fmla="*/ 1728788 w 2238796"/>
                <a:gd name="connsiteY8" fmla="*/ 716757 h 1434571"/>
                <a:gd name="connsiteX9" fmla="*/ 1714501 w 2238796"/>
                <a:gd name="connsiteY9" fmla="*/ 721519 h 1434571"/>
                <a:gd name="connsiteX10" fmla="*/ 1602582 w 2238796"/>
                <a:gd name="connsiteY10" fmla="*/ 723900 h 1434571"/>
                <a:gd name="connsiteX11" fmla="*/ 1533526 w 2238796"/>
                <a:gd name="connsiteY11" fmla="*/ 726282 h 1434571"/>
                <a:gd name="connsiteX12" fmla="*/ 1393032 w 2238796"/>
                <a:gd name="connsiteY12" fmla="*/ 711994 h 1434571"/>
                <a:gd name="connsiteX13" fmla="*/ 1369219 w 2238796"/>
                <a:gd name="connsiteY13" fmla="*/ 862013 h 1434571"/>
                <a:gd name="connsiteX14" fmla="*/ 1364457 w 2238796"/>
                <a:gd name="connsiteY14" fmla="*/ 885825 h 1434571"/>
                <a:gd name="connsiteX15" fmla="*/ 1362076 w 2238796"/>
                <a:gd name="connsiteY15" fmla="*/ 978694 h 1434571"/>
                <a:gd name="connsiteX16" fmla="*/ 1359694 w 2238796"/>
                <a:gd name="connsiteY16" fmla="*/ 990600 h 1434571"/>
                <a:gd name="connsiteX17" fmla="*/ 1364457 w 2238796"/>
                <a:gd name="connsiteY17" fmla="*/ 1095375 h 1434571"/>
                <a:gd name="connsiteX18" fmla="*/ 1366838 w 2238796"/>
                <a:gd name="connsiteY18" fmla="*/ 1131094 h 1434571"/>
                <a:gd name="connsiteX19" fmla="*/ 1371601 w 2238796"/>
                <a:gd name="connsiteY19" fmla="*/ 1145382 h 1434571"/>
                <a:gd name="connsiteX20" fmla="*/ 1373982 w 2238796"/>
                <a:gd name="connsiteY20" fmla="*/ 1154907 h 1434571"/>
                <a:gd name="connsiteX21" fmla="*/ 1376363 w 2238796"/>
                <a:gd name="connsiteY21" fmla="*/ 1178719 h 1434571"/>
                <a:gd name="connsiteX22" fmla="*/ 1378744 w 2238796"/>
                <a:gd name="connsiteY22" fmla="*/ 1188244 h 1434571"/>
                <a:gd name="connsiteX23" fmla="*/ 1383507 w 2238796"/>
                <a:gd name="connsiteY23" fmla="*/ 1207294 h 1434571"/>
                <a:gd name="connsiteX24" fmla="*/ 1390651 w 2238796"/>
                <a:gd name="connsiteY24" fmla="*/ 1223963 h 1434571"/>
                <a:gd name="connsiteX25" fmla="*/ 1393032 w 2238796"/>
                <a:gd name="connsiteY25" fmla="*/ 1243013 h 1434571"/>
                <a:gd name="connsiteX26" fmla="*/ 1395413 w 2238796"/>
                <a:gd name="connsiteY26" fmla="*/ 1252538 h 1434571"/>
                <a:gd name="connsiteX27" fmla="*/ 1397794 w 2238796"/>
                <a:gd name="connsiteY27" fmla="*/ 1335882 h 1434571"/>
                <a:gd name="connsiteX28" fmla="*/ 1400176 w 2238796"/>
                <a:gd name="connsiteY28" fmla="*/ 1345407 h 1434571"/>
                <a:gd name="connsiteX29" fmla="*/ 1402557 w 2238796"/>
                <a:gd name="connsiteY29" fmla="*/ 1357313 h 1434571"/>
                <a:gd name="connsiteX30" fmla="*/ 1400176 w 2238796"/>
                <a:gd name="connsiteY30" fmla="*/ 1390650 h 1434571"/>
                <a:gd name="connsiteX31" fmla="*/ 1393032 w 2238796"/>
                <a:gd name="connsiteY31" fmla="*/ 1393032 h 1434571"/>
                <a:gd name="connsiteX32" fmla="*/ 921544 w 2238796"/>
                <a:gd name="connsiteY32" fmla="*/ 1388269 h 1434571"/>
                <a:gd name="connsiteX33" fmla="*/ 866776 w 2238796"/>
                <a:gd name="connsiteY33" fmla="*/ 1385888 h 1434571"/>
                <a:gd name="connsiteX34" fmla="*/ 845344 w 2238796"/>
                <a:gd name="connsiteY34" fmla="*/ 1383507 h 1434571"/>
                <a:gd name="connsiteX35" fmla="*/ 697707 w 2238796"/>
                <a:gd name="connsiteY35" fmla="*/ 1383506 h 1434571"/>
                <a:gd name="connsiteX36" fmla="*/ 697707 w 2238796"/>
                <a:gd name="connsiteY36" fmla="*/ 692945 h 1434571"/>
                <a:gd name="connsiteX37" fmla="*/ 2382 w 2238796"/>
                <a:gd name="connsiteY37" fmla="*/ 692944 h 1434571"/>
                <a:gd name="connsiteX38" fmla="*/ 1 w 2238796"/>
                <a:gd name="connsiteY38" fmla="*/ 1 h 1434571"/>
                <a:gd name="connsiteX0" fmla="*/ 1 w 2238796"/>
                <a:gd name="connsiteY0" fmla="*/ 1 h 1435280"/>
                <a:gd name="connsiteX1" fmla="*/ 2088357 w 2238796"/>
                <a:gd name="connsiteY1" fmla="*/ 0 h 1435280"/>
                <a:gd name="connsiteX2" fmla="*/ 2074069 w 2238796"/>
                <a:gd name="connsiteY2" fmla="*/ 614363 h 1435280"/>
                <a:gd name="connsiteX3" fmla="*/ 2076451 w 2238796"/>
                <a:gd name="connsiteY3" fmla="*/ 623888 h 1435280"/>
                <a:gd name="connsiteX4" fmla="*/ 2078832 w 2238796"/>
                <a:gd name="connsiteY4" fmla="*/ 638175 h 1435280"/>
                <a:gd name="connsiteX5" fmla="*/ 2085976 w 2238796"/>
                <a:gd name="connsiteY5" fmla="*/ 664369 h 1435280"/>
                <a:gd name="connsiteX6" fmla="*/ 2088357 w 2238796"/>
                <a:gd name="connsiteY6" fmla="*/ 683419 h 1435280"/>
                <a:gd name="connsiteX7" fmla="*/ 1833563 w 2238796"/>
                <a:gd name="connsiteY7" fmla="*/ 711994 h 1435280"/>
                <a:gd name="connsiteX8" fmla="*/ 1728788 w 2238796"/>
                <a:gd name="connsiteY8" fmla="*/ 716757 h 1435280"/>
                <a:gd name="connsiteX9" fmla="*/ 1714501 w 2238796"/>
                <a:gd name="connsiteY9" fmla="*/ 721519 h 1435280"/>
                <a:gd name="connsiteX10" fmla="*/ 1602582 w 2238796"/>
                <a:gd name="connsiteY10" fmla="*/ 723900 h 1435280"/>
                <a:gd name="connsiteX11" fmla="*/ 1533526 w 2238796"/>
                <a:gd name="connsiteY11" fmla="*/ 726282 h 1435280"/>
                <a:gd name="connsiteX12" fmla="*/ 1393032 w 2238796"/>
                <a:gd name="connsiteY12" fmla="*/ 711994 h 1435280"/>
                <a:gd name="connsiteX13" fmla="*/ 1369219 w 2238796"/>
                <a:gd name="connsiteY13" fmla="*/ 862013 h 1435280"/>
                <a:gd name="connsiteX14" fmla="*/ 1364457 w 2238796"/>
                <a:gd name="connsiteY14" fmla="*/ 885825 h 1435280"/>
                <a:gd name="connsiteX15" fmla="*/ 1362076 w 2238796"/>
                <a:gd name="connsiteY15" fmla="*/ 978694 h 1435280"/>
                <a:gd name="connsiteX16" fmla="*/ 1359694 w 2238796"/>
                <a:gd name="connsiteY16" fmla="*/ 990600 h 1435280"/>
                <a:gd name="connsiteX17" fmla="*/ 1364457 w 2238796"/>
                <a:gd name="connsiteY17" fmla="*/ 1095375 h 1435280"/>
                <a:gd name="connsiteX18" fmla="*/ 1366838 w 2238796"/>
                <a:gd name="connsiteY18" fmla="*/ 1131094 h 1435280"/>
                <a:gd name="connsiteX19" fmla="*/ 1371601 w 2238796"/>
                <a:gd name="connsiteY19" fmla="*/ 1145382 h 1435280"/>
                <a:gd name="connsiteX20" fmla="*/ 1373982 w 2238796"/>
                <a:gd name="connsiteY20" fmla="*/ 1154907 h 1435280"/>
                <a:gd name="connsiteX21" fmla="*/ 1376363 w 2238796"/>
                <a:gd name="connsiteY21" fmla="*/ 1178719 h 1435280"/>
                <a:gd name="connsiteX22" fmla="*/ 1378744 w 2238796"/>
                <a:gd name="connsiteY22" fmla="*/ 1188244 h 1435280"/>
                <a:gd name="connsiteX23" fmla="*/ 1383507 w 2238796"/>
                <a:gd name="connsiteY23" fmla="*/ 1207294 h 1435280"/>
                <a:gd name="connsiteX24" fmla="*/ 1390651 w 2238796"/>
                <a:gd name="connsiteY24" fmla="*/ 1223963 h 1435280"/>
                <a:gd name="connsiteX25" fmla="*/ 1393032 w 2238796"/>
                <a:gd name="connsiteY25" fmla="*/ 1243013 h 1435280"/>
                <a:gd name="connsiteX26" fmla="*/ 1395413 w 2238796"/>
                <a:gd name="connsiteY26" fmla="*/ 1252538 h 1435280"/>
                <a:gd name="connsiteX27" fmla="*/ 1397794 w 2238796"/>
                <a:gd name="connsiteY27" fmla="*/ 1335882 h 1435280"/>
                <a:gd name="connsiteX28" fmla="*/ 1400176 w 2238796"/>
                <a:gd name="connsiteY28" fmla="*/ 1345407 h 1435280"/>
                <a:gd name="connsiteX29" fmla="*/ 1402557 w 2238796"/>
                <a:gd name="connsiteY29" fmla="*/ 1357313 h 1435280"/>
                <a:gd name="connsiteX30" fmla="*/ 1400176 w 2238796"/>
                <a:gd name="connsiteY30" fmla="*/ 1390650 h 1435280"/>
                <a:gd name="connsiteX31" fmla="*/ 1393032 w 2238796"/>
                <a:gd name="connsiteY31" fmla="*/ 1393032 h 1435280"/>
                <a:gd name="connsiteX32" fmla="*/ 921544 w 2238796"/>
                <a:gd name="connsiteY32" fmla="*/ 1388269 h 1435280"/>
                <a:gd name="connsiteX33" fmla="*/ 866776 w 2238796"/>
                <a:gd name="connsiteY33" fmla="*/ 1385888 h 1435280"/>
                <a:gd name="connsiteX34" fmla="*/ 697707 w 2238796"/>
                <a:gd name="connsiteY34" fmla="*/ 1383506 h 1435280"/>
                <a:gd name="connsiteX35" fmla="*/ 697707 w 2238796"/>
                <a:gd name="connsiteY35" fmla="*/ 692945 h 1435280"/>
                <a:gd name="connsiteX36" fmla="*/ 2382 w 2238796"/>
                <a:gd name="connsiteY36" fmla="*/ 692944 h 1435280"/>
                <a:gd name="connsiteX37" fmla="*/ 1 w 2238796"/>
                <a:gd name="connsiteY37" fmla="*/ 1 h 1435280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921544 w 2238796"/>
                <a:gd name="connsiteY32" fmla="*/ 1388269 h 1393033"/>
                <a:gd name="connsiteX33" fmla="*/ 866776 w 2238796"/>
                <a:gd name="connsiteY33" fmla="*/ 1385888 h 1393033"/>
                <a:gd name="connsiteX34" fmla="*/ 697707 w 2238796"/>
                <a:gd name="connsiteY34" fmla="*/ 1383506 h 1393033"/>
                <a:gd name="connsiteX35" fmla="*/ 697707 w 2238796"/>
                <a:gd name="connsiteY35" fmla="*/ 692945 h 1393033"/>
                <a:gd name="connsiteX36" fmla="*/ 2382 w 2238796"/>
                <a:gd name="connsiteY36" fmla="*/ 692944 h 1393033"/>
                <a:gd name="connsiteX37" fmla="*/ 1 w 2238796"/>
                <a:gd name="connsiteY37" fmla="*/ 1 h 1393033"/>
                <a:gd name="connsiteX0" fmla="*/ 1 w 2238796"/>
                <a:gd name="connsiteY0" fmla="*/ 1 h 1435909"/>
                <a:gd name="connsiteX1" fmla="*/ 2088357 w 2238796"/>
                <a:gd name="connsiteY1" fmla="*/ 0 h 1435909"/>
                <a:gd name="connsiteX2" fmla="*/ 2074069 w 2238796"/>
                <a:gd name="connsiteY2" fmla="*/ 614363 h 1435909"/>
                <a:gd name="connsiteX3" fmla="*/ 2076451 w 2238796"/>
                <a:gd name="connsiteY3" fmla="*/ 623888 h 1435909"/>
                <a:gd name="connsiteX4" fmla="*/ 2078832 w 2238796"/>
                <a:gd name="connsiteY4" fmla="*/ 638175 h 1435909"/>
                <a:gd name="connsiteX5" fmla="*/ 2085976 w 2238796"/>
                <a:gd name="connsiteY5" fmla="*/ 664369 h 1435909"/>
                <a:gd name="connsiteX6" fmla="*/ 2088357 w 2238796"/>
                <a:gd name="connsiteY6" fmla="*/ 683419 h 1435909"/>
                <a:gd name="connsiteX7" fmla="*/ 1833563 w 2238796"/>
                <a:gd name="connsiteY7" fmla="*/ 711994 h 1435909"/>
                <a:gd name="connsiteX8" fmla="*/ 1728788 w 2238796"/>
                <a:gd name="connsiteY8" fmla="*/ 716757 h 1435909"/>
                <a:gd name="connsiteX9" fmla="*/ 1714501 w 2238796"/>
                <a:gd name="connsiteY9" fmla="*/ 721519 h 1435909"/>
                <a:gd name="connsiteX10" fmla="*/ 1602582 w 2238796"/>
                <a:gd name="connsiteY10" fmla="*/ 723900 h 1435909"/>
                <a:gd name="connsiteX11" fmla="*/ 1533526 w 2238796"/>
                <a:gd name="connsiteY11" fmla="*/ 726282 h 1435909"/>
                <a:gd name="connsiteX12" fmla="*/ 1393032 w 2238796"/>
                <a:gd name="connsiteY12" fmla="*/ 711994 h 1435909"/>
                <a:gd name="connsiteX13" fmla="*/ 1369219 w 2238796"/>
                <a:gd name="connsiteY13" fmla="*/ 862013 h 1435909"/>
                <a:gd name="connsiteX14" fmla="*/ 1364457 w 2238796"/>
                <a:gd name="connsiteY14" fmla="*/ 885825 h 1435909"/>
                <a:gd name="connsiteX15" fmla="*/ 1362076 w 2238796"/>
                <a:gd name="connsiteY15" fmla="*/ 978694 h 1435909"/>
                <a:gd name="connsiteX16" fmla="*/ 1359694 w 2238796"/>
                <a:gd name="connsiteY16" fmla="*/ 990600 h 1435909"/>
                <a:gd name="connsiteX17" fmla="*/ 1364457 w 2238796"/>
                <a:gd name="connsiteY17" fmla="*/ 1095375 h 1435909"/>
                <a:gd name="connsiteX18" fmla="*/ 1366838 w 2238796"/>
                <a:gd name="connsiteY18" fmla="*/ 1131094 h 1435909"/>
                <a:gd name="connsiteX19" fmla="*/ 1371601 w 2238796"/>
                <a:gd name="connsiteY19" fmla="*/ 1145382 h 1435909"/>
                <a:gd name="connsiteX20" fmla="*/ 1373982 w 2238796"/>
                <a:gd name="connsiteY20" fmla="*/ 1154907 h 1435909"/>
                <a:gd name="connsiteX21" fmla="*/ 1376363 w 2238796"/>
                <a:gd name="connsiteY21" fmla="*/ 1178719 h 1435909"/>
                <a:gd name="connsiteX22" fmla="*/ 1378744 w 2238796"/>
                <a:gd name="connsiteY22" fmla="*/ 1188244 h 1435909"/>
                <a:gd name="connsiteX23" fmla="*/ 1383507 w 2238796"/>
                <a:gd name="connsiteY23" fmla="*/ 1207294 h 1435909"/>
                <a:gd name="connsiteX24" fmla="*/ 1390651 w 2238796"/>
                <a:gd name="connsiteY24" fmla="*/ 1223963 h 1435909"/>
                <a:gd name="connsiteX25" fmla="*/ 1393032 w 2238796"/>
                <a:gd name="connsiteY25" fmla="*/ 1243013 h 1435909"/>
                <a:gd name="connsiteX26" fmla="*/ 1395413 w 2238796"/>
                <a:gd name="connsiteY26" fmla="*/ 1252538 h 1435909"/>
                <a:gd name="connsiteX27" fmla="*/ 1397794 w 2238796"/>
                <a:gd name="connsiteY27" fmla="*/ 1335882 h 1435909"/>
                <a:gd name="connsiteX28" fmla="*/ 1400176 w 2238796"/>
                <a:gd name="connsiteY28" fmla="*/ 1345407 h 1435909"/>
                <a:gd name="connsiteX29" fmla="*/ 1402557 w 2238796"/>
                <a:gd name="connsiteY29" fmla="*/ 1357313 h 1435909"/>
                <a:gd name="connsiteX30" fmla="*/ 1400176 w 2238796"/>
                <a:gd name="connsiteY30" fmla="*/ 1390650 h 1435909"/>
                <a:gd name="connsiteX31" fmla="*/ 1393032 w 2238796"/>
                <a:gd name="connsiteY31" fmla="*/ 1393032 h 1435909"/>
                <a:gd name="connsiteX32" fmla="*/ 921544 w 2238796"/>
                <a:gd name="connsiteY32" fmla="*/ 1388269 h 1435909"/>
                <a:gd name="connsiteX33" fmla="*/ 697707 w 2238796"/>
                <a:gd name="connsiteY33" fmla="*/ 1383506 h 1435909"/>
                <a:gd name="connsiteX34" fmla="*/ 697707 w 2238796"/>
                <a:gd name="connsiteY34" fmla="*/ 692945 h 1435909"/>
                <a:gd name="connsiteX35" fmla="*/ 2382 w 2238796"/>
                <a:gd name="connsiteY35" fmla="*/ 692944 h 1435909"/>
                <a:gd name="connsiteX36" fmla="*/ 1 w 2238796"/>
                <a:gd name="connsiteY36" fmla="*/ 1 h 1435909"/>
                <a:gd name="connsiteX0" fmla="*/ 1 w 2238796"/>
                <a:gd name="connsiteY0" fmla="*/ 1 h 1393033"/>
                <a:gd name="connsiteX1" fmla="*/ 2088357 w 2238796"/>
                <a:gd name="connsiteY1" fmla="*/ 0 h 1393033"/>
                <a:gd name="connsiteX2" fmla="*/ 2074069 w 2238796"/>
                <a:gd name="connsiteY2" fmla="*/ 614363 h 1393033"/>
                <a:gd name="connsiteX3" fmla="*/ 2076451 w 2238796"/>
                <a:gd name="connsiteY3" fmla="*/ 623888 h 1393033"/>
                <a:gd name="connsiteX4" fmla="*/ 2078832 w 2238796"/>
                <a:gd name="connsiteY4" fmla="*/ 638175 h 1393033"/>
                <a:gd name="connsiteX5" fmla="*/ 2085976 w 2238796"/>
                <a:gd name="connsiteY5" fmla="*/ 664369 h 1393033"/>
                <a:gd name="connsiteX6" fmla="*/ 2088357 w 2238796"/>
                <a:gd name="connsiteY6" fmla="*/ 683419 h 1393033"/>
                <a:gd name="connsiteX7" fmla="*/ 1833563 w 2238796"/>
                <a:gd name="connsiteY7" fmla="*/ 711994 h 1393033"/>
                <a:gd name="connsiteX8" fmla="*/ 1728788 w 2238796"/>
                <a:gd name="connsiteY8" fmla="*/ 716757 h 1393033"/>
                <a:gd name="connsiteX9" fmla="*/ 1714501 w 2238796"/>
                <a:gd name="connsiteY9" fmla="*/ 721519 h 1393033"/>
                <a:gd name="connsiteX10" fmla="*/ 1602582 w 2238796"/>
                <a:gd name="connsiteY10" fmla="*/ 723900 h 1393033"/>
                <a:gd name="connsiteX11" fmla="*/ 1533526 w 2238796"/>
                <a:gd name="connsiteY11" fmla="*/ 726282 h 1393033"/>
                <a:gd name="connsiteX12" fmla="*/ 1393032 w 2238796"/>
                <a:gd name="connsiteY12" fmla="*/ 711994 h 1393033"/>
                <a:gd name="connsiteX13" fmla="*/ 1369219 w 2238796"/>
                <a:gd name="connsiteY13" fmla="*/ 862013 h 1393033"/>
                <a:gd name="connsiteX14" fmla="*/ 1364457 w 2238796"/>
                <a:gd name="connsiteY14" fmla="*/ 885825 h 1393033"/>
                <a:gd name="connsiteX15" fmla="*/ 1362076 w 2238796"/>
                <a:gd name="connsiteY15" fmla="*/ 978694 h 1393033"/>
                <a:gd name="connsiteX16" fmla="*/ 1359694 w 2238796"/>
                <a:gd name="connsiteY16" fmla="*/ 990600 h 1393033"/>
                <a:gd name="connsiteX17" fmla="*/ 1364457 w 2238796"/>
                <a:gd name="connsiteY17" fmla="*/ 1095375 h 1393033"/>
                <a:gd name="connsiteX18" fmla="*/ 1366838 w 2238796"/>
                <a:gd name="connsiteY18" fmla="*/ 1131094 h 1393033"/>
                <a:gd name="connsiteX19" fmla="*/ 1371601 w 2238796"/>
                <a:gd name="connsiteY19" fmla="*/ 1145382 h 1393033"/>
                <a:gd name="connsiteX20" fmla="*/ 1373982 w 2238796"/>
                <a:gd name="connsiteY20" fmla="*/ 1154907 h 1393033"/>
                <a:gd name="connsiteX21" fmla="*/ 1376363 w 2238796"/>
                <a:gd name="connsiteY21" fmla="*/ 1178719 h 1393033"/>
                <a:gd name="connsiteX22" fmla="*/ 1378744 w 2238796"/>
                <a:gd name="connsiteY22" fmla="*/ 1188244 h 1393033"/>
                <a:gd name="connsiteX23" fmla="*/ 1383507 w 2238796"/>
                <a:gd name="connsiteY23" fmla="*/ 1207294 h 1393033"/>
                <a:gd name="connsiteX24" fmla="*/ 1390651 w 2238796"/>
                <a:gd name="connsiteY24" fmla="*/ 1223963 h 1393033"/>
                <a:gd name="connsiteX25" fmla="*/ 1393032 w 2238796"/>
                <a:gd name="connsiteY25" fmla="*/ 1243013 h 1393033"/>
                <a:gd name="connsiteX26" fmla="*/ 1395413 w 2238796"/>
                <a:gd name="connsiteY26" fmla="*/ 1252538 h 1393033"/>
                <a:gd name="connsiteX27" fmla="*/ 1397794 w 2238796"/>
                <a:gd name="connsiteY27" fmla="*/ 1335882 h 1393033"/>
                <a:gd name="connsiteX28" fmla="*/ 1400176 w 2238796"/>
                <a:gd name="connsiteY28" fmla="*/ 1345407 h 1393033"/>
                <a:gd name="connsiteX29" fmla="*/ 1402557 w 2238796"/>
                <a:gd name="connsiteY29" fmla="*/ 1357313 h 1393033"/>
                <a:gd name="connsiteX30" fmla="*/ 1400176 w 2238796"/>
                <a:gd name="connsiteY30" fmla="*/ 1390650 h 1393033"/>
                <a:gd name="connsiteX31" fmla="*/ 1393032 w 2238796"/>
                <a:gd name="connsiteY31" fmla="*/ 1393032 h 1393033"/>
                <a:gd name="connsiteX32" fmla="*/ 697707 w 2238796"/>
                <a:gd name="connsiteY32" fmla="*/ 1383506 h 1393033"/>
                <a:gd name="connsiteX33" fmla="*/ 697707 w 2238796"/>
                <a:gd name="connsiteY33" fmla="*/ 692945 h 1393033"/>
                <a:gd name="connsiteX34" fmla="*/ 2382 w 2238796"/>
                <a:gd name="connsiteY34" fmla="*/ 692944 h 1393033"/>
                <a:gd name="connsiteX35" fmla="*/ 1 w 2238796"/>
                <a:gd name="connsiteY35" fmla="*/ 1 h 1393033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83507 w 2238796"/>
                <a:gd name="connsiteY23" fmla="*/ 1207294 h 1394926"/>
                <a:gd name="connsiteX24" fmla="*/ 1390651 w 2238796"/>
                <a:gd name="connsiteY24" fmla="*/ 1223963 h 1394926"/>
                <a:gd name="connsiteX25" fmla="*/ 1393032 w 2238796"/>
                <a:gd name="connsiteY25" fmla="*/ 1243013 h 1394926"/>
                <a:gd name="connsiteX26" fmla="*/ 1395413 w 2238796"/>
                <a:gd name="connsiteY26" fmla="*/ 1252538 h 1394926"/>
                <a:gd name="connsiteX27" fmla="*/ 1397794 w 2238796"/>
                <a:gd name="connsiteY27" fmla="*/ 1335882 h 1394926"/>
                <a:gd name="connsiteX28" fmla="*/ 1400176 w 2238796"/>
                <a:gd name="connsiteY28" fmla="*/ 1345407 h 1394926"/>
                <a:gd name="connsiteX29" fmla="*/ 1400176 w 2238796"/>
                <a:gd name="connsiteY29" fmla="*/ 1390650 h 1394926"/>
                <a:gd name="connsiteX30" fmla="*/ 1393032 w 2238796"/>
                <a:gd name="connsiteY30" fmla="*/ 1393032 h 1394926"/>
                <a:gd name="connsiteX31" fmla="*/ 697707 w 2238796"/>
                <a:gd name="connsiteY31" fmla="*/ 1383506 h 1394926"/>
                <a:gd name="connsiteX32" fmla="*/ 697707 w 2238796"/>
                <a:gd name="connsiteY32" fmla="*/ 692945 h 1394926"/>
                <a:gd name="connsiteX33" fmla="*/ 2382 w 2238796"/>
                <a:gd name="connsiteY33" fmla="*/ 692944 h 1394926"/>
                <a:gd name="connsiteX34" fmla="*/ 1 w 2238796"/>
                <a:gd name="connsiteY34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83507 w 2238796"/>
                <a:gd name="connsiteY23" fmla="*/ 1207294 h 1394926"/>
                <a:gd name="connsiteX24" fmla="*/ 1390651 w 2238796"/>
                <a:gd name="connsiteY24" fmla="*/ 1223963 h 1394926"/>
                <a:gd name="connsiteX25" fmla="*/ 1393032 w 2238796"/>
                <a:gd name="connsiteY25" fmla="*/ 1243013 h 1394926"/>
                <a:gd name="connsiteX26" fmla="*/ 1397794 w 2238796"/>
                <a:gd name="connsiteY26" fmla="*/ 1335882 h 1394926"/>
                <a:gd name="connsiteX27" fmla="*/ 1400176 w 2238796"/>
                <a:gd name="connsiteY27" fmla="*/ 1345407 h 1394926"/>
                <a:gd name="connsiteX28" fmla="*/ 1400176 w 2238796"/>
                <a:gd name="connsiteY28" fmla="*/ 1390650 h 1394926"/>
                <a:gd name="connsiteX29" fmla="*/ 1393032 w 2238796"/>
                <a:gd name="connsiteY29" fmla="*/ 1393032 h 1394926"/>
                <a:gd name="connsiteX30" fmla="*/ 697707 w 2238796"/>
                <a:gd name="connsiteY30" fmla="*/ 1383506 h 1394926"/>
                <a:gd name="connsiteX31" fmla="*/ 697707 w 2238796"/>
                <a:gd name="connsiteY31" fmla="*/ 692945 h 1394926"/>
                <a:gd name="connsiteX32" fmla="*/ 2382 w 2238796"/>
                <a:gd name="connsiteY32" fmla="*/ 692944 h 1394926"/>
                <a:gd name="connsiteX33" fmla="*/ 1 w 2238796"/>
                <a:gd name="connsiteY33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78744 w 2238796"/>
                <a:gd name="connsiteY22" fmla="*/ 1188244 h 1394926"/>
                <a:gd name="connsiteX23" fmla="*/ 1390651 w 2238796"/>
                <a:gd name="connsiteY23" fmla="*/ 1223963 h 1394926"/>
                <a:gd name="connsiteX24" fmla="*/ 1393032 w 2238796"/>
                <a:gd name="connsiteY24" fmla="*/ 1243013 h 1394926"/>
                <a:gd name="connsiteX25" fmla="*/ 1397794 w 2238796"/>
                <a:gd name="connsiteY25" fmla="*/ 1335882 h 1394926"/>
                <a:gd name="connsiteX26" fmla="*/ 1400176 w 2238796"/>
                <a:gd name="connsiteY26" fmla="*/ 1345407 h 1394926"/>
                <a:gd name="connsiteX27" fmla="*/ 1400176 w 2238796"/>
                <a:gd name="connsiteY27" fmla="*/ 1390650 h 1394926"/>
                <a:gd name="connsiteX28" fmla="*/ 1393032 w 2238796"/>
                <a:gd name="connsiteY28" fmla="*/ 1393032 h 1394926"/>
                <a:gd name="connsiteX29" fmla="*/ 697707 w 2238796"/>
                <a:gd name="connsiteY29" fmla="*/ 1383506 h 1394926"/>
                <a:gd name="connsiteX30" fmla="*/ 697707 w 2238796"/>
                <a:gd name="connsiteY30" fmla="*/ 692945 h 1394926"/>
                <a:gd name="connsiteX31" fmla="*/ 2382 w 2238796"/>
                <a:gd name="connsiteY31" fmla="*/ 692944 h 1394926"/>
                <a:gd name="connsiteX32" fmla="*/ 1 w 2238796"/>
                <a:gd name="connsiteY32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76363 w 2238796"/>
                <a:gd name="connsiteY21" fmla="*/ 1178719 h 1394926"/>
                <a:gd name="connsiteX22" fmla="*/ 1390651 w 2238796"/>
                <a:gd name="connsiteY22" fmla="*/ 1223963 h 1394926"/>
                <a:gd name="connsiteX23" fmla="*/ 1393032 w 2238796"/>
                <a:gd name="connsiteY23" fmla="*/ 1243013 h 1394926"/>
                <a:gd name="connsiteX24" fmla="*/ 1397794 w 2238796"/>
                <a:gd name="connsiteY24" fmla="*/ 1335882 h 1394926"/>
                <a:gd name="connsiteX25" fmla="*/ 1400176 w 2238796"/>
                <a:gd name="connsiteY25" fmla="*/ 1345407 h 1394926"/>
                <a:gd name="connsiteX26" fmla="*/ 1400176 w 2238796"/>
                <a:gd name="connsiteY26" fmla="*/ 1390650 h 1394926"/>
                <a:gd name="connsiteX27" fmla="*/ 1393032 w 2238796"/>
                <a:gd name="connsiteY27" fmla="*/ 1393032 h 1394926"/>
                <a:gd name="connsiteX28" fmla="*/ 697707 w 2238796"/>
                <a:gd name="connsiteY28" fmla="*/ 1383506 h 1394926"/>
                <a:gd name="connsiteX29" fmla="*/ 697707 w 2238796"/>
                <a:gd name="connsiteY29" fmla="*/ 692945 h 1394926"/>
                <a:gd name="connsiteX30" fmla="*/ 2382 w 2238796"/>
                <a:gd name="connsiteY30" fmla="*/ 692944 h 1394926"/>
                <a:gd name="connsiteX31" fmla="*/ 1 w 2238796"/>
                <a:gd name="connsiteY31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73982 w 2238796"/>
                <a:gd name="connsiteY20" fmla="*/ 1154907 h 1394926"/>
                <a:gd name="connsiteX21" fmla="*/ 1390651 w 2238796"/>
                <a:gd name="connsiteY21" fmla="*/ 1223963 h 1394926"/>
                <a:gd name="connsiteX22" fmla="*/ 1393032 w 2238796"/>
                <a:gd name="connsiteY22" fmla="*/ 1243013 h 1394926"/>
                <a:gd name="connsiteX23" fmla="*/ 1397794 w 2238796"/>
                <a:gd name="connsiteY23" fmla="*/ 1335882 h 1394926"/>
                <a:gd name="connsiteX24" fmla="*/ 1400176 w 2238796"/>
                <a:gd name="connsiteY24" fmla="*/ 1345407 h 1394926"/>
                <a:gd name="connsiteX25" fmla="*/ 1400176 w 2238796"/>
                <a:gd name="connsiteY25" fmla="*/ 1390650 h 1394926"/>
                <a:gd name="connsiteX26" fmla="*/ 1393032 w 2238796"/>
                <a:gd name="connsiteY26" fmla="*/ 1393032 h 1394926"/>
                <a:gd name="connsiteX27" fmla="*/ 697707 w 2238796"/>
                <a:gd name="connsiteY27" fmla="*/ 1383506 h 1394926"/>
                <a:gd name="connsiteX28" fmla="*/ 697707 w 2238796"/>
                <a:gd name="connsiteY28" fmla="*/ 692945 h 1394926"/>
                <a:gd name="connsiteX29" fmla="*/ 2382 w 2238796"/>
                <a:gd name="connsiteY29" fmla="*/ 692944 h 1394926"/>
                <a:gd name="connsiteX30" fmla="*/ 1 w 2238796"/>
                <a:gd name="connsiteY30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66838 w 2238796"/>
                <a:gd name="connsiteY18" fmla="*/ 1131094 h 1394926"/>
                <a:gd name="connsiteX19" fmla="*/ 1371601 w 2238796"/>
                <a:gd name="connsiteY19" fmla="*/ 1145382 h 1394926"/>
                <a:gd name="connsiteX20" fmla="*/ 1390651 w 2238796"/>
                <a:gd name="connsiteY20" fmla="*/ 1223963 h 1394926"/>
                <a:gd name="connsiteX21" fmla="*/ 1393032 w 2238796"/>
                <a:gd name="connsiteY21" fmla="*/ 1243013 h 1394926"/>
                <a:gd name="connsiteX22" fmla="*/ 1397794 w 2238796"/>
                <a:gd name="connsiteY22" fmla="*/ 1335882 h 1394926"/>
                <a:gd name="connsiteX23" fmla="*/ 1400176 w 2238796"/>
                <a:gd name="connsiteY23" fmla="*/ 1345407 h 1394926"/>
                <a:gd name="connsiteX24" fmla="*/ 1400176 w 2238796"/>
                <a:gd name="connsiteY24" fmla="*/ 1390650 h 1394926"/>
                <a:gd name="connsiteX25" fmla="*/ 1393032 w 2238796"/>
                <a:gd name="connsiteY25" fmla="*/ 1393032 h 1394926"/>
                <a:gd name="connsiteX26" fmla="*/ 697707 w 2238796"/>
                <a:gd name="connsiteY26" fmla="*/ 1383506 h 1394926"/>
                <a:gd name="connsiteX27" fmla="*/ 697707 w 2238796"/>
                <a:gd name="connsiteY27" fmla="*/ 692945 h 1394926"/>
                <a:gd name="connsiteX28" fmla="*/ 2382 w 2238796"/>
                <a:gd name="connsiteY28" fmla="*/ 692944 h 1394926"/>
                <a:gd name="connsiteX29" fmla="*/ 1 w 2238796"/>
                <a:gd name="connsiteY29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64457 w 2238796"/>
                <a:gd name="connsiteY17" fmla="*/ 1095375 h 1394926"/>
                <a:gd name="connsiteX18" fmla="*/ 1371601 w 2238796"/>
                <a:gd name="connsiteY18" fmla="*/ 1145382 h 1394926"/>
                <a:gd name="connsiteX19" fmla="*/ 1390651 w 2238796"/>
                <a:gd name="connsiteY19" fmla="*/ 1223963 h 1394926"/>
                <a:gd name="connsiteX20" fmla="*/ 1393032 w 2238796"/>
                <a:gd name="connsiteY20" fmla="*/ 1243013 h 1394926"/>
                <a:gd name="connsiteX21" fmla="*/ 1397794 w 2238796"/>
                <a:gd name="connsiteY21" fmla="*/ 1335882 h 1394926"/>
                <a:gd name="connsiteX22" fmla="*/ 1400176 w 2238796"/>
                <a:gd name="connsiteY22" fmla="*/ 1345407 h 1394926"/>
                <a:gd name="connsiteX23" fmla="*/ 1400176 w 2238796"/>
                <a:gd name="connsiteY23" fmla="*/ 1390650 h 1394926"/>
                <a:gd name="connsiteX24" fmla="*/ 1393032 w 2238796"/>
                <a:gd name="connsiteY24" fmla="*/ 1393032 h 1394926"/>
                <a:gd name="connsiteX25" fmla="*/ 697707 w 2238796"/>
                <a:gd name="connsiteY25" fmla="*/ 1383506 h 1394926"/>
                <a:gd name="connsiteX26" fmla="*/ 697707 w 2238796"/>
                <a:gd name="connsiteY26" fmla="*/ 692945 h 1394926"/>
                <a:gd name="connsiteX27" fmla="*/ 2382 w 2238796"/>
                <a:gd name="connsiteY27" fmla="*/ 692944 h 1394926"/>
                <a:gd name="connsiteX28" fmla="*/ 1 w 2238796"/>
                <a:gd name="connsiteY28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59694 w 2238796"/>
                <a:gd name="connsiteY16" fmla="*/ 990600 h 1394926"/>
                <a:gd name="connsiteX17" fmla="*/ 1371601 w 2238796"/>
                <a:gd name="connsiteY17" fmla="*/ 1145382 h 1394926"/>
                <a:gd name="connsiteX18" fmla="*/ 1390651 w 2238796"/>
                <a:gd name="connsiteY18" fmla="*/ 1223963 h 1394926"/>
                <a:gd name="connsiteX19" fmla="*/ 1393032 w 2238796"/>
                <a:gd name="connsiteY19" fmla="*/ 1243013 h 1394926"/>
                <a:gd name="connsiteX20" fmla="*/ 1397794 w 2238796"/>
                <a:gd name="connsiteY20" fmla="*/ 1335882 h 1394926"/>
                <a:gd name="connsiteX21" fmla="*/ 1400176 w 2238796"/>
                <a:gd name="connsiteY21" fmla="*/ 1345407 h 1394926"/>
                <a:gd name="connsiteX22" fmla="*/ 1400176 w 2238796"/>
                <a:gd name="connsiteY22" fmla="*/ 1390650 h 1394926"/>
                <a:gd name="connsiteX23" fmla="*/ 1393032 w 2238796"/>
                <a:gd name="connsiteY23" fmla="*/ 1393032 h 1394926"/>
                <a:gd name="connsiteX24" fmla="*/ 697707 w 2238796"/>
                <a:gd name="connsiteY24" fmla="*/ 1383506 h 1394926"/>
                <a:gd name="connsiteX25" fmla="*/ 697707 w 2238796"/>
                <a:gd name="connsiteY25" fmla="*/ 692945 h 1394926"/>
                <a:gd name="connsiteX26" fmla="*/ 2382 w 2238796"/>
                <a:gd name="connsiteY26" fmla="*/ 692944 h 1394926"/>
                <a:gd name="connsiteX27" fmla="*/ 1 w 2238796"/>
                <a:gd name="connsiteY27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62076 w 2238796"/>
                <a:gd name="connsiteY15" fmla="*/ 978694 h 1394926"/>
                <a:gd name="connsiteX16" fmla="*/ 1371601 w 2238796"/>
                <a:gd name="connsiteY16" fmla="*/ 1145382 h 1394926"/>
                <a:gd name="connsiteX17" fmla="*/ 1390651 w 2238796"/>
                <a:gd name="connsiteY17" fmla="*/ 1223963 h 1394926"/>
                <a:gd name="connsiteX18" fmla="*/ 1393032 w 2238796"/>
                <a:gd name="connsiteY18" fmla="*/ 1243013 h 1394926"/>
                <a:gd name="connsiteX19" fmla="*/ 1397794 w 2238796"/>
                <a:gd name="connsiteY19" fmla="*/ 1335882 h 1394926"/>
                <a:gd name="connsiteX20" fmla="*/ 1400176 w 2238796"/>
                <a:gd name="connsiteY20" fmla="*/ 1345407 h 1394926"/>
                <a:gd name="connsiteX21" fmla="*/ 1400176 w 2238796"/>
                <a:gd name="connsiteY21" fmla="*/ 1390650 h 1394926"/>
                <a:gd name="connsiteX22" fmla="*/ 1393032 w 2238796"/>
                <a:gd name="connsiteY22" fmla="*/ 1393032 h 1394926"/>
                <a:gd name="connsiteX23" fmla="*/ 697707 w 2238796"/>
                <a:gd name="connsiteY23" fmla="*/ 1383506 h 1394926"/>
                <a:gd name="connsiteX24" fmla="*/ 697707 w 2238796"/>
                <a:gd name="connsiteY24" fmla="*/ 692945 h 1394926"/>
                <a:gd name="connsiteX25" fmla="*/ 2382 w 2238796"/>
                <a:gd name="connsiteY25" fmla="*/ 692944 h 1394926"/>
                <a:gd name="connsiteX26" fmla="*/ 1 w 2238796"/>
                <a:gd name="connsiteY26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64457 w 2238796"/>
                <a:gd name="connsiteY14" fmla="*/ 885825 h 1394926"/>
                <a:gd name="connsiteX15" fmla="*/ 1371601 w 2238796"/>
                <a:gd name="connsiteY15" fmla="*/ 1145382 h 1394926"/>
                <a:gd name="connsiteX16" fmla="*/ 1390651 w 2238796"/>
                <a:gd name="connsiteY16" fmla="*/ 1223963 h 1394926"/>
                <a:gd name="connsiteX17" fmla="*/ 1393032 w 2238796"/>
                <a:gd name="connsiteY17" fmla="*/ 1243013 h 1394926"/>
                <a:gd name="connsiteX18" fmla="*/ 1397794 w 2238796"/>
                <a:gd name="connsiteY18" fmla="*/ 1335882 h 1394926"/>
                <a:gd name="connsiteX19" fmla="*/ 1400176 w 2238796"/>
                <a:gd name="connsiteY19" fmla="*/ 1345407 h 1394926"/>
                <a:gd name="connsiteX20" fmla="*/ 1400176 w 2238796"/>
                <a:gd name="connsiteY20" fmla="*/ 1390650 h 1394926"/>
                <a:gd name="connsiteX21" fmla="*/ 1393032 w 2238796"/>
                <a:gd name="connsiteY21" fmla="*/ 1393032 h 1394926"/>
                <a:gd name="connsiteX22" fmla="*/ 697707 w 2238796"/>
                <a:gd name="connsiteY22" fmla="*/ 1383506 h 1394926"/>
                <a:gd name="connsiteX23" fmla="*/ 697707 w 2238796"/>
                <a:gd name="connsiteY23" fmla="*/ 692945 h 1394926"/>
                <a:gd name="connsiteX24" fmla="*/ 2382 w 2238796"/>
                <a:gd name="connsiteY24" fmla="*/ 692944 h 1394926"/>
                <a:gd name="connsiteX25" fmla="*/ 1 w 2238796"/>
                <a:gd name="connsiteY25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69219 w 2238796"/>
                <a:gd name="connsiteY13" fmla="*/ 862013 h 1394926"/>
                <a:gd name="connsiteX14" fmla="*/ 1371601 w 2238796"/>
                <a:gd name="connsiteY14" fmla="*/ 1145382 h 1394926"/>
                <a:gd name="connsiteX15" fmla="*/ 1390651 w 2238796"/>
                <a:gd name="connsiteY15" fmla="*/ 1223963 h 1394926"/>
                <a:gd name="connsiteX16" fmla="*/ 1393032 w 2238796"/>
                <a:gd name="connsiteY16" fmla="*/ 1243013 h 1394926"/>
                <a:gd name="connsiteX17" fmla="*/ 1397794 w 2238796"/>
                <a:gd name="connsiteY17" fmla="*/ 1335882 h 1394926"/>
                <a:gd name="connsiteX18" fmla="*/ 1400176 w 2238796"/>
                <a:gd name="connsiteY18" fmla="*/ 1345407 h 1394926"/>
                <a:gd name="connsiteX19" fmla="*/ 1400176 w 2238796"/>
                <a:gd name="connsiteY19" fmla="*/ 1390650 h 1394926"/>
                <a:gd name="connsiteX20" fmla="*/ 1393032 w 2238796"/>
                <a:gd name="connsiteY20" fmla="*/ 1393032 h 1394926"/>
                <a:gd name="connsiteX21" fmla="*/ 697707 w 2238796"/>
                <a:gd name="connsiteY21" fmla="*/ 1383506 h 1394926"/>
                <a:gd name="connsiteX22" fmla="*/ 697707 w 2238796"/>
                <a:gd name="connsiteY22" fmla="*/ 692945 h 1394926"/>
                <a:gd name="connsiteX23" fmla="*/ 2382 w 2238796"/>
                <a:gd name="connsiteY23" fmla="*/ 692944 h 1394926"/>
                <a:gd name="connsiteX24" fmla="*/ 1 w 2238796"/>
                <a:gd name="connsiteY24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533526 w 2238796"/>
                <a:gd name="connsiteY11" fmla="*/ 726282 h 1394926"/>
                <a:gd name="connsiteX12" fmla="*/ 1393032 w 2238796"/>
                <a:gd name="connsiteY12" fmla="*/ 711994 h 1394926"/>
                <a:gd name="connsiteX13" fmla="*/ 1371601 w 2238796"/>
                <a:gd name="connsiteY13" fmla="*/ 1145382 h 1394926"/>
                <a:gd name="connsiteX14" fmla="*/ 1390651 w 2238796"/>
                <a:gd name="connsiteY14" fmla="*/ 1223963 h 1394926"/>
                <a:gd name="connsiteX15" fmla="*/ 1393032 w 2238796"/>
                <a:gd name="connsiteY15" fmla="*/ 1243013 h 1394926"/>
                <a:gd name="connsiteX16" fmla="*/ 1397794 w 2238796"/>
                <a:gd name="connsiteY16" fmla="*/ 1335882 h 1394926"/>
                <a:gd name="connsiteX17" fmla="*/ 1400176 w 2238796"/>
                <a:gd name="connsiteY17" fmla="*/ 1345407 h 1394926"/>
                <a:gd name="connsiteX18" fmla="*/ 1400176 w 2238796"/>
                <a:gd name="connsiteY18" fmla="*/ 1390650 h 1394926"/>
                <a:gd name="connsiteX19" fmla="*/ 1393032 w 2238796"/>
                <a:gd name="connsiteY19" fmla="*/ 1393032 h 1394926"/>
                <a:gd name="connsiteX20" fmla="*/ 697707 w 2238796"/>
                <a:gd name="connsiteY20" fmla="*/ 1383506 h 1394926"/>
                <a:gd name="connsiteX21" fmla="*/ 697707 w 2238796"/>
                <a:gd name="connsiteY21" fmla="*/ 692945 h 1394926"/>
                <a:gd name="connsiteX22" fmla="*/ 2382 w 2238796"/>
                <a:gd name="connsiteY22" fmla="*/ 692944 h 1394926"/>
                <a:gd name="connsiteX23" fmla="*/ 1 w 2238796"/>
                <a:gd name="connsiteY23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602582 w 2238796"/>
                <a:gd name="connsiteY10" fmla="*/ 723900 h 1394926"/>
                <a:gd name="connsiteX11" fmla="*/ 1393032 w 2238796"/>
                <a:gd name="connsiteY11" fmla="*/ 711994 h 1394926"/>
                <a:gd name="connsiteX12" fmla="*/ 1371601 w 2238796"/>
                <a:gd name="connsiteY12" fmla="*/ 1145382 h 1394926"/>
                <a:gd name="connsiteX13" fmla="*/ 1390651 w 2238796"/>
                <a:gd name="connsiteY13" fmla="*/ 1223963 h 1394926"/>
                <a:gd name="connsiteX14" fmla="*/ 1393032 w 2238796"/>
                <a:gd name="connsiteY14" fmla="*/ 1243013 h 1394926"/>
                <a:gd name="connsiteX15" fmla="*/ 1397794 w 2238796"/>
                <a:gd name="connsiteY15" fmla="*/ 1335882 h 1394926"/>
                <a:gd name="connsiteX16" fmla="*/ 1400176 w 2238796"/>
                <a:gd name="connsiteY16" fmla="*/ 1345407 h 1394926"/>
                <a:gd name="connsiteX17" fmla="*/ 1400176 w 2238796"/>
                <a:gd name="connsiteY17" fmla="*/ 1390650 h 1394926"/>
                <a:gd name="connsiteX18" fmla="*/ 1393032 w 2238796"/>
                <a:gd name="connsiteY18" fmla="*/ 1393032 h 1394926"/>
                <a:gd name="connsiteX19" fmla="*/ 697707 w 2238796"/>
                <a:gd name="connsiteY19" fmla="*/ 1383506 h 1394926"/>
                <a:gd name="connsiteX20" fmla="*/ 697707 w 2238796"/>
                <a:gd name="connsiteY20" fmla="*/ 692945 h 1394926"/>
                <a:gd name="connsiteX21" fmla="*/ 2382 w 2238796"/>
                <a:gd name="connsiteY21" fmla="*/ 692944 h 1394926"/>
                <a:gd name="connsiteX22" fmla="*/ 1 w 2238796"/>
                <a:gd name="connsiteY22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714501 w 2238796"/>
                <a:gd name="connsiteY9" fmla="*/ 721519 h 1394926"/>
                <a:gd name="connsiteX10" fmla="*/ 1393032 w 2238796"/>
                <a:gd name="connsiteY10" fmla="*/ 711994 h 1394926"/>
                <a:gd name="connsiteX11" fmla="*/ 1371601 w 2238796"/>
                <a:gd name="connsiteY11" fmla="*/ 1145382 h 1394926"/>
                <a:gd name="connsiteX12" fmla="*/ 1390651 w 2238796"/>
                <a:gd name="connsiteY12" fmla="*/ 1223963 h 1394926"/>
                <a:gd name="connsiteX13" fmla="*/ 1393032 w 2238796"/>
                <a:gd name="connsiteY13" fmla="*/ 1243013 h 1394926"/>
                <a:gd name="connsiteX14" fmla="*/ 1397794 w 2238796"/>
                <a:gd name="connsiteY14" fmla="*/ 1335882 h 1394926"/>
                <a:gd name="connsiteX15" fmla="*/ 1400176 w 2238796"/>
                <a:gd name="connsiteY15" fmla="*/ 1345407 h 1394926"/>
                <a:gd name="connsiteX16" fmla="*/ 1400176 w 2238796"/>
                <a:gd name="connsiteY16" fmla="*/ 1390650 h 1394926"/>
                <a:gd name="connsiteX17" fmla="*/ 1393032 w 2238796"/>
                <a:gd name="connsiteY17" fmla="*/ 1393032 h 1394926"/>
                <a:gd name="connsiteX18" fmla="*/ 697707 w 2238796"/>
                <a:gd name="connsiteY18" fmla="*/ 1383506 h 1394926"/>
                <a:gd name="connsiteX19" fmla="*/ 697707 w 2238796"/>
                <a:gd name="connsiteY19" fmla="*/ 692945 h 1394926"/>
                <a:gd name="connsiteX20" fmla="*/ 2382 w 2238796"/>
                <a:gd name="connsiteY20" fmla="*/ 692944 h 1394926"/>
                <a:gd name="connsiteX21" fmla="*/ 1 w 2238796"/>
                <a:gd name="connsiteY21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728788 w 2238796"/>
                <a:gd name="connsiteY8" fmla="*/ 716757 h 1394926"/>
                <a:gd name="connsiteX9" fmla="*/ 1393032 w 2238796"/>
                <a:gd name="connsiteY9" fmla="*/ 711994 h 1394926"/>
                <a:gd name="connsiteX10" fmla="*/ 1371601 w 2238796"/>
                <a:gd name="connsiteY10" fmla="*/ 1145382 h 1394926"/>
                <a:gd name="connsiteX11" fmla="*/ 1390651 w 2238796"/>
                <a:gd name="connsiteY11" fmla="*/ 1223963 h 1394926"/>
                <a:gd name="connsiteX12" fmla="*/ 1393032 w 2238796"/>
                <a:gd name="connsiteY12" fmla="*/ 1243013 h 1394926"/>
                <a:gd name="connsiteX13" fmla="*/ 1397794 w 2238796"/>
                <a:gd name="connsiteY13" fmla="*/ 1335882 h 1394926"/>
                <a:gd name="connsiteX14" fmla="*/ 1400176 w 2238796"/>
                <a:gd name="connsiteY14" fmla="*/ 1345407 h 1394926"/>
                <a:gd name="connsiteX15" fmla="*/ 1400176 w 2238796"/>
                <a:gd name="connsiteY15" fmla="*/ 1390650 h 1394926"/>
                <a:gd name="connsiteX16" fmla="*/ 1393032 w 2238796"/>
                <a:gd name="connsiteY16" fmla="*/ 1393032 h 1394926"/>
                <a:gd name="connsiteX17" fmla="*/ 697707 w 2238796"/>
                <a:gd name="connsiteY17" fmla="*/ 1383506 h 1394926"/>
                <a:gd name="connsiteX18" fmla="*/ 697707 w 2238796"/>
                <a:gd name="connsiteY18" fmla="*/ 692945 h 1394926"/>
                <a:gd name="connsiteX19" fmla="*/ 2382 w 2238796"/>
                <a:gd name="connsiteY19" fmla="*/ 692944 h 1394926"/>
                <a:gd name="connsiteX20" fmla="*/ 1 w 2238796"/>
                <a:gd name="connsiteY20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833563 w 2238796"/>
                <a:gd name="connsiteY7" fmla="*/ 711994 h 1394926"/>
                <a:gd name="connsiteX8" fmla="*/ 1393032 w 2238796"/>
                <a:gd name="connsiteY8" fmla="*/ 711994 h 1394926"/>
                <a:gd name="connsiteX9" fmla="*/ 1371601 w 2238796"/>
                <a:gd name="connsiteY9" fmla="*/ 1145382 h 1394926"/>
                <a:gd name="connsiteX10" fmla="*/ 1390651 w 2238796"/>
                <a:gd name="connsiteY10" fmla="*/ 1223963 h 1394926"/>
                <a:gd name="connsiteX11" fmla="*/ 1393032 w 2238796"/>
                <a:gd name="connsiteY11" fmla="*/ 1243013 h 1394926"/>
                <a:gd name="connsiteX12" fmla="*/ 1397794 w 2238796"/>
                <a:gd name="connsiteY12" fmla="*/ 1335882 h 1394926"/>
                <a:gd name="connsiteX13" fmla="*/ 1400176 w 2238796"/>
                <a:gd name="connsiteY13" fmla="*/ 1345407 h 1394926"/>
                <a:gd name="connsiteX14" fmla="*/ 1400176 w 2238796"/>
                <a:gd name="connsiteY14" fmla="*/ 1390650 h 1394926"/>
                <a:gd name="connsiteX15" fmla="*/ 1393032 w 2238796"/>
                <a:gd name="connsiteY15" fmla="*/ 1393032 h 1394926"/>
                <a:gd name="connsiteX16" fmla="*/ 697707 w 2238796"/>
                <a:gd name="connsiteY16" fmla="*/ 1383506 h 1394926"/>
                <a:gd name="connsiteX17" fmla="*/ 697707 w 2238796"/>
                <a:gd name="connsiteY17" fmla="*/ 692945 h 1394926"/>
                <a:gd name="connsiteX18" fmla="*/ 2382 w 2238796"/>
                <a:gd name="connsiteY18" fmla="*/ 692944 h 1394926"/>
                <a:gd name="connsiteX19" fmla="*/ 1 w 2238796"/>
                <a:gd name="connsiteY19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5976 w 2238796"/>
                <a:gd name="connsiteY5" fmla="*/ 664369 h 1394926"/>
                <a:gd name="connsiteX6" fmla="*/ 2088357 w 2238796"/>
                <a:gd name="connsiteY6" fmla="*/ 683419 h 1394926"/>
                <a:gd name="connsiteX7" fmla="*/ 1393032 w 2238796"/>
                <a:gd name="connsiteY7" fmla="*/ 711994 h 1394926"/>
                <a:gd name="connsiteX8" fmla="*/ 1371601 w 2238796"/>
                <a:gd name="connsiteY8" fmla="*/ 1145382 h 1394926"/>
                <a:gd name="connsiteX9" fmla="*/ 1390651 w 2238796"/>
                <a:gd name="connsiteY9" fmla="*/ 1223963 h 1394926"/>
                <a:gd name="connsiteX10" fmla="*/ 1393032 w 2238796"/>
                <a:gd name="connsiteY10" fmla="*/ 1243013 h 1394926"/>
                <a:gd name="connsiteX11" fmla="*/ 1397794 w 2238796"/>
                <a:gd name="connsiteY11" fmla="*/ 1335882 h 1394926"/>
                <a:gd name="connsiteX12" fmla="*/ 1400176 w 2238796"/>
                <a:gd name="connsiteY12" fmla="*/ 1345407 h 1394926"/>
                <a:gd name="connsiteX13" fmla="*/ 1400176 w 2238796"/>
                <a:gd name="connsiteY13" fmla="*/ 1390650 h 1394926"/>
                <a:gd name="connsiteX14" fmla="*/ 1393032 w 2238796"/>
                <a:gd name="connsiteY14" fmla="*/ 1393032 h 1394926"/>
                <a:gd name="connsiteX15" fmla="*/ 697707 w 2238796"/>
                <a:gd name="connsiteY15" fmla="*/ 1383506 h 1394926"/>
                <a:gd name="connsiteX16" fmla="*/ 697707 w 2238796"/>
                <a:gd name="connsiteY16" fmla="*/ 692945 h 1394926"/>
                <a:gd name="connsiteX17" fmla="*/ 2382 w 2238796"/>
                <a:gd name="connsiteY17" fmla="*/ 692944 h 1394926"/>
                <a:gd name="connsiteX18" fmla="*/ 1 w 2238796"/>
                <a:gd name="connsiteY18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78832 w 2238796"/>
                <a:gd name="connsiteY4" fmla="*/ 638175 h 1394926"/>
                <a:gd name="connsiteX5" fmla="*/ 2088357 w 2238796"/>
                <a:gd name="connsiteY5" fmla="*/ 683419 h 1394926"/>
                <a:gd name="connsiteX6" fmla="*/ 1393032 w 2238796"/>
                <a:gd name="connsiteY6" fmla="*/ 711994 h 1394926"/>
                <a:gd name="connsiteX7" fmla="*/ 1371601 w 2238796"/>
                <a:gd name="connsiteY7" fmla="*/ 1145382 h 1394926"/>
                <a:gd name="connsiteX8" fmla="*/ 1390651 w 2238796"/>
                <a:gd name="connsiteY8" fmla="*/ 1223963 h 1394926"/>
                <a:gd name="connsiteX9" fmla="*/ 1393032 w 2238796"/>
                <a:gd name="connsiteY9" fmla="*/ 1243013 h 1394926"/>
                <a:gd name="connsiteX10" fmla="*/ 1397794 w 2238796"/>
                <a:gd name="connsiteY10" fmla="*/ 1335882 h 1394926"/>
                <a:gd name="connsiteX11" fmla="*/ 1400176 w 2238796"/>
                <a:gd name="connsiteY11" fmla="*/ 1345407 h 1394926"/>
                <a:gd name="connsiteX12" fmla="*/ 1400176 w 2238796"/>
                <a:gd name="connsiteY12" fmla="*/ 1390650 h 1394926"/>
                <a:gd name="connsiteX13" fmla="*/ 1393032 w 2238796"/>
                <a:gd name="connsiteY13" fmla="*/ 1393032 h 1394926"/>
                <a:gd name="connsiteX14" fmla="*/ 697707 w 2238796"/>
                <a:gd name="connsiteY14" fmla="*/ 1383506 h 1394926"/>
                <a:gd name="connsiteX15" fmla="*/ 697707 w 2238796"/>
                <a:gd name="connsiteY15" fmla="*/ 692945 h 1394926"/>
                <a:gd name="connsiteX16" fmla="*/ 2382 w 2238796"/>
                <a:gd name="connsiteY16" fmla="*/ 692944 h 1394926"/>
                <a:gd name="connsiteX17" fmla="*/ 1 w 2238796"/>
                <a:gd name="connsiteY17" fmla="*/ 1 h 1394926"/>
                <a:gd name="connsiteX0" fmla="*/ 1 w 2238796"/>
                <a:gd name="connsiteY0" fmla="*/ 1 h 1394926"/>
                <a:gd name="connsiteX1" fmla="*/ 2088357 w 2238796"/>
                <a:gd name="connsiteY1" fmla="*/ 0 h 1394926"/>
                <a:gd name="connsiteX2" fmla="*/ 2074069 w 2238796"/>
                <a:gd name="connsiteY2" fmla="*/ 614363 h 1394926"/>
                <a:gd name="connsiteX3" fmla="*/ 2076451 w 2238796"/>
                <a:gd name="connsiteY3" fmla="*/ 623888 h 1394926"/>
                <a:gd name="connsiteX4" fmla="*/ 2088357 w 2238796"/>
                <a:gd name="connsiteY4" fmla="*/ 683419 h 1394926"/>
                <a:gd name="connsiteX5" fmla="*/ 1393032 w 2238796"/>
                <a:gd name="connsiteY5" fmla="*/ 711994 h 1394926"/>
                <a:gd name="connsiteX6" fmla="*/ 1371601 w 2238796"/>
                <a:gd name="connsiteY6" fmla="*/ 1145382 h 1394926"/>
                <a:gd name="connsiteX7" fmla="*/ 1390651 w 2238796"/>
                <a:gd name="connsiteY7" fmla="*/ 1223963 h 1394926"/>
                <a:gd name="connsiteX8" fmla="*/ 1393032 w 2238796"/>
                <a:gd name="connsiteY8" fmla="*/ 1243013 h 1394926"/>
                <a:gd name="connsiteX9" fmla="*/ 1397794 w 2238796"/>
                <a:gd name="connsiteY9" fmla="*/ 1335882 h 1394926"/>
                <a:gd name="connsiteX10" fmla="*/ 1400176 w 2238796"/>
                <a:gd name="connsiteY10" fmla="*/ 1345407 h 1394926"/>
                <a:gd name="connsiteX11" fmla="*/ 1400176 w 2238796"/>
                <a:gd name="connsiteY11" fmla="*/ 1390650 h 1394926"/>
                <a:gd name="connsiteX12" fmla="*/ 1393032 w 2238796"/>
                <a:gd name="connsiteY12" fmla="*/ 1393032 h 1394926"/>
                <a:gd name="connsiteX13" fmla="*/ 697707 w 2238796"/>
                <a:gd name="connsiteY13" fmla="*/ 1383506 h 1394926"/>
                <a:gd name="connsiteX14" fmla="*/ 697707 w 2238796"/>
                <a:gd name="connsiteY14" fmla="*/ 692945 h 1394926"/>
                <a:gd name="connsiteX15" fmla="*/ 2382 w 2238796"/>
                <a:gd name="connsiteY15" fmla="*/ 692944 h 1394926"/>
                <a:gd name="connsiteX16" fmla="*/ 1 w 2238796"/>
                <a:gd name="connsiteY16" fmla="*/ 1 h 1394926"/>
                <a:gd name="connsiteX0" fmla="*/ 1 w 2238372"/>
                <a:gd name="connsiteY0" fmla="*/ 1 h 1394926"/>
                <a:gd name="connsiteX1" fmla="*/ 2088357 w 2238372"/>
                <a:gd name="connsiteY1" fmla="*/ 0 h 1394926"/>
                <a:gd name="connsiteX2" fmla="*/ 2074069 w 2238372"/>
                <a:gd name="connsiteY2" fmla="*/ 614363 h 1394926"/>
                <a:gd name="connsiteX3" fmla="*/ 2088357 w 2238372"/>
                <a:gd name="connsiteY3" fmla="*/ 683419 h 1394926"/>
                <a:gd name="connsiteX4" fmla="*/ 1393032 w 2238372"/>
                <a:gd name="connsiteY4" fmla="*/ 711994 h 1394926"/>
                <a:gd name="connsiteX5" fmla="*/ 1371601 w 2238372"/>
                <a:gd name="connsiteY5" fmla="*/ 1145382 h 1394926"/>
                <a:gd name="connsiteX6" fmla="*/ 1390651 w 2238372"/>
                <a:gd name="connsiteY6" fmla="*/ 1223963 h 1394926"/>
                <a:gd name="connsiteX7" fmla="*/ 1393032 w 2238372"/>
                <a:gd name="connsiteY7" fmla="*/ 1243013 h 1394926"/>
                <a:gd name="connsiteX8" fmla="*/ 1397794 w 2238372"/>
                <a:gd name="connsiteY8" fmla="*/ 1335882 h 1394926"/>
                <a:gd name="connsiteX9" fmla="*/ 1400176 w 2238372"/>
                <a:gd name="connsiteY9" fmla="*/ 1345407 h 1394926"/>
                <a:gd name="connsiteX10" fmla="*/ 1400176 w 2238372"/>
                <a:gd name="connsiteY10" fmla="*/ 1390650 h 1394926"/>
                <a:gd name="connsiteX11" fmla="*/ 1393032 w 2238372"/>
                <a:gd name="connsiteY11" fmla="*/ 1393032 h 1394926"/>
                <a:gd name="connsiteX12" fmla="*/ 697707 w 2238372"/>
                <a:gd name="connsiteY12" fmla="*/ 1383506 h 1394926"/>
                <a:gd name="connsiteX13" fmla="*/ 697707 w 2238372"/>
                <a:gd name="connsiteY13" fmla="*/ 692945 h 1394926"/>
                <a:gd name="connsiteX14" fmla="*/ 2382 w 2238372"/>
                <a:gd name="connsiteY14" fmla="*/ 692944 h 1394926"/>
                <a:gd name="connsiteX15" fmla="*/ 1 w 2238372"/>
                <a:gd name="connsiteY15" fmla="*/ 1 h 1394926"/>
                <a:gd name="connsiteX0" fmla="*/ 1 w 2272148"/>
                <a:gd name="connsiteY0" fmla="*/ 1 h 1394926"/>
                <a:gd name="connsiteX1" fmla="*/ 2088357 w 2272148"/>
                <a:gd name="connsiteY1" fmla="*/ 0 h 1394926"/>
                <a:gd name="connsiteX2" fmla="*/ 2088357 w 2272148"/>
                <a:gd name="connsiteY2" fmla="*/ 683419 h 1394926"/>
                <a:gd name="connsiteX3" fmla="*/ 1393032 w 2272148"/>
                <a:gd name="connsiteY3" fmla="*/ 711994 h 1394926"/>
                <a:gd name="connsiteX4" fmla="*/ 1371601 w 2272148"/>
                <a:gd name="connsiteY4" fmla="*/ 1145382 h 1394926"/>
                <a:gd name="connsiteX5" fmla="*/ 1390651 w 2272148"/>
                <a:gd name="connsiteY5" fmla="*/ 1223963 h 1394926"/>
                <a:gd name="connsiteX6" fmla="*/ 1393032 w 2272148"/>
                <a:gd name="connsiteY6" fmla="*/ 1243013 h 1394926"/>
                <a:gd name="connsiteX7" fmla="*/ 1397794 w 2272148"/>
                <a:gd name="connsiteY7" fmla="*/ 1335882 h 1394926"/>
                <a:gd name="connsiteX8" fmla="*/ 1400176 w 2272148"/>
                <a:gd name="connsiteY8" fmla="*/ 1345407 h 1394926"/>
                <a:gd name="connsiteX9" fmla="*/ 1400176 w 2272148"/>
                <a:gd name="connsiteY9" fmla="*/ 1390650 h 1394926"/>
                <a:gd name="connsiteX10" fmla="*/ 1393032 w 2272148"/>
                <a:gd name="connsiteY10" fmla="*/ 1393032 h 1394926"/>
                <a:gd name="connsiteX11" fmla="*/ 697707 w 2272148"/>
                <a:gd name="connsiteY11" fmla="*/ 1383506 h 1394926"/>
                <a:gd name="connsiteX12" fmla="*/ 697707 w 2272148"/>
                <a:gd name="connsiteY12" fmla="*/ 692945 h 1394926"/>
                <a:gd name="connsiteX13" fmla="*/ 2382 w 2272148"/>
                <a:gd name="connsiteY13" fmla="*/ 692944 h 1394926"/>
                <a:gd name="connsiteX14" fmla="*/ 1 w 2272148"/>
                <a:gd name="connsiteY14" fmla="*/ 1 h 1394926"/>
                <a:gd name="connsiteX0" fmla="*/ 1 w 2243049"/>
                <a:gd name="connsiteY0" fmla="*/ 1 h 1394926"/>
                <a:gd name="connsiteX1" fmla="*/ 2088357 w 2243049"/>
                <a:gd name="connsiteY1" fmla="*/ 0 h 1394926"/>
                <a:gd name="connsiteX2" fmla="*/ 2088357 w 2243049"/>
                <a:gd name="connsiteY2" fmla="*/ 683419 h 1394926"/>
                <a:gd name="connsiteX3" fmla="*/ 1393032 w 2243049"/>
                <a:gd name="connsiteY3" fmla="*/ 711994 h 1394926"/>
                <a:gd name="connsiteX4" fmla="*/ 1371601 w 2243049"/>
                <a:gd name="connsiteY4" fmla="*/ 1145382 h 1394926"/>
                <a:gd name="connsiteX5" fmla="*/ 1390651 w 2243049"/>
                <a:gd name="connsiteY5" fmla="*/ 1223963 h 1394926"/>
                <a:gd name="connsiteX6" fmla="*/ 1393032 w 2243049"/>
                <a:gd name="connsiteY6" fmla="*/ 1243013 h 1394926"/>
                <a:gd name="connsiteX7" fmla="*/ 1397794 w 2243049"/>
                <a:gd name="connsiteY7" fmla="*/ 1335882 h 1394926"/>
                <a:gd name="connsiteX8" fmla="*/ 1400176 w 2243049"/>
                <a:gd name="connsiteY8" fmla="*/ 1345407 h 1394926"/>
                <a:gd name="connsiteX9" fmla="*/ 1400176 w 2243049"/>
                <a:gd name="connsiteY9" fmla="*/ 1390650 h 1394926"/>
                <a:gd name="connsiteX10" fmla="*/ 1393032 w 2243049"/>
                <a:gd name="connsiteY10" fmla="*/ 1393032 h 1394926"/>
                <a:gd name="connsiteX11" fmla="*/ 697707 w 2243049"/>
                <a:gd name="connsiteY11" fmla="*/ 1383506 h 1394926"/>
                <a:gd name="connsiteX12" fmla="*/ 697707 w 2243049"/>
                <a:gd name="connsiteY12" fmla="*/ 692945 h 1394926"/>
                <a:gd name="connsiteX13" fmla="*/ 2382 w 2243049"/>
                <a:gd name="connsiteY13" fmla="*/ 692944 h 1394926"/>
                <a:gd name="connsiteX14" fmla="*/ 1 w 2243049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711994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8182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8182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71601 w 2088357"/>
                <a:gd name="connsiteY4" fmla="*/ 1145382 h 1394926"/>
                <a:gd name="connsiteX5" fmla="*/ 1390651 w 2088357"/>
                <a:gd name="connsiteY5" fmla="*/ 1223963 h 1394926"/>
                <a:gd name="connsiteX6" fmla="*/ 1393032 w 2088357"/>
                <a:gd name="connsiteY6" fmla="*/ 1243013 h 1394926"/>
                <a:gd name="connsiteX7" fmla="*/ 1397794 w 2088357"/>
                <a:gd name="connsiteY7" fmla="*/ 1335882 h 1394926"/>
                <a:gd name="connsiteX8" fmla="*/ 1400176 w 2088357"/>
                <a:gd name="connsiteY8" fmla="*/ 1345407 h 1394926"/>
                <a:gd name="connsiteX9" fmla="*/ 1400176 w 2088357"/>
                <a:gd name="connsiteY9" fmla="*/ 1390650 h 1394926"/>
                <a:gd name="connsiteX10" fmla="*/ 1393032 w 2088357"/>
                <a:gd name="connsiteY10" fmla="*/ 1393032 h 1394926"/>
                <a:gd name="connsiteX11" fmla="*/ 697707 w 2088357"/>
                <a:gd name="connsiteY11" fmla="*/ 1383506 h 1394926"/>
                <a:gd name="connsiteX12" fmla="*/ 697707 w 2088357"/>
                <a:gd name="connsiteY12" fmla="*/ 692945 h 1394926"/>
                <a:gd name="connsiteX13" fmla="*/ 2382 w 2088357"/>
                <a:gd name="connsiteY13" fmla="*/ 692944 h 1394926"/>
                <a:gd name="connsiteX14" fmla="*/ 1 w 2088357"/>
                <a:gd name="connsiteY14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0651 w 2088357"/>
                <a:gd name="connsiteY4" fmla="*/ 1223963 h 1394926"/>
                <a:gd name="connsiteX5" fmla="*/ 1393032 w 2088357"/>
                <a:gd name="connsiteY5" fmla="*/ 1243013 h 1394926"/>
                <a:gd name="connsiteX6" fmla="*/ 1397794 w 2088357"/>
                <a:gd name="connsiteY6" fmla="*/ 1335882 h 1394926"/>
                <a:gd name="connsiteX7" fmla="*/ 1400176 w 2088357"/>
                <a:gd name="connsiteY7" fmla="*/ 1345407 h 1394926"/>
                <a:gd name="connsiteX8" fmla="*/ 1400176 w 2088357"/>
                <a:gd name="connsiteY8" fmla="*/ 1390650 h 1394926"/>
                <a:gd name="connsiteX9" fmla="*/ 1393032 w 2088357"/>
                <a:gd name="connsiteY9" fmla="*/ 1393032 h 1394926"/>
                <a:gd name="connsiteX10" fmla="*/ 697707 w 2088357"/>
                <a:gd name="connsiteY10" fmla="*/ 1383506 h 1394926"/>
                <a:gd name="connsiteX11" fmla="*/ 697707 w 2088357"/>
                <a:gd name="connsiteY11" fmla="*/ 692945 h 1394926"/>
                <a:gd name="connsiteX12" fmla="*/ 2382 w 2088357"/>
                <a:gd name="connsiteY12" fmla="*/ 692944 h 1394926"/>
                <a:gd name="connsiteX13" fmla="*/ 1 w 2088357"/>
                <a:gd name="connsiteY13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3032 w 2088357"/>
                <a:gd name="connsiteY4" fmla="*/ 1243013 h 1394926"/>
                <a:gd name="connsiteX5" fmla="*/ 1397794 w 2088357"/>
                <a:gd name="connsiteY5" fmla="*/ 1335882 h 1394926"/>
                <a:gd name="connsiteX6" fmla="*/ 1400176 w 2088357"/>
                <a:gd name="connsiteY6" fmla="*/ 1345407 h 1394926"/>
                <a:gd name="connsiteX7" fmla="*/ 1400176 w 2088357"/>
                <a:gd name="connsiteY7" fmla="*/ 1390650 h 1394926"/>
                <a:gd name="connsiteX8" fmla="*/ 1393032 w 2088357"/>
                <a:gd name="connsiteY8" fmla="*/ 1393032 h 1394926"/>
                <a:gd name="connsiteX9" fmla="*/ 697707 w 2088357"/>
                <a:gd name="connsiteY9" fmla="*/ 1383506 h 1394926"/>
                <a:gd name="connsiteX10" fmla="*/ 697707 w 2088357"/>
                <a:gd name="connsiteY10" fmla="*/ 692945 h 1394926"/>
                <a:gd name="connsiteX11" fmla="*/ 2382 w 2088357"/>
                <a:gd name="connsiteY11" fmla="*/ 692944 h 1394926"/>
                <a:gd name="connsiteX12" fmla="*/ 1 w 2088357"/>
                <a:gd name="connsiteY12" fmla="*/ 1 h 1394926"/>
                <a:gd name="connsiteX0" fmla="*/ 1 w 2088357"/>
                <a:gd name="connsiteY0" fmla="*/ 1 h 1394926"/>
                <a:gd name="connsiteX1" fmla="*/ 2088357 w 2088357"/>
                <a:gd name="connsiteY1" fmla="*/ 0 h 1394926"/>
                <a:gd name="connsiteX2" fmla="*/ 2088357 w 2088357"/>
                <a:gd name="connsiteY2" fmla="*/ 683419 h 1394926"/>
                <a:gd name="connsiteX3" fmla="*/ 1393032 w 2088357"/>
                <a:gd name="connsiteY3" fmla="*/ 685800 h 1394926"/>
                <a:gd name="connsiteX4" fmla="*/ 1397794 w 2088357"/>
                <a:gd name="connsiteY4" fmla="*/ 1335882 h 1394926"/>
                <a:gd name="connsiteX5" fmla="*/ 1400176 w 2088357"/>
                <a:gd name="connsiteY5" fmla="*/ 1345407 h 1394926"/>
                <a:gd name="connsiteX6" fmla="*/ 1400176 w 2088357"/>
                <a:gd name="connsiteY6" fmla="*/ 1390650 h 1394926"/>
                <a:gd name="connsiteX7" fmla="*/ 1393032 w 2088357"/>
                <a:gd name="connsiteY7" fmla="*/ 1393032 h 1394926"/>
                <a:gd name="connsiteX8" fmla="*/ 697707 w 2088357"/>
                <a:gd name="connsiteY8" fmla="*/ 1383506 h 1394926"/>
                <a:gd name="connsiteX9" fmla="*/ 697707 w 2088357"/>
                <a:gd name="connsiteY9" fmla="*/ 692945 h 1394926"/>
                <a:gd name="connsiteX10" fmla="*/ 2382 w 2088357"/>
                <a:gd name="connsiteY10" fmla="*/ 692944 h 1394926"/>
                <a:gd name="connsiteX11" fmla="*/ 1 w 2088357"/>
                <a:gd name="connsiteY11" fmla="*/ 1 h 1394926"/>
                <a:gd name="connsiteX0" fmla="*/ 1 w 2088357"/>
                <a:gd name="connsiteY0" fmla="*/ 1 h 1403996"/>
                <a:gd name="connsiteX1" fmla="*/ 2088357 w 2088357"/>
                <a:gd name="connsiteY1" fmla="*/ 0 h 1403996"/>
                <a:gd name="connsiteX2" fmla="*/ 2088357 w 2088357"/>
                <a:gd name="connsiteY2" fmla="*/ 683419 h 1403996"/>
                <a:gd name="connsiteX3" fmla="*/ 1393032 w 2088357"/>
                <a:gd name="connsiteY3" fmla="*/ 685800 h 1403996"/>
                <a:gd name="connsiteX4" fmla="*/ 1397794 w 2088357"/>
                <a:gd name="connsiteY4" fmla="*/ 1335882 h 1403996"/>
                <a:gd name="connsiteX5" fmla="*/ 1400176 w 2088357"/>
                <a:gd name="connsiteY5" fmla="*/ 1390650 h 1403996"/>
                <a:gd name="connsiteX6" fmla="*/ 1393032 w 2088357"/>
                <a:gd name="connsiteY6" fmla="*/ 1393032 h 1403996"/>
                <a:gd name="connsiteX7" fmla="*/ 697707 w 2088357"/>
                <a:gd name="connsiteY7" fmla="*/ 1383506 h 1403996"/>
                <a:gd name="connsiteX8" fmla="*/ 697707 w 2088357"/>
                <a:gd name="connsiteY8" fmla="*/ 692945 h 1403996"/>
                <a:gd name="connsiteX9" fmla="*/ 2382 w 2088357"/>
                <a:gd name="connsiteY9" fmla="*/ 692944 h 1403996"/>
                <a:gd name="connsiteX10" fmla="*/ 1 w 2088357"/>
                <a:gd name="connsiteY10" fmla="*/ 1 h 1403996"/>
                <a:gd name="connsiteX0" fmla="*/ 1 w 2088357"/>
                <a:gd name="connsiteY0" fmla="*/ 1 h 1443665"/>
                <a:gd name="connsiteX1" fmla="*/ 2088357 w 2088357"/>
                <a:gd name="connsiteY1" fmla="*/ 0 h 1443665"/>
                <a:gd name="connsiteX2" fmla="*/ 2088357 w 2088357"/>
                <a:gd name="connsiteY2" fmla="*/ 683419 h 1443665"/>
                <a:gd name="connsiteX3" fmla="*/ 1393032 w 2088357"/>
                <a:gd name="connsiteY3" fmla="*/ 685800 h 1443665"/>
                <a:gd name="connsiteX4" fmla="*/ 1400176 w 2088357"/>
                <a:gd name="connsiteY4" fmla="*/ 1390650 h 1443665"/>
                <a:gd name="connsiteX5" fmla="*/ 1393032 w 2088357"/>
                <a:gd name="connsiteY5" fmla="*/ 1393032 h 1443665"/>
                <a:gd name="connsiteX6" fmla="*/ 697707 w 2088357"/>
                <a:gd name="connsiteY6" fmla="*/ 1383506 h 1443665"/>
                <a:gd name="connsiteX7" fmla="*/ 697707 w 2088357"/>
                <a:gd name="connsiteY7" fmla="*/ 692945 h 1443665"/>
                <a:gd name="connsiteX8" fmla="*/ 2382 w 2088357"/>
                <a:gd name="connsiteY8" fmla="*/ 692944 h 1443665"/>
                <a:gd name="connsiteX9" fmla="*/ 1 w 2088357"/>
                <a:gd name="connsiteY9" fmla="*/ 1 h 1443665"/>
                <a:gd name="connsiteX0" fmla="*/ 1 w 2088357"/>
                <a:gd name="connsiteY0" fmla="*/ 1 h 1443012"/>
                <a:gd name="connsiteX1" fmla="*/ 2088357 w 2088357"/>
                <a:gd name="connsiteY1" fmla="*/ 0 h 1443012"/>
                <a:gd name="connsiteX2" fmla="*/ 2088357 w 2088357"/>
                <a:gd name="connsiteY2" fmla="*/ 683419 h 1443012"/>
                <a:gd name="connsiteX3" fmla="*/ 1393032 w 2088357"/>
                <a:gd name="connsiteY3" fmla="*/ 685800 h 1443012"/>
                <a:gd name="connsiteX4" fmla="*/ 1393032 w 2088357"/>
                <a:gd name="connsiteY4" fmla="*/ 1393032 h 1443012"/>
                <a:gd name="connsiteX5" fmla="*/ 697707 w 2088357"/>
                <a:gd name="connsiteY5" fmla="*/ 1383506 h 1443012"/>
                <a:gd name="connsiteX6" fmla="*/ 697707 w 2088357"/>
                <a:gd name="connsiteY6" fmla="*/ 692945 h 1443012"/>
                <a:gd name="connsiteX7" fmla="*/ 2382 w 2088357"/>
                <a:gd name="connsiteY7" fmla="*/ 692944 h 1443012"/>
                <a:gd name="connsiteX8" fmla="*/ 1 w 2088357"/>
                <a:gd name="connsiteY8" fmla="*/ 1 h 1443012"/>
                <a:gd name="connsiteX0" fmla="*/ 1 w 2088357"/>
                <a:gd name="connsiteY0" fmla="*/ 1 h 1443012"/>
                <a:gd name="connsiteX1" fmla="*/ 2088357 w 2088357"/>
                <a:gd name="connsiteY1" fmla="*/ 0 h 1443012"/>
                <a:gd name="connsiteX2" fmla="*/ 2088357 w 2088357"/>
                <a:gd name="connsiteY2" fmla="*/ 683419 h 1443012"/>
                <a:gd name="connsiteX3" fmla="*/ 1393032 w 2088357"/>
                <a:gd name="connsiteY3" fmla="*/ 685800 h 1443012"/>
                <a:gd name="connsiteX4" fmla="*/ 1393032 w 2088357"/>
                <a:gd name="connsiteY4" fmla="*/ 1393032 h 1443012"/>
                <a:gd name="connsiteX5" fmla="*/ 697707 w 2088357"/>
                <a:gd name="connsiteY5" fmla="*/ 1383506 h 1443012"/>
                <a:gd name="connsiteX6" fmla="*/ 697707 w 2088357"/>
                <a:gd name="connsiteY6" fmla="*/ 692945 h 1443012"/>
                <a:gd name="connsiteX7" fmla="*/ 2382 w 2088357"/>
                <a:gd name="connsiteY7" fmla="*/ 692944 h 1443012"/>
                <a:gd name="connsiteX8" fmla="*/ 1 w 2088357"/>
                <a:gd name="connsiteY8" fmla="*/ 1 h 1443012"/>
                <a:gd name="connsiteX0" fmla="*/ 1 w 2088357"/>
                <a:gd name="connsiteY0" fmla="*/ 1 h 1393032"/>
                <a:gd name="connsiteX1" fmla="*/ 2088357 w 2088357"/>
                <a:gd name="connsiteY1" fmla="*/ 0 h 1393032"/>
                <a:gd name="connsiteX2" fmla="*/ 2088357 w 2088357"/>
                <a:gd name="connsiteY2" fmla="*/ 683419 h 1393032"/>
                <a:gd name="connsiteX3" fmla="*/ 1393032 w 2088357"/>
                <a:gd name="connsiteY3" fmla="*/ 685800 h 1393032"/>
                <a:gd name="connsiteX4" fmla="*/ 1393032 w 2088357"/>
                <a:gd name="connsiteY4" fmla="*/ 1393032 h 1393032"/>
                <a:gd name="connsiteX5" fmla="*/ 697707 w 2088357"/>
                <a:gd name="connsiteY5" fmla="*/ 1383506 h 1393032"/>
                <a:gd name="connsiteX6" fmla="*/ 697707 w 2088357"/>
                <a:gd name="connsiteY6" fmla="*/ 692945 h 1393032"/>
                <a:gd name="connsiteX7" fmla="*/ 2382 w 2088357"/>
                <a:gd name="connsiteY7" fmla="*/ 692944 h 1393032"/>
                <a:gd name="connsiteX8" fmla="*/ 1 w 2088357"/>
                <a:gd name="connsiteY8" fmla="*/ 1 h 1393032"/>
                <a:gd name="connsiteX0" fmla="*/ 1 w 2088357"/>
                <a:gd name="connsiteY0" fmla="*/ 1 h 1383636"/>
                <a:gd name="connsiteX1" fmla="*/ 2088357 w 2088357"/>
                <a:gd name="connsiteY1" fmla="*/ 0 h 1383636"/>
                <a:gd name="connsiteX2" fmla="*/ 2088357 w 2088357"/>
                <a:gd name="connsiteY2" fmla="*/ 683419 h 1383636"/>
                <a:gd name="connsiteX3" fmla="*/ 1393032 w 2088357"/>
                <a:gd name="connsiteY3" fmla="*/ 685800 h 1383636"/>
                <a:gd name="connsiteX4" fmla="*/ 1366838 w 2088357"/>
                <a:gd name="connsiteY4" fmla="*/ 1335882 h 1383636"/>
                <a:gd name="connsiteX5" fmla="*/ 697707 w 2088357"/>
                <a:gd name="connsiteY5" fmla="*/ 1383506 h 1383636"/>
                <a:gd name="connsiteX6" fmla="*/ 697707 w 2088357"/>
                <a:gd name="connsiteY6" fmla="*/ 692945 h 1383636"/>
                <a:gd name="connsiteX7" fmla="*/ 2382 w 2088357"/>
                <a:gd name="connsiteY7" fmla="*/ 692944 h 1383636"/>
                <a:gd name="connsiteX8" fmla="*/ 1 w 2088357"/>
                <a:gd name="connsiteY8" fmla="*/ 1 h 1383636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8270"/>
                <a:gd name="connsiteX1" fmla="*/ 2088357 w 2088357"/>
                <a:gd name="connsiteY1" fmla="*/ 0 h 1388270"/>
                <a:gd name="connsiteX2" fmla="*/ 2088357 w 2088357"/>
                <a:gd name="connsiteY2" fmla="*/ 683419 h 1388270"/>
                <a:gd name="connsiteX3" fmla="*/ 1393032 w 2088357"/>
                <a:gd name="connsiteY3" fmla="*/ 685800 h 1388270"/>
                <a:gd name="connsiteX4" fmla="*/ 1393031 w 2088357"/>
                <a:gd name="connsiteY4" fmla="*/ 1388270 h 1388270"/>
                <a:gd name="connsiteX5" fmla="*/ 697707 w 2088357"/>
                <a:gd name="connsiteY5" fmla="*/ 1383506 h 1388270"/>
                <a:gd name="connsiteX6" fmla="*/ 697707 w 2088357"/>
                <a:gd name="connsiteY6" fmla="*/ 692945 h 1388270"/>
                <a:gd name="connsiteX7" fmla="*/ 2382 w 2088357"/>
                <a:gd name="connsiteY7" fmla="*/ 692944 h 1388270"/>
                <a:gd name="connsiteX8" fmla="*/ 1 w 2088357"/>
                <a:gd name="connsiteY8" fmla="*/ 1 h 1388270"/>
                <a:gd name="connsiteX0" fmla="*/ 1 w 2088357"/>
                <a:gd name="connsiteY0" fmla="*/ 1 h 1384250"/>
                <a:gd name="connsiteX1" fmla="*/ 2088357 w 2088357"/>
                <a:gd name="connsiteY1" fmla="*/ 0 h 1384250"/>
                <a:gd name="connsiteX2" fmla="*/ 2088357 w 2088357"/>
                <a:gd name="connsiteY2" fmla="*/ 683419 h 1384250"/>
                <a:gd name="connsiteX3" fmla="*/ 1393032 w 2088357"/>
                <a:gd name="connsiteY3" fmla="*/ 685800 h 1384250"/>
                <a:gd name="connsiteX4" fmla="*/ 1393031 w 2088357"/>
                <a:gd name="connsiteY4" fmla="*/ 1383507 h 1384250"/>
                <a:gd name="connsiteX5" fmla="*/ 697707 w 2088357"/>
                <a:gd name="connsiteY5" fmla="*/ 1383506 h 1384250"/>
                <a:gd name="connsiteX6" fmla="*/ 697707 w 2088357"/>
                <a:gd name="connsiteY6" fmla="*/ 692945 h 1384250"/>
                <a:gd name="connsiteX7" fmla="*/ 2382 w 2088357"/>
                <a:gd name="connsiteY7" fmla="*/ 692944 h 1384250"/>
                <a:gd name="connsiteX8" fmla="*/ 1 w 2088357"/>
                <a:gd name="connsiteY8" fmla="*/ 1 h 1384250"/>
                <a:gd name="connsiteX0" fmla="*/ 1 w 2088357"/>
                <a:gd name="connsiteY0" fmla="*/ 1 h 1384466"/>
                <a:gd name="connsiteX1" fmla="*/ 2088357 w 2088357"/>
                <a:gd name="connsiteY1" fmla="*/ 0 h 1384466"/>
                <a:gd name="connsiteX2" fmla="*/ 2088357 w 2088357"/>
                <a:gd name="connsiteY2" fmla="*/ 683419 h 1384466"/>
                <a:gd name="connsiteX3" fmla="*/ 1393032 w 2088357"/>
                <a:gd name="connsiteY3" fmla="*/ 685800 h 1384466"/>
                <a:gd name="connsiteX4" fmla="*/ 1393031 w 2088357"/>
                <a:gd name="connsiteY4" fmla="*/ 1383507 h 1384466"/>
                <a:gd name="connsiteX5" fmla="*/ 697707 w 2088357"/>
                <a:gd name="connsiteY5" fmla="*/ 1383506 h 1384466"/>
                <a:gd name="connsiteX6" fmla="*/ 697707 w 2088357"/>
                <a:gd name="connsiteY6" fmla="*/ 692945 h 1384466"/>
                <a:gd name="connsiteX7" fmla="*/ 2382 w 2088357"/>
                <a:gd name="connsiteY7" fmla="*/ 692944 h 1384466"/>
                <a:gd name="connsiteX8" fmla="*/ 1 w 2088357"/>
                <a:gd name="connsiteY8" fmla="*/ 1 h 1384466"/>
                <a:gd name="connsiteX0" fmla="*/ 1 w 2088357"/>
                <a:gd name="connsiteY0" fmla="*/ 1 h 1385889"/>
                <a:gd name="connsiteX1" fmla="*/ 2088357 w 2088357"/>
                <a:gd name="connsiteY1" fmla="*/ 0 h 1385889"/>
                <a:gd name="connsiteX2" fmla="*/ 2088357 w 2088357"/>
                <a:gd name="connsiteY2" fmla="*/ 683419 h 1385889"/>
                <a:gd name="connsiteX3" fmla="*/ 1393032 w 2088357"/>
                <a:gd name="connsiteY3" fmla="*/ 685800 h 1385889"/>
                <a:gd name="connsiteX4" fmla="*/ 1390650 w 2088357"/>
                <a:gd name="connsiteY4" fmla="*/ 1385889 h 1385889"/>
                <a:gd name="connsiteX5" fmla="*/ 697707 w 2088357"/>
                <a:gd name="connsiteY5" fmla="*/ 1383506 h 1385889"/>
                <a:gd name="connsiteX6" fmla="*/ 697707 w 2088357"/>
                <a:gd name="connsiteY6" fmla="*/ 692945 h 1385889"/>
                <a:gd name="connsiteX7" fmla="*/ 2382 w 2088357"/>
                <a:gd name="connsiteY7" fmla="*/ 692944 h 1385889"/>
                <a:gd name="connsiteX8" fmla="*/ 1 w 2088357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83419 h 1385889"/>
                <a:gd name="connsiteX3" fmla="*/ 1393032 w 2089591"/>
                <a:gd name="connsiteY3" fmla="*/ 6858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858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  <a:gd name="connsiteX0" fmla="*/ 1 w 2089591"/>
                <a:gd name="connsiteY0" fmla="*/ 1 h 1385889"/>
                <a:gd name="connsiteX1" fmla="*/ 2088357 w 2089591"/>
                <a:gd name="connsiteY1" fmla="*/ 0 h 1385889"/>
                <a:gd name="connsiteX2" fmla="*/ 2088357 w 2089591"/>
                <a:gd name="connsiteY2" fmla="*/ 696119 h 1385889"/>
                <a:gd name="connsiteX3" fmla="*/ 1393032 w 2089591"/>
                <a:gd name="connsiteY3" fmla="*/ 698500 h 1385889"/>
                <a:gd name="connsiteX4" fmla="*/ 1390650 w 2089591"/>
                <a:gd name="connsiteY4" fmla="*/ 1385889 h 1385889"/>
                <a:gd name="connsiteX5" fmla="*/ 697707 w 2089591"/>
                <a:gd name="connsiteY5" fmla="*/ 1383506 h 1385889"/>
                <a:gd name="connsiteX6" fmla="*/ 697707 w 2089591"/>
                <a:gd name="connsiteY6" fmla="*/ 692945 h 1385889"/>
                <a:gd name="connsiteX7" fmla="*/ 2382 w 2089591"/>
                <a:gd name="connsiteY7" fmla="*/ 692944 h 1385889"/>
                <a:gd name="connsiteX8" fmla="*/ 1 w 2089591"/>
                <a:gd name="connsiteY8" fmla="*/ 1 h 138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91" h="1385889">
                  <a:moveTo>
                    <a:pt x="1" y="1"/>
                  </a:moveTo>
                  <a:lnTo>
                    <a:pt x="2088357" y="0"/>
                  </a:lnTo>
                  <a:cubicBezTo>
                    <a:pt x="2091134" y="279003"/>
                    <a:pt x="2088357" y="354409"/>
                    <a:pt x="2088357" y="696119"/>
                  </a:cubicBezTo>
                  <a:lnTo>
                    <a:pt x="1393032" y="698500"/>
                  </a:lnTo>
                  <a:cubicBezTo>
                    <a:pt x="1393826" y="933451"/>
                    <a:pt x="1389857" y="1176737"/>
                    <a:pt x="1390650" y="1385889"/>
                  </a:cubicBezTo>
                  <a:cubicBezTo>
                    <a:pt x="1229518" y="1383110"/>
                    <a:pt x="929482" y="1386681"/>
                    <a:pt x="697707" y="1383506"/>
                  </a:cubicBezTo>
                  <a:cubicBezTo>
                    <a:pt x="696517" y="1267222"/>
                    <a:pt x="694929" y="845345"/>
                    <a:pt x="697707" y="692945"/>
                  </a:cubicBezTo>
                  <a:cubicBezTo>
                    <a:pt x="515542" y="690564"/>
                    <a:pt x="263128" y="692944"/>
                    <a:pt x="2382" y="692944"/>
                  </a:cubicBezTo>
                  <a:cubicBezTo>
                    <a:pt x="3176" y="563166"/>
                    <a:pt x="0" y="160338"/>
                    <a:pt x="1" y="1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788870" y="4444402"/>
              <a:ext cx="498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T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6832823" y="3558259"/>
            <a:ext cx="2082713" cy="1387891"/>
            <a:chOff x="6953857" y="3558259"/>
            <a:chExt cx="2082713" cy="1387891"/>
          </a:xfrm>
        </p:grpSpPr>
        <p:grpSp>
          <p:nvGrpSpPr>
            <p:cNvPr id="75" name="Group 74"/>
            <p:cNvGrpSpPr/>
            <p:nvPr/>
          </p:nvGrpSpPr>
          <p:grpSpPr>
            <a:xfrm>
              <a:off x="6955360" y="3558259"/>
              <a:ext cx="2081210" cy="1387472"/>
              <a:chOff x="2779414" y="3014804"/>
              <a:chExt cx="1249378" cy="83291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195873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319587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612333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01" name="Rectangle 94"/>
            <p:cNvSpPr/>
            <p:nvPr/>
          </p:nvSpPr>
          <p:spPr bwMode="auto">
            <a:xfrm>
              <a:off x="6953857" y="3559651"/>
              <a:ext cx="2082712" cy="1386499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2989 w 1383232"/>
                <a:gd name="connsiteY0" fmla="*/ 0 h 2077062"/>
                <a:gd name="connsiteX1" fmla="*/ 696725 w 1383232"/>
                <a:gd name="connsiteY1" fmla="*/ 0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4819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701488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2989 w 1383232"/>
                <a:gd name="connsiteY0" fmla="*/ 0 h 2077062"/>
                <a:gd name="connsiteX1" fmla="*/ 689581 w 1383232"/>
                <a:gd name="connsiteY1" fmla="*/ 690563 h 2077062"/>
                <a:gd name="connsiteX2" fmla="*/ 690282 w 1383232"/>
                <a:gd name="connsiteY2" fmla="*/ 1381738 h 2077062"/>
                <a:gd name="connsiteX3" fmla="*/ 1383225 w 1383232"/>
                <a:gd name="connsiteY3" fmla="*/ 1381738 h 2077062"/>
                <a:gd name="connsiteX4" fmla="*/ 1383225 w 1383232"/>
                <a:gd name="connsiteY4" fmla="*/ 2077062 h 2077062"/>
                <a:gd name="connsiteX5" fmla="*/ 2989 w 1383232"/>
                <a:gd name="connsiteY5" fmla="*/ 2075950 h 2077062"/>
                <a:gd name="connsiteX6" fmla="*/ 0 w 1383232"/>
                <a:gd name="connsiteY6" fmla="*/ 1386206 h 2077062"/>
                <a:gd name="connsiteX7" fmla="*/ 2989 w 1383232"/>
                <a:gd name="connsiteY7" fmla="*/ 0 h 2077062"/>
                <a:gd name="connsiteX0" fmla="*/ 109 w 1387496"/>
                <a:gd name="connsiteY0" fmla="*/ 0 h 1386499"/>
                <a:gd name="connsiteX1" fmla="*/ 693845 w 1387496"/>
                <a:gd name="connsiteY1" fmla="*/ 0 h 1386499"/>
                <a:gd name="connsiteX2" fmla="*/ 694546 w 1387496"/>
                <a:gd name="connsiteY2" fmla="*/ 691175 h 1386499"/>
                <a:gd name="connsiteX3" fmla="*/ 1387489 w 1387496"/>
                <a:gd name="connsiteY3" fmla="*/ 691175 h 1386499"/>
                <a:gd name="connsiteX4" fmla="*/ 1387489 w 1387496"/>
                <a:gd name="connsiteY4" fmla="*/ 1386499 h 1386499"/>
                <a:gd name="connsiteX5" fmla="*/ 7253 w 1387496"/>
                <a:gd name="connsiteY5" fmla="*/ 1385387 h 1386499"/>
                <a:gd name="connsiteX6" fmla="*/ 4264 w 1387496"/>
                <a:gd name="connsiteY6" fmla="*/ 695643 h 1386499"/>
                <a:gd name="connsiteX7" fmla="*/ 109 w 1387496"/>
                <a:gd name="connsiteY7" fmla="*/ 0 h 1386499"/>
                <a:gd name="connsiteX0" fmla="*/ 51745 w 1439132"/>
                <a:gd name="connsiteY0" fmla="*/ 0 h 1386499"/>
                <a:gd name="connsiteX1" fmla="*/ 745481 w 1439132"/>
                <a:gd name="connsiteY1" fmla="*/ 0 h 1386499"/>
                <a:gd name="connsiteX2" fmla="*/ 746182 w 1439132"/>
                <a:gd name="connsiteY2" fmla="*/ 691175 h 1386499"/>
                <a:gd name="connsiteX3" fmla="*/ 1439125 w 1439132"/>
                <a:gd name="connsiteY3" fmla="*/ 691175 h 1386499"/>
                <a:gd name="connsiteX4" fmla="*/ 1439125 w 1439132"/>
                <a:gd name="connsiteY4" fmla="*/ 1386499 h 1386499"/>
                <a:gd name="connsiteX5" fmla="*/ 58889 w 1439132"/>
                <a:gd name="connsiteY5" fmla="*/ 1385387 h 1386499"/>
                <a:gd name="connsiteX6" fmla="*/ 55900 w 1439132"/>
                <a:gd name="connsiteY6" fmla="*/ 695643 h 1386499"/>
                <a:gd name="connsiteX7" fmla="*/ 51137 w 1439132"/>
                <a:gd name="connsiteY7" fmla="*/ 600393 h 1386499"/>
                <a:gd name="connsiteX8" fmla="*/ 51745 w 1439132"/>
                <a:gd name="connsiteY8" fmla="*/ 0 h 1386499"/>
                <a:gd name="connsiteX0" fmla="*/ 11258 w 2098733"/>
                <a:gd name="connsiteY0" fmla="*/ 0 h 1386499"/>
                <a:gd name="connsiteX1" fmla="*/ 1405082 w 2098733"/>
                <a:gd name="connsiteY1" fmla="*/ 0 h 1386499"/>
                <a:gd name="connsiteX2" fmla="*/ 1405783 w 2098733"/>
                <a:gd name="connsiteY2" fmla="*/ 691175 h 1386499"/>
                <a:gd name="connsiteX3" fmla="*/ 2098726 w 2098733"/>
                <a:gd name="connsiteY3" fmla="*/ 691175 h 1386499"/>
                <a:gd name="connsiteX4" fmla="*/ 2098726 w 2098733"/>
                <a:gd name="connsiteY4" fmla="*/ 1386499 h 1386499"/>
                <a:gd name="connsiteX5" fmla="*/ 718490 w 2098733"/>
                <a:gd name="connsiteY5" fmla="*/ 1385387 h 1386499"/>
                <a:gd name="connsiteX6" fmla="*/ 715501 w 2098733"/>
                <a:gd name="connsiteY6" fmla="*/ 695643 h 1386499"/>
                <a:gd name="connsiteX7" fmla="*/ 710738 w 2098733"/>
                <a:gd name="connsiteY7" fmla="*/ 600393 h 1386499"/>
                <a:gd name="connsiteX8" fmla="*/ 11258 w 2098733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9361 w 2136836"/>
                <a:gd name="connsiteY0" fmla="*/ 0 h 1386499"/>
                <a:gd name="connsiteX1" fmla="*/ 1443185 w 2136836"/>
                <a:gd name="connsiteY1" fmla="*/ 0 h 1386499"/>
                <a:gd name="connsiteX2" fmla="*/ 1443886 w 2136836"/>
                <a:gd name="connsiteY2" fmla="*/ 691175 h 1386499"/>
                <a:gd name="connsiteX3" fmla="*/ 2136829 w 2136836"/>
                <a:gd name="connsiteY3" fmla="*/ 691175 h 1386499"/>
                <a:gd name="connsiteX4" fmla="*/ 2136829 w 2136836"/>
                <a:gd name="connsiteY4" fmla="*/ 1386499 h 1386499"/>
                <a:gd name="connsiteX5" fmla="*/ 756593 w 2136836"/>
                <a:gd name="connsiteY5" fmla="*/ 1385387 h 1386499"/>
                <a:gd name="connsiteX6" fmla="*/ 753604 w 2136836"/>
                <a:gd name="connsiteY6" fmla="*/ 695643 h 1386499"/>
                <a:gd name="connsiteX7" fmla="*/ 58278 w 2136836"/>
                <a:gd name="connsiteY7" fmla="*/ 688499 h 1386499"/>
                <a:gd name="connsiteX8" fmla="*/ 49361 w 2136836"/>
                <a:gd name="connsiteY8" fmla="*/ 0 h 1386499"/>
                <a:gd name="connsiteX0" fmla="*/ 48249 w 2135724"/>
                <a:gd name="connsiteY0" fmla="*/ 0 h 1386499"/>
                <a:gd name="connsiteX1" fmla="*/ 1442073 w 2135724"/>
                <a:gd name="connsiteY1" fmla="*/ 0 h 1386499"/>
                <a:gd name="connsiteX2" fmla="*/ 1442774 w 2135724"/>
                <a:gd name="connsiteY2" fmla="*/ 691175 h 1386499"/>
                <a:gd name="connsiteX3" fmla="*/ 2135717 w 2135724"/>
                <a:gd name="connsiteY3" fmla="*/ 691175 h 1386499"/>
                <a:gd name="connsiteX4" fmla="*/ 2135717 w 2135724"/>
                <a:gd name="connsiteY4" fmla="*/ 1386499 h 1386499"/>
                <a:gd name="connsiteX5" fmla="*/ 755481 w 2135724"/>
                <a:gd name="connsiteY5" fmla="*/ 1385387 h 1386499"/>
                <a:gd name="connsiteX6" fmla="*/ 752492 w 2135724"/>
                <a:gd name="connsiteY6" fmla="*/ 695643 h 1386499"/>
                <a:gd name="connsiteX7" fmla="*/ 61929 w 2135724"/>
                <a:gd name="connsiteY7" fmla="*/ 698024 h 1386499"/>
                <a:gd name="connsiteX8" fmla="*/ 48249 w 2135724"/>
                <a:gd name="connsiteY8" fmla="*/ 0 h 1386499"/>
                <a:gd name="connsiteX0" fmla="*/ 47711 w 2135186"/>
                <a:gd name="connsiteY0" fmla="*/ 0 h 1386499"/>
                <a:gd name="connsiteX1" fmla="*/ 1441535 w 2135186"/>
                <a:gd name="connsiteY1" fmla="*/ 0 h 1386499"/>
                <a:gd name="connsiteX2" fmla="*/ 1442236 w 2135186"/>
                <a:gd name="connsiteY2" fmla="*/ 691175 h 1386499"/>
                <a:gd name="connsiteX3" fmla="*/ 2135179 w 2135186"/>
                <a:gd name="connsiteY3" fmla="*/ 691175 h 1386499"/>
                <a:gd name="connsiteX4" fmla="*/ 2135179 w 2135186"/>
                <a:gd name="connsiteY4" fmla="*/ 1386499 h 1386499"/>
                <a:gd name="connsiteX5" fmla="*/ 754943 w 2135186"/>
                <a:gd name="connsiteY5" fmla="*/ 1385387 h 1386499"/>
                <a:gd name="connsiteX6" fmla="*/ 751954 w 2135186"/>
                <a:gd name="connsiteY6" fmla="*/ 695643 h 1386499"/>
                <a:gd name="connsiteX7" fmla="*/ 63772 w 2135186"/>
                <a:gd name="connsiteY7" fmla="*/ 690881 h 1386499"/>
                <a:gd name="connsiteX8" fmla="*/ 47711 w 2135186"/>
                <a:gd name="connsiteY8" fmla="*/ 0 h 1386499"/>
                <a:gd name="connsiteX0" fmla="*/ 48798 w 2136273"/>
                <a:gd name="connsiteY0" fmla="*/ 0 h 1386499"/>
                <a:gd name="connsiteX1" fmla="*/ 1442622 w 2136273"/>
                <a:gd name="connsiteY1" fmla="*/ 0 h 1386499"/>
                <a:gd name="connsiteX2" fmla="*/ 1443323 w 2136273"/>
                <a:gd name="connsiteY2" fmla="*/ 691175 h 1386499"/>
                <a:gd name="connsiteX3" fmla="*/ 2136266 w 2136273"/>
                <a:gd name="connsiteY3" fmla="*/ 691175 h 1386499"/>
                <a:gd name="connsiteX4" fmla="*/ 2136266 w 2136273"/>
                <a:gd name="connsiteY4" fmla="*/ 1386499 h 1386499"/>
                <a:gd name="connsiteX5" fmla="*/ 756030 w 2136273"/>
                <a:gd name="connsiteY5" fmla="*/ 1385387 h 1386499"/>
                <a:gd name="connsiteX6" fmla="*/ 753041 w 2136273"/>
                <a:gd name="connsiteY6" fmla="*/ 695643 h 1386499"/>
                <a:gd name="connsiteX7" fmla="*/ 60096 w 2136273"/>
                <a:gd name="connsiteY7" fmla="*/ 693262 h 1386499"/>
                <a:gd name="connsiteX8" fmla="*/ 48798 w 2136273"/>
                <a:gd name="connsiteY8" fmla="*/ 0 h 1386499"/>
                <a:gd name="connsiteX0" fmla="*/ 0 w 2087475"/>
                <a:gd name="connsiteY0" fmla="*/ 0 h 1386499"/>
                <a:gd name="connsiteX1" fmla="*/ 1393824 w 2087475"/>
                <a:gd name="connsiteY1" fmla="*/ 0 h 1386499"/>
                <a:gd name="connsiteX2" fmla="*/ 1394525 w 2087475"/>
                <a:gd name="connsiteY2" fmla="*/ 691175 h 1386499"/>
                <a:gd name="connsiteX3" fmla="*/ 2087468 w 2087475"/>
                <a:gd name="connsiteY3" fmla="*/ 691175 h 1386499"/>
                <a:gd name="connsiteX4" fmla="*/ 2087468 w 2087475"/>
                <a:gd name="connsiteY4" fmla="*/ 1386499 h 1386499"/>
                <a:gd name="connsiteX5" fmla="*/ 707232 w 2087475"/>
                <a:gd name="connsiteY5" fmla="*/ 1385387 h 1386499"/>
                <a:gd name="connsiteX6" fmla="*/ 704243 w 2087475"/>
                <a:gd name="connsiteY6" fmla="*/ 695643 h 1386499"/>
                <a:gd name="connsiteX7" fmla="*/ 11298 w 2087475"/>
                <a:gd name="connsiteY7" fmla="*/ 693262 h 1386499"/>
                <a:gd name="connsiteX8" fmla="*/ 0 w 2087475"/>
                <a:gd name="connsiteY8" fmla="*/ 0 h 1386499"/>
                <a:gd name="connsiteX0" fmla="*/ 0 w 2082712"/>
                <a:gd name="connsiteY0" fmla="*/ 0 h 1386499"/>
                <a:gd name="connsiteX1" fmla="*/ 1389061 w 2082712"/>
                <a:gd name="connsiteY1" fmla="*/ 0 h 1386499"/>
                <a:gd name="connsiteX2" fmla="*/ 1389762 w 2082712"/>
                <a:gd name="connsiteY2" fmla="*/ 691175 h 1386499"/>
                <a:gd name="connsiteX3" fmla="*/ 2082705 w 2082712"/>
                <a:gd name="connsiteY3" fmla="*/ 691175 h 1386499"/>
                <a:gd name="connsiteX4" fmla="*/ 2082705 w 2082712"/>
                <a:gd name="connsiteY4" fmla="*/ 1386499 h 1386499"/>
                <a:gd name="connsiteX5" fmla="*/ 702469 w 2082712"/>
                <a:gd name="connsiteY5" fmla="*/ 1385387 h 1386499"/>
                <a:gd name="connsiteX6" fmla="*/ 699480 w 2082712"/>
                <a:gd name="connsiteY6" fmla="*/ 695643 h 1386499"/>
                <a:gd name="connsiteX7" fmla="*/ 6535 w 2082712"/>
                <a:gd name="connsiteY7" fmla="*/ 693262 h 1386499"/>
                <a:gd name="connsiteX8" fmla="*/ 0 w 2082712"/>
                <a:gd name="connsiteY8" fmla="*/ 0 h 13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712" h="1386499">
                  <a:moveTo>
                    <a:pt x="0" y="0"/>
                  </a:moveTo>
                  <a:lnTo>
                    <a:pt x="1389061" y="0"/>
                  </a:lnTo>
                  <a:cubicBezTo>
                    <a:pt x="1388501" y="458992"/>
                    <a:pt x="1390322" y="232183"/>
                    <a:pt x="1389762" y="691175"/>
                  </a:cubicBezTo>
                  <a:lnTo>
                    <a:pt x="2082705" y="691175"/>
                  </a:lnTo>
                  <a:cubicBezTo>
                    <a:pt x="2081514" y="951129"/>
                    <a:pt x="2082822" y="1068392"/>
                    <a:pt x="2082705" y="1386499"/>
                  </a:cubicBezTo>
                  <a:lnTo>
                    <a:pt x="702469" y="1385387"/>
                  </a:lnTo>
                  <a:cubicBezTo>
                    <a:pt x="701473" y="1155472"/>
                    <a:pt x="700476" y="925558"/>
                    <a:pt x="699480" y="695643"/>
                  </a:cubicBezTo>
                  <a:cubicBezTo>
                    <a:pt x="481494" y="691018"/>
                    <a:pt x="304883" y="692521"/>
                    <a:pt x="6535" y="693262"/>
                  </a:cubicBezTo>
                  <a:cubicBezTo>
                    <a:pt x="5843" y="577322"/>
                    <a:pt x="957" y="259609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52800" y="3559651"/>
              <a:ext cx="498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Z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7644169" y="1140005"/>
            <a:ext cx="1387472" cy="2105182"/>
            <a:chOff x="7644169" y="1140005"/>
            <a:chExt cx="1387472" cy="2105182"/>
          </a:xfrm>
        </p:grpSpPr>
        <p:grpSp>
          <p:nvGrpSpPr>
            <p:cNvPr id="7" name="Group 6"/>
            <p:cNvGrpSpPr/>
            <p:nvPr/>
          </p:nvGrpSpPr>
          <p:grpSpPr>
            <a:xfrm>
              <a:off x="7644169" y="1149829"/>
              <a:ext cx="1387472" cy="2066127"/>
              <a:chOff x="2779414" y="3014804"/>
              <a:chExt cx="832918" cy="1240324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195873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 bwMode="auto">
            <a:xfrm>
              <a:off x="7649465" y="1140005"/>
              <a:ext cx="1380243" cy="2077062"/>
            </a:xfrm>
            <a:custGeom>
              <a:avLst/>
              <a:gdLst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3736 w 693736"/>
                <a:gd name="connsiteY2" fmla="*/ 2075950 h 2075950"/>
                <a:gd name="connsiteX3" fmla="*/ 0 w 693736"/>
                <a:gd name="connsiteY3" fmla="*/ 2075950 h 2075950"/>
                <a:gd name="connsiteX4" fmla="*/ 0 w 693736"/>
                <a:gd name="connsiteY4" fmla="*/ 0 h 2075950"/>
                <a:gd name="connsiteX0" fmla="*/ 0 w 693736"/>
                <a:gd name="connsiteY0" fmla="*/ 0 h 2075950"/>
                <a:gd name="connsiteX1" fmla="*/ 693736 w 693736"/>
                <a:gd name="connsiteY1" fmla="*/ 0 h 2075950"/>
                <a:gd name="connsiteX2" fmla="*/ 692055 w 693736"/>
                <a:gd name="connsiteY2" fmla="*/ 1376975 h 2075950"/>
                <a:gd name="connsiteX3" fmla="*/ 693736 w 693736"/>
                <a:gd name="connsiteY3" fmla="*/ 2075950 h 2075950"/>
                <a:gd name="connsiteX4" fmla="*/ 0 w 693736"/>
                <a:gd name="connsiteY4" fmla="*/ 2075950 h 2075950"/>
                <a:gd name="connsiteX5" fmla="*/ 0 w 693736"/>
                <a:gd name="connsiteY5" fmla="*/ 0 h 2075950"/>
                <a:gd name="connsiteX0" fmla="*/ 0 w 745420"/>
                <a:gd name="connsiteY0" fmla="*/ 0 h 2075950"/>
                <a:gd name="connsiteX1" fmla="*/ 693736 w 745420"/>
                <a:gd name="connsiteY1" fmla="*/ 0 h 2075950"/>
                <a:gd name="connsiteX2" fmla="*/ 692055 w 745420"/>
                <a:gd name="connsiteY2" fmla="*/ 1376975 h 2075950"/>
                <a:gd name="connsiteX3" fmla="*/ 694436 w 745420"/>
                <a:gd name="connsiteY3" fmla="*/ 1638913 h 2075950"/>
                <a:gd name="connsiteX4" fmla="*/ 693736 w 745420"/>
                <a:gd name="connsiteY4" fmla="*/ 2075950 h 2075950"/>
                <a:gd name="connsiteX5" fmla="*/ 0 w 745420"/>
                <a:gd name="connsiteY5" fmla="*/ 2075950 h 2075950"/>
                <a:gd name="connsiteX6" fmla="*/ 0 w 745420"/>
                <a:gd name="connsiteY6" fmla="*/ 0 h 2075950"/>
                <a:gd name="connsiteX0" fmla="*/ 0 w 758109"/>
                <a:gd name="connsiteY0" fmla="*/ 0 h 2075950"/>
                <a:gd name="connsiteX1" fmla="*/ 693736 w 758109"/>
                <a:gd name="connsiteY1" fmla="*/ 0 h 2075950"/>
                <a:gd name="connsiteX2" fmla="*/ 692055 w 758109"/>
                <a:gd name="connsiteY2" fmla="*/ 1376975 h 2075950"/>
                <a:gd name="connsiteX3" fmla="*/ 694436 w 758109"/>
                <a:gd name="connsiteY3" fmla="*/ 1638913 h 2075950"/>
                <a:gd name="connsiteX4" fmla="*/ 727774 w 758109"/>
                <a:gd name="connsiteY4" fmla="*/ 1822269 h 2075950"/>
                <a:gd name="connsiteX5" fmla="*/ 693736 w 758109"/>
                <a:gd name="connsiteY5" fmla="*/ 2075950 h 2075950"/>
                <a:gd name="connsiteX6" fmla="*/ 0 w 758109"/>
                <a:gd name="connsiteY6" fmla="*/ 2075950 h 2075950"/>
                <a:gd name="connsiteX7" fmla="*/ 0 w 758109"/>
                <a:gd name="connsiteY7" fmla="*/ 0 h 2075950"/>
                <a:gd name="connsiteX0" fmla="*/ 0 w 1380276"/>
                <a:gd name="connsiteY0" fmla="*/ 0 h 2075950"/>
                <a:gd name="connsiteX1" fmla="*/ 693736 w 1380276"/>
                <a:gd name="connsiteY1" fmla="*/ 0 h 2075950"/>
                <a:gd name="connsiteX2" fmla="*/ 692055 w 1380276"/>
                <a:gd name="connsiteY2" fmla="*/ 1376975 h 2075950"/>
                <a:gd name="connsiteX3" fmla="*/ 1380236 w 1380276"/>
                <a:gd name="connsiteY3" fmla="*/ 1376976 h 2075950"/>
                <a:gd name="connsiteX4" fmla="*/ 727774 w 1380276"/>
                <a:gd name="connsiteY4" fmla="*/ 1822269 h 2075950"/>
                <a:gd name="connsiteX5" fmla="*/ 693736 w 1380276"/>
                <a:gd name="connsiteY5" fmla="*/ 2075950 h 2075950"/>
                <a:gd name="connsiteX6" fmla="*/ 0 w 1380276"/>
                <a:gd name="connsiteY6" fmla="*/ 2075950 h 2075950"/>
                <a:gd name="connsiteX7" fmla="*/ 0 w 1380276"/>
                <a:gd name="connsiteY7" fmla="*/ 0 h 2075950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92055 w 1382907"/>
                <a:gd name="connsiteY2" fmla="*/ 1376975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76976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05712"/>
                <a:gd name="connsiteX1" fmla="*/ 693736 w 1382907"/>
                <a:gd name="connsiteY1" fmla="*/ 0 h 2105712"/>
                <a:gd name="connsiteX2" fmla="*/ 687293 w 1382907"/>
                <a:gd name="connsiteY2" fmla="*/ 1381738 h 2105712"/>
                <a:gd name="connsiteX3" fmla="*/ 1380236 w 1382907"/>
                <a:gd name="connsiteY3" fmla="*/ 1381738 h 2105712"/>
                <a:gd name="connsiteX4" fmla="*/ 1380236 w 1382907"/>
                <a:gd name="connsiteY4" fmla="*/ 2081825 h 2105712"/>
                <a:gd name="connsiteX5" fmla="*/ 693736 w 1382907"/>
                <a:gd name="connsiteY5" fmla="*/ 2075950 h 2105712"/>
                <a:gd name="connsiteX6" fmla="*/ 0 w 1382907"/>
                <a:gd name="connsiteY6" fmla="*/ 2075950 h 2105712"/>
                <a:gd name="connsiteX7" fmla="*/ 0 w 1382907"/>
                <a:gd name="connsiteY7" fmla="*/ 0 h 2105712"/>
                <a:gd name="connsiteX0" fmla="*/ 0 w 1382907"/>
                <a:gd name="connsiteY0" fmla="*/ 0 h 2112376"/>
                <a:gd name="connsiteX1" fmla="*/ 693736 w 1382907"/>
                <a:gd name="connsiteY1" fmla="*/ 0 h 2112376"/>
                <a:gd name="connsiteX2" fmla="*/ 687293 w 1382907"/>
                <a:gd name="connsiteY2" fmla="*/ 1381738 h 2112376"/>
                <a:gd name="connsiteX3" fmla="*/ 1380236 w 1382907"/>
                <a:gd name="connsiteY3" fmla="*/ 1381738 h 2112376"/>
                <a:gd name="connsiteX4" fmla="*/ 1380236 w 1382907"/>
                <a:gd name="connsiteY4" fmla="*/ 2081825 h 2112376"/>
                <a:gd name="connsiteX5" fmla="*/ 693736 w 1382907"/>
                <a:gd name="connsiteY5" fmla="*/ 2075950 h 2112376"/>
                <a:gd name="connsiteX6" fmla="*/ 0 w 1382907"/>
                <a:gd name="connsiteY6" fmla="*/ 2075950 h 2112376"/>
                <a:gd name="connsiteX7" fmla="*/ 0 w 1382907"/>
                <a:gd name="connsiteY7" fmla="*/ 0 h 2112376"/>
                <a:gd name="connsiteX0" fmla="*/ 0 w 1382907"/>
                <a:gd name="connsiteY0" fmla="*/ 0 h 2081825"/>
                <a:gd name="connsiteX1" fmla="*/ 693736 w 1382907"/>
                <a:gd name="connsiteY1" fmla="*/ 0 h 2081825"/>
                <a:gd name="connsiteX2" fmla="*/ 687293 w 1382907"/>
                <a:gd name="connsiteY2" fmla="*/ 1381738 h 2081825"/>
                <a:gd name="connsiteX3" fmla="*/ 1380236 w 1382907"/>
                <a:gd name="connsiteY3" fmla="*/ 1381738 h 2081825"/>
                <a:gd name="connsiteX4" fmla="*/ 1380236 w 1382907"/>
                <a:gd name="connsiteY4" fmla="*/ 2081825 h 2081825"/>
                <a:gd name="connsiteX5" fmla="*/ 693736 w 1382907"/>
                <a:gd name="connsiteY5" fmla="*/ 2075950 h 2081825"/>
                <a:gd name="connsiteX6" fmla="*/ 0 w 1382907"/>
                <a:gd name="connsiteY6" fmla="*/ 2075950 h 2081825"/>
                <a:gd name="connsiteX7" fmla="*/ 0 w 1382907"/>
                <a:gd name="connsiteY7" fmla="*/ 0 h 2081825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2907"/>
                <a:gd name="connsiteY0" fmla="*/ 0 h 2077062"/>
                <a:gd name="connsiteX1" fmla="*/ 693736 w 1382907"/>
                <a:gd name="connsiteY1" fmla="*/ 0 h 2077062"/>
                <a:gd name="connsiteX2" fmla="*/ 687293 w 1382907"/>
                <a:gd name="connsiteY2" fmla="*/ 1381738 h 2077062"/>
                <a:gd name="connsiteX3" fmla="*/ 1380236 w 1382907"/>
                <a:gd name="connsiteY3" fmla="*/ 1381738 h 2077062"/>
                <a:gd name="connsiteX4" fmla="*/ 1380236 w 1382907"/>
                <a:gd name="connsiteY4" fmla="*/ 2077062 h 2077062"/>
                <a:gd name="connsiteX5" fmla="*/ 693736 w 1382907"/>
                <a:gd name="connsiteY5" fmla="*/ 2075950 h 2077062"/>
                <a:gd name="connsiteX6" fmla="*/ 0 w 1382907"/>
                <a:gd name="connsiteY6" fmla="*/ 2075950 h 2077062"/>
                <a:gd name="connsiteX7" fmla="*/ 0 w 1382907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93736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79449 w 1380243"/>
                <a:gd name="connsiteY5" fmla="*/ 207595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8332"/>
                <a:gd name="connsiteX1" fmla="*/ 693736 w 1380243"/>
                <a:gd name="connsiteY1" fmla="*/ 0 h 2078332"/>
                <a:gd name="connsiteX2" fmla="*/ 687293 w 1380243"/>
                <a:gd name="connsiteY2" fmla="*/ 1381738 h 2078332"/>
                <a:gd name="connsiteX3" fmla="*/ 1380236 w 1380243"/>
                <a:gd name="connsiteY3" fmla="*/ 1381738 h 2078332"/>
                <a:gd name="connsiteX4" fmla="*/ 1380236 w 1380243"/>
                <a:gd name="connsiteY4" fmla="*/ 2077062 h 2078332"/>
                <a:gd name="connsiteX5" fmla="*/ 688974 w 1380243"/>
                <a:gd name="connsiteY5" fmla="*/ 2078332 h 2078332"/>
                <a:gd name="connsiteX6" fmla="*/ 0 w 1380243"/>
                <a:gd name="connsiteY6" fmla="*/ 2075950 h 2078332"/>
                <a:gd name="connsiteX7" fmla="*/ 0 w 1380243"/>
                <a:gd name="connsiteY7" fmla="*/ 0 h 207833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688974 w 1380243"/>
                <a:gd name="connsiteY5" fmla="*/ 2073570 h 2077062"/>
                <a:gd name="connsiteX6" fmla="*/ 0 w 1380243"/>
                <a:gd name="connsiteY6" fmla="*/ 2075950 h 2077062"/>
                <a:gd name="connsiteX7" fmla="*/ 0 w 1380243"/>
                <a:gd name="connsiteY7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  <a:gd name="connsiteX0" fmla="*/ 0 w 1380243"/>
                <a:gd name="connsiteY0" fmla="*/ 0 h 2077062"/>
                <a:gd name="connsiteX1" fmla="*/ 693736 w 1380243"/>
                <a:gd name="connsiteY1" fmla="*/ 0 h 2077062"/>
                <a:gd name="connsiteX2" fmla="*/ 687293 w 1380243"/>
                <a:gd name="connsiteY2" fmla="*/ 1381738 h 2077062"/>
                <a:gd name="connsiteX3" fmla="*/ 1380236 w 1380243"/>
                <a:gd name="connsiteY3" fmla="*/ 1381738 h 2077062"/>
                <a:gd name="connsiteX4" fmla="*/ 1380236 w 1380243"/>
                <a:gd name="connsiteY4" fmla="*/ 2077062 h 2077062"/>
                <a:gd name="connsiteX5" fmla="*/ 0 w 1380243"/>
                <a:gd name="connsiteY5" fmla="*/ 2075950 h 2077062"/>
                <a:gd name="connsiteX6" fmla="*/ 0 w 1380243"/>
                <a:gd name="connsiteY6" fmla="*/ 0 h 207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243" h="2077062">
                  <a:moveTo>
                    <a:pt x="0" y="0"/>
                  </a:moveTo>
                  <a:lnTo>
                    <a:pt x="693736" y="0"/>
                  </a:lnTo>
                  <a:cubicBezTo>
                    <a:pt x="693176" y="458992"/>
                    <a:pt x="687853" y="922746"/>
                    <a:pt x="687293" y="1381738"/>
                  </a:cubicBezTo>
                  <a:lnTo>
                    <a:pt x="1380236" y="1381738"/>
                  </a:lnTo>
                  <a:cubicBezTo>
                    <a:pt x="1379045" y="1641692"/>
                    <a:pt x="1380353" y="1758955"/>
                    <a:pt x="1380236" y="2077062"/>
                  </a:cubicBezTo>
                  <a:lnTo>
                    <a:pt x="0" y="20759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756956" y="2537301"/>
              <a:ext cx="4780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L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2985" y="2338086"/>
            <a:ext cx="7505830" cy="1932971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Designing a course is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 creating a complex puzzle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Right Arrow 47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5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I</a:t>
            </a:r>
            <a:r>
              <a:rPr lang="en-GB" dirty="0" smtClean="0"/>
              <a:t> in the Box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69861" y="1398239"/>
            <a:ext cx="3564254" cy="3544882"/>
            <a:chOff x="2779414" y="3014804"/>
            <a:chExt cx="1665837" cy="165678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779414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195873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612333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28792" y="3014804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779414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195873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612333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028792" y="3431263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79414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195873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612333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028792" y="3838669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79414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195873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612333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28792" y="4255128"/>
              <a:ext cx="416459" cy="416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40" name="Down Arrow 39"/>
          <p:cNvSpPr/>
          <p:nvPr/>
        </p:nvSpPr>
        <p:spPr bwMode="auto">
          <a:xfrm rot="16200000">
            <a:off x="4069999" y="3012243"/>
            <a:ext cx="362139" cy="3168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46252" y="1388787"/>
            <a:ext cx="893439" cy="3554333"/>
            <a:chOff x="4691430" y="1145264"/>
            <a:chExt cx="693736" cy="2759863"/>
          </a:xfrm>
        </p:grpSpPr>
        <p:grpSp>
          <p:nvGrpSpPr>
            <p:cNvPr id="42" name="Group 41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70140" y="3197241"/>
              <a:ext cx="336318" cy="549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00B0F0"/>
                  </a:solidFill>
                </a:rPr>
                <a:t>I</a:t>
              </a:r>
              <a:endParaRPr lang="nl-NL" sz="4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9" name="Right Arrow 48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4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in the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 bwMode="auto">
          <a:xfrm>
            <a:off x="4217595" y="81980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731084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6241555" y="2865880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565239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795679" y="2865880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217595" y="5572028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52431" y="2137406"/>
            <a:ext cx="706911" cy="2812276"/>
            <a:chOff x="4691430" y="1145264"/>
            <a:chExt cx="693736" cy="2759863"/>
          </a:xfrm>
        </p:grpSpPr>
        <p:grpSp>
          <p:nvGrpSpPr>
            <p:cNvPr id="37" name="Group 36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3" name="5-Point Star 22"/>
          <p:cNvSpPr/>
          <p:nvPr/>
        </p:nvSpPr>
        <p:spPr bwMode="auto">
          <a:xfrm>
            <a:off x="6066751" y="433378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2472639" y="433378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Right Arrow 19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1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 bwMode="auto">
          <a:xfrm>
            <a:off x="4217595" y="81980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731084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6241555" y="2865880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565239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795679" y="2865880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217595" y="5572028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496391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77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675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925653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245477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042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9240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2574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773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93541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25523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6139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9338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3797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6995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05764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37747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362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0560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3758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69570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80537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83736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87323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435573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7144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0343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4152431" y="2137406"/>
            <a:ext cx="706911" cy="2812276"/>
            <a:chOff x="4691430" y="1145264"/>
            <a:chExt cx="693736" cy="2759863"/>
          </a:xfrm>
        </p:grpSpPr>
        <p:grpSp>
          <p:nvGrpSpPr>
            <p:cNvPr id="59" name="Group 58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7" name="5-Point Star 46"/>
          <p:cNvSpPr/>
          <p:nvPr/>
        </p:nvSpPr>
        <p:spPr bwMode="auto">
          <a:xfrm>
            <a:off x="6066751" y="433378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5-Point Star 50"/>
          <p:cNvSpPr/>
          <p:nvPr/>
        </p:nvSpPr>
        <p:spPr bwMode="auto">
          <a:xfrm>
            <a:off x="2472639" y="433378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in the Box</a:t>
            </a:r>
            <a:endParaRPr lang="en-US" dirty="0"/>
          </a:p>
        </p:txBody>
      </p:sp>
      <p:sp>
        <p:nvSpPr>
          <p:cNvPr id="53" name="Right Arrow 52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2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217595" y="81980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731084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6241555" y="2865880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565239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795679" y="2865880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217595" y="5572028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496391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77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675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925653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245477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042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9240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2574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773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93541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25523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6139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9338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3797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6995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05764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37747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362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0560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3758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69570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80537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83736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87323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435573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7144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0343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095322" y="2128345"/>
            <a:ext cx="0" cy="28355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737228" y="2546056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2737228" y="2907476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2737228" y="328347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2737228" y="364489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2737228" y="397003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2737228" y="433145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Group 64"/>
          <p:cNvGrpSpPr/>
          <p:nvPr/>
        </p:nvGrpSpPr>
        <p:grpSpPr>
          <a:xfrm>
            <a:off x="4152431" y="2137406"/>
            <a:ext cx="706911" cy="2812276"/>
            <a:chOff x="4691430" y="1145264"/>
            <a:chExt cx="693736" cy="2759863"/>
          </a:xfrm>
        </p:grpSpPr>
        <p:grpSp>
          <p:nvGrpSpPr>
            <p:cNvPr id="66" name="Group 65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61" name="5-Point Star 60"/>
          <p:cNvSpPr/>
          <p:nvPr/>
        </p:nvSpPr>
        <p:spPr bwMode="auto">
          <a:xfrm>
            <a:off x="2565239" y="7459766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5-Point Star 56"/>
          <p:cNvSpPr/>
          <p:nvPr/>
        </p:nvSpPr>
        <p:spPr bwMode="auto">
          <a:xfrm>
            <a:off x="6066751" y="433378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8" name="5-Point Star 57"/>
          <p:cNvSpPr/>
          <p:nvPr/>
        </p:nvSpPr>
        <p:spPr bwMode="auto">
          <a:xfrm>
            <a:off x="2472639" y="433378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in the Box</a:t>
            </a:r>
            <a:endParaRPr lang="en-US" dirty="0"/>
          </a:p>
        </p:txBody>
      </p:sp>
      <p:sp>
        <p:nvSpPr>
          <p:cNvPr id="60" name="Right Arrow 59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6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Extrapolate to Europe: </a:t>
            </a:r>
            <a:br>
              <a:rPr lang="en-US" dirty="0" smtClean="0"/>
            </a:br>
            <a:r>
              <a:rPr lang="en-US" dirty="0" smtClean="0"/>
              <a:t>The Workforce Gap in ICT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44" y="1571071"/>
            <a:ext cx="6036197" cy="45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717971" y="2754773"/>
            <a:ext cx="0" cy="118684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97999" y="3179184"/>
            <a:ext cx="122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910k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46337" y="3941787"/>
            <a:ext cx="0" cy="6531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92670" y="3935007"/>
            <a:ext cx="119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510k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582" y="5892481"/>
            <a:ext cx="2730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Source: e-Skills for Jobs in Europe, 2014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83560" y="2482248"/>
            <a:ext cx="8677275" cy="2205500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challenges for the future?</a:t>
            </a:r>
          </a:p>
          <a:p>
            <a:pPr algn="ctr"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student counts!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student is different!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2195" y="5275077"/>
            <a:ext cx="147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NL: 50k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5113" y="5275077"/>
            <a:ext cx="147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NL: 20k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ight Arrow 15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7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 bwMode="auto">
          <a:xfrm>
            <a:off x="4217595" y="81980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731084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6241555" y="2865880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565239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795679" y="2865880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217595" y="5572028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496391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77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675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925653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245477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042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9240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2574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773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93541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25523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6139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9338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3797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6995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05764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37747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362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0560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3758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69570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80537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83736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87323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435573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7144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0343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095322" y="2128345"/>
            <a:ext cx="0" cy="28355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737228" y="2546056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2737228" y="2907476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2737228" y="328347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2737228" y="364489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2737228" y="397003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2737228" y="4331454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4" name="Group 73"/>
          <p:cNvGrpSpPr/>
          <p:nvPr/>
        </p:nvGrpSpPr>
        <p:grpSpPr>
          <a:xfrm flipV="1">
            <a:off x="6019376" y="2132754"/>
            <a:ext cx="350560" cy="2835566"/>
            <a:chOff x="5769379" y="2132754"/>
            <a:chExt cx="350560" cy="2835566"/>
          </a:xfrm>
        </p:grpSpPr>
        <p:cxnSp>
          <p:nvCxnSpPr>
            <p:cNvPr id="75" name="Straight Connector 74"/>
            <p:cNvCxnSpPr/>
            <p:nvPr/>
          </p:nvCxnSpPr>
          <p:spPr bwMode="auto">
            <a:xfrm>
              <a:off x="5769379" y="2132754"/>
              <a:ext cx="0" cy="28355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6" name="Group 75"/>
            <p:cNvGrpSpPr/>
            <p:nvPr/>
          </p:nvGrpSpPr>
          <p:grpSpPr>
            <a:xfrm flipV="1">
              <a:off x="5800115" y="2607826"/>
              <a:ext cx="319824" cy="2105222"/>
              <a:chOff x="5411285" y="2550465"/>
              <a:chExt cx="319824" cy="2105222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5411285" y="2550465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flipH="1">
                <a:off x="5411285" y="2911885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5411285" y="328788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flipH="1">
                <a:off x="5411285" y="364930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flipH="1">
                <a:off x="5411285" y="397444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H="1">
                <a:off x="5411285" y="433586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5" name="Group 84"/>
          <p:cNvGrpSpPr/>
          <p:nvPr/>
        </p:nvGrpSpPr>
        <p:grpSpPr>
          <a:xfrm>
            <a:off x="4152431" y="2137406"/>
            <a:ext cx="706911" cy="2812276"/>
            <a:chOff x="4691430" y="1145264"/>
            <a:chExt cx="693736" cy="2759863"/>
          </a:xfrm>
        </p:grpSpPr>
        <p:grpSp>
          <p:nvGrpSpPr>
            <p:cNvPr id="87" name="Group 86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88" name="Rectangle 87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62" name="5-Point Star 61"/>
          <p:cNvSpPr/>
          <p:nvPr/>
        </p:nvSpPr>
        <p:spPr bwMode="auto">
          <a:xfrm>
            <a:off x="6066751" y="433378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5-Point Star 62"/>
          <p:cNvSpPr/>
          <p:nvPr/>
        </p:nvSpPr>
        <p:spPr bwMode="auto">
          <a:xfrm>
            <a:off x="2472639" y="433378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in the Box</a:t>
            </a:r>
            <a:endParaRPr lang="en-US" dirty="0"/>
          </a:p>
        </p:txBody>
      </p:sp>
      <p:sp>
        <p:nvSpPr>
          <p:cNvPr id="65" name="Right Arrow 64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9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-Point Star 21"/>
          <p:cNvSpPr/>
          <p:nvPr/>
        </p:nvSpPr>
        <p:spPr bwMode="auto">
          <a:xfrm>
            <a:off x="4217595" y="5572028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496391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77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675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925653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245477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042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9240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2574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773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93541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25523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6139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9338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3797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6995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05764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37747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362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0560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3758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69570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80537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83736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87323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435573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7144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0343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5-Point Star 82"/>
          <p:cNvSpPr/>
          <p:nvPr/>
        </p:nvSpPr>
        <p:spPr bwMode="auto">
          <a:xfrm>
            <a:off x="4217595" y="81980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4" name="5-Point Star 83"/>
          <p:cNvSpPr/>
          <p:nvPr/>
        </p:nvSpPr>
        <p:spPr bwMode="auto">
          <a:xfrm>
            <a:off x="5731084" y="132207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5-Point Star 84"/>
          <p:cNvSpPr/>
          <p:nvPr/>
        </p:nvSpPr>
        <p:spPr bwMode="auto">
          <a:xfrm>
            <a:off x="6241555" y="2865880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6" name="5-Point Star 85"/>
          <p:cNvSpPr/>
          <p:nvPr/>
        </p:nvSpPr>
        <p:spPr bwMode="auto">
          <a:xfrm>
            <a:off x="2565239" y="132207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7" name="5-Point Star 86"/>
          <p:cNvSpPr/>
          <p:nvPr/>
        </p:nvSpPr>
        <p:spPr bwMode="auto">
          <a:xfrm>
            <a:off x="1795679" y="2865880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737228" y="2128345"/>
            <a:ext cx="358094" cy="2835566"/>
            <a:chOff x="2737228" y="2128345"/>
            <a:chExt cx="358094" cy="2835566"/>
          </a:xfrm>
        </p:grpSpPr>
        <p:cxnSp>
          <p:nvCxnSpPr>
            <p:cNvPr id="90" name="Straight Connector 89"/>
            <p:cNvCxnSpPr/>
            <p:nvPr/>
          </p:nvCxnSpPr>
          <p:spPr bwMode="auto">
            <a:xfrm>
              <a:off x="3095322" y="2128345"/>
              <a:ext cx="0" cy="28355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2737228" y="2546056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2737228" y="2907476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2737228" y="328347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flipH="1">
              <a:off x="2737228" y="364489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H="1">
              <a:off x="2737228" y="397003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2737228" y="433145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Group 96"/>
          <p:cNvGrpSpPr/>
          <p:nvPr/>
        </p:nvGrpSpPr>
        <p:grpSpPr>
          <a:xfrm flipV="1">
            <a:off x="6019376" y="2132754"/>
            <a:ext cx="350560" cy="2835566"/>
            <a:chOff x="5769379" y="2132754"/>
            <a:chExt cx="350560" cy="2835566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5769379" y="2132754"/>
              <a:ext cx="0" cy="28355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9" name="Group 98"/>
            <p:cNvGrpSpPr/>
            <p:nvPr/>
          </p:nvGrpSpPr>
          <p:grpSpPr>
            <a:xfrm flipV="1">
              <a:off x="5800115" y="2607826"/>
              <a:ext cx="319824" cy="2105222"/>
              <a:chOff x="5411285" y="2550465"/>
              <a:chExt cx="319824" cy="2105222"/>
            </a:xfrm>
          </p:grpSpPr>
          <p:cxnSp>
            <p:nvCxnSpPr>
              <p:cNvPr id="100" name="Straight Connector 99"/>
              <p:cNvCxnSpPr/>
              <p:nvPr/>
            </p:nvCxnSpPr>
            <p:spPr bwMode="auto">
              <a:xfrm flipH="1">
                <a:off x="5411285" y="2550465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>
                <a:off x="5411285" y="2911885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flipH="1">
                <a:off x="5411285" y="328788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flipH="1">
                <a:off x="5411285" y="364930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flipH="1">
                <a:off x="5411285" y="397444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flipH="1">
                <a:off x="5411285" y="433586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8" name="Group 107"/>
          <p:cNvGrpSpPr/>
          <p:nvPr/>
        </p:nvGrpSpPr>
        <p:grpSpPr>
          <a:xfrm>
            <a:off x="3096104" y="1812930"/>
            <a:ext cx="2923272" cy="319824"/>
            <a:chOff x="3096104" y="1812930"/>
            <a:chExt cx="2923272" cy="319824"/>
          </a:xfrm>
        </p:grpSpPr>
        <p:cxnSp>
          <p:nvCxnSpPr>
            <p:cNvPr id="109" name="Straight Connector 108"/>
            <p:cNvCxnSpPr/>
            <p:nvPr/>
          </p:nvCxnSpPr>
          <p:spPr bwMode="auto">
            <a:xfrm>
              <a:off x="3096104" y="2132754"/>
              <a:ext cx="292327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>
              <a:off x="3255234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>
              <a:off x="3613992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3933816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>
              <a:off x="5311148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4287156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4645914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4965738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flipH="1">
              <a:off x="5606542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9" name="Group 118"/>
          <p:cNvGrpSpPr/>
          <p:nvPr/>
        </p:nvGrpSpPr>
        <p:grpSpPr>
          <a:xfrm>
            <a:off x="4152431" y="2137406"/>
            <a:ext cx="706911" cy="2812276"/>
            <a:chOff x="4691430" y="1145264"/>
            <a:chExt cx="693736" cy="2759863"/>
          </a:xfrm>
        </p:grpSpPr>
        <p:grpSp>
          <p:nvGrpSpPr>
            <p:cNvPr id="121" name="Group 120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124" name="Rectangle 123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22" name="Rectangle 121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73" name="5-Point Star 72"/>
          <p:cNvSpPr/>
          <p:nvPr/>
        </p:nvSpPr>
        <p:spPr bwMode="auto">
          <a:xfrm>
            <a:off x="6066751" y="433378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5-Point Star 73"/>
          <p:cNvSpPr/>
          <p:nvPr/>
        </p:nvSpPr>
        <p:spPr bwMode="auto">
          <a:xfrm>
            <a:off x="2472639" y="433378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in the Box</a:t>
            </a:r>
            <a:endParaRPr lang="en-US" dirty="0"/>
          </a:p>
        </p:txBody>
      </p:sp>
      <p:sp>
        <p:nvSpPr>
          <p:cNvPr id="76" name="Right Arrow 75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6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 bwMode="auto">
          <a:xfrm>
            <a:off x="4217595" y="81980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731084" y="132207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6241555" y="2865880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565239" y="132207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795679" y="2865880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217595" y="5572028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496391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77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675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925653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245477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042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9240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2574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773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93541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25523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6139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9338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3797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6995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05764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37747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362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0560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3758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69570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80537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83736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87323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435573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7144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0343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3119128" y="2132754"/>
            <a:ext cx="706911" cy="2812276"/>
            <a:chOff x="4691430" y="1145264"/>
            <a:chExt cx="693736" cy="2759863"/>
          </a:xfrm>
        </p:grpSpPr>
        <p:grpSp>
          <p:nvGrpSpPr>
            <p:cNvPr id="76" name="Group 75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42078" y="2132754"/>
            <a:ext cx="706911" cy="2812276"/>
            <a:chOff x="4691430" y="1145264"/>
            <a:chExt cx="693736" cy="2759863"/>
          </a:xfrm>
        </p:grpSpPr>
        <p:grpSp>
          <p:nvGrpSpPr>
            <p:cNvPr id="84" name="Group 83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288035" y="2137406"/>
            <a:ext cx="706911" cy="2812276"/>
            <a:chOff x="4691430" y="1145264"/>
            <a:chExt cx="693736" cy="2759863"/>
          </a:xfrm>
        </p:grpSpPr>
        <p:grpSp>
          <p:nvGrpSpPr>
            <p:cNvPr id="116" name="Group 115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566060" y="2137406"/>
            <a:ext cx="706911" cy="2812276"/>
            <a:chOff x="4691430" y="1145264"/>
            <a:chExt cx="693736" cy="2759863"/>
          </a:xfrm>
        </p:grpSpPr>
        <p:grpSp>
          <p:nvGrpSpPr>
            <p:cNvPr id="108" name="Group 107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37228" y="2128345"/>
            <a:ext cx="358094" cy="2835566"/>
            <a:chOff x="2737228" y="2128345"/>
            <a:chExt cx="358094" cy="2835566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3095322" y="2128345"/>
              <a:ext cx="0" cy="28355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2737228" y="2546056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2737228" y="2907476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2737228" y="328347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2737228" y="364489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2737228" y="397003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2737228" y="4331454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 flipV="1">
            <a:off x="6019376" y="2132754"/>
            <a:ext cx="350560" cy="2835566"/>
            <a:chOff x="5769379" y="2132754"/>
            <a:chExt cx="350560" cy="2835566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5769379" y="2132754"/>
              <a:ext cx="0" cy="283556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/>
          </p:nvGrpSpPr>
          <p:grpSpPr>
            <a:xfrm flipV="1">
              <a:off x="5800115" y="2607826"/>
              <a:ext cx="319824" cy="2105222"/>
              <a:chOff x="5411285" y="2550465"/>
              <a:chExt cx="319824" cy="2105222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5411285" y="2550465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>
                <a:off x="5411285" y="2911885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>
                <a:off x="5411285" y="328788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H="1">
                <a:off x="5411285" y="364930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H="1">
                <a:off x="5411285" y="397444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5411285" y="4335863"/>
                <a:ext cx="319824" cy="3198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" name="Group 12"/>
          <p:cNvGrpSpPr/>
          <p:nvPr/>
        </p:nvGrpSpPr>
        <p:grpSpPr>
          <a:xfrm>
            <a:off x="3096104" y="1812930"/>
            <a:ext cx="2923272" cy="319824"/>
            <a:chOff x="3096104" y="1812930"/>
            <a:chExt cx="2923272" cy="31982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3096104" y="2132754"/>
              <a:ext cx="292327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H="1">
              <a:off x="3255234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3613992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3933816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5311148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4287156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>
              <a:off x="4645914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4965738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>
              <a:off x="5606542" y="1812930"/>
              <a:ext cx="319824" cy="3198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7" name="5-Point Star 96"/>
          <p:cNvSpPr/>
          <p:nvPr/>
        </p:nvSpPr>
        <p:spPr bwMode="auto">
          <a:xfrm>
            <a:off x="6066751" y="433378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2472639" y="4333787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9" name="Right Arrow 98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2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 bwMode="auto">
          <a:xfrm>
            <a:off x="4217595" y="81980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731084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6241555" y="2865880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565239" y="132207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795679" y="2865880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217595" y="5572028"/>
            <a:ext cx="576585" cy="576585"/>
          </a:xfrm>
          <a:prstGeom prst="star5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496391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77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675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925653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245477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04235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924059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2574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773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93541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25523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61399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93381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3797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6995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05764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37747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3622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056052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3758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695700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80537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83736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873237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4355736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714494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034318" y="4963911"/>
            <a:ext cx="319824" cy="319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7" name="Group 106"/>
          <p:cNvGrpSpPr/>
          <p:nvPr/>
        </p:nvGrpSpPr>
        <p:grpSpPr>
          <a:xfrm>
            <a:off x="4152431" y="2137406"/>
            <a:ext cx="706911" cy="2812276"/>
            <a:chOff x="4691430" y="1145264"/>
            <a:chExt cx="693736" cy="2759863"/>
          </a:xfrm>
        </p:grpSpPr>
        <p:grpSp>
          <p:nvGrpSpPr>
            <p:cNvPr id="108" name="Group 107"/>
            <p:cNvGrpSpPr/>
            <p:nvPr/>
          </p:nvGrpSpPr>
          <p:grpSpPr>
            <a:xfrm>
              <a:off x="4691430" y="1145264"/>
              <a:ext cx="693736" cy="2759863"/>
              <a:chOff x="2779414" y="3014804"/>
              <a:chExt cx="416459" cy="1656783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2779414" y="3014804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2779414" y="3431263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2779414" y="3838669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2779414" y="4255128"/>
                <a:ext cx="416459" cy="41645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 bwMode="auto">
            <a:xfrm>
              <a:off x="4691430" y="1149829"/>
              <a:ext cx="693736" cy="275529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38354" y="3197241"/>
              <a:ext cx="399890" cy="63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B0F0"/>
                  </a:solidFill>
                </a:rPr>
                <a:t>I</a:t>
              </a:r>
              <a:endParaRPr lang="nl-NL" sz="3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5-Point Star 46"/>
          <p:cNvSpPr/>
          <p:nvPr/>
        </p:nvSpPr>
        <p:spPr bwMode="auto">
          <a:xfrm>
            <a:off x="6066751" y="433378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5-Point Star 50"/>
          <p:cNvSpPr/>
          <p:nvPr/>
        </p:nvSpPr>
        <p:spPr bwMode="auto">
          <a:xfrm>
            <a:off x="2472639" y="4333787"/>
            <a:ext cx="576585" cy="57658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Right Arrow 51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8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Leads to </a:t>
            </a:r>
            <a:r>
              <a:rPr lang="en-GB" dirty="0" smtClean="0">
                <a:solidFill>
                  <a:srgbClr val="00B0F0"/>
                </a:solidFill>
              </a:rPr>
              <a:t>Fun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Surprise</a:t>
            </a:r>
          </a:p>
          <a:p>
            <a:endParaRPr lang="en-GB" dirty="0" smtClean="0"/>
          </a:p>
          <a:p>
            <a:r>
              <a:rPr lang="en-GB" dirty="0" smtClean="0"/>
              <a:t>Recognition</a:t>
            </a:r>
          </a:p>
          <a:p>
            <a:endParaRPr lang="en-GB" dirty="0" smtClean="0"/>
          </a:p>
          <a:p>
            <a:r>
              <a:rPr lang="en-GB" dirty="0" smtClean="0"/>
              <a:t>Belonging</a:t>
            </a:r>
          </a:p>
          <a:p>
            <a:endParaRPr lang="en-GB" dirty="0" smtClean="0"/>
          </a:p>
          <a:p>
            <a:r>
              <a:rPr lang="en-GB" dirty="0" smtClean="0"/>
              <a:t>Fantasising</a:t>
            </a:r>
          </a:p>
          <a:p>
            <a:endParaRPr lang="en-GB" dirty="0" smtClean="0"/>
          </a:p>
          <a:p>
            <a:r>
              <a:rPr lang="en-GB" dirty="0" smtClean="0"/>
              <a:t>Just playing</a:t>
            </a:r>
          </a:p>
          <a:p>
            <a:endParaRPr lang="en-GB" dirty="0"/>
          </a:p>
          <a:p>
            <a:r>
              <a:rPr lang="en-GB" dirty="0" smtClean="0"/>
              <a:t>… </a:t>
            </a:r>
            <a:endParaRPr lang="nl-NL" dirty="0"/>
          </a:p>
        </p:txBody>
      </p:sp>
      <p:pic>
        <p:nvPicPr>
          <p:cNvPr id="2050" name="Picture 2" descr="http://ecx.images-amazon.com/images/I/51tvpTzuwd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89" y="2016125"/>
            <a:ext cx="4762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7575" y="152400"/>
            <a:ext cx="7138987" cy="35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GB" kern="0" smtClean="0">
                <a:solidFill>
                  <a:srgbClr val="00B0F0"/>
                </a:solidFill>
              </a:rPr>
              <a:t>Playtest your design and check for fun!</a:t>
            </a:r>
            <a:endParaRPr lang="en-GB" kern="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What Leads To </a:t>
            </a:r>
            <a:r>
              <a:rPr lang="en-GB" dirty="0" smtClean="0">
                <a:solidFill>
                  <a:srgbClr val="00B0F0"/>
                </a:solidFill>
              </a:rPr>
              <a:t>Motivation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48" y="1828799"/>
            <a:ext cx="7138987" cy="3993931"/>
          </a:xfrm>
        </p:spPr>
        <p:txBody>
          <a:bodyPr/>
          <a:lstStyle/>
          <a:p>
            <a:r>
              <a:rPr lang="en-GB" dirty="0" smtClean="0"/>
              <a:t>Extrinsic Motivation</a:t>
            </a:r>
          </a:p>
          <a:p>
            <a:pPr lvl="1"/>
            <a:r>
              <a:rPr lang="en-GB" dirty="0" smtClean="0"/>
              <a:t>Fun!</a:t>
            </a:r>
          </a:p>
          <a:p>
            <a:pPr lvl="1"/>
            <a:r>
              <a:rPr lang="en-GB" dirty="0" smtClean="0"/>
              <a:t>Rewards, achievements, badges</a:t>
            </a:r>
          </a:p>
          <a:p>
            <a:pPr lvl="1"/>
            <a:r>
              <a:rPr lang="en-GB" dirty="0" smtClean="0"/>
              <a:t>Passing the course</a:t>
            </a:r>
          </a:p>
          <a:p>
            <a:pPr lvl="1"/>
            <a:r>
              <a:rPr lang="en-GB" dirty="0" smtClean="0"/>
              <a:t>Top of the ranking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But ... one trigger may be </a:t>
            </a:r>
            <a:br>
              <a:rPr lang="en-GB" dirty="0" smtClean="0"/>
            </a:br>
            <a:r>
              <a:rPr lang="en-GB" dirty="0" smtClean="0"/>
              <a:t>extrinsic for some, and </a:t>
            </a:r>
            <a:br>
              <a:rPr lang="en-GB" dirty="0" smtClean="0"/>
            </a:br>
            <a:r>
              <a:rPr lang="en-GB" dirty="0" smtClean="0"/>
              <a:t>intrinsic for others</a:t>
            </a:r>
          </a:p>
        </p:txBody>
      </p:sp>
      <p:pic>
        <p:nvPicPr>
          <p:cNvPr id="23554" name="Picture 2" descr="https://fedupofthecrazy.files.wordpress.com/2013/04/mp900438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642" y="4090737"/>
            <a:ext cx="3003084" cy="200205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46873" y="1828799"/>
            <a:ext cx="4697128" cy="399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Intrinsic Motivation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Fun!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Mastery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of subject,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your way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Be you!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Access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and, later,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Autonomy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Higher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purpose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your way</a:t>
            </a:r>
          </a:p>
          <a:p>
            <a:pPr marL="576263" marR="0" lvl="1" indent="-1905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GB" sz="1800" kern="0" dirty="0" smtClean="0">
                <a:latin typeface="+mn-lt"/>
                <a:ea typeface="ＭＳ Ｐゴシック" charset="-128"/>
              </a:rPr>
              <a:t>(also </a:t>
            </a:r>
            <a:r>
              <a:rPr lang="en-GB" sz="1800" b="1" kern="0" dirty="0" smtClean="0">
                <a:solidFill>
                  <a:srgbClr val="00B0F0"/>
                </a:solidFill>
                <a:latin typeface="+mn-lt"/>
                <a:ea typeface="ＭＳ Ｐゴシック" charset="-128"/>
              </a:rPr>
              <a:t>Maslow’s Hierarchy of Needs</a:t>
            </a:r>
            <a:r>
              <a:rPr lang="en-GB" sz="1800" kern="0" dirty="0" smtClean="0">
                <a:latin typeface="+mn-lt"/>
                <a:ea typeface="ＭＳ Ｐゴシック" charset="-128"/>
              </a:rPr>
              <a:t>)</a:t>
            </a:r>
            <a:endParaRPr kumimoji="0" lang="en-GB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226425" cy="1066800"/>
          </a:xfrm>
        </p:spPr>
        <p:txBody>
          <a:bodyPr/>
          <a:lstStyle/>
          <a:p>
            <a:r>
              <a:rPr lang="en-US" dirty="0" smtClean="0"/>
              <a:t>3. Balance Leads to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= mind state of being focused exclusively on one activity (“being in the zone”, “the flow channel”)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Balance between challenge increase and skill growth</a:t>
            </a:r>
            <a:endParaRPr lang="en-US" dirty="0"/>
          </a:p>
        </p:txBody>
      </p:sp>
      <p:pic>
        <p:nvPicPr>
          <p:cNvPr id="129028" name="Picture 4" descr="Flow Channel 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032" y="2451088"/>
            <a:ext cx="5505650" cy="2879575"/>
          </a:xfrm>
          <a:prstGeom prst="rect">
            <a:avLst/>
          </a:prstGeom>
          <a:noFill/>
        </p:spPr>
      </p:pic>
      <p:pic>
        <p:nvPicPr>
          <p:cNvPr id="6" name="Picture 4" descr="F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717" y="1839781"/>
            <a:ext cx="1182777" cy="1783552"/>
          </a:xfrm>
          <a:prstGeom prst="rect">
            <a:avLst/>
          </a:prstGeom>
          <a:noFill/>
        </p:spPr>
      </p:pic>
      <p:pic>
        <p:nvPicPr>
          <p:cNvPr id="129030" name="Picture 6" descr="http://img1.imagesbn.com/p/9780123694966_p0_v1_s260x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4076" y="4090737"/>
            <a:ext cx="1529924" cy="1906521"/>
          </a:xfrm>
          <a:prstGeom prst="rect">
            <a:avLst/>
          </a:prstGeom>
          <a:noFill/>
        </p:spPr>
      </p:pic>
      <p:sp>
        <p:nvSpPr>
          <p:cNvPr id="7" name="Right Arrow 6">
            <a:hlinkClick r:id="rId6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-598" y="2693140"/>
            <a:ext cx="1083210" cy="1083210"/>
            <a:chOff x="5972537" y="2199190"/>
            <a:chExt cx="1319514" cy="1319514"/>
          </a:xfrm>
        </p:grpSpPr>
        <p:sp>
          <p:nvSpPr>
            <p:cNvPr id="49" name="Rectangle 48"/>
            <p:cNvSpPr/>
            <p:nvPr/>
          </p:nvSpPr>
          <p:spPr bwMode="auto">
            <a:xfrm>
              <a:off x="5972537" y="2199190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50" name="Picture 3" descr="D:\TUD\MyCV\2015-01-05_ISO-Award-DocentVanHetJaar2015\__speech-drafts\_Kenney-images\Art (7.500 files)\Game icons (100 assets)\PNG\Black\2x\troph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2231844"/>
              <a:ext cx="1219200" cy="1219200"/>
            </a:xfrm>
            <a:prstGeom prst="rect">
              <a:avLst/>
            </a:prstGeom>
            <a:noFill/>
          </p:spPr>
        </p:pic>
      </p:grpSp>
      <p:pic>
        <p:nvPicPr>
          <p:cNvPr id="5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581400"/>
            <a:ext cx="952500" cy="952500"/>
          </a:xfrm>
          <a:prstGeom prst="rect">
            <a:avLst/>
          </a:prstGeom>
          <a:noFill/>
        </p:spPr>
      </p:pic>
      <p:pic>
        <p:nvPicPr>
          <p:cNvPr id="6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91" y="3581400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7" descr="D:\TUD\MyCV\2015-01-05_ISO-Award-DocentVanHetJaar2015\__speech-drafts\_Kenney-images\Art (7.500 files)\Game icons expansion (60 assets)\PNG\Black\2x\fightJoy_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91" y="30903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670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TUD\MyCV\2015-01-05_ISO-Award-DocentVanHetJaar2015\__speech-drafts\_Kenney-images\Art (7.500 files)\Game icons expansion (60 assets)\PNG\Black\2x\fightJoy_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8391" y="430174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2950" y="43338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0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2575" y="31467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7400" y="4000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697400" y="31467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2893107" y="3714750"/>
            <a:ext cx="0" cy="7524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18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6" y="3238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32126" y="4019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3459" y="3238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:\TUD\MyCV\2015-01-05_ISO-Award-DocentVanHetJaar2015\__speech-drafts\_Kenney-images\Art (7.500 files)\Game icons expansion (60 assets)\PNG\Black\2x\fightJoy_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93459" y="4019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TUD\MyCV\2015-01-05_ISO-Award-DocentVanHetJaar2015\__speech-drafts\_Kenney-images\Art (7.500 files)\Game icons (100 assets)\PNG\Black\2x\med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5" y="3581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TUD\MyCV\2015-01-05_ISO-Award-DocentVanHetJaar2015\__speech-drafts\_Kenney-images\Art (7.500 files)\Game icons (100 assets)\PNG\Black\2x\wren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57" y="2565219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28" name="TextBox 27"/>
          <p:cNvSpPr txBox="1"/>
          <p:nvPr/>
        </p:nvSpPr>
        <p:spPr>
          <a:xfrm>
            <a:off x="2557919" y="3286886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Lab</a:t>
            </a:r>
            <a:endParaRPr lang="nl-NL" dirty="0"/>
          </a:p>
        </p:txBody>
      </p:sp>
      <p:pic>
        <p:nvPicPr>
          <p:cNvPr id="29" name="Picture 4" descr="D:\TUD\MyCV\2015-01-05_ISO-Award-DocentVanHetJaar2015\__speech-drafts\_Kenney-images\Art (7.500 files)\Game icons (100 assets)\PNG\Black\2x\ho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6" y="4410075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30" name="TextBox 29"/>
          <p:cNvSpPr txBox="1"/>
          <p:nvPr/>
        </p:nvSpPr>
        <p:spPr>
          <a:xfrm>
            <a:off x="2095750" y="5131742"/>
            <a:ext cx="187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Group Study</a:t>
            </a:r>
            <a:endParaRPr lang="nl-NL" dirty="0"/>
          </a:p>
        </p:txBody>
      </p:sp>
      <p:pic>
        <p:nvPicPr>
          <p:cNvPr id="31" name="Picture 5" descr="D:\TUD\MyCV\2015-01-05_ISO-Award-DocentVanHetJaar2015\__speech-drafts\_Kenney-images\Art (7.500 files)\Game icons expansion (60 assets)\PNG\Black\2x\k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50" y="2565218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32" name="TextBox 31"/>
          <p:cNvSpPr txBox="1"/>
          <p:nvPr/>
        </p:nvSpPr>
        <p:spPr>
          <a:xfrm>
            <a:off x="5585367" y="3286886"/>
            <a:ext cx="119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Tutorial</a:t>
            </a:r>
            <a:endParaRPr lang="nl-NL" dirty="0"/>
          </a:p>
        </p:txBody>
      </p:sp>
      <p:pic>
        <p:nvPicPr>
          <p:cNvPr id="33" name="Picture 6" descr="D:\TUD\MyCV\2015-01-05_ISO-Award-DocentVanHetJaar2015\__speech-drafts\_Kenney-images\Art (7.500 files)\Game icons (100 assets)\PNG\Black\2x\st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25" y="4333875"/>
            <a:ext cx="952500" cy="952500"/>
          </a:xfrm>
          <a:prstGeom prst="rect">
            <a:avLst/>
          </a:prstGeom>
          <a:noFill/>
          <a:extLst/>
        </p:spPr>
      </p:pic>
      <p:sp>
        <p:nvSpPr>
          <p:cNvPr id="34" name="TextBox 33"/>
          <p:cNvSpPr txBox="1"/>
          <p:nvPr/>
        </p:nvSpPr>
        <p:spPr>
          <a:xfrm>
            <a:off x="5469709" y="5131742"/>
            <a:ext cx="13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Lectures</a:t>
            </a:r>
            <a:endParaRPr lang="nl-NL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120882" y="3714750"/>
            <a:ext cx="0" cy="7524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586026" y="2905125"/>
            <a:ext cx="18710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3586026" y="5131742"/>
            <a:ext cx="18710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18216" y="4456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Win!</a:t>
            </a:r>
            <a:endParaRPr lang="nl-NL" dirty="0"/>
          </a:p>
        </p:txBody>
      </p:sp>
      <p:pic>
        <p:nvPicPr>
          <p:cNvPr id="39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75" y="5124331"/>
            <a:ext cx="467912" cy="467912"/>
          </a:xfrm>
          <a:prstGeom prst="rect">
            <a:avLst/>
          </a:prstGeom>
          <a:noFill/>
        </p:spPr>
      </p:pic>
      <p:pic>
        <p:nvPicPr>
          <p:cNvPr id="40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75" y="2281369"/>
            <a:ext cx="467912" cy="467912"/>
          </a:xfrm>
          <a:prstGeom prst="rect">
            <a:avLst/>
          </a:prstGeom>
          <a:noFill/>
        </p:spPr>
      </p:pic>
      <p:pic>
        <p:nvPicPr>
          <p:cNvPr id="41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20" y="3857031"/>
            <a:ext cx="467912" cy="467912"/>
          </a:xfrm>
          <a:prstGeom prst="rect">
            <a:avLst/>
          </a:prstGeom>
          <a:noFill/>
        </p:spPr>
      </p:pic>
      <p:pic>
        <p:nvPicPr>
          <p:cNvPr id="42" name="Picture 9" descr="D:\TUD\MyCV\2015-01-05_ISO-Award-DocentVanHetJaar2015\__speech-drafts\_Kenney-images\Art (7.500 files)\Game icons (100 assets)\PNG\Black\2x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47" y="3857031"/>
            <a:ext cx="467912" cy="467912"/>
          </a:xfrm>
          <a:prstGeom prst="rect">
            <a:avLst/>
          </a:prstGeom>
          <a:noFill/>
        </p:spPr>
      </p:pic>
      <p:pic>
        <p:nvPicPr>
          <p:cNvPr id="43" name="Picture 2" descr="D:\TUD\MyCV\2015-01-05_ISO-Award-DocentVanHetJaar2015\__speech-drafts\_Kenney-images\Art (7.500 files)\Game icons expansion (60 assets)\PNG\Black\2x\diamo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5" y="3599607"/>
            <a:ext cx="952500" cy="952500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7575" y="457200"/>
            <a:ext cx="8226425" cy="1066800"/>
          </a:xfrm>
        </p:spPr>
        <p:txBody>
          <a:bodyPr/>
          <a:lstStyle/>
          <a:p>
            <a:r>
              <a:rPr lang="en-US" i="1" dirty="0" smtClean="0"/>
              <a:t>The Learning Graph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44"/>
          <p:cNvGrpSpPr>
            <a:grpSpLocks noChangeAspect="1"/>
          </p:cNvGrpSpPr>
          <p:nvPr/>
        </p:nvGrpSpPr>
        <p:grpSpPr>
          <a:xfrm>
            <a:off x="8055864" y="2700814"/>
            <a:ext cx="1088136" cy="1088136"/>
            <a:chOff x="7627717" y="2199190"/>
            <a:chExt cx="1319514" cy="131951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627717" y="2199190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7" name="Picture 2" descr="D:\TUD\MyCV\2015-01-05_ISO-Award-DocentVanHetJaar2015\__speech-drafts\_Kenney-images\Art (7.500 files)\Game icons (100 assets)\PNG\Black\2x\menuList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190" y="2351188"/>
              <a:ext cx="1163059" cy="1163059"/>
            </a:xfrm>
            <a:prstGeom prst="rect">
              <a:avLst/>
            </a:prstGeom>
            <a:noFill/>
          </p:spPr>
        </p:pic>
      </p:grpSp>
      <p:grpSp>
        <p:nvGrpSpPr>
          <p:cNvPr id="14" name="Group 50"/>
          <p:cNvGrpSpPr>
            <a:grpSpLocks noChangeAspect="1"/>
          </p:cNvGrpSpPr>
          <p:nvPr/>
        </p:nvGrpSpPr>
        <p:grpSpPr>
          <a:xfrm>
            <a:off x="0" y="4556361"/>
            <a:ext cx="1088136" cy="1088136"/>
            <a:chOff x="5972537" y="4097438"/>
            <a:chExt cx="1319514" cy="131951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5972537" y="4097438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53" name="Picture 4" descr="D:\TUD\MyCV\2015-01-05_ISO-Award-DocentVanHetJaar2015\__speech-drafts\_Kenney-images\Art (7.500 files)\Game icons (100 assets)\PNG\Black\2x\multiplay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4155894"/>
              <a:ext cx="1219200" cy="1219200"/>
            </a:xfrm>
            <a:prstGeom prst="rect">
              <a:avLst/>
            </a:prstGeom>
            <a:noFill/>
          </p:spPr>
        </p:pic>
      </p:grpSp>
      <p:grpSp>
        <p:nvGrpSpPr>
          <p:cNvPr id="15" name="Group 53"/>
          <p:cNvGrpSpPr>
            <a:grpSpLocks noChangeAspect="1"/>
          </p:cNvGrpSpPr>
          <p:nvPr/>
        </p:nvGrpSpPr>
        <p:grpSpPr>
          <a:xfrm>
            <a:off x="8055864" y="4560730"/>
            <a:ext cx="1088136" cy="1088136"/>
            <a:chOff x="7627717" y="4097438"/>
            <a:chExt cx="1319514" cy="131951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627717" y="4097438"/>
              <a:ext cx="1319514" cy="13195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56" name="Picture 5" descr="D:\TUD\MyCV\2015-01-05_ISO-Award-DocentVanHetJaar2015\__speech-drafts\_Kenney-images\Art (7.500 files)\Game icons (100 assets)\PNG\Black\2x\larger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614" y="4174439"/>
              <a:ext cx="1163060" cy="1163060"/>
            </a:xfrm>
            <a:prstGeom prst="rect">
              <a:avLst/>
            </a:prstGeom>
            <a:noFill/>
          </p:spPr>
        </p:pic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54518" y="1665420"/>
            <a:ext cx="8229600" cy="1092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100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54" name="Right Arrow 53">
            <a:hlinkClick r:id="rId15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8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A: From the Course Schedule</a:t>
            </a:r>
            <a:endParaRPr lang="en-US" sz="2000" dirty="0" smtClean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250" y="1020250"/>
            <a:ext cx="678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339722" y="605871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ecture (</a:t>
            </a:r>
            <a:r>
              <a:rPr lang="en-US" sz="1600" dirty="0" err="1" smtClean="0">
                <a:solidFill>
                  <a:schemeClr val="tx1"/>
                </a:solidFill>
              </a:rPr>
              <a:t>Hoorcollege</a:t>
            </a:r>
            <a:r>
              <a:rPr lang="en-US" sz="1600" dirty="0" smtClean="0">
                <a:solidFill>
                  <a:schemeClr val="tx1"/>
                </a:solidFill>
              </a:rPr>
              <a:t>) Lab (</a:t>
            </a: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racticum)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7281" y="632501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xam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7281" y="6069943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utorial (</a:t>
            </a:r>
            <a:r>
              <a:rPr lang="en-US" sz="1600" dirty="0" err="1" smtClean="0">
                <a:solidFill>
                  <a:schemeClr val="tx1"/>
                </a:solidFill>
              </a:rPr>
              <a:t>Instructie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A: From the Course Schedule</a:t>
            </a:r>
            <a:endParaRPr lang="en-US" sz="2000" dirty="0" smtClean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12250" y="1020250"/>
            <a:ext cx="678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339722" y="605871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ecture (</a:t>
            </a:r>
            <a:r>
              <a:rPr lang="en-US" sz="1600" dirty="0" err="1" smtClean="0">
                <a:solidFill>
                  <a:schemeClr val="tx1"/>
                </a:solidFill>
              </a:rPr>
              <a:t>Hoorcollege</a:t>
            </a:r>
            <a:r>
              <a:rPr lang="en-US" sz="1600" dirty="0" smtClean="0">
                <a:solidFill>
                  <a:schemeClr val="tx1"/>
                </a:solidFill>
              </a:rPr>
              <a:t>) Lab (</a:t>
            </a: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racticum)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7281" y="632501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xam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7281" y="6069943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utorial (</a:t>
            </a:r>
            <a:r>
              <a:rPr lang="en-US" sz="1600" dirty="0" err="1" smtClean="0">
                <a:solidFill>
                  <a:schemeClr val="tx1"/>
                </a:solidFill>
              </a:rPr>
              <a:t>Instructie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2160050" y="2875945"/>
            <a:ext cx="5284695" cy="2209800"/>
            <a:chOff x="2160050" y="2875945"/>
            <a:chExt cx="5284695" cy="2209800"/>
          </a:xfrm>
        </p:grpSpPr>
        <p:sp>
          <p:nvSpPr>
            <p:cNvPr id="8" name="Rectangle 7"/>
            <p:cNvSpPr/>
            <p:nvPr/>
          </p:nvSpPr>
          <p:spPr>
            <a:xfrm>
              <a:off x="2160050" y="2875945"/>
              <a:ext cx="609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60050" y="4373050"/>
              <a:ext cx="609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5850" y="287594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3050" y="287594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36450" y="287594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27050" y="287594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2875" y="2875945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45850" y="437305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03050" y="437305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36450" y="437305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68345" y="437305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27050" y="437305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84250" y="437305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35145" y="4857145"/>
              <a:ext cx="609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45850" y="383965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03050" y="383965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36450" y="383965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93650" y="383965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27050" y="383965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68345" y="383965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81475" y="2875945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90755" y="2875945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19355" y="2875945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74850" y="2875945"/>
              <a:ext cx="5334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65200" y="4857145"/>
              <a:ext cx="609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sp>
        <p:nvSpPr>
          <p:cNvPr id="40" name="Right Arrow 39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Extrapolate to Europe: </a:t>
            </a:r>
            <a:br>
              <a:rPr lang="en-US" dirty="0" smtClean="0"/>
            </a:br>
            <a:r>
              <a:rPr lang="en-US" dirty="0" smtClean="0"/>
              <a:t>The Workforce Gap in ICT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44" y="1571071"/>
            <a:ext cx="6036197" cy="45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717971" y="2754773"/>
            <a:ext cx="0" cy="118684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97999" y="3179184"/>
            <a:ext cx="122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910k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46337" y="3941787"/>
            <a:ext cx="0" cy="6531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92670" y="3935007"/>
            <a:ext cx="119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510k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582" y="5892481"/>
            <a:ext cx="2730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Source: e-Skills for Jobs in Europe, 2014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83560" y="2482248"/>
            <a:ext cx="8677275" cy="2205500"/>
          </a:xfrm>
          <a:prstGeom prst="roundRect">
            <a:avLst>
              <a:gd name="adj" fmla="val 16667"/>
            </a:avLst>
          </a:prstGeom>
          <a:solidFill>
            <a:srgbClr val="00A6D7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challenges for the future?</a:t>
            </a:r>
          </a:p>
          <a:p>
            <a:pPr algn="ctr"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student counts!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student is different!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897471" y="4762165"/>
            <a:ext cx="569358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Rhetorical 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Which teaching technique can help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Right Arrow 14">
            <a:hlinkClick r:id="rId4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7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Course Schedule</a:t>
            </a:r>
            <a:endParaRPr lang="en-US" sz="2000" dirty="0" smtClean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Extract activities from the Course Schedule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2160050" y="2875945"/>
            <a:ext cx="5284695" cy="3787621"/>
            <a:chOff x="1447800" y="1855695"/>
            <a:chExt cx="5284695" cy="3787621"/>
          </a:xfrm>
        </p:grpSpPr>
        <p:sp>
          <p:nvSpPr>
            <p:cNvPr id="8" name="Rectangle 7"/>
            <p:cNvSpPr/>
            <p:nvPr/>
          </p:nvSpPr>
          <p:spPr>
            <a:xfrm>
              <a:off x="1447800" y="1855695"/>
              <a:ext cx="609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3352800"/>
              <a:ext cx="609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185569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185569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185569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4800" y="1855695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40625" y="1855695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335280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0800" y="335280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4200" y="335280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56095" y="335280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4800" y="335280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3352800"/>
              <a:ext cx="4572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7472" y="5038464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L</a:t>
              </a:r>
              <a:r>
                <a:rPr lang="en-US" sz="1600" dirty="0" smtClean="0">
                  <a:solidFill>
                    <a:schemeClr val="tx1"/>
                  </a:solidFill>
                </a:rPr>
                <a:t>ecture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Hoorcollege</a:t>
              </a:r>
              <a:r>
                <a:rPr lang="en-US" sz="1600" dirty="0" smtClean="0">
                  <a:solidFill>
                    <a:schemeClr val="tx1"/>
                  </a:solidFill>
                </a:rPr>
                <a:t>) Lab (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  <a:r>
                <a:rPr lang="en-US" sz="1600" dirty="0" smtClean="0">
                  <a:solidFill>
                    <a:schemeClr val="tx1"/>
                  </a:solidFill>
                </a:rPr>
                <a:t>racticum)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45031" y="5304762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E</a:t>
              </a:r>
              <a:r>
                <a:rPr lang="en-US" sz="1600" dirty="0" smtClean="0">
                  <a:solidFill>
                    <a:schemeClr val="tx1"/>
                  </a:solidFill>
                </a:rPr>
                <a:t>xam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45031" y="5049693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T</a:t>
              </a:r>
              <a:r>
                <a:rPr lang="en-US" sz="1600" dirty="0" smtClean="0">
                  <a:solidFill>
                    <a:schemeClr val="tx1"/>
                  </a:solidFill>
                </a:rPr>
                <a:t>utorial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Instructie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2895" y="3836895"/>
              <a:ext cx="609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33600" y="281940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90800" y="281940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24200" y="281940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81400" y="281940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14800" y="281940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56095" y="2819400"/>
              <a:ext cx="4572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69225" y="1855695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78505" y="1855695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99FF"/>
                  </a:solidFill>
                </a:rPr>
                <a:t>L</a:t>
              </a:r>
              <a:endParaRPr lang="en-US" b="1" dirty="0">
                <a:solidFill>
                  <a:srgbClr val="0099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07105" y="1855695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62600" y="1855695"/>
              <a:ext cx="5334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52950" y="3836895"/>
              <a:ext cx="609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sp>
        <p:nvSpPr>
          <p:cNvPr id="41" name="Right Arrow 40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Course Schedule</a:t>
            </a:r>
            <a:endParaRPr lang="en-US" sz="2000" dirty="0" smtClean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Add dependencies between activities</a:t>
            </a:r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160050" y="2875945"/>
            <a:ext cx="5284695" cy="3787621"/>
            <a:chOff x="1447800" y="2875945"/>
            <a:chExt cx="5284695" cy="3787621"/>
          </a:xfrm>
        </p:grpSpPr>
        <p:grpSp>
          <p:nvGrpSpPr>
            <p:cNvPr id="2" name="Group 4"/>
            <p:cNvGrpSpPr/>
            <p:nvPr/>
          </p:nvGrpSpPr>
          <p:grpSpPr>
            <a:xfrm>
              <a:off x="1447800" y="2875945"/>
              <a:ext cx="5284695" cy="3787621"/>
              <a:chOff x="1447800" y="1855695"/>
              <a:chExt cx="5284695" cy="378762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47800" y="1855695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47800" y="33528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3600" y="1855695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90800" y="1855695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24200" y="1855695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114800" y="1855695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40625" y="1855695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133600" y="3352800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0" y="3352800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24200" y="3352800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56095" y="3352800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14800" y="3352800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2000" y="3352800"/>
                <a:ext cx="4572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27472" y="5038464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ecture (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Hoorcollege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) Lab (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racticum)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45031" y="5304762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xam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45031" y="5049693"/>
                <a:ext cx="2209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utorial (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Instructie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)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122895" y="3836895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33600" y="2819400"/>
                <a:ext cx="457200" cy="228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90800" y="2819400"/>
                <a:ext cx="457200" cy="228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24200" y="2819400"/>
                <a:ext cx="457200" cy="228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81400" y="2819400"/>
                <a:ext cx="457200" cy="228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114800" y="2819400"/>
                <a:ext cx="457200" cy="228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056095" y="2819400"/>
                <a:ext cx="457200" cy="228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69225" y="1855695"/>
                <a:ext cx="228600" cy="2286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P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078505" y="1855695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99FF"/>
                    </a:solidFill>
                  </a:rPr>
                  <a:t>L</a:t>
                </a:r>
                <a:endParaRPr lang="en-US" b="1" dirty="0">
                  <a:solidFill>
                    <a:srgbClr val="0099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307105" y="1855695"/>
                <a:ext cx="228600" cy="2286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P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562600" y="1855695"/>
                <a:ext cx="533400" cy="2286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P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552950" y="3836895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 bwMode="auto">
            <a:xfrm>
              <a:off x="1742172" y="3176335"/>
              <a:ext cx="0" cy="116465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1934682" y="3166710"/>
              <a:ext cx="231003" cy="11550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2358188" y="3205210"/>
              <a:ext cx="0" cy="56789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2358188" y="4090737"/>
              <a:ext cx="0" cy="32726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129531" y="5593404"/>
            <a:ext cx="2565031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44" name="Right Arrow 43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Course Schedule</a:t>
            </a:r>
            <a:endParaRPr lang="en-US" sz="2000" dirty="0" smtClean="0"/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Add dependencies between activities (continued)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425" y="2202176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425" y="468105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248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57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1103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082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4341" y="2202176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248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757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1103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545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082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041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7472" y="605871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ecture (</a:t>
            </a:r>
            <a:r>
              <a:rPr lang="en-US" sz="1600" dirty="0" err="1" smtClean="0">
                <a:solidFill>
                  <a:schemeClr val="tx1"/>
                </a:solidFill>
              </a:rPr>
              <a:t>Hoorcollege</a:t>
            </a:r>
            <a:r>
              <a:rPr lang="en-US" sz="1600" dirty="0" smtClean="0">
                <a:solidFill>
                  <a:schemeClr val="tx1"/>
                </a:solidFill>
              </a:rPr>
              <a:t>) Lab (</a:t>
            </a: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racticum)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5031" y="632501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xam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5031" y="6069943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utorial (</a:t>
            </a:r>
            <a:r>
              <a:rPr lang="en-US" sz="1600" dirty="0" err="1" smtClean="0">
                <a:solidFill>
                  <a:schemeClr val="tx1"/>
                </a:solidFill>
              </a:rPr>
              <a:t>Instructie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17446" y="5521288"/>
            <a:ext cx="609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248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757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61103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0666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082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5545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34341" y="3010699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9758" y="2202176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69758" y="3010699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17033" y="3010699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cxnSp>
        <p:nvCxnSpPr>
          <p:cNvPr id="40" name="Straight Arrow Connector 39"/>
          <p:cNvCxnSpPr>
            <a:stCxn id="8" idx="2"/>
            <a:endCxn id="9" idx="0"/>
          </p:cNvCxnSpPr>
          <p:nvPr/>
        </p:nvCxnSpPr>
        <p:spPr bwMode="auto">
          <a:xfrm>
            <a:off x="530225" y="2430776"/>
            <a:ext cx="0" cy="22502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  <a:endCxn id="10" idx="1"/>
          </p:cNvCxnSpPr>
          <p:nvPr/>
        </p:nvCxnSpPr>
        <p:spPr bwMode="auto">
          <a:xfrm flipV="1">
            <a:off x="835025" y="2316476"/>
            <a:ext cx="557463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0" idx="2"/>
            <a:endCxn id="30" idx="0"/>
          </p:cNvCxnSpPr>
          <p:nvPr/>
        </p:nvCxnSpPr>
        <p:spPr bwMode="auto">
          <a:xfrm>
            <a:off x="162108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30" idx="2"/>
            <a:endCxn id="15" idx="0"/>
          </p:cNvCxnSpPr>
          <p:nvPr/>
        </p:nvCxnSpPr>
        <p:spPr bwMode="auto">
          <a:xfrm>
            <a:off x="162108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4" idx="2"/>
            <a:endCxn id="36" idx="0"/>
          </p:cNvCxnSpPr>
          <p:nvPr/>
        </p:nvCxnSpPr>
        <p:spPr bwMode="auto">
          <a:xfrm>
            <a:off x="6648641" y="2430776"/>
            <a:ext cx="0" cy="5799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6" idx="2"/>
            <a:endCxn id="20" idx="0"/>
          </p:cNvCxnSpPr>
          <p:nvPr/>
        </p:nvCxnSpPr>
        <p:spPr bwMode="auto">
          <a:xfrm>
            <a:off x="6648641" y="3239299"/>
            <a:ext cx="0" cy="14417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2"/>
            <a:endCxn id="35" idx="0"/>
          </p:cNvCxnSpPr>
          <p:nvPr/>
        </p:nvCxnSpPr>
        <p:spPr bwMode="auto">
          <a:xfrm>
            <a:off x="7484058" y="3239299"/>
            <a:ext cx="0" cy="6099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2"/>
            <a:endCxn id="18" idx="0"/>
          </p:cNvCxnSpPr>
          <p:nvPr/>
        </p:nvCxnSpPr>
        <p:spPr bwMode="auto">
          <a:xfrm>
            <a:off x="748405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32" idx="3"/>
            <a:endCxn id="33" idx="1"/>
          </p:cNvCxnSpPr>
          <p:nvPr/>
        </p:nvCxnSpPr>
        <p:spPr bwMode="auto">
          <a:xfrm>
            <a:off x="3918303" y="3963573"/>
            <a:ext cx="44236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33" idx="3"/>
            <a:endCxn id="34" idx="1"/>
          </p:cNvCxnSpPr>
          <p:nvPr/>
        </p:nvCxnSpPr>
        <p:spPr bwMode="auto">
          <a:xfrm>
            <a:off x="4817866" y="3963573"/>
            <a:ext cx="68296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15" idx="3"/>
            <a:endCxn id="11" idx="1"/>
          </p:cNvCxnSpPr>
          <p:nvPr/>
        </p:nvCxnSpPr>
        <p:spPr bwMode="auto">
          <a:xfrm flipV="1">
            <a:off x="1849688" y="2316476"/>
            <a:ext cx="567890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1" idx="2"/>
            <a:endCxn id="31" idx="0"/>
          </p:cNvCxnSpPr>
          <p:nvPr/>
        </p:nvCxnSpPr>
        <p:spPr bwMode="auto">
          <a:xfrm>
            <a:off x="264617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2" idx="2"/>
            <a:endCxn id="32" idx="0"/>
          </p:cNvCxnSpPr>
          <p:nvPr/>
        </p:nvCxnSpPr>
        <p:spPr bwMode="auto">
          <a:xfrm>
            <a:off x="3689703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284466" y="5521288"/>
            <a:ext cx="609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6" name="Straight Arrow Connector 85"/>
          <p:cNvCxnSpPr>
            <a:stCxn id="31" idx="2"/>
            <a:endCxn id="16" idx="0"/>
          </p:cNvCxnSpPr>
          <p:nvPr/>
        </p:nvCxnSpPr>
        <p:spPr bwMode="auto">
          <a:xfrm>
            <a:off x="264617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2" idx="2"/>
            <a:endCxn id="17" idx="0"/>
          </p:cNvCxnSpPr>
          <p:nvPr/>
        </p:nvCxnSpPr>
        <p:spPr bwMode="auto">
          <a:xfrm>
            <a:off x="3689703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31" idx="3"/>
            <a:endCxn id="32" idx="1"/>
          </p:cNvCxnSpPr>
          <p:nvPr/>
        </p:nvCxnSpPr>
        <p:spPr bwMode="auto">
          <a:xfrm>
            <a:off x="2874778" y="3963573"/>
            <a:ext cx="5863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30" idx="3"/>
            <a:endCxn id="31" idx="1"/>
          </p:cNvCxnSpPr>
          <p:nvPr/>
        </p:nvCxnSpPr>
        <p:spPr bwMode="auto">
          <a:xfrm>
            <a:off x="1849688" y="3963573"/>
            <a:ext cx="56789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34" idx="3"/>
            <a:endCxn id="35" idx="1"/>
          </p:cNvCxnSpPr>
          <p:nvPr/>
        </p:nvCxnSpPr>
        <p:spPr bwMode="auto">
          <a:xfrm>
            <a:off x="5958028" y="3963573"/>
            <a:ext cx="12974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36" idx="3"/>
            <a:endCxn id="38" idx="1"/>
          </p:cNvCxnSpPr>
          <p:nvPr/>
        </p:nvCxnSpPr>
        <p:spPr bwMode="auto">
          <a:xfrm>
            <a:off x="6762941" y="3124999"/>
            <a:ext cx="60681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38" idx="3"/>
            <a:endCxn id="39" idx="1"/>
          </p:cNvCxnSpPr>
          <p:nvPr/>
        </p:nvCxnSpPr>
        <p:spPr bwMode="auto">
          <a:xfrm>
            <a:off x="7598358" y="3124999"/>
            <a:ext cx="4186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16" idx="3"/>
            <a:endCxn id="12" idx="1"/>
          </p:cNvCxnSpPr>
          <p:nvPr/>
        </p:nvCxnSpPr>
        <p:spPr bwMode="auto">
          <a:xfrm flipV="1">
            <a:off x="2874778" y="2316476"/>
            <a:ext cx="586325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17" idx="3"/>
            <a:endCxn id="33" idx="1"/>
          </p:cNvCxnSpPr>
          <p:nvPr/>
        </p:nvCxnSpPr>
        <p:spPr bwMode="auto">
          <a:xfrm flipV="1">
            <a:off x="3918303" y="3963573"/>
            <a:ext cx="442363" cy="8317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13" idx="2"/>
            <a:endCxn id="34" idx="0"/>
          </p:cNvCxnSpPr>
          <p:nvPr/>
        </p:nvCxnSpPr>
        <p:spPr bwMode="auto">
          <a:xfrm>
            <a:off x="572942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34" idx="2"/>
            <a:endCxn id="19" idx="0"/>
          </p:cNvCxnSpPr>
          <p:nvPr/>
        </p:nvCxnSpPr>
        <p:spPr bwMode="auto">
          <a:xfrm>
            <a:off x="572942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3" idx="2"/>
            <a:endCxn id="85" idx="0"/>
          </p:cNvCxnSpPr>
          <p:nvPr/>
        </p:nvCxnSpPr>
        <p:spPr bwMode="auto">
          <a:xfrm>
            <a:off x="4589266" y="4077873"/>
            <a:ext cx="0" cy="14434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85" idx="3"/>
            <a:endCxn id="13" idx="1"/>
          </p:cNvCxnSpPr>
          <p:nvPr/>
        </p:nvCxnSpPr>
        <p:spPr bwMode="auto">
          <a:xfrm flipV="1">
            <a:off x="4894066" y="2316476"/>
            <a:ext cx="606762" cy="3319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9" idx="3"/>
            <a:endCxn id="14" idx="1"/>
          </p:cNvCxnSpPr>
          <p:nvPr/>
        </p:nvCxnSpPr>
        <p:spPr bwMode="auto">
          <a:xfrm flipV="1">
            <a:off x="5958028" y="2316476"/>
            <a:ext cx="576313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20" idx="3"/>
            <a:endCxn id="37" idx="1"/>
          </p:cNvCxnSpPr>
          <p:nvPr/>
        </p:nvCxnSpPr>
        <p:spPr bwMode="auto">
          <a:xfrm flipV="1">
            <a:off x="6877241" y="2316476"/>
            <a:ext cx="492517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37" idx="2"/>
            <a:endCxn id="38" idx="0"/>
          </p:cNvCxnSpPr>
          <p:nvPr/>
        </p:nvCxnSpPr>
        <p:spPr bwMode="auto">
          <a:xfrm>
            <a:off x="7484058" y="2430776"/>
            <a:ext cx="0" cy="5799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>
            <a:stCxn id="18" idx="3"/>
            <a:endCxn id="29" idx="0"/>
          </p:cNvCxnSpPr>
          <p:nvPr/>
        </p:nvCxnSpPr>
        <p:spPr bwMode="auto">
          <a:xfrm>
            <a:off x="7712658" y="4795359"/>
            <a:ext cx="909588" cy="7259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Arrow Connector 150"/>
          <p:cNvCxnSpPr>
            <a:stCxn id="35" idx="3"/>
            <a:endCxn id="29" idx="0"/>
          </p:cNvCxnSpPr>
          <p:nvPr/>
        </p:nvCxnSpPr>
        <p:spPr bwMode="auto">
          <a:xfrm>
            <a:off x="7712658" y="3963573"/>
            <a:ext cx="909588" cy="15577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39" idx="2"/>
            <a:endCxn id="29" idx="0"/>
          </p:cNvCxnSpPr>
          <p:nvPr/>
        </p:nvCxnSpPr>
        <p:spPr bwMode="auto">
          <a:xfrm>
            <a:off x="8283733" y="3239299"/>
            <a:ext cx="338513" cy="2281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129531" y="5593404"/>
            <a:ext cx="2565031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66" name="Right Arrow 65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Course Schedule</a:t>
            </a:r>
            <a:endParaRPr lang="en-US" sz="2000" dirty="0" smtClean="0"/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Add important states, such as </a:t>
            </a:r>
            <a:r>
              <a:rPr lang="en-US" b="1" dirty="0" smtClean="0"/>
              <a:t>W</a:t>
            </a:r>
            <a:r>
              <a:rPr lang="en-US" dirty="0" smtClean="0"/>
              <a:t>inning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425" y="2202176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425" y="468105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248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57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1103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082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4341" y="2202176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248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757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1103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545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082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041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7472" y="605871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ecture (</a:t>
            </a:r>
            <a:r>
              <a:rPr lang="en-US" sz="1600" dirty="0" err="1" smtClean="0">
                <a:solidFill>
                  <a:schemeClr val="tx1"/>
                </a:solidFill>
              </a:rPr>
              <a:t>Hoorcollege</a:t>
            </a:r>
            <a:r>
              <a:rPr lang="en-US" sz="1600" dirty="0" smtClean="0">
                <a:solidFill>
                  <a:schemeClr val="tx1"/>
                </a:solidFill>
              </a:rPr>
              <a:t>) Lab (</a:t>
            </a: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racticum)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5031" y="632501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xam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5031" y="6069943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utorial (</a:t>
            </a:r>
            <a:r>
              <a:rPr lang="en-US" sz="1600" dirty="0" err="1" smtClean="0">
                <a:solidFill>
                  <a:schemeClr val="tx1"/>
                </a:solidFill>
              </a:rPr>
              <a:t>Instructie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17446" y="5521288"/>
            <a:ext cx="609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248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757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61103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0666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082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5545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34341" y="3010699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9758" y="2202176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69758" y="3010699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17033" y="3010699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cxnSp>
        <p:nvCxnSpPr>
          <p:cNvPr id="40" name="Straight Arrow Connector 39"/>
          <p:cNvCxnSpPr>
            <a:stCxn id="8" idx="2"/>
            <a:endCxn id="9" idx="0"/>
          </p:cNvCxnSpPr>
          <p:nvPr/>
        </p:nvCxnSpPr>
        <p:spPr bwMode="auto">
          <a:xfrm>
            <a:off x="530225" y="2430776"/>
            <a:ext cx="0" cy="22502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  <a:endCxn id="10" idx="1"/>
          </p:cNvCxnSpPr>
          <p:nvPr/>
        </p:nvCxnSpPr>
        <p:spPr bwMode="auto">
          <a:xfrm flipV="1">
            <a:off x="835025" y="2316476"/>
            <a:ext cx="557463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0" idx="2"/>
            <a:endCxn id="30" idx="0"/>
          </p:cNvCxnSpPr>
          <p:nvPr/>
        </p:nvCxnSpPr>
        <p:spPr bwMode="auto">
          <a:xfrm>
            <a:off x="162108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30" idx="2"/>
            <a:endCxn id="15" idx="0"/>
          </p:cNvCxnSpPr>
          <p:nvPr/>
        </p:nvCxnSpPr>
        <p:spPr bwMode="auto">
          <a:xfrm>
            <a:off x="162108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4" idx="2"/>
            <a:endCxn id="36" idx="0"/>
          </p:cNvCxnSpPr>
          <p:nvPr/>
        </p:nvCxnSpPr>
        <p:spPr bwMode="auto">
          <a:xfrm>
            <a:off x="6648641" y="2430776"/>
            <a:ext cx="0" cy="5799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6" idx="2"/>
            <a:endCxn id="20" idx="0"/>
          </p:cNvCxnSpPr>
          <p:nvPr/>
        </p:nvCxnSpPr>
        <p:spPr bwMode="auto">
          <a:xfrm>
            <a:off x="6648641" y="3239299"/>
            <a:ext cx="0" cy="14417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2"/>
            <a:endCxn id="35" idx="0"/>
          </p:cNvCxnSpPr>
          <p:nvPr/>
        </p:nvCxnSpPr>
        <p:spPr bwMode="auto">
          <a:xfrm>
            <a:off x="7484058" y="3239299"/>
            <a:ext cx="0" cy="6099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2"/>
            <a:endCxn id="18" idx="0"/>
          </p:cNvCxnSpPr>
          <p:nvPr/>
        </p:nvCxnSpPr>
        <p:spPr bwMode="auto">
          <a:xfrm>
            <a:off x="748405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32" idx="3"/>
            <a:endCxn id="33" idx="1"/>
          </p:cNvCxnSpPr>
          <p:nvPr/>
        </p:nvCxnSpPr>
        <p:spPr bwMode="auto">
          <a:xfrm>
            <a:off x="3918303" y="3963573"/>
            <a:ext cx="44236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33" idx="3"/>
            <a:endCxn id="34" idx="1"/>
          </p:cNvCxnSpPr>
          <p:nvPr/>
        </p:nvCxnSpPr>
        <p:spPr bwMode="auto">
          <a:xfrm>
            <a:off x="4817866" y="3963573"/>
            <a:ext cx="68296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15" idx="3"/>
            <a:endCxn id="11" idx="1"/>
          </p:cNvCxnSpPr>
          <p:nvPr/>
        </p:nvCxnSpPr>
        <p:spPr bwMode="auto">
          <a:xfrm flipV="1">
            <a:off x="1849688" y="2316476"/>
            <a:ext cx="567890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1" idx="2"/>
            <a:endCxn id="31" idx="0"/>
          </p:cNvCxnSpPr>
          <p:nvPr/>
        </p:nvCxnSpPr>
        <p:spPr bwMode="auto">
          <a:xfrm>
            <a:off x="264617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2" idx="2"/>
            <a:endCxn id="32" idx="0"/>
          </p:cNvCxnSpPr>
          <p:nvPr/>
        </p:nvCxnSpPr>
        <p:spPr bwMode="auto">
          <a:xfrm>
            <a:off x="3689703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284466" y="5521288"/>
            <a:ext cx="609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6" name="Straight Arrow Connector 85"/>
          <p:cNvCxnSpPr>
            <a:stCxn id="31" idx="2"/>
            <a:endCxn id="16" idx="0"/>
          </p:cNvCxnSpPr>
          <p:nvPr/>
        </p:nvCxnSpPr>
        <p:spPr bwMode="auto">
          <a:xfrm>
            <a:off x="264617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2" idx="2"/>
            <a:endCxn id="17" idx="0"/>
          </p:cNvCxnSpPr>
          <p:nvPr/>
        </p:nvCxnSpPr>
        <p:spPr bwMode="auto">
          <a:xfrm>
            <a:off x="3689703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31" idx="3"/>
            <a:endCxn id="32" idx="1"/>
          </p:cNvCxnSpPr>
          <p:nvPr/>
        </p:nvCxnSpPr>
        <p:spPr bwMode="auto">
          <a:xfrm>
            <a:off x="2874778" y="3963573"/>
            <a:ext cx="5863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30" idx="3"/>
            <a:endCxn id="31" idx="1"/>
          </p:cNvCxnSpPr>
          <p:nvPr/>
        </p:nvCxnSpPr>
        <p:spPr bwMode="auto">
          <a:xfrm>
            <a:off x="1849688" y="3963573"/>
            <a:ext cx="56789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34" idx="3"/>
            <a:endCxn id="35" idx="1"/>
          </p:cNvCxnSpPr>
          <p:nvPr/>
        </p:nvCxnSpPr>
        <p:spPr bwMode="auto">
          <a:xfrm>
            <a:off x="5958028" y="3963573"/>
            <a:ext cx="12974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36" idx="3"/>
            <a:endCxn id="38" idx="1"/>
          </p:cNvCxnSpPr>
          <p:nvPr/>
        </p:nvCxnSpPr>
        <p:spPr bwMode="auto">
          <a:xfrm>
            <a:off x="6762941" y="3124999"/>
            <a:ext cx="60681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38" idx="3"/>
            <a:endCxn id="39" idx="1"/>
          </p:cNvCxnSpPr>
          <p:nvPr/>
        </p:nvCxnSpPr>
        <p:spPr bwMode="auto">
          <a:xfrm>
            <a:off x="7598358" y="3124999"/>
            <a:ext cx="4186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16" idx="3"/>
            <a:endCxn id="12" idx="1"/>
          </p:cNvCxnSpPr>
          <p:nvPr/>
        </p:nvCxnSpPr>
        <p:spPr bwMode="auto">
          <a:xfrm flipV="1">
            <a:off x="2874778" y="2316476"/>
            <a:ext cx="586325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17" idx="3"/>
            <a:endCxn id="33" idx="1"/>
          </p:cNvCxnSpPr>
          <p:nvPr/>
        </p:nvCxnSpPr>
        <p:spPr bwMode="auto">
          <a:xfrm flipV="1">
            <a:off x="3918303" y="3963573"/>
            <a:ext cx="442363" cy="8317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13" idx="2"/>
            <a:endCxn id="34" idx="0"/>
          </p:cNvCxnSpPr>
          <p:nvPr/>
        </p:nvCxnSpPr>
        <p:spPr bwMode="auto">
          <a:xfrm>
            <a:off x="572942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34" idx="2"/>
            <a:endCxn id="19" idx="0"/>
          </p:cNvCxnSpPr>
          <p:nvPr/>
        </p:nvCxnSpPr>
        <p:spPr bwMode="auto">
          <a:xfrm>
            <a:off x="572942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3" idx="2"/>
            <a:endCxn id="85" idx="0"/>
          </p:cNvCxnSpPr>
          <p:nvPr/>
        </p:nvCxnSpPr>
        <p:spPr bwMode="auto">
          <a:xfrm>
            <a:off x="4589266" y="4077873"/>
            <a:ext cx="0" cy="14434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85" idx="3"/>
            <a:endCxn id="13" idx="1"/>
          </p:cNvCxnSpPr>
          <p:nvPr/>
        </p:nvCxnSpPr>
        <p:spPr bwMode="auto">
          <a:xfrm flipV="1">
            <a:off x="4894066" y="2316476"/>
            <a:ext cx="606762" cy="3319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9" idx="3"/>
            <a:endCxn id="14" idx="1"/>
          </p:cNvCxnSpPr>
          <p:nvPr/>
        </p:nvCxnSpPr>
        <p:spPr bwMode="auto">
          <a:xfrm flipV="1">
            <a:off x="5958028" y="2316476"/>
            <a:ext cx="576313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20" idx="3"/>
            <a:endCxn id="37" idx="1"/>
          </p:cNvCxnSpPr>
          <p:nvPr/>
        </p:nvCxnSpPr>
        <p:spPr bwMode="auto">
          <a:xfrm flipV="1">
            <a:off x="6877241" y="2316476"/>
            <a:ext cx="492517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37" idx="2"/>
            <a:endCxn id="38" idx="0"/>
          </p:cNvCxnSpPr>
          <p:nvPr/>
        </p:nvCxnSpPr>
        <p:spPr bwMode="auto">
          <a:xfrm>
            <a:off x="7484058" y="2430776"/>
            <a:ext cx="0" cy="5799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>
            <a:stCxn id="18" idx="3"/>
            <a:endCxn id="29" idx="0"/>
          </p:cNvCxnSpPr>
          <p:nvPr/>
        </p:nvCxnSpPr>
        <p:spPr bwMode="auto">
          <a:xfrm>
            <a:off x="7712658" y="4795359"/>
            <a:ext cx="909588" cy="7259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Arrow Connector 150"/>
          <p:cNvCxnSpPr>
            <a:stCxn id="35" idx="3"/>
            <a:endCxn id="29" idx="0"/>
          </p:cNvCxnSpPr>
          <p:nvPr/>
        </p:nvCxnSpPr>
        <p:spPr bwMode="auto">
          <a:xfrm>
            <a:off x="7712658" y="3963573"/>
            <a:ext cx="909588" cy="15577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39" idx="2"/>
            <a:endCxn id="29" idx="0"/>
          </p:cNvCxnSpPr>
          <p:nvPr/>
        </p:nvCxnSpPr>
        <p:spPr bwMode="auto">
          <a:xfrm>
            <a:off x="8283733" y="3239299"/>
            <a:ext cx="338513" cy="2281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Rectangle 67"/>
          <p:cNvSpPr/>
          <p:nvPr/>
        </p:nvSpPr>
        <p:spPr>
          <a:xfrm>
            <a:off x="8317446" y="6127679"/>
            <a:ext cx="6096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/>
          <p:cNvCxnSpPr>
            <a:stCxn id="29" idx="2"/>
            <a:endCxn id="68" idx="0"/>
          </p:cNvCxnSpPr>
          <p:nvPr/>
        </p:nvCxnSpPr>
        <p:spPr bwMode="auto">
          <a:xfrm>
            <a:off x="8622246" y="5749888"/>
            <a:ext cx="0" cy="37779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129531" y="5593404"/>
            <a:ext cx="2565031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70" name="Right Arrow 69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ownloads\ti1406_learning-graph_crop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493" y="3513219"/>
            <a:ext cx="5876474" cy="250256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Course Schedule</a:t>
            </a:r>
            <a:endParaRPr lang="en-US" sz="2000" dirty="0" smtClean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sp>
        <p:nvSpPr>
          <p:cNvPr id="157" name="Content Placeholder 53"/>
          <p:cNvSpPr>
            <a:spLocks noGrp="1"/>
          </p:cNvSpPr>
          <p:nvPr>
            <p:ph idx="1"/>
          </p:nvPr>
        </p:nvSpPr>
        <p:spPr>
          <a:xfrm>
            <a:off x="925513" y="1828799"/>
            <a:ext cx="7138987" cy="430249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Extract activities from the Course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dependencies between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important states, such as Winning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Annotate edges (points,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paths of advancement on the resulting graph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(Iterate, finer granularity)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50776" y="410036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F1150"/>
                </a:solidFill>
              </a:rPr>
              <a:t>0-100</a:t>
            </a:r>
            <a:endParaRPr lang="en-US" dirty="0">
              <a:solidFill>
                <a:srgbClr val="0F11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43560" y="4475746"/>
            <a:ext cx="130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1150"/>
                </a:solidFill>
              </a:rPr>
              <a:t>0-1,000</a:t>
            </a:r>
            <a:endParaRPr lang="en-US" dirty="0">
              <a:solidFill>
                <a:srgbClr val="0F115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96055" y="5742668"/>
            <a:ext cx="6096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/>
          <p:cNvCxnSpPr>
            <a:endCxn id="68" idx="1"/>
          </p:cNvCxnSpPr>
          <p:nvPr/>
        </p:nvCxnSpPr>
        <p:spPr bwMode="auto">
          <a:xfrm>
            <a:off x="7238198" y="5852160"/>
            <a:ext cx="857857" cy="48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103442" y="5313144"/>
            <a:ext cx="130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1150"/>
                </a:solidFill>
              </a:rPr>
              <a:t>0-7,500</a:t>
            </a:r>
            <a:endParaRPr lang="en-US" dirty="0">
              <a:solidFill>
                <a:srgbClr val="0F11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91249" y="5313144"/>
            <a:ext cx="130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1150"/>
                </a:solidFill>
              </a:rPr>
              <a:t>0-3,000</a:t>
            </a:r>
            <a:endParaRPr lang="en-US" dirty="0">
              <a:solidFill>
                <a:srgbClr val="0F1150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169284" y="3589506"/>
            <a:ext cx="1974716" cy="64633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sz="1800" dirty="0" smtClean="0">
                <a:solidFill>
                  <a:srgbClr val="FF0000"/>
                </a:solidFill>
              </a:rPr>
              <a:t>Assessment + </a:t>
            </a:r>
            <a:r>
              <a:rPr lang="en-US" sz="1800" dirty="0" smtClean="0">
                <a:solidFill>
                  <a:srgbClr val="0F1150"/>
                </a:solidFill>
              </a:rPr>
              <a:t>Points</a:t>
            </a:r>
          </a:p>
        </p:txBody>
      </p:sp>
      <p:sp>
        <p:nvSpPr>
          <p:cNvPr id="13" name="Right Arrow 12">
            <a:hlinkClick r:id="rId3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Course Schedule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5425" y="2202176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425" y="468105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248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57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1103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0828" y="2202176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4341" y="2202176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248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757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1103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545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0828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041" y="4681059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7472" y="605871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ecture (</a:t>
            </a:r>
            <a:r>
              <a:rPr lang="en-US" sz="1600" dirty="0" err="1" smtClean="0">
                <a:solidFill>
                  <a:schemeClr val="tx1"/>
                </a:solidFill>
              </a:rPr>
              <a:t>Hoorcollege</a:t>
            </a:r>
            <a:r>
              <a:rPr lang="en-US" sz="1600" dirty="0" smtClean="0">
                <a:solidFill>
                  <a:schemeClr val="tx1"/>
                </a:solidFill>
              </a:rPr>
              <a:t>) Lab (</a:t>
            </a:r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racticum)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5031" y="632501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xam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5031" y="6069943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utorial (</a:t>
            </a:r>
            <a:r>
              <a:rPr lang="en-US" sz="1600" dirty="0" err="1" smtClean="0">
                <a:solidFill>
                  <a:schemeClr val="tx1"/>
                </a:solidFill>
              </a:rPr>
              <a:t>Instructie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17446" y="5521288"/>
            <a:ext cx="609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248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757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61103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0666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082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55458" y="3849273"/>
            <a:ext cx="4572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34341" y="3010699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9758" y="2202176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FF"/>
                </a:solidFill>
              </a:rPr>
              <a:t>L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69758" y="3010699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17033" y="3010699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25642" y="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build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B0F0"/>
                </a:solidFill>
              </a:rPr>
              <a:t>your course</a:t>
            </a:r>
            <a:r>
              <a:rPr lang="en-US" dirty="0" smtClean="0"/>
              <a:t>?</a:t>
            </a:r>
          </a:p>
        </p:txBody>
      </p:sp>
      <p:cxnSp>
        <p:nvCxnSpPr>
          <p:cNvPr id="40" name="Straight Arrow Connector 39"/>
          <p:cNvCxnSpPr>
            <a:stCxn id="8" idx="2"/>
            <a:endCxn id="9" idx="0"/>
          </p:cNvCxnSpPr>
          <p:nvPr/>
        </p:nvCxnSpPr>
        <p:spPr bwMode="auto">
          <a:xfrm>
            <a:off x="530225" y="2430776"/>
            <a:ext cx="0" cy="22502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  <a:endCxn id="10" idx="1"/>
          </p:cNvCxnSpPr>
          <p:nvPr/>
        </p:nvCxnSpPr>
        <p:spPr bwMode="auto">
          <a:xfrm flipV="1">
            <a:off x="835025" y="2316476"/>
            <a:ext cx="557463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0" idx="2"/>
            <a:endCxn id="30" idx="0"/>
          </p:cNvCxnSpPr>
          <p:nvPr/>
        </p:nvCxnSpPr>
        <p:spPr bwMode="auto">
          <a:xfrm>
            <a:off x="162108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30" idx="2"/>
            <a:endCxn id="15" idx="0"/>
          </p:cNvCxnSpPr>
          <p:nvPr/>
        </p:nvCxnSpPr>
        <p:spPr bwMode="auto">
          <a:xfrm>
            <a:off x="162108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4" idx="2"/>
            <a:endCxn id="36" idx="0"/>
          </p:cNvCxnSpPr>
          <p:nvPr/>
        </p:nvCxnSpPr>
        <p:spPr bwMode="auto">
          <a:xfrm>
            <a:off x="6648641" y="2430776"/>
            <a:ext cx="0" cy="5799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6" idx="2"/>
            <a:endCxn id="20" idx="0"/>
          </p:cNvCxnSpPr>
          <p:nvPr/>
        </p:nvCxnSpPr>
        <p:spPr bwMode="auto">
          <a:xfrm>
            <a:off x="6648641" y="3239299"/>
            <a:ext cx="0" cy="14417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2"/>
            <a:endCxn id="35" idx="0"/>
          </p:cNvCxnSpPr>
          <p:nvPr/>
        </p:nvCxnSpPr>
        <p:spPr bwMode="auto">
          <a:xfrm>
            <a:off x="7484058" y="3239299"/>
            <a:ext cx="0" cy="6099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2"/>
            <a:endCxn id="18" idx="0"/>
          </p:cNvCxnSpPr>
          <p:nvPr/>
        </p:nvCxnSpPr>
        <p:spPr bwMode="auto">
          <a:xfrm>
            <a:off x="748405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32" idx="3"/>
            <a:endCxn id="33" idx="1"/>
          </p:cNvCxnSpPr>
          <p:nvPr/>
        </p:nvCxnSpPr>
        <p:spPr bwMode="auto">
          <a:xfrm>
            <a:off x="3918303" y="3963573"/>
            <a:ext cx="44236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33" idx="3"/>
            <a:endCxn id="34" idx="1"/>
          </p:cNvCxnSpPr>
          <p:nvPr/>
        </p:nvCxnSpPr>
        <p:spPr bwMode="auto">
          <a:xfrm>
            <a:off x="4817866" y="3963573"/>
            <a:ext cx="68296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15" idx="3"/>
            <a:endCxn id="11" idx="1"/>
          </p:cNvCxnSpPr>
          <p:nvPr/>
        </p:nvCxnSpPr>
        <p:spPr bwMode="auto">
          <a:xfrm flipV="1">
            <a:off x="1849688" y="2316476"/>
            <a:ext cx="567890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1" idx="2"/>
            <a:endCxn id="31" idx="0"/>
          </p:cNvCxnSpPr>
          <p:nvPr/>
        </p:nvCxnSpPr>
        <p:spPr bwMode="auto">
          <a:xfrm>
            <a:off x="264617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2" idx="2"/>
            <a:endCxn id="32" idx="0"/>
          </p:cNvCxnSpPr>
          <p:nvPr/>
        </p:nvCxnSpPr>
        <p:spPr bwMode="auto">
          <a:xfrm>
            <a:off x="3689703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284466" y="5521288"/>
            <a:ext cx="609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6" name="Straight Arrow Connector 85"/>
          <p:cNvCxnSpPr>
            <a:stCxn id="31" idx="2"/>
            <a:endCxn id="16" idx="0"/>
          </p:cNvCxnSpPr>
          <p:nvPr/>
        </p:nvCxnSpPr>
        <p:spPr bwMode="auto">
          <a:xfrm>
            <a:off x="264617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2" idx="2"/>
            <a:endCxn id="17" idx="0"/>
          </p:cNvCxnSpPr>
          <p:nvPr/>
        </p:nvCxnSpPr>
        <p:spPr bwMode="auto">
          <a:xfrm>
            <a:off x="3689703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31" idx="3"/>
            <a:endCxn id="32" idx="1"/>
          </p:cNvCxnSpPr>
          <p:nvPr/>
        </p:nvCxnSpPr>
        <p:spPr bwMode="auto">
          <a:xfrm>
            <a:off x="2874778" y="3963573"/>
            <a:ext cx="5863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30" idx="3"/>
            <a:endCxn id="31" idx="1"/>
          </p:cNvCxnSpPr>
          <p:nvPr/>
        </p:nvCxnSpPr>
        <p:spPr bwMode="auto">
          <a:xfrm>
            <a:off x="1849688" y="3963573"/>
            <a:ext cx="56789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34" idx="3"/>
            <a:endCxn id="35" idx="1"/>
          </p:cNvCxnSpPr>
          <p:nvPr/>
        </p:nvCxnSpPr>
        <p:spPr bwMode="auto">
          <a:xfrm>
            <a:off x="5958028" y="3963573"/>
            <a:ext cx="12974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36" idx="3"/>
            <a:endCxn id="38" idx="1"/>
          </p:cNvCxnSpPr>
          <p:nvPr/>
        </p:nvCxnSpPr>
        <p:spPr bwMode="auto">
          <a:xfrm>
            <a:off x="6762941" y="3124999"/>
            <a:ext cx="60681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38" idx="3"/>
            <a:endCxn id="39" idx="1"/>
          </p:cNvCxnSpPr>
          <p:nvPr/>
        </p:nvCxnSpPr>
        <p:spPr bwMode="auto">
          <a:xfrm>
            <a:off x="7598358" y="3124999"/>
            <a:ext cx="4186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16" idx="3"/>
            <a:endCxn id="12" idx="1"/>
          </p:cNvCxnSpPr>
          <p:nvPr/>
        </p:nvCxnSpPr>
        <p:spPr bwMode="auto">
          <a:xfrm flipV="1">
            <a:off x="2874778" y="2316476"/>
            <a:ext cx="586325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17" idx="3"/>
            <a:endCxn id="33" idx="1"/>
          </p:cNvCxnSpPr>
          <p:nvPr/>
        </p:nvCxnSpPr>
        <p:spPr bwMode="auto">
          <a:xfrm flipV="1">
            <a:off x="3918303" y="3963573"/>
            <a:ext cx="442363" cy="8317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13" idx="2"/>
            <a:endCxn id="34" idx="0"/>
          </p:cNvCxnSpPr>
          <p:nvPr/>
        </p:nvCxnSpPr>
        <p:spPr bwMode="auto">
          <a:xfrm>
            <a:off x="5729428" y="2430776"/>
            <a:ext cx="0" cy="1418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34" idx="2"/>
            <a:endCxn id="19" idx="0"/>
          </p:cNvCxnSpPr>
          <p:nvPr/>
        </p:nvCxnSpPr>
        <p:spPr bwMode="auto">
          <a:xfrm>
            <a:off x="5729428" y="4077873"/>
            <a:ext cx="0" cy="6031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3" idx="2"/>
            <a:endCxn id="85" idx="0"/>
          </p:cNvCxnSpPr>
          <p:nvPr/>
        </p:nvCxnSpPr>
        <p:spPr bwMode="auto">
          <a:xfrm>
            <a:off x="4589266" y="4077873"/>
            <a:ext cx="0" cy="14434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85" idx="3"/>
            <a:endCxn id="13" idx="1"/>
          </p:cNvCxnSpPr>
          <p:nvPr/>
        </p:nvCxnSpPr>
        <p:spPr bwMode="auto">
          <a:xfrm flipV="1">
            <a:off x="4894066" y="2316476"/>
            <a:ext cx="606762" cy="3319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9" idx="3"/>
            <a:endCxn id="14" idx="1"/>
          </p:cNvCxnSpPr>
          <p:nvPr/>
        </p:nvCxnSpPr>
        <p:spPr bwMode="auto">
          <a:xfrm flipV="1">
            <a:off x="5958028" y="2316476"/>
            <a:ext cx="576313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20" idx="3"/>
            <a:endCxn id="37" idx="1"/>
          </p:cNvCxnSpPr>
          <p:nvPr/>
        </p:nvCxnSpPr>
        <p:spPr bwMode="auto">
          <a:xfrm flipV="1">
            <a:off x="6877241" y="2316476"/>
            <a:ext cx="492517" cy="24788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37" idx="2"/>
            <a:endCxn id="38" idx="0"/>
          </p:cNvCxnSpPr>
          <p:nvPr/>
        </p:nvCxnSpPr>
        <p:spPr bwMode="auto">
          <a:xfrm>
            <a:off x="7484058" y="2430776"/>
            <a:ext cx="0" cy="5799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>
            <a:stCxn id="18" idx="3"/>
            <a:endCxn id="29" idx="0"/>
          </p:cNvCxnSpPr>
          <p:nvPr/>
        </p:nvCxnSpPr>
        <p:spPr bwMode="auto">
          <a:xfrm>
            <a:off x="7712658" y="4795359"/>
            <a:ext cx="909588" cy="7259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Arrow Connector 150"/>
          <p:cNvCxnSpPr>
            <a:stCxn id="35" idx="3"/>
            <a:endCxn id="29" idx="0"/>
          </p:cNvCxnSpPr>
          <p:nvPr/>
        </p:nvCxnSpPr>
        <p:spPr bwMode="auto">
          <a:xfrm>
            <a:off x="7712658" y="3963573"/>
            <a:ext cx="909588" cy="15577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39" idx="2"/>
            <a:endCxn id="29" idx="0"/>
          </p:cNvCxnSpPr>
          <p:nvPr/>
        </p:nvCxnSpPr>
        <p:spPr bwMode="auto">
          <a:xfrm>
            <a:off x="8283733" y="3239299"/>
            <a:ext cx="338513" cy="2281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596766" y="3909733"/>
            <a:ext cx="8229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add to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/>
              <a:t>an </a:t>
            </a:r>
            <a:r>
              <a:rPr lang="en-US" dirty="0" smtClean="0">
                <a:solidFill>
                  <a:srgbClr val="00B0F0"/>
                </a:solidFill>
              </a:rPr>
              <a:t>entry quiz</a:t>
            </a:r>
            <a:r>
              <a:rPr lang="en-US" dirty="0" smtClean="0"/>
              <a:t>?</a:t>
            </a:r>
          </a:p>
          <a:p>
            <a:pPr algn="ctr">
              <a:spcBef>
                <a:spcPct val="50000"/>
              </a:spcBef>
            </a:pPr>
            <a:endParaRPr lang="en-US" sz="1200" dirty="0" smtClean="0"/>
          </a:p>
        </p:txBody>
      </p:sp>
      <p:sp>
        <p:nvSpPr>
          <p:cNvPr id="68" name="Rectangle 67"/>
          <p:cNvSpPr/>
          <p:nvPr/>
        </p:nvSpPr>
        <p:spPr>
          <a:xfrm>
            <a:off x="8317446" y="6127679"/>
            <a:ext cx="6096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/>
          <p:cNvCxnSpPr>
            <a:stCxn id="29" idx="2"/>
            <a:endCxn id="68" idx="0"/>
          </p:cNvCxnSpPr>
          <p:nvPr/>
        </p:nvCxnSpPr>
        <p:spPr bwMode="auto">
          <a:xfrm>
            <a:off x="8622246" y="5749888"/>
            <a:ext cx="0" cy="37779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129531" y="5593404"/>
            <a:ext cx="2565031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596766" y="1049801"/>
            <a:ext cx="8229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How to add to the </a:t>
            </a:r>
            <a:r>
              <a:rPr lang="en-US" dirty="0" smtClean="0">
                <a:solidFill>
                  <a:srgbClr val="00B0F0"/>
                </a:solidFill>
              </a:rPr>
              <a:t>learning graph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self-study (homework)</a:t>
            </a:r>
            <a:r>
              <a:rPr lang="en-US" dirty="0" smtClean="0"/>
              <a:t> activities?</a:t>
            </a:r>
          </a:p>
          <a:p>
            <a:pPr algn="ctr">
              <a:spcBef>
                <a:spcPct val="50000"/>
              </a:spcBef>
            </a:pPr>
            <a:endParaRPr lang="en-US" sz="1200" dirty="0" smtClean="0"/>
          </a:p>
        </p:txBody>
      </p:sp>
      <p:sp>
        <p:nvSpPr>
          <p:cNvPr id="71" name="Right Arrow 70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(Shortlist, brief info)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06" y="1597781"/>
            <a:ext cx="4060372" cy="4209432"/>
          </a:xfrm>
        </p:spPr>
        <p:txBody>
          <a:bodyPr/>
          <a:lstStyle/>
          <a:p>
            <a:r>
              <a:rPr lang="en-US" sz="1200" dirty="0" smtClean="0"/>
              <a:t>A. Iosup, D. </a:t>
            </a:r>
            <a:r>
              <a:rPr lang="en-US" sz="1200" dirty="0" err="1" smtClean="0"/>
              <a:t>Epema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"/>
              </a:rPr>
              <a:t>An experience report on using gamification in technical higher education</a:t>
            </a:r>
            <a:r>
              <a:rPr lang="en-US" sz="1200" dirty="0" smtClean="0"/>
              <a:t>. SIGCSE 2014.</a:t>
            </a:r>
          </a:p>
          <a:p>
            <a:r>
              <a:rPr lang="en-US" sz="1200" dirty="0" smtClean="0"/>
              <a:t>Jane </a:t>
            </a:r>
            <a:r>
              <a:rPr lang="en-US" sz="1200" dirty="0" err="1" smtClean="0"/>
              <a:t>McGonigal</a:t>
            </a:r>
            <a:r>
              <a:rPr lang="en-US" sz="1200" dirty="0" smtClean="0"/>
              <a:t>: Reality is Broken: Why Games Make Us Better and How They Can Change the World, 2011. </a:t>
            </a:r>
          </a:p>
          <a:p>
            <a:r>
              <a:rPr lang="en-US" sz="1200" dirty="0" smtClean="0"/>
              <a:t>Robert M. Diamond: Designing and Assessing Courses and Curricula: A Practical Guide, 2008.</a:t>
            </a:r>
          </a:p>
          <a:p>
            <a:r>
              <a:rPr lang="en-US" sz="1200" dirty="0" smtClean="0"/>
              <a:t>L. Dee Fink : Creating Significant Learning Experiences: An Integrated Approach to Designing College Courses, 2013.</a:t>
            </a:r>
          </a:p>
          <a:p>
            <a:r>
              <a:rPr lang="en-US" sz="1200" dirty="0" smtClean="0"/>
              <a:t>B. Gross Davis: Tools for Teaching, 2009.</a:t>
            </a:r>
          </a:p>
          <a:p>
            <a:r>
              <a:rPr lang="en-US" sz="1200" dirty="0" smtClean="0"/>
              <a:t>M. </a:t>
            </a:r>
            <a:r>
              <a:rPr lang="en-US" sz="1200" dirty="0" err="1" smtClean="0"/>
              <a:t>Svinicki</a:t>
            </a:r>
            <a:r>
              <a:rPr lang="en-US" sz="1200" dirty="0" smtClean="0"/>
              <a:t>, W. J. </a:t>
            </a:r>
            <a:r>
              <a:rPr lang="en-US" sz="1200" dirty="0" err="1" smtClean="0"/>
              <a:t>McKeachie</a:t>
            </a:r>
            <a:r>
              <a:rPr lang="en-US" sz="1200" dirty="0" smtClean="0"/>
              <a:t>: </a:t>
            </a:r>
            <a:r>
              <a:rPr lang="en-US" sz="1200" dirty="0" err="1" smtClean="0"/>
              <a:t>McKeachie's</a:t>
            </a:r>
            <a:r>
              <a:rPr lang="en-US" sz="1200" dirty="0" smtClean="0"/>
              <a:t> Teaching Tips: Strategies, Research, and Theory for College and University Teachers 2010.</a:t>
            </a: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3756" y="1597780"/>
            <a:ext cx="4360244" cy="45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K. Bain, What the Best College Teachers Do, 2004.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Zichermann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C. Cunningham: Gamification by Design: Implementing Game Mechanics in Web and Mobile Apps, 2011.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Bogost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How to Do Things with Videogames (Electronic Mediations), 2011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K. M.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Kapp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The Gamification of Learning and Instruction: Game-based Methods and Strategies for Training and Education, 2012.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Koster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W. Wright: Theory of Fun for Game Design, 2010.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Csikszentmihalyi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Flow, 1990.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J. Schell: The Art of Game Design: A book of lenses, 2008.</a:t>
            </a: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95263" marR="0" lvl="0" indent="-195263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23813" y="4849813"/>
            <a:ext cx="9144001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buFont typeface="Times" pitchFamily="18" charset="0"/>
              <a:buNone/>
            </a:pPr>
            <a:r>
              <a:rPr lang="en-US" altLang="nl-NL" sz="1200" b="0" dirty="0" smtClean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Images 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used in this lecture courtesy of the Computer History Museum, Mountain View, California, USA, 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hlinkClick r:id="rId2"/>
              </a:rPr>
              <a:t>http://www.computerhistory.org/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; the German Museum of Technology (</a:t>
            </a:r>
            <a:r>
              <a:rPr lang="en-US" altLang="nl-NL" sz="1200" b="0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Deutsches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altLang="nl-NL" sz="1200" b="0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Technikmuseum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Berlin, Germany, 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hlinkClick r:id="rId3"/>
              </a:rPr>
              <a:t>http://www.sdtb.de/Englisch.55.0.html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; the Science Museum, London, UK, 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hlinkClick r:id="rId4"/>
              </a:rPr>
              <a:t>http://www.sciencemuseum.org.uk/</a:t>
            </a: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; </a:t>
            </a:r>
            <a:b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en-US" altLang="nl-NL" sz="1200" b="0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and many anonymous contributors via Google Images. Many 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06943"/>
            <a:ext cx="7710859" cy="1066800"/>
          </a:xfrm>
        </p:spPr>
        <p:txBody>
          <a:bodyPr/>
          <a:lstStyle/>
          <a:p>
            <a:r>
              <a:rPr lang="en-US" dirty="0" smtClean="0"/>
              <a:t>Agenda for Today or </a:t>
            </a:r>
            <a:r>
              <a:rPr lang="en-US" dirty="0" smtClean="0">
                <a:solidFill>
                  <a:srgbClr val="00B0F0"/>
                </a:solidFill>
              </a:rPr>
              <a:t>Gamification. Because Every Student Counts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" y="1299411"/>
            <a:ext cx="8604985" cy="47452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An intuition behind gamification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practical framework for gamification in higher education</a:t>
            </a:r>
            <a:br>
              <a:rPr lang="en-US" dirty="0" smtClean="0"/>
            </a:br>
            <a:r>
              <a:rPr lang="en-US" dirty="0" smtClean="0"/>
              <a:t>(getting your courses </a:t>
            </a:r>
            <a:r>
              <a:rPr lang="en-US" dirty="0" err="1" smtClean="0"/>
              <a:t>gamified</a:t>
            </a:r>
            <a:r>
              <a:rPr lang="en-US" dirty="0" smtClean="0"/>
              <a:t>)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/>
              <a:t>Refresher on higher-education basics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/>
              <a:t>Understanding student types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/>
              <a:t>Designing the gamified experience, focus on the MDA* framework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/>
              <a:t>focus on dynamics and mechanics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Designing the </a:t>
            </a:r>
            <a:r>
              <a:rPr lang="en-US" dirty="0" err="1" smtClean="0">
                <a:solidFill>
                  <a:schemeClr val="bg1"/>
                </a:solidFill>
              </a:rPr>
              <a:t>gamified</a:t>
            </a:r>
            <a:r>
              <a:rPr lang="en-US" dirty="0" smtClean="0">
                <a:solidFill>
                  <a:schemeClr val="bg1"/>
                </a:solidFill>
              </a:rPr>
              <a:t> experience, </a:t>
            </a:r>
            <a:r>
              <a:rPr lang="en-US" dirty="0" smtClean="0"/>
              <a:t>focus on assessment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err="1" smtClean="0"/>
              <a:t>Playtesting</a:t>
            </a:r>
            <a:r>
              <a:rPr lang="en-US" dirty="0" smtClean="0"/>
              <a:t> for fun and motivation</a:t>
            </a:r>
            <a:r>
              <a:rPr lang="en-US" dirty="0" smtClean="0">
                <a:solidFill>
                  <a:schemeClr val="bg1"/>
                </a:solidFill>
              </a:rPr>
              <a:t>, and against common pitfalls</a:t>
            </a:r>
          </a:p>
          <a:p>
            <a:pPr marL="838200" lvl="1" indent="-457200">
              <a:buFont typeface="+mj-lt"/>
              <a:buAutoNum type="arabicPeriod"/>
            </a:pPr>
            <a:r>
              <a:rPr lang="en-US" dirty="0" smtClean="0"/>
              <a:t>Operating a </a:t>
            </a:r>
            <a:r>
              <a:rPr lang="en-US" dirty="0" err="1" smtClean="0"/>
              <a:t>gamified</a:t>
            </a:r>
            <a:r>
              <a:rPr lang="en-US" dirty="0" smtClean="0"/>
              <a:t> course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Does gamification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9087" y="635268"/>
            <a:ext cx="69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Time</a:t>
            </a:r>
            <a:br>
              <a:rPr lang="en-US" sz="1800" dirty="0" smtClean="0"/>
            </a:br>
            <a:r>
              <a:rPr lang="en-US" sz="1800" dirty="0" smtClean="0"/>
              <a:t>Units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615260" y="1241672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260" y="1530431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1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7020" y="2194582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5½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6751" y="53386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0750" y="28105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0750" y="3782742"/>
            <a:ext cx="44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9259" y="3134647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0749" y="34586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260" y="4067599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9260" y="437560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9636" y="4683615"/>
            <a:ext cx="32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3015" y="6174799"/>
            <a:ext cx="35595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1 Time Unit (TU) ~ 10 minutes. 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Total time 8.5 TUs ~ 90 minutes.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545394" y="6121013"/>
            <a:ext cx="3629007" cy="35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 Mechanics, Dynamics, Aesthetics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ight Arrow 20">
            <a:hlinkClick r:id="rId2" action="ppaction://hlinksldjump"/>
          </p:cNvPr>
          <p:cNvSpPr/>
          <p:nvPr/>
        </p:nvSpPr>
        <p:spPr bwMode="auto">
          <a:xfrm>
            <a:off x="155643" y="2217906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ight Arrow 21">
            <a:hlinkClick r:id="rId3" action="ppaction://hlinksldjump"/>
          </p:cNvPr>
          <p:cNvSpPr/>
          <p:nvPr/>
        </p:nvSpPr>
        <p:spPr bwMode="auto">
          <a:xfrm>
            <a:off x="155643" y="570450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ight Arrow 22">
            <a:hlinkClick r:id="rId4" action="ppaction://hlinksldjump"/>
          </p:cNvPr>
          <p:cNvSpPr/>
          <p:nvPr/>
        </p:nvSpPr>
        <p:spPr bwMode="auto">
          <a:xfrm>
            <a:off x="155643" y="286965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ight Arrow 23">
            <a:hlinkClick r:id="rId5" action="ppaction://hlinksldjump"/>
          </p:cNvPr>
          <p:cNvSpPr/>
          <p:nvPr/>
        </p:nvSpPr>
        <p:spPr bwMode="auto">
          <a:xfrm>
            <a:off x="525295" y="3161489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ight Arrow 24">
            <a:hlinkClick r:id="rId6" action="ppaction://hlinksldjump"/>
          </p:cNvPr>
          <p:cNvSpPr/>
          <p:nvPr/>
        </p:nvSpPr>
        <p:spPr bwMode="auto">
          <a:xfrm>
            <a:off x="155643" y="35116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ight Arrow 25">
            <a:hlinkClick r:id="rId7" action="ppaction://hlinksldjump"/>
          </p:cNvPr>
          <p:cNvSpPr/>
          <p:nvPr/>
        </p:nvSpPr>
        <p:spPr bwMode="auto">
          <a:xfrm>
            <a:off x="525295" y="380351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ight Arrow 26">
            <a:hlinkClick r:id="rId8" action="ppaction://hlinksldjump"/>
          </p:cNvPr>
          <p:cNvSpPr/>
          <p:nvPr/>
        </p:nvSpPr>
        <p:spPr bwMode="auto">
          <a:xfrm>
            <a:off x="155643" y="413425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 bwMode="auto">
          <a:xfrm>
            <a:off x="525295" y="442608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ight Arrow 28">
            <a:hlinkClick r:id="rId10" action="ppaction://hlinksldjump"/>
          </p:cNvPr>
          <p:cNvSpPr/>
          <p:nvPr/>
        </p:nvSpPr>
        <p:spPr bwMode="auto">
          <a:xfrm>
            <a:off x="155643" y="4747097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ight Arrow 29">
            <a:hlinkClick r:id="rId11" action="ppaction://hlinksldjump"/>
          </p:cNvPr>
          <p:cNvSpPr/>
          <p:nvPr/>
        </p:nvSpPr>
        <p:spPr bwMode="auto">
          <a:xfrm>
            <a:off x="155643" y="5368134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56751" y="565601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½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2" name="Right Arrow 31">
            <a:hlinkClick r:id="rId12" action="ppaction://hlinksldjump"/>
          </p:cNvPr>
          <p:cNvSpPr/>
          <p:nvPr/>
        </p:nvSpPr>
        <p:spPr bwMode="auto">
          <a:xfrm>
            <a:off x="2478514" y="1272131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ight Arrow 32">
            <a:hlinkClick r:id="rId13" action="ppaction://hlinksldjump"/>
          </p:cNvPr>
          <p:cNvSpPr/>
          <p:nvPr/>
        </p:nvSpPr>
        <p:spPr bwMode="auto">
          <a:xfrm>
            <a:off x="4612498" y="1560890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ight Arrow 33">
            <a:hlinkClick r:id="rId2" action="ppaction://hlinksldjump"/>
          </p:cNvPr>
          <p:cNvSpPr/>
          <p:nvPr/>
        </p:nvSpPr>
        <p:spPr bwMode="auto">
          <a:xfrm>
            <a:off x="0" y="6177063"/>
            <a:ext cx="321012" cy="36965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9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16605</TotalTime>
  <Words>4783</Words>
  <Application>Microsoft Office PowerPoint</Application>
  <PresentationFormat>On-screen Show (4:3)</PresentationFormat>
  <Paragraphs>1270</Paragraphs>
  <Slides>87</Slides>
  <Notes>30</Notes>
  <HiddenSlides>34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7" baseType="lpstr">
      <vt:lpstr>ＭＳ Ｐゴシック</vt:lpstr>
      <vt:lpstr>Arial</vt:lpstr>
      <vt:lpstr>Bookman Old Style</vt:lpstr>
      <vt:lpstr>Courier New</vt:lpstr>
      <vt:lpstr>Lucida Console</vt:lpstr>
      <vt:lpstr>Tahoma</vt:lpstr>
      <vt:lpstr>Times</vt:lpstr>
      <vt:lpstr>Verdana</vt:lpstr>
      <vt:lpstr>Wingdings</vt:lpstr>
      <vt:lpstr>text</vt:lpstr>
      <vt:lpstr>PowerPoint Presentation</vt:lpstr>
      <vt:lpstr>The “Leaking Faucet” </vt:lpstr>
      <vt:lpstr>Exercise: The Blame Game</vt:lpstr>
      <vt:lpstr>We’re In This Together  (My Answer)</vt:lpstr>
      <vt:lpstr>We’re In This Together (My Answer)</vt:lpstr>
      <vt:lpstr>Let’s Extrapolate to Europe:  The Workforce Gap in ICT</vt:lpstr>
      <vt:lpstr>Let’s Extrapolate to Europe:  The Workforce Gap in ICT</vt:lpstr>
      <vt:lpstr>Let’s Extrapolate to Europe:  The Workforce Gap in ICT</vt:lpstr>
      <vt:lpstr>Agenda for Today or Gamification. Because Every Student Counts!</vt:lpstr>
      <vt:lpstr>What is Gamification? A: Game Thinking + Techniques</vt:lpstr>
      <vt:lpstr>PowerPoint Presentation</vt:lpstr>
      <vt:lpstr>Agenda for Today or Gamification. Because Every Student Counts!</vt:lpstr>
      <vt:lpstr>This Gamification Masterclass</vt:lpstr>
      <vt:lpstr>A Framework for Gamification in Higher Education</vt:lpstr>
      <vt:lpstr>Have You Read These? Or Similar? Or Followed the BTQ (BKO) Courses?</vt:lpstr>
      <vt:lpstr>Course Design, In 5 Easy Steps…</vt:lpstr>
      <vt:lpstr>Decide on Learning Objectives etc. (or, the basics of education)</vt:lpstr>
      <vt:lpstr>What’s Wrong With the Perfect Student?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Exercise: The “Who Are You?” Game </vt:lpstr>
      <vt:lpstr>Exercise: The “Who Are You?” Game </vt:lpstr>
      <vt:lpstr>PowerPoint Presentation</vt:lpstr>
      <vt:lpstr>A Framework for Gamification in Higher Education</vt:lpstr>
      <vt:lpstr>Gamification Is NOT Only:</vt:lpstr>
      <vt:lpstr>Q: What’s in a game? A:</vt:lpstr>
      <vt:lpstr>Gamification Mechanics</vt:lpstr>
      <vt:lpstr>(Social) Gamification Dynamics</vt:lpstr>
      <vt:lpstr>Gamification Mechanics &amp; Dynamics                               in Our Courses</vt:lpstr>
      <vt:lpstr>Assessment That Motivates!</vt:lpstr>
      <vt:lpstr>Our Diverse Scoring System</vt:lpstr>
      <vt:lpstr>Gamification a la Carte  (5 minutes work + 5 minutes talk)</vt:lpstr>
      <vt:lpstr>A Framework for Gamification in Higher Education</vt:lpstr>
      <vt:lpstr>Playtest Your Own Course!</vt:lpstr>
      <vt:lpstr>Challenging and Diverse Content to Activate Diverse Students</vt:lpstr>
      <vt:lpstr>Experience Operating Our Courses</vt:lpstr>
      <vt:lpstr>Agenda for Today or Gamification. Because Every Student Counts!</vt:lpstr>
      <vt:lpstr>PowerPoint Presentation</vt:lpstr>
      <vt:lpstr>&gt;10+ Operational Years Since 2007</vt:lpstr>
      <vt:lpstr> Gamification Works!</vt:lpstr>
      <vt:lpstr>What Happens When A Student Does Not Like the Course Topic? </vt:lpstr>
      <vt:lpstr>There’s No Free Lunch!</vt:lpstr>
      <vt:lpstr>Agenda for Today or Gamification. Because Every Student Counts!</vt:lpstr>
      <vt:lpstr>PowerPoint Presentation</vt:lpstr>
      <vt:lpstr>PowerPoint Presentation</vt:lpstr>
      <vt:lpstr>A Framework for Gamification in Higher Education</vt:lpstr>
      <vt:lpstr>Thanks from our team.</vt:lpstr>
      <vt:lpstr>PowerPoint Presentation</vt:lpstr>
      <vt:lpstr>Does Gamification Work for Me?</vt:lpstr>
      <vt:lpstr>A: Wonderful Advances in Gaming, Last 10 Years: diverse individual challenges</vt:lpstr>
      <vt:lpstr>A: Wonderful Advances in Gaming, Last 10 Years: diverse social challenges</vt:lpstr>
      <vt:lpstr>Gamification Mechanics &amp; Dynamics</vt:lpstr>
      <vt:lpstr>Gamification Mechanics &amp; Dynamics</vt:lpstr>
      <vt:lpstr>Possible Games for Teaching Facts, Concepts, Procedures, and Systems</vt:lpstr>
      <vt:lpstr>It’s The People</vt:lpstr>
      <vt:lpstr>Tools: Missing?</vt:lpstr>
      <vt:lpstr>PowerPoint Presentation</vt:lpstr>
      <vt:lpstr>Do You Know This Person?</vt:lpstr>
      <vt:lpstr>PowerPoint Presentation</vt:lpstr>
      <vt:lpstr>PowerPoint Presentation</vt:lpstr>
      <vt:lpstr>PowerPoint Presentation</vt:lpstr>
      <vt:lpstr>I in the Box</vt:lpstr>
      <vt:lpstr>I in the Box</vt:lpstr>
      <vt:lpstr>I in the Box</vt:lpstr>
      <vt:lpstr>I in the Box</vt:lpstr>
      <vt:lpstr>I in the Box</vt:lpstr>
      <vt:lpstr>I in the Box</vt:lpstr>
      <vt:lpstr>PowerPoint Presentation</vt:lpstr>
      <vt:lpstr>PowerPoint Presentation</vt:lpstr>
      <vt:lpstr>What Leads to Fun?</vt:lpstr>
      <vt:lpstr>2. What Leads To Motivation?</vt:lpstr>
      <vt:lpstr>3. Balance Leads to Flow</vt:lpstr>
      <vt:lpstr>The Learning Graph </vt:lpstr>
      <vt:lpstr>A: From the Course Schedule</vt:lpstr>
      <vt:lpstr>A: From the Course Schedule</vt:lpstr>
      <vt:lpstr>From the Course Schedule</vt:lpstr>
      <vt:lpstr>From the Course Schedule</vt:lpstr>
      <vt:lpstr>From the Course Schedule</vt:lpstr>
      <vt:lpstr>From the Course Schedule</vt:lpstr>
      <vt:lpstr>From the Course Schedule</vt:lpstr>
      <vt:lpstr>From the Course Schedule</vt:lpstr>
      <vt:lpstr>References (Shortlist, brief info)</vt:lpstr>
      <vt:lpstr>PowerPoint Presentation</vt:lpstr>
    </vt:vector>
  </TitlesOfParts>
  <Company>biwilderd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 Masterclass, Step 1</dc:title>
  <dc:subject>gamification of courses in higher education</dc:subject>
  <dc:creator>Alexandru Iosup</dc:creator>
  <cp:keywords>gamification</cp:keywords>
  <cp:lastModifiedBy>Brans, C.H.T.A.</cp:lastModifiedBy>
  <cp:revision>1662</cp:revision>
  <cp:lastPrinted>2017-02-01T05:54:24Z</cp:lastPrinted>
  <dcterms:created xsi:type="dcterms:W3CDTF">2011-05-10T07:10:26Z</dcterms:created>
  <dcterms:modified xsi:type="dcterms:W3CDTF">2017-02-20T09:24:02Z</dcterms:modified>
</cp:coreProperties>
</file>