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684" r:id="rId2"/>
    <p:sldId id="694" r:id="rId3"/>
    <p:sldId id="696" r:id="rId4"/>
    <p:sldId id="691" r:id="rId5"/>
    <p:sldId id="690" r:id="rId6"/>
    <p:sldId id="693" r:id="rId7"/>
    <p:sldId id="687" r:id="rId8"/>
    <p:sldId id="688" r:id="rId9"/>
    <p:sldId id="695" r:id="rId10"/>
  </p:sldIdLst>
  <p:sldSz cx="9144000" cy="6858000" type="screen4x3"/>
  <p:notesSz cx="6797675" cy="9928225"/>
  <p:embeddedFontLst>
    <p:embeddedFont>
      <p:font typeface="Gadugi" panose="020B0502040204020203" pitchFamily="34" charset="0"/>
      <p:regular r:id="rId13"/>
      <p:bold r:id="rId14"/>
    </p:embeddedFont>
    <p:embeddedFont>
      <p:font typeface="맑은 고딕" panose="020B0503020000020004" pitchFamily="34" charset="-127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ahnschrift SemiBold" panose="020B0502040204020203" pitchFamily="34" charset="0"/>
      <p:bold r:id="rId21"/>
    </p:embeddedFont>
    <p:embeddedFont>
      <p:font typeface="Arial Black" panose="020B0A04020102020204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3659"/>
    <a:srgbClr val="9D1E23"/>
    <a:srgbClr val="E4F2F9"/>
    <a:srgbClr val="00B050"/>
    <a:srgbClr val="141CFF"/>
    <a:srgbClr val="00B0F0"/>
    <a:srgbClr val="99CCFF"/>
    <a:srgbClr val="99FF66"/>
    <a:srgbClr val="FF2C35"/>
    <a:srgbClr val="EB9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A4461-20F3-4FEE-A14F-29D85F1682E0}" v="219" dt="2022-11-02T11:02:56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0" autoAdjust="0"/>
    <p:restoredTop sz="81281" autoAdjust="0"/>
  </p:normalViewPr>
  <p:slideViewPr>
    <p:cSldViewPr snapToGrid="0" showGuides="1">
      <p:cViewPr varScale="1">
        <p:scale>
          <a:sx n="92" d="100"/>
          <a:sy n="92" d="100"/>
        </p:scale>
        <p:origin x="2372" y="7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1357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9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50b255a7ea26064" providerId="LiveId" clId="{4CF0D586-119A-4B40-96DB-7BBDCE70E61B}"/>
    <pc:docChg chg="undo custSel addSld delSld modSld sldOrd">
      <pc:chgData name="" userId="250b255a7ea26064" providerId="LiveId" clId="{4CF0D586-119A-4B40-96DB-7BBDCE70E61B}" dt="2022-10-28T08:56:43.760" v="11273"/>
      <pc:docMkLst>
        <pc:docMk/>
      </pc:docMkLst>
      <pc:sldChg chg="ord">
        <pc:chgData name="" userId="250b255a7ea26064" providerId="LiveId" clId="{4CF0D586-119A-4B40-96DB-7BBDCE70E61B}" dt="2022-10-28T00:36:58.084" v="5205"/>
        <pc:sldMkLst>
          <pc:docMk/>
          <pc:sldMk cId="3405208338" sldId="643"/>
        </pc:sldMkLst>
      </pc:sldChg>
      <pc:sldChg chg="addSp delSp modSp modAnim">
        <pc:chgData name="" userId="250b255a7ea26064" providerId="LiveId" clId="{4CF0D586-119A-4B40-96DB-7BBDCE70E61B}" dt="2022-10-28T08:56:43.760" v="11273"/>
        <pc:sldMkLst>
          <pc:docMk/>
          <pc:sldMk cId="3057402146" sldId="644"/>
        </pc:sldMkLst>
        <pc:spChg chg="add del">
          <ac:chgData name="" userId="250b255a7ea26064" providerId="LiveId" clId="{4CF0D586-119A-4B40-96DB-7BBDCE70E61B}" dt="2022-10-28T00:44:02.309" v="5233" actId="478"/>
          <ac:spMkLst>
            <pc:docMk/>
            <pc:sldMk cId="3057402146" sldId="644"/>
            <ac:spMk id="9" creationId="{B7FACAE8-2035-4130-B012-92AE69E3B7AC}"/>
          </ac:spMkLst>
        </pc:spChg>
        <pc:spChg chg="add del">
          <ac:chgData name="" userId="250b255a7ea26064" providerId="LiveId" clId="{4CF0D586-119A-4B40-96DB-7BBDCE70E61B}" dt="2022-10-28T00:44:03.463" v="5235"/>
          <ac:spMkLst>
            <pc:docMk/>
            <pc:sldMk cId="3057402146" sldId="644"/>
            <ac:spMk id="12" creationId="{ACDC3C70-F191-4055-B0B4-44B2EA3AE26B}"/>
          </ac:spMkLst>
        </pc:spChg>
        <pc:spChg chg="add mod">
          <ac:chgData name="" userId="250b255a7ea26064" providerId="LiveId" clId="{4CF0D586-119A-4B40-96DB-7BBDCE70E61B}" dt="2022-10-28T00:44:43.481" v="5254" actId="1036"/>
          <ac:spMkLst>
            <pc:docMk/>
            <pc:sldMk cId="3057402146" sldId="644"/>
            <ac:spMk id="13" creationId="{162C1EC3-EAF5-4B40-A6B7-B9928390EF26}"/>
          </ac:spMkLst>
        </pc:spChg>
        <pc:picChg chg="add mod">
          <ac:chgData name="" userId="250b255a7ea26064" providerId="LiveId" clId="{4CF0D586-119A-4B40-96DB-7BBDCE70E61B}" dt="2022-10-28T08:55:47.771" v="11266" actId="1076"/>
          <ac:picMkLst>
            <pc:docMk/>
            <pc:sldMk cId="3057402146" sldId="644"/>
            <ac:picMk id="5" creationId="{6E653095-519B-418C-A118-CB1358BD74C0}"/>
          </ac:picMkLst>
        </pc:picChg>
      </pc:sldChg>
      <pc:sldChg chg="addSp delSp modSp delAnim modAnim">
        <pc:chgData name="" userId="250b255a7ea26064" providerId="LiveId" clId="{4CF0D586-119A-4B40-96DB-7BBDCE70E61B}" dt="2022-10-28T02:15:10.021" v="5796"/>
        <pc:sldMkLst>
          <pc:docMk/>
          <pc:sldMk cId="2407229666" sldId="649"/>
        </pc:sldMkLst>
        <pc:spChg chg="add del mod">
          <ac:chgData name="" userId="250b255a7ea26064" providerId="LiveId" clId="{4CF0D586-119A-4B40-96DB-7BBDCE70E61B}" dt="2022-10-28T02:05:52.194" v="5468" actId="478"/>
          <ac:spMkLst>
            <pc:docMk/>
            <pc:sldMk cId="2407229666" sldId="649"/>
            <ac:spMk id="3" creationId="{1E359A4E-C658-4E2F-B088-A77DAB5B50AC}"/>
          </ac:spMkLst>
        </pc:spChg>
        <pc:spChg chg="add mod">
          <ac:chgData name="" userId="250b255a7ea26064" providerId="LiveId" clId="{4CF0D586-119A-4B40-96DB-7BBDCE70E61B}" dt="2022-10-28T02:13:31.146" v="5780" actId="1582"/>
          <ac:spMkLst>
            <pc:docMk/>
            <pc:sldMk cId="2407229666" sldId="649"/>
            <ac:spMk id="5" creationId="{8AE3564E-9F16-45DE-BE95-728C3935D1A5}"/>
          </ac:spMkLst>
        </pc:spChg>
        <pc:spChg chg="mod">
          <ac:chgData name="" userId="250b255a7ea26064" providerId="LiveId" clId="{4CF0D586-119A-4B40-96DB-7BBDCE70E61B}" dt="2022-10-28T02:10:18.062" v="5764" actId="20577"/>
          <ac:spMkLst>
            <pc:docMk/>
            <pc:sldMk cId="2407229666" sldId="649"/>
            <ac:spMk id="35" creationId="{400409A5-45F3-8928-145C-B1991790625C}"/>
          </ac:spMkLst>
        </pc:spChg>
        <pc:spChg chg="mod">
          <ac:chgData name="" userId="250b255a7ea26064" providerId="LiveId" clId="{4CF0D586-119A-4B40-96DB-7BBDCE70E61B}" dt="2022-10-28T01:56:12.353" v="5410" actId="1582"/>
          <ac:spMkLst>
            <pc:docMk/>
            <pc:sldMk cId="2407229666" sldId="649"/>
            <ac:spMk id="39" creationId="{102E88C2-41B2-DB76-7483-1339C6999B59}"/>
          </ac:spMkLst>
        </pc:spChg>
        <pc:spChg chg="mod">
          <ac:chgData name="" userId="250b255a7ea26064" providerId="LiveId" clId="{4CF0D586-119A-4B40-96DB-7BBDCE70E61B}" dt="2022-10-28T01:56:12.353" v="5410" actId="1582"/>
          <ac:spMkLst>
            <pc:docMk/>
            <pc:sldMk cId="2407229666" sldId="649"/>
            <ac:spMk id="40" creationId="{54DA1ADA-B745-C6B0-0DDA-760A7224ED8C}"/>
          </ac:spMkLst>
        </pc:spChg>
        <pc:spChg chg="mod">
          <ac:chgData name="" userId="250b255a7ea26064" providerId="LiveId" clId="{4CF0D586-119A-4B40-96DB-7BBDCE70E61B}" dt="2022-10-28T01:56:12.353" v="5410" actId="1582"/>
          <ac:spMkLst>
            <pc:docMk/>
            <pc:sldMk cId="2407229666" sldId="649"/>
            <ac:spMk id="41" creationId="{16803850-333F-802E-9A0B-CF63316B16B1}"/>
          </ac:spMkLst>
        </pc:spChg>
        <pc:spChg chg="mod">
          <ac:chgData name="" userId="250b255a7ea26064" providerId="LiveId" clId="{4CF0D586-119A-4B40-96DB-7BBDCE70E61B}" dt="2022-10-28T01:56:12.353" v="5410" actId="1582"/>
          <ac:spMkLst>
            <pc:docMk/>
            <pc:sldMk cId="2407229666" sldId="649"/>
            <ac:spMk id="42" creationId="{A8BD5B35-9D40-4761-5844-072064DD6FDF}"/>
          </ac:spMkLst>
        </pc:spChg>
        <pc:spChg chg="mod">
          <ac:chgData name="" userId="250b255a7ea26064" providerId="LiveId" clId="{4CF0D586-119A-4B40-96DB-7BBDCE70E61B}" dt="2022-10-28T01:56:12.353" v="5410" actId="1582"/>
          <ac:spMkLst>
            <pc:docMk/>
            <pc:sldMk cId="2407229666" sldId="649"/>
            <ac:spMk id="43" creationId="{151D4958-5F67-F6A3-E270-EB9691E4267B}"/>
          </ac:spMkLst>
        </pc:spChg>
        <pc:spChg chg="mod">
          <ac:chgData name="" userId="250b255a7ea26064" providerId="LiveId" clId="{4CF0D586-119A-4B40-96DB-7BBDCE70E61B}" dt="2022-10-28T01:56:12.353" v="5410" actId="1582"/>
          <ac:spMkLst>
            <pc:docMk/>
            <pc:sldMk cId="2407229666" sldId="649"/>
            <ac:spMk id="44" creationId="{AB14D008-0BFA-5D68-5820-DA7371491D22}"/>
          </ac:spMkLst>
        </pc:spChg>
        <pc:spChg chg="mod">
          <ac:chgData name="" userId="250b255a7ea26064" providerId="LiveId" clId="{4CF0D586-119A-4B40-96DB-7BBDCE70E61B}" dt="2022-10-28T01:56:12.353" v="5410" actId="1582"/>
          <ac:spMkLst>
            <pc:docMk/>
            <pc:sldMk cId="2407229666" sldId="649"/>
            <ac:spMk id="45" creationId="{2C800298-6B56-2CA3-F3F4-D33E730DFFDE}"/>
          </ac:spMkLst>
        </pc:spChg>
        <pc:spChg chg="mod">
          <ac:chgData name="" userId="250b255a7ea26064" providerId="LiveId" clId="{4CF0D586-119A-4B40-96DB-7BBDCE70E61B}" dt="2022-10-28T01:56:12.353" v="5410" actId="1582"/>
          <ac:spMkLst>
            <pc:docMk/>
            <pc:sldMk cId="2407229666" sldId="649"/>
            <ac:spMk id="46" creationId="{5821D8C9-C252-9CBF-7655-0D0C0AEE0954}"/>
          </ac:spMkLst>
        </pc:spChg>
        <pc:spChg chg="mod">
          <ac:chgData name="" userId="250b255a7ea26064" providerId="LiveId" clId="{4CF0D586-119A-4B40-96DB-7BBDCE70E61B}" dt="2022-10-28T01:56:12.353" v="5410" actId="1582"/>
          <ac:spMkLst>
            <pc:docMk/>
            <pc:sldMk cId="2407229666" sldId="649"/>
            <ac:spMk id="47" creationId="{367CFB95-EC03-FCCF-C5DE-C7E51853752F}"/>
          </ac:spMkLst>
        </pc:spChg>
        <pc:spChg chg="mod">
          <ac:chgData name="" userId="250b255a7ea26064" providerId="LiveId" clId="{4CF0D586-119A-4B40-96DB-7BBDCE70E61B}" dt="2022-10-28T01:56:33.372" v="5411" actId="1582"/>
          <ac:spMkLst>
            <pc:docMk/>
            <pc:sldMk cId="2407229666" sldId="649"/>
            <ac:spMk id="69" creationId="{1A262C46-2C52-1D9F-B0CC-B7294C4031A6}"/>
          </ac:spMkLst>
        </pc:spChg>
        <pc:spChg chg="mod">
          <ac:chgData name="" userId="250b255a7ea26064" providerId="LiveId" clId="{4CF0D586-119A-4B40-96DB-7BBDCE70E61B}" dt="2022-10-28T01:56:33.372" v="5411" actId="1582"/>
          <ac:spMkLst>
            <pc:docMk/>
            <pc:sldMk cId="2407229666" sldId="649"/>
            <ac:spMk id="70" creationId="{02449BB3-6AB3-93CB-6192-215725A61517}"/>
          </ac:spMkLst>
        </pc:spChg>
        <pc:spChg chg="mod">
          <ac:chgData name="" userId="250b255a7ea26064" providerId="LiveId" clId="{4CF0D586-119A-4B40-96DB-7BBDCE70E61B}" dt="2022-10-28T01:56:33.372" v="5411" actId="1582"/>
          <ac:spMkLst>
            <pc:docMk/>
            <pc:sldMk cId="2407229666" sldId="649"/>
            <ac:spMk id="71" creationId="{94F5957B-BD05-698C-8DCA-2ED642D022E9}"/>
          </ac:spMkLst>
        </pc:spChg>
        <pc:spChg chg="mod">
          <ac:chgData name="" userId="250b255a7ea26064" providerId="LiveId" clId="{4CF0D586-119A-4B40-96DB-7BBDCE70E61B}" dt="2022-10-28T01:56:33.372" v="5411" actId="1582"/>
          <ac:spMkLst>
            <pc:docMk/>
            <pc:sldMk cId="2407229666" sldId="649"/>
            <ac:spMk id="72" creationId="{CBE7EB4F-7080-A402-CCA9-448D6874FC5E}"/>
          </ac:spMkLst>
        </pc:spChg>
        <pc:spChg chg="mod">
          <ac:chgData name="" userId="250b255a7ea26064" providerId="LiveId" clId="{4CF0D586-119A-4B40-96DB-7BBDCE70E61B}" dt="2022-10-28T01:56:33.372" v="5411" actId="1582"/>
          <ac:spMkLst>
            <pc:docMk/>
            <pc:sldMk cId="2407229666" sldId="649"/>
            <ac:spMk id="73" creationId="{E5F8B9E9-6967-C790-4630-A884E61000E7}"/>
          </ac:spMkLst>
        </pc:spChg>
        <pc:spChg chg="mod">
          <ac:chgData name="" userId="250b255a7ea26064" providerId="LiveId" clId="{4CF0D586-119A-4B40-96DB-7BBDCE70E61B}" dt="2022-10-28T01:56:33.372" v="5411" actId="1582"/>
          <ac:spMkLst>
            <pc:docMk/>
            <pc:sldMk cId="2407229666" sldId="649"/>
            <ac:spMk id="74" creationId="{DA609D50-2843-C448-8121-436B01B36912}"/>
          </ac:spMkLst>
        </pc:spChg>
        <pc:spChg chg="mod">
          <ac:chgData name="" userId="250b255a7ea26064" providerId="LiveId" clId="{4CF0D586-119A-4B40-96DB-7BBDCE70E61B}" dt="2022-10-28T01:56:33.372" v="5411" actId="1582"/>
          <ac:spMkLst>
            <pc:docMk/>
            <pc:sldMk cId="2407229666" sldId="649"/>
            <ac:spMk id="75" creationId="{8C37A479-DDFE-88F1-EA77-66F73673C891}"/>
          </ac:spMkLst>
        </pc:spChg>
        <pc:spChg chg="mod">
          <ac:chgData name="" userId="250b255a7ea26064" providerId="LiveId" clId="{4CF0D586-119A-4B40-96DB-7BBDCE70E61B}" dt="2022-10-28T01:57:08.436" v="5415" actId="1582"/>
          <ac:spMkLst>
            <pc:docMk/>
            <pc:sldMk cId="2407229666" sldId="649"/>
            <ac:spMk id="95" creationId="{B6A2B30A-06C8-BB81-B329-662AA94E8974}"/>
          </ac:spMkLst>
        </pc:spChg>
        <pc:spChg chg="mod">
          <ac:chgData name="" userId="250b255a7ea26064" providerId="LiveId" clId="{4CF0D586-119A-4B40-96DB-7BBDCE70E61B}" dt="2022-10-28T01:57:08.436" v="5415" actId="1582"/>
          <ac:spMkLst>
            <pc:docMk/>
            <pc:sldMk cId="2407229666" sldId="649"/>
            <ac:spMk id="96" creationId="{5F4303C2-F52C-831A-8CC5-C9161AA4970A}"/>
          </ac:spMkLst>
        </pc:spChg>
        <pc:spChg chg="mod">
          <ac:chgData name="" userId="250b255a7ea26064" providerId="LiveId" clId="{4CF0D586-119A-4B40-96DB-7BBDCE70E61B}" dt="2022-10-28T01:57:08.436" v="5415" actId="1582"/>
          <ac:spMkLst>
            <pc:docMk/>
            <pc:sldMk cId="2407229666" sldId="649"/>
            <ac:spMk id="97" creationId="{9B32D74A-3225-50A0-1782-CB630D4E9561}"/>
          </ac:spMkLst>
        </pc:spChg>
        <pc:spChg chg="mod">
          <ac:chgData name="" userId="250b255a7ea26064" providerId="LiveId" clId="{4CF0D586-119A-4B40-96DB-7BBDCE70E61B}" dt="2022-10-28T01:57:08.436" v="5415" actId="1582"/>
          <ac:spMkLst>
            <pc:docMk/>
            <pc:sldMk cId="2407229666" sldId="649"/>
            <ac:spMk id="98" creationId="{40CAB075-5725-9542-1E4D-585C89382A31}"/>
          </ac:spMkLst>
        </pc:spChg>
        <pc:spChg chg="mod">
          <ac:chgData name="" userId="250b255a7ea26064" providerId="LiveId" clId="{4CF0D586-119A-4B40-96DB-7BBDCE70E61B}" dt="2022-10-28T01:57:08.436" v="5415" actId="1582"/>
          <ac:spMkLst>
            <pc:docMk/>
            <pc:sldMk cId="2407229666" sldId="649"/>
            <ac:spMk id="99" creationId="{6B5F64F0-1BFE-0B68-B2CB-4A0F8AB6EC02}"/>
          </ac:spMkLst>
        </pc:spChg>
        <pc:spChg chg="mod">
          <ac:chgData name="" userId="250b255a7ea26064" providerId="LiveId" clId="{4CF0D586-119A-4B40-96DB-7BBDCE70E61B}" dt="2022-10-28T01:57:08.436" v="5415" actId="1582"/>
          <ac:spMkLst>
            <pc:docMk/>
            <pc:sldMk cId="2407229666" sldId="649"/>
            <ac:spMk id="100" creationId="{1BDBE2EB-4211-40ED-6DD1-7C782DBFBF95}"/>
          </ac:spMkLst>
        </pc:spChg>
        <pc:spChg chg="mod">
          <ac:chgData name="" userId="250b255a7ea26064" providerId="LiveId" clId="{4CF0D586-119A-4B40-96DB-7BBDCE70E61B}" dt="2022-10-28T01:56:56.725" v="5414" actId="1582"/>
          <ac:spMkLst>
            <pc:docMk/>
            <pc:sldMk cId="2407229666" sldId="649"/>
            <ac:spMk id="118" creationId="{428CDF57-79A5-6167-0E9D-6AB7F2057EA6}"/>
          </ac:spMkLst>
        </pc:spChg>
        <pc:spChg chg="mod">
          <ac:chgData name="" userId="250b255a7ea26064" providerId="LiveId" clId="{4CF0D586-119A-4B40-96DB-7BBDCE70E61B}" dt="2022-10-28T01:56:50.552" v="5413" actId="1582"/>
          <ac:spMkLst>
            <pc:docMk/>
            <pc:sldMk cId="2407229666" sldId="649"/>
            <ac:spMk id="119" creationId="{54D9FD06-A6DE-5503-B14D-5E2695BABBF8}"/>
          </ac:spMkLst>
        </pc:spChg>
        <pc:spChg chg="mod">
          <ac:chgData name="" userId="250b255a7ea26064" providerId="LiveId" clId="{4CF0D586-119A-4B40-96DB-7BBDCE70E61B}" dt="2022-10-28T01:57:17.486" v="5416" actId="1582"/>
          <ac:spMkLst>
            <pc:docMk/>
            <pc:sldMk cId="2407229666" sldId="649"/>
            <ac:spMk id="120" creationId="{3606972F-12DC-DAB9-373D-6FA8DF0525E7}"/>
          </ac:spMkLst>
        </pc:spChg>
        <pc:spChg chg="mod">
          <ac:chgData name="" userId="250b255a7ea26064" providerId="LiveId" clId="{4CF0D586-119A-4B40-96DB-7BBDCE70E61B}" dt="2022-10-28T02:12:34.711" v="5772" actId="1076"/>
          <ac:spMkLst>
            <pc:docMk/>
            <pc:sldMk cId="2407229666" sldId="649"/>
            <ac:spMk id="121" creationId="{92382D8C-8B73-BE2C-01B1-C9AA40D57809}"/>
          </ac:spMkLst>
        </pc:spChg>
        <pc:spChg chg="mod">
          <ac:chgData name="" userId="250b255a7ea26064" providerId="LiveId" clId="{4CF0D586-119A-4B40-96DB-7BBDCE70E61B}" dt="2022-10-28T02:13:54.836" v="5783" actId="1076"/>
          <ac:spMkLst>
            <pc:docMk/>
            <pc:sldMk cId="2407229666" sldId="649"/>
            <ac:spMk id="122" creationId="{B258BAFC-FB09-A76E-8C03-DF791728F52B}"/>
          </ac:spMkLst>
        </pc:spChg>
        <pc:spChg chg="del mod">
          <ac:chgData name="" userId="250b255a7ea26064" providerId="LiveId" clId="{4CF0D586-119A-4B40-96DB-7BBDCE70E61B}" dt="2022-10-28T02:12:37.571" v="5775"/>
          <ac:spMkLst>
            <pc:docMk/>
            <pc:sldMk cId="2407229666" sldId="649"/>
            <ac:spMk id="123" creationId="{5D310559-6B7C-50E5-2D8B-56329E484AA4}"/>
          </ac:spMkLst>
        </pc:spChg>
        <pc:spChg chg="del">
          <ac:chgData name="" userId="250b255a7ea26064" providerId="LiveId" clId="{4CF0D586-119A-4B40-96DB-7BBDCE70E61B}" dt="2022-10-28T02:12:37.570" v="5773" actId="478"/>
          <ac:spMkLst>
            <pc:docMk/>
            <pc:sldMk cId="2407229666" sldId="649"/>
            <ac:spMk id="124" creationId="{2E65F7C9-0D1B-8650-95EE-A9EA8B370A5F}"/>
          </ac:spMkLst>
        </pc:spChg>
        <pc:spChg chg="del">
          <ac:chgData name="" userId="250b255a7ea26064" providerId="LiveId" clId="{4CF0D586-119A-4B40-96DB-7BBDCE70E61B}" dt="2022-10-28T02:05:52.194" v="5468" actId="478"/>
          <ac:spMkLst>
            <pc:docMk/>
            <pc:sldMk cId="2407229666" sldId="649"/>
            <ac:spMk id="125" creationId="{E1CF840A-D755-88F3-012C-C9E04FE7EAD5}"/>
          </ac:spMkLst>
        </pc:spChg>
        <pc:spChg chg="del">
          <ac:chgData name="" userId="250b255a7ea26064" providerId="LiveId" clId="{4CF0D586-119A-4B40-96DB-7BBDCE70E61B}" dt="2022-10-28T02:05:52.194" v="5468" actId="478"/>
          <ac:spMkLst>
            <pc:docMk/>
            <pc:sldMk cId="2407229666" sldId="649"/>
            <ac:spMk id="126" creationId="{8EFD7373-D57C-1823-4409-A56C6957C90F}"/>
          </ac:spMkLst>
        </pc:spChg>
        <pc:spChg chg="del">
          <ac:chgData name="" userId="250b255a7ea26064" providerId="LiveId" clId="{4CF0D586-119A-4B40-96DB-7BBDCE70E61B}" dt="2022-10-28T02:05:52.194" v="5468" actId="478"/>
          <ac:spMkLst>
            <pc:docMk/>
            <pc:sldMk cId="2407229666" sldId="649"/>
            <ac:spMk id="127" creationId="{189B734C-E9E9-EEAD-A016-EBFFB4B70747}"/>
          </ac:spMkLst>
        </pc:spChg>
        <pc:spChg chg="del mod">
          <ac:chgData name="" userId="250b255a7ea26064" providerId="LiveId" clId="{4CF0D586-119A-4B40-96DB-7BBDCE70E61B}" dt="2022-10-28T02:05:52.194" v="5468" actId="478"/>
          <ac:spMkLst>
            <pc:docMk/>
            <pc:sldMk cId="2407229666" sldId="649"/>
            <ac:spMk id="128" creationId="{E75660B4-1DAA-76F7-255E-A05378F8A3DF}"/>
          </ac:spMkLst>
        </pc:spChg>
        <pc:spChg chg="del mod">
          <ac:chgData name="" userId="250b255a7ea26064" providerId="LiveId" clId="{4CF0D586-119A-4B40-96DB-7BBDCE70E61B}" dt="2022-10-28T02:05:52.194" v="5468" actId="478"/>
          <ac:spMkLst>
            <pc:docMk/>
            <pc:sldMk cId="2407229666" sldId="649"/>
            <ac:spMk id="129" creationId="{D3EF7686-938A-DE79-DA54-376062C7765E}"/>
          </ac:spMkLst>
        </pc:spChg>
        <pc:spChg chg="del mod">
          <ac:chgData name="" userId="250b255a7ea26064" providerId="LiveId" clId="{4CF0D586-119A-4B40-96DB-7BBDCE70E61B}" dt="2022-10-28T02:05:52.194" v="5468" actId="478"/>
          <ac:spMkLst>
            <pc:docMk/>
            <pc:sldMk cId="2407229666" sldId="649"/>
            <ac:spMk id="130" creationId="{14937943-9808-23C9-F476-374DA5343DCB}"/>
          </ac:spMkLst>
        </pc:spChg>
        <pc:spChg chg="add del">
          <ac:chgData name="" userId="250b255a7ea26064" providerId="LiveId" clId="{4CF0D586-119A-4B40-96DB-7BBDCE70E61B}" dt="2022-10-28T02:00:17.112" v="5432" actId="478"/>
          <ac:spMkLst>
            <pc:docMk/>
            <pc:sldMk cId="2407229666" sldId="649"/>
            <ac:spMk id="132" creationId="{23EE695D-6B10-4520-A41A-A2DE158C92F3}"/>
          </ac:spMkLst>
        </pc:spChg>
        <pc:spChg chg="add mod">
          <ac:chgData name="" userId="250b255a7ea26064" providerId="LiveId" clId="{4CF0D586-119A-4B40-96DB-7BBDCE70E61B}" dt="2022-10-28T02:13:51.114" v="5782" actId="1076"/>
          <ac:spMkLst>
            <pc:docMk/>
            <pc:sldMk cId="2407229666" sldId="649"/>
            <ac:spMk id="135" creationId="{99AA9109-F41E-429A-A015-5BC1FAFAF4EE}"/>
          </ac:spMkLst>
        </pc:spChg>
        <pc:picChg chg="add del mod">
          <ac:chgData name="" userId="250b255a7ea26064" providerId="LiveId" clId="{4CF0D586-119A-4B40-96DB-7BBDCE70E61B}" dt="2022-10-28T02:05:52.194" v="5468" actId="478"/>
          <ac:picMkLst>
            <pc:docMk/>
            <pc:sldMk cId="2407229666" sldId="649"/>
            <ac:picMk id="134" creationId="{F3F79870-7CD5-4540-A7CE-C7E7FBFEEF86}"/>
          </ac:picMkLst>
        </pc:picChg>
      </pc:sldChg>
      <pc:sldChg chg="del">
        <pc:chgData name="" userId="250b255a7ea26064" providerId="LiveId" clId="{4CF0D586-119A-4B40-96DB-7BBDCE70E61B}" dt="2022-10-28T05:47:37.567" v="6951" actId="2696"/>
        <pc:sldMkLst>
          <pc:docMk/>
          <pc:sldMk cId="729790467" sldId="650"/>
        </pc:sldMkLst>
      </pc:sldChg>
      <pc:sldChg chg="del">
        <pc:chgData name="" userId="250b255a7ea26064" providerId="LiveId" clId="{4CF0D586-119A-4B40-96DB-7BBDCE70E61B}" dt="2022-10-28T05:47:37.575" v="6952" actId="2696"/>
        <pc:sldMkLst>
          <pc:docMk/>
          <pc:sldMk cId="589452959" sldId="651"/>
        </pc:sldMkLst>
      </pc:sldChg>
      <pc:sldChg chg="del">
        <pc:chgData name="" userId="250b255a7ea26064" providerId="LiveId" clId="{4CF0D586-119A-4B40-96DB-7BBDCE70E61B}" dt="2022-10-28T05:47:37.598" v="6953" actId="2696"/>
        <pc:sldMkLst>
          <pc:docMk/>
          <pc:sldMk cId="1444704793" sldId="652"/>
        </pc:sldMkLst>
      </pc:sldChg>
      <pc:sldChg chg="del">
        <pc:chgData name="" userId="250b255a7ea26064" providerId="LiveId" clId="{4CF0D586-119A-4B40-96DB-7BBDCE70E61B}" dt="2022-10-28T05:47:37.654" v="6954" actId="2696"/>
        <pc:sldMkLst>
          <pc:docMk/>
          <pc:sldMk cId="3572008083" sldId="653"/>
        </pc:sldMkLst>
      </pc:sldChg>
      <pc:sldChg chg="addSp delSp modSp add del modAnim">
        <pc:chgData name="" userId="250b255a7ea26064" providerId="LiveId" clId="{4CF0D586-119A-4B40-96DB-7BBDCE70E61B}" dt="2022-10-28T07:39:59.509" v="9739" actId="1038"/>
        <pc:sldMkLst>
          <pc:docMk/>
          <pc:sldMk cId="232775820" sldId="655"/>
        </pc:sldMkLst>
        <pc:spChg chg="mod">
          <ac:chgData name="" userId="250b255a7ea26064" providerId="LiveId" clId="{4CF0D586-119A-4B40-96DB-7BBDCE70E61B}" dt="2022-10-28T07:31:20.078" v="9573" actId="20577"/>
          <ac:spMkLst>
            <pc:docMk/>
            <pc:sldMk cId="232775820" sldId="655"/>
            <ac:spMk id="2" creationId="{00000000-0000-0000-0000-000000000000}"/>
          </ac:spMkLst>
        </pc:spChg>
        <pc:spChg chg="mod">
          <ac:chgData name="" userId="250b255a7ea26064" providerId="LiveId" clId="{4CF0D586-119A-4B40-96DB-7BBDCE70E61B}" dt="2022-10-28T07:38:46.332" v="9701" actId="1036"/>
          <ac:spMkLst>
            <pc:docMk/>
            <pc:sldMk cId="232775820" sldId="655"/>
            <ac:spMk id="3" creationId="{00000000-0000-0000-0000-000000000000}"/>
          </ac:spMkLst>
        </pc:spChg>
        <pc:spChg chg="mod">
          <ac:chgData name="" userId="250b255a7ea26064" providerId="LiveId" clId="{4CF0D586-119A-4B40-96DB-7BBDCE70E61B}" dt="2022-10-28T07:39:06.404" v="9704" actId="1076"/>
          <ac:spMkLst>
            <pc:docMk/>
            <pc:sldMk cId="232775820" sldId="655"/>
            <ac:spMk id="4" creationId="{00000000-0000-0000-0000-000000000000}"/>
          </ac:spMkLst>
        </pc:spChg>
        <pc:spChg chg="mod">
          <ac:chgData name="" userId="250b255a7ea26064" providerId="LiveId" clId="{4CF0D586-119A-4B40-96DB-7BBDCE70E61B}" dt="2022-10-28T07:39:51.926" v="9737" actId="692"/>
          <ac:spMkLst>
            <pc:docMk/>
            <pc:sldMk cId="232775820" sldId="655"/>
            <ac:spMk id="5" creationId="{16D97331-B0CD-4534-89EB-10DCFE7254BE}"/>
          </ac:spMkLst>
        </pc:spChg>
        <pc:spChg chg="del mod topLvl">
          <ac:chgData name="" userId="250b255a7ea26064" providerId="LiveId" clId="{4CF0D586-119A-4B40-96DB-7BBDCE70E61B}" dt="2022-10-28T07:34:35.609" v="9628" actId="478"/>
          <ac:spMkLst>
            <pc:docMk/>
            <pc:sldMk cId="232775820" sldId="655"/>
            <ac:spMk id="14" creationId="{2DA6299A-5634-4149-8348-83BB17CD4FEA}"/>
          </ac:spMkLst>
        </pc:spChg>
        <pc:spChg chg="del mod topLvl">
          <ac:chgData name="" userId="250b255a7ea26064" providerId="LiveId" clId="{4CF0D586-119A-4B40-96DB-7BBDCE70E61B}" dt="2022-10-28T07:34:39.273" v="9629" actId="478"/>
          <ac:spMkLst>
            <pc:docMk/>
            <pc:sldMk cId="232775820" sldId="655"/>
            <ac:spMk id="17" creationId="{BE3305B6-448C-4BAF-BD9A-543EFD17831C}"/>
          </ac:spMkLst>
        </pc:spChg>
        <pc:spChg chg="del mod topLvl">
          <ac:chgData name="" userId="250b255a7ea26064" providerId="LiveId" clId="{4CF0D586-119A-4B40-96DB-7BBDCE70E61B}" dt="2022-10-28T07:34:44.369" v="9631" actId="478"/>
          <ac:spMkLst>
            <pc:docMk/>
            <pc:sldMk cId="232775820" sldId="655"/>
            <ac:spMk id="18" creationId="{11D1209F-7E39-40B8-8E24-80F38999270A}"/>
          </ac:spMkLst>
        </pc:spChg>
        <pc:spChg chg="mod">
          <ac:chgData name="" userId="250b255a7ea26064" providerId="LiveId" clId="{4CF0D586-119A-4B40-96DB-7BBDCE70E61B}" dt="2022-10-28T07:38:59.003" v="9702" actId="1076"/>
          <ac:spMkLst>
            <pc:docMk/>
            <pc:sldMk cId="232775820" sldId="655"/>
            <ac:spMk id="27" creationId="{00000000-0000-0000-0000-000000000000}"/>
          </ac:spMkLst>
        </pc:spChg>
        <pc:spChg chg="del mod topLvl">
          <ac:chgData name="" userId="250b255a7ea26064" providerId="LiveId" clId="{4CF0D586-119A-4B40-96DB-7BBDCE70E61B}" dt="2022-10-28T07:34:45.937" v="9632" actId="478"/>
          <ac:spMkLst>
            <pc:docMk/>
            <pc:sldMk cId="232775820" sldId="655"/>
            <ac:spMk id="28" creationId="{31C83AF1-A758-4E07-B47D-57E274215F79}"/>
          </ac:spMkLst>
        </pc:spChg>
        <pc:spChg chg="del mod topLvl">
          <ac:chgData name="" userId="250b255a7ea26064" providerId="LiveId" clId="{4CF0D586-119A-4B40-96DB-7BBDCE70E61B}" dt="2022-10-28T07:34:47.391" v="9633" actId="478"/>
          <ac:spMkLst>
            <pc:docMk/>
            <pc:sldMk cId="232775820" sldId="655"/>
            <ac:spMk id="29" creationId="{68E11D82-3D64-4D12-9931-935CED7DC5F3}"/>
          </ac:spMkLst>
        </pc:spChg>
        <pc:spChg chg="del mod topLvl">
          <ac:chgData name="" userId="250b255a7ea26064" providerId="LiveId" clId="{4CF0D586-119A-4B40-96DB-7BBDCE70E61B}" dt="2022-10-28T07:34:48.872" v="9634" actId="478"/>
          <ac:spMkLst>
            <pc:docMk/>
            <pc:sldMk cId="232775820" sldId="655"/>
            <ac:spMk id="30" creationId="{1CFC0111-2215-43FF-A292-48630ECC8857}"/>
          </ac:spMkLst>
        </pc:spChg>
        <pc:spChg chg="del mod topLvl">
          <ac:chgData name="" userId="250b255a7ea26064" providerId="LiveId" clId="{4CF0D586-119A-4B40-96DB-7BBDCE70E61B}" dt="2022-10-28T07:34:39.273" v="9629" actId="478"/>
          <ac:spMkLst>
            <pc:docMk/>
            <pc:sldMk cId="232775820" sldId="655"/>
            <ac:spMk id="31" creationId="{B77ADD2C-BA0F-44D9-B79F-DF0642C4ECB3}"/>
          </ac:spMkLst>
        </pc:spChg>
        <pc:spChg chg="del mod topLvl">
          <ac:chgData name="" userId="250b255a7ea26064" providerId="LiveId" clId="{4CF0D586-119A-4B40-96DB-7BBDCE70E61B}" dt="2022-10-28T07:34:39.273" v="9629" actId="478"/>
          <ac:spMkLst>
            <pc:docMk/>
            <pc:sldMk cId="232775820" sldId="655"/>
            <ac:spMk id="32" creationId="{764BC799-C7AD-4A2C-A43A-EB49B580D304}"/>
          </ac:spMkLst>
        </pc:spChg>
        <pc:spChg chg="add mod">
          <ac:chgData name="" userId="250b255a7ea26064" providerId="LiveId" clId="{4CF0D586-119A-4B40-96DB-7BBDCE70E61B}" dt="2022-10-28T07:39:59.509" v="9739" actId="1038"/>
          <ac:spMkLst>
            <pc:docMk/>
            <pc:sldMk cId="232775820" sldId="655"/>
            <ac:spMk id="39" creationId="{7814067A-07E0-44F6-8CDE-DC81F2BDC021}"/>
          </ac:spMkLst>
        </pc:spChg>
        <pc:spChg chg="add mod">
          <ac:chgData name="" userId="250b255a7ea26064" providerId="LiveId" clId="{4CF0D586-119A-4B40-96DB-7BBDCE70E61B}" dt="2022-10-28T07:38:05.626" v="9661" actId="164"/>
          <ac:spMkLst>
            <pc:docMk/>
            <pc:sldMk cId="232775820" sldId="655"/>
            <ac:spMk id="40" creationId="{3322278D-6F8C-4417-9E98-6F1D9195A6E7}"/>
          </ac:spMkLst>
        </pc:spChg>
        <pc:spChg chg="add mod">
          <ac:chgData name="" userId="250b255a7ea26064" providerId="LiveId" clId="{4CF0D586-119A-4B40-96DB-7BBDCE70E61B}" dt="2022-10-28T07:38:05.626" v="9661" actId="164"/>
          <ac:spMkLst>
            <pc:docMk/>
            <pc:sldMk cId="232775820" sldId="655"/>
            <ac:spMk id="44" creationId="{D7E60E68-0DBC-4B7D-82F3-C09E8D45094B}"/>
          </ac:spMkLst>
        </pc:spChg>
        <pc:grpChg chg="add del mod">
          <ac:chgData name="" userId="250b255a7ea26064" providerId="LiveId" clId="{4CF0D586-119A-4B40-96DB-7BBDCE70E61B}" dt="2022-10-28T07:33:28.500" v="9613" actId="165"/>
          <ac:grpSpMkLst>
            <pc:docMk/>
            <pc:sldMk cId="232775820" sldId="655"/>
            <ac:grpSpMk id="8" creationId="{76457B13-BB5F-41F7-B2DD-4D12195EE035}"/>
          </ac:grpSpMkLst>
        </pc:grpChg>
        <pc:grpChg chg="add del">
          <ac:chgData name="" userId="250b255a7ea26064" providerId="LiveId" clId="{4CF0D586-119A-4B40-96DB-7BBDCE70E61B}" dt="2022-10-28T07:34:21.946" v="9625" actId="165"/>
          <ac:grpSpMkLst>
            <pc:docMk/>
            <pc:sldMk cId="232775820" sldId="655"/>
            <ac:grpSpMk id="12" creationId="{841370E2-9DB8-46D6-9FD3-9BCD4D96175F}"/>
          </ac:grpSpMkLst>
        </pc:grpChg>
        <pc:grpChg chg="del mod topLvl">
          <ac:chgData name="" userId="250b255a7ea26064" providerId="LiveId" clId="{4CF0D586-119A-4B40-96DB-7BBDCE70E61B}" dt="2022-10-28T07:34:27.912" v="9626" actId="478"/>
          <ac:grpSpMkLst>
            <pc:docMk/>
            <pc:sldMk cId="232775820" sldId="655"/>
            <ac:grpSpMk id="15" creationId="{909BA089-627D-4196-83C7-E4C8A95A5FCA}"/>
          </ac:grpSpMkLst>
        </pc:grpChg>
        <pc:grpChg chg="del mod topLvl">
          <ac:chgData name="" userId="250b255a7ea26064" providerId="LiveId" clId="{4CF0D586-119A-4B40-96DB-7BBDCE70E61B}" dt="2022-10-28T07:34:33.936" v="9627" actId="165"/>
          <ac:grpSpMkLst>
            <pc:docMk/>
            <pc:sldMk cId="232775820" sldId="655"/>
            <ac:grpSpMk id="16" creationId="{138555CF-CA39-4112-B936-A66E9B230A67}"/>
          </ac:grpSpMkLst>
        </pc:grpChg>
        <pc:grpChg chg="add mod">
          <ac:chgData name="" userId="250b255a7ea26064" providerId="LiveId" clId="{4CF0D586-119A-4B40-96DB-7BBDCE70E61B}" dt="2022-10-28T07:39:13.163" v="9728" actId="1037"/>
          <ac:grpSpMkLst>
            <pc:docMk/>
            <pc:sldMk cId="232775820" sldId="655"/>
            <ac:grpSpMk id="45" creationId="{A8F05BFB-620C-411C-84A9-F714E84C0E88}"/>
          </ac:grpSpMkLst>
        </pc:grpChg>
        <pc:picChg chg="del mod topLvl">
          <ac:chgData name="" userId="250b255a7ea26064" providerId="LiveId" clId="{4CF0D586-119A-4B40-96DB-7BBDCE70E61B}" dt="2022-10-28T07:34:08.552" v="9623" actId="478"/>
          <ac:picMkLst>
            <pc:docMk/>
            <pc:sldMk cId="232775820" sldId="655"/>
            <ac:picMk id="9" creationId="{42A9525A-E181-47FC-B1C3-B1F480796E1E}"/>
          </ac:picMkLst>
        </pc:picChg>
        <pc:picChg chg="del mod topLvl">
          <ac:chgData name="" userId="250b255a7ea26064" providerId="LiveId" clId="{4CF0D586-119A-4B40-96DB-7BBDCE70E61B}" dt="2022-10-28T07:33:31.136" v="9614" actId="478"/>
          <ac:picMkLst>
            <pc:docMk/>
            <pc:sldMk cId="232775820" sldId="655"/>
            <ac:picMk id="10" creationId="{782E9C79-C0FE-482E-91A4-1AABC61162C6}"/>
          </ac:picMkLst>
        </pc:picChg>
        <pc:picChg chg="add mod ord">
          <ac:chgData name="" userId="250b255a7ea26064" providerId="LiveId" clId="{4CF0D586-119A-4B40-96DB-7BBDCE70E61B}" dt="2022-10-28T07:38:05.626" v="9661" actId="164"/>
          <ac:picMkLst>
            <pc:docMk/>
            <pc:sldMk cId="232775820" sldId="655"/>
            <ac:picMk id="11" creationId="{AB9470B4-7CB3-4D9D-959F-7ED02DACDAFD}"/>
          </ac:picMkLst>
        </pc:picChg>
        <pc:cxnChg chg="mod">
          <ac:chgData name="" userId="250b255a7ea26064" providerId="LiveId" clId="{4CF0D586-119A-4B40-96DB-7BBDCE70E61B}" dt="2022-10-28T07:39:47.866" v="9736" actId="692"/>
          <ac:cxnSpMkLst>
            <pc:docMk/>
            <pc:sldMk cId="232775820" sldId="655"/>
            <ac:cxnSpMk id="13" creationId="{00000000-0000-0000-0000-000000000000}"/>
          </ac:cxnSpMkLst>
        </pc:cxnChg>
        <pc:cxnChg chg="mod topLvl">
          <ac:chgData name="" userId="250b255a7ea26064" providerId="LiveId" clId="{4CF0D586-119A-4B40-96DB-7BBDCE70E61B}" dt="2022-10-28T07:38:05.626" v="9661" actId="164"/>
          <ac:cxnSpMkLst>
            <pc:docMk/>
            <pc:sldMk cId="232775820" sldId="655"/>
            <ac:cxnSpMk id="19" creationId="{39D772C3-8736-4198-AC65-79BE0E7866D5}"/>
          </ac:cxnSpMkLst>
        </pc:cxnChg>
        <pc:cxnChg chg="mod topLvl">
          <ac:chgData name="" userId="250b255a7ea26064" providerId="LiveId" clId="{4CF0D586-119A-4B40-96DB-7BBDCE70E61B}" dt="2022-10-28T07:38:05.626" v="9661" actId="164"/>
          <ac:cxnSpMkLst>
            <pc:docMk/>
            <pc:sldMk cId="232775820" sldId="655"/>
            <ac:cxnSpMk id="20" creationId="{069EE893-7957-4B48-87BC-B694FDE93DA6}"/>
          </ac:cxnSpMkLst>
        </pc:cxnChg>
        <pc:cxnChg chg="mod ord topLvl">
          <ac:chgData name="" userId="250b255a7ea26064" providerId="LiveId" clId="{4CF0D586-119A-4B40-96DB-7BBDCE70E61B}" dt="2022-10-28T07:38:05.626" v="9661" actId="164"/>
          <ac:cxnSpMkLst>
            <pc:docMk/>
            <pc:sldMk cId="232775820" sldId="655"/>
            <ac:cxnSpMk id="21" creationId="{152E281E-BF95-4832-9CDF-A9C3DFADB995}"/>
          </ac:cxnSpMkLst>
        </pc:cxnChg>
        <pc:cxnChg chg="del mod topLvl">
          <ac:chgData name="" userId="250b255a7ea26064" providerId="LiveId" clId="{4CF0D586-119A-4B40-96DB-7BBDCE70E61B}" dt="2022-10-28T07:34:39.273" v="9629" actId="478"/>
          <ac:cxnSpMkLst>
            <pc:docMk/>
            <pc:sldMk cId="232775820" sldId="655"/>
            <ac:cxnSpMk id="22" creationId="{5D51BCE9-99DC-4DBE-9C86-A94B4EF1CEF5}"/>
          </ac:cxnSpMkLst>
        </pc:cxnChg>
        <pc:cxnChg chg="del mod topLvl">
          <ac:chgData name="" userId="250b255a7ea26064" providerId="LiveId" clId="{4CF0D586-119A-4B40-96DB-7BBDCE70E61B}" dt="2022-10-28T07:34:39.273" v="9629" actId="478"/>
          <ac:cxnSpMkLst>
            <pc:docMk/>
            <pc:sldMk cId="232775820" sldId="655"/>
            <ac:cxnSpMk id="23" creationId="{93163859-E27F-4E6A-A53A-CFC2084018DA}"/>
          </ac:cxnSpMkLst>
        </pc:cxnChg>
        <pc:cxnChg chg="del mod topLvl">
          <ac:chgData name="" userId="250b255a7ea26064" providerId="LiveId" clId="{4CF0D586-119A-4B40-96DB-7BBDCE70E61B}" dt="2022-10-28T07:34:39.273" v="9629" actId="478"/>
          <ac:cxnSpMkLst>
            <pc:docMk/>
            <pc:sldMk cId="232775820" sldId="655"/>
            <ac:cxnSpMk id="24" creationId="{AFA5EA66-CA2C-47DC-BA18-79C7A6EB747A}"/>
          </ac:cxnSpMkLst>
        </pc:cxnChg>
        <pc:cxnChg chg="del mod topLvl">
          <ac:chgData name="" userId="250b255a7ea26064" providerId="LiveId" clId="{4CF0D586-119A-4B40-96DB-7BBDCE70E61B}" dt="2022-10-28T07:34:39.273" v="9629" actId="478"/>
          <ac:cxnSpMkLst>
            <pc:docMk/>
            <pc:sldMk cId="232775820" sldId="655"/>
            <ac:cxnSpMk id="25" creationId="{66D6D84C-5D61-4690-A943-366F3F6413F3}"/>
          </ac:cxnSpMkLst>
        </pc:cxnChg>
        <pc:cxnChg chg="mod topLvl">
          <ac:chgData name="" userId="250b255a7ea26064" providerId="LiveId" clId="{4CF0D586-119A-4B40-96DB-7BBDCE70E61B}" dt="2022-10-28T07:38:05.626" v="9661" actId="164"/>
          <ac:cxnSpMkLst>
            <pc:docMk/>
            <pc:sldMk cId="232775820" sldId="655"/>
            <ac:cxnSpMk id="26" creationId="{357E94DB-CB76-4E64-BBA4-885AB9776B1E}"/>
          </ac:cxnSpMkLst>
        </pc:cxnChg>
        <pc:cxnChg chg="add mod">
          <ac:chgData name="" userId="250b255a7ea26064" providerId="LiveId" clId="{4CF0D586-119A-4B40-96DB-7BBDCE70E61B}" dt="2022-10-28T07:38:05.626" v="9661" actId="164"/>
          <ac:cxnSpMkLst>
            <pc:docMk/>
            <pc:sldMk cId="232775820" sldId="655"/>
            <ac:cxnSpMk id="42" creationId="{22BF6F40-8136-4D14-9FC6-DDF6A5B985AB}"/>
          </ac:cxnSpMkLst>
        </pc:cxnChg>
        <pc:cxnChg chg="add mod">
          <ac:chgData name="" userId="250b255a7ea26064" providerId="LiveId" clId="{4CF0D586-119A-4B40-96DB-7BBDCE70E61B}" dt="2022-10-28T07:38:05.626" v="9661" actId="164"/>
          <ac:cxnSpMkLst>
            <pc:docMk/>
            <pc:sldMk cId="232775820" sldId="655"/>
            <ac:cxnSpMk id="43" creationId="{3949EA2A-252C-45E5-979E-9C03FAA1A769}"/>
          </ac:cxnSpMkLst>
        </pc:cxnChg>
      </pc:sldChg>
      <pc:sldChg chg="del">
        <pc:chgData name="" userId="250b255a7ea26064" providerId="LiveId" clId="{4CF0D586-119A-4B40-96DB-7BBDCE70E61B}" dt="2022-10-28T05:47:44.671" v="6956" actId="2696"/>
        <pc:sldMkLst>
          <pc:docMk/>
          <pc:sldMk cId="243496298" sldId="656"/>
        </pc:sldMkLst>
      </pc:sldChg>
      <pc:sldChg chg="del">
        <pc:chgData name="" userId="250b255a7ea26064" providerId="LiveId" clId="{4CF0D586-119A-4B40-96DB-7BBDCE70E61B}" dt="2022-10-28T05:47:44.842" v="6957" actId="2696"/>
        <pc:sldMkLst>
          <pc:docMk/>
          <pc:sldMk cId="2066910741" sldId="658"/>
        </pc:sldMkLst>
      </pc:sldChg>
      <pc:sldChg chg="del">
        <pc:chgData name="" userId="250b255a7ea26064" providerId="LiveId" clId="{4CF0D586-119A-4B40-96DB-7BBDCE70E61B}" dt="2022-10-28T05:47:44.991" v="6958" actId="2696"/>
        <pc:sldMkLst>
          <pc:docMk/>
          <pc:sldMk cId="3933275536" sldId="664"/>
        </pc:sldMkLst>
      </pc:sldChg>
      <pc:sldChg chg="del">
        <pc:chgData name="" userId="250b255a7ea26064" providerId="LiveId" clId="{4CF0D586-119A-4B40-96DB-7BBDCE70E61B}" dt="2022-10-28T05:47:45.393" v="6962" actId="2696"/>
        <pc:sldMkLst>
          <pc:docMk/>
          <pc:sldMk cId="1654051269" sldId="670"/>
        </pc:sldMkLst>
      </pc:sldChg>
      <pc:sldChg chg="del">
        <pc:chgData name="" userId="250b255a7ea26064" providerId="LiveId" clId="{4CF0D586-119A-4B40-96DB-7BBDCE70E61B}" dt="2022-10-28T05:47:45.408" v="6963" actId="2696"/>
        <pc:sldMkLst>
          <pc:docMk/>
          <pc:sldMk cId="4147682205" sldId="671"/>
        </pc:sldMkLst>
      </pc:sldChg>
      <pc:sldChg chg="delSp modSp ord">
        <pc:chgData name="" userId="250b255a7ea26064" providerId="LiveId" clId="{4CF0D586-119A-4B40-96DB-7BBDCE70E61B}" dt="2022-10-28T08:54:15.504" v="11263" actId="20577"/>
        <pc:sldMkLst>
          <pc:docMk/>
          <pc:sldMk cId="2011473882" sldId="672"/>
        </pc:sldMkLst>
        <pc:spChg chg="mod">
          <ac:chgData name="" userId="250b255a7ea26064" providerId="LiveId" clId="{4CF0D586-119A-4B40-96DB-7BBDCE70E61B}" dt="2022-10-28T08:53:55.376" v="11182" actId="1076"/>
          <ac:spMkLst>
            <pc:docMk/>
            <pc:sldMk cId="2011473882" sldId="672"/>
            <ac:spMk id="3" creationId="{00000000-0000-0000-0000-000000000000}"/>
          </ac:spMkLst>
        </pc:spChg>
        <pc:spChg chg="mod">
          <ac:chgData name="" userId="250b255a7ea26064" providerId="LiveId" clId="{4CF0D586-119A-4B40-96DB-7BBDCE70E61B}" dt="2022-10-28T08:54:15.504" v="11263" actId="20577"/>
          <ac:spMkLst>
            <pc:docMk/>
            <pc:sldMk cId="2011473882" sldId="672"/>
            <ac:spMk id="5" creationId="{00000000-0000-0000-0000-000000000000}"/>
          </ac:spMkLst>
        </pc:spChg>
        <pc:picChg chg="del">
          <ac:chgData name="" userId="250b255a7ea26064" providerId="LiveId" clId="{4CF0D586-119A-4B40-96DB-7BBDCE70E61B}" dt="2022-10-28T08:52:38.407" v="11121" actId="478"/>
          <ac:picMkLst>
            <pc:docMk/>
            <pc:sldMk cId="2011473882" sldId="672"/>
            <ac:picMk id="6" creationId="{CF70DD06-13D0-4E8A-AFAD-AC45C72829CB}"/>
          </ac:picMkLst>
        </pc:picChg>
        <pc:picChg chg="del">
          <ac:chgData name="" userId="250b255a7ea26064" providerId="LiveId" clId="{4CF0D586-119A-4B40-96DB-7BBDCE70E61B}" dt="2022-10-28T08:52:38.991" v="11122" actId="478"/>
          <ac:picMkLst>
            <pc:docMk/>
            <pc:sldMk cId="2011473882" sldId="672"/>
            <ac:picMk id="8" creationId="{2D910A65-DD40-4C0C-ABE5-350860E48F7B}"/>
          </ac:picMkLst>
        </pc:picChg>
      </pc:sldChg>
      <pc:sldChg chg="addSp delSp modSp">
        <pc:chgData name="" userId="250b255a7ea26064" providerId="LiveId" clId="{4CF0D586-119A-4B40-96DB-7BBDCE70E61B}" dt="2022-10-25T05:47:18.538" v="1583" actId="20577"/>
        <pc:sldMkLst>
          <pc:docMk/>
          <pc:sldMk cId="603870000" sldId="684"/>
        </pc:sldMkLst>
        <pc:spChg chg="mod">
          <ac:chgData name="" userId="250b255a7ea26064" providerId="LiveId" clId="{4CF0D586-119A-4B40-96DB-7BBDCE70E61B}" dt="2022-10-25T05:47:18.538" v="1583" actId="20577"/>
          <ac:spMkLst>
            <pc:docMk/>
            <pc:sldMk cId="603870000" sldId="684"/>
            <ac:spMk id="2" creationId="{00000000-0000-0000-0000-000000000000}"/>
          </ac:spMkLst>
        </pc:spChg>
        <pc:spChg chg="mod ord">
          <ac:chgData name="" userId="250b255a7ea26064" providerId="LiveId" clId="{4CF0D586-119A-4B40-96DB-7BBDCE70E61B}" dt="2022-10-24T04:51:15.911" v="125" actId="207"/>
          <ac:spMkLst>
            <pc:docMk/>
            <pc:sldMk cId="603870000" sldId="684"/>
            <ac:spMk id="4" creationId="{00000000-0000-0000-0000-000000000000}"/>
          </ac:spMkLst>
        </pc:spChg>
        <pc:spChg chg="del mod">
          <ac:chgData name="" userId="250b255a7ea26064" providerId="LiveId" clId="{4CF0D586-119A-4B40-96DB-7BBDCE70E61B}" dt="2022-10-24T04:45:59.639" v="52" actId="478"/>
          <ac:spMkLst>
            <pc:docMk/>
            <pc:sldMk cId="603870000" sldId="684"/>
            <ac:spMk id="13" creationId="{00000000-0000-0000-0000-000000000000}"/>
          </ac:spMkLst>
        </pc:spChg>
        <pc:spChg chg="mod ord">
          <ac:chgData name="" userId="250b255a7ea26064" providerId="LiveId" clId="{4CF0D586-119A-4B40-96DB-7BBDCE70E61B}" dt="2022-10-24T04:51:15.911" v="125" actId="207"/>
          <ac:spMkLst>
            <pc:docMk/>
            <pc:sldMk cId="603870000" sldId="684"/>
            <ac:spMk id="14" creationId="{00000000-0000-0000-0000-000000000000}"/>
          </ac:spMkLst>
        </pc:spChg>
        <pc:grpChg chg="add del mod">
          <ac:chgData name="" userId="250b255a7ea26064" providerId="LiveId" clId="{4CF0D586-119A-4B40-96DB-7BBDCE70E61B}" dt="2022-10-24T05:50:29.323" v="1220" actId="478"/>
          <ac:grpSpMkLst>
            <pc:docMk/>
            <pc:sldMk cId="603870000" sldId="684"/>
            <ac:grpSpMk id="6" creationId="{A06398F2-1D35-43CD-9660-92EBEADF04B6}"/>
          </ac:grpSpMkLst>
        </pc:grpChg>
        <pc:grpChg chg="add del mod">
          <ac:chgData name="" userId="250b255a7ea26064" providerId="LiveId" clId="{4CF0D586-119A-4B40-96DB-7BBDCE70E61B}" dt="2022-10-24T05:50:28.789" v="1219" actId="478"/>
          <ac:grpSpMkLst>
            <pc:docMk/>
            <pc:sldMk cId="603870000" sldId="684"/>
            <ac:grpSpMk id="18" creationId="{A0308190-7B24-46BF-85A2-DDDED5BD5BA5}"/>
          </ac:grpSpMkLst>
        </pc:grpChg>
        <pc:grpChg chg="add del mod">
          <ac:chgData name="" userId="250b255a7ea26064" providerId="LiveId" clId="{4CF0D586-119A-4B40-96DB-7BBDCE70E61B}" dt="2022-10-24T05:50:27.331" v="1218" actId="478"/>
          <ac:grpSpMkLst>
            <pc:docMk/>
            <pc:sldMk cId="603870000" sldId="684"/>
            <ac:grpSpMk id="22" creationId="{0F16518A-56EF-4443-B2D9-4C1A1FC04B04}"/>
          </ac:grpSpMkLst>
        </pc:grpChg>
        <pc:grpChg chg="add del mod">
          <ac:chgData name="" userId="250b255a7ea26064" providerId="LiveId" clId="{4CF0D586-119A-4B40-96DB-7BBDCE70E61B}" dt="2022-10-24T05:50:24.739" v="1217" actId="478"/>
          <ac:grpSpMkLst>
            <pc:docMk/>
            <pc:sldMk cId="603870000" sldId="684"/>
            <ac:grpSpMk id="26" creationId="{45001D7C-D646-4F6F-B8FE-D3B90753A50E}"/>
          </ac:grpSpMkLst>
        </pc:grpChg>
        <pc:grpChg chg="add del mod">
          <ac:chgData name="" userId="250b255a7ea26064" providerId="LiveId" clId="{4CF0D586-119A-4B40-96DB-7BBDCE70E61B}" dt="2022-10-24T05:50:18.586" v="1214" actId="478"/>
          <ac:grpSpMkLst>
            <pc:docMk/>
            <pc:sldMk cId="603870000" sldId="684"/>
            <ac:grpSpMk id="30" creationId="{DCBC0893-0659-4FDB-9475-3D5FA02B756A}"/>
          </ac:grpSpMkLst>
        </pc:grpChg>
        <pc:grpChg chg="add del mod">
          <ac:chgData name="" userId="250b255a7ea26064" providerId="LiveId" clId="{4CF0D586-119A-4B40-96DB-7BBDCE70E61B}" dt="2022-10-24T05:50:19.856" v="1215" actId="478"/>
          <ac:grpSpMkLst>
            <pc:docMk/>
            <pc:sldMk cId="603870000" sldId="684"/>
            <ac:grpSpMk id="35" creationId="{FB4AEE36-D1D0-4191-8ED0-E0BEA447F71B}"/>
          </ac:grpSpMkLst>
        </pc:grpChg>
        <pc:picChg chg="del">
          <ac:chgData name="" userId="250b255a7ea26064" providerId="LiveId" clId="{4CF0D586-119A-4B40-96DB-7BBDCE70E61B}" dt="2022-10-24T04:44:22.134" v="0" actId="478"/>
          <ac:picMkLst>
            <pc:docMk/>
            <pc:sldMk cId="603870000" sldId="684"/>
            <ac:picMk id="3" creationId="{75C1D05D-3396-4CD8-AF55-29496B7252FD}"/>
          </ac:picMkLst>
        </pc:picChg>
        <pc:picChg chg="add mod ord modCrop">
          <ac:chgData name="" userId="250b255a7ea26064" providerId="LiveId" clId="{4CF0D586-119A-4B40-96DB-7BBDCE70E61B}" dt="2022-10-24T05:51:00.969" v="1225" actId="167"/>
          <ac:picMkLst>
            <pc:docMk/>
            <pc:sldMk cId="603870000" sldId="684"/>
            <ac:picMk id="5" creationId="{81BB9528-1116-4297-9CF4-616E795FBCA7}"/>
          </ac:picMkLst>
        </pc:picChg>
        <pc:picChg chg="add mod ord modCrop">
          <ac:chgData name="" userId="250b255a7ea26064" providerId="LiveId" clId="{4CF0D586-119A-4B40-96DB-7BBDCE70E61B}" dt="2022-10-24T05:51:08.558" v="1227" actId="167"/>
          <ac:picMkLst>
            <pc:docMk/>
            <pc:sldMk cId="603870000" sldId="684"/>
            <ac:picMk id="12" creationId="{4026A245-D87D-4F39-A864-49594D8FE69D}"/>
          </ac:picMkLst>
        </pc:picChg>
        <pc:picChg chg="add mod modCrop">
          <ac:chgData name="" userId="250b255a7ea26064" providerId="LiveId" clId="{4CF0D586-119A-4B40-96DB-7BBDCE70E61B}" dt="2022-10-24T04:47:48.134" v="71" actId="164"/>
          <ac:picMkLst>
            <pc:docMk/>
            <pc:sldMk cId="603870000" sldId="684"/>
            <ac:picMk id="15" creationId="{AF6AD45C-20A5-46C8-B00F-F8E52D52AE23}"/>
          </ac:picMkLst>
        </pc:picChg>
        <pc:picChg chg="add mod">
          <ac:chgData name="" userId="250b255a7ea26064" providerId="LiveId" clId="{4CF0D586-119A-4B40-96DB-7BBDCE70E61B}" dt="2022-10-24T04:47:48.134" v="71" actId="164"/>
          <ac:picMkLst>
            <pc:docMk/>
            <pc:sldMk cId="603870000" sldId="684"/>
            <ac:picMk id="16" creationId="{63E1D921-69E2-4107-ADEA-7FA2E9924721}"/>
          </ac:picMkLst>
        </pc:picChg>
        <pc:picChg chg="add mod">
          <ac:chgData name="" userId="250b255a7ea26064" providerId="LiveId" clId="{4CF0D586-119A-4B40-96DB-7BBDCE70E61B}" dt="2022-10-24T04:47:48.134" v="71" actId="164"/>
          <ac:picMkLst>
            <pc:docMk/>
            <pc:sldMk cId="603870000" sldId="684"/>
            <ac:picMk id="17" creationId="{BA3E1812-C26E-4A8F-8326-AB0A90E14DEF}"/>
          </ac:picMkLst>
        </pc:picChg>
        <pc:picChg chg="add del mod">
          <ac:chgData name="" userId="250b255a7ea26064" providerId="LiveId" clId="{4CF0D586-119A-4B40-96DB-7BBDCE70E61B}" dt="2022-10-24T05:50:21.375" v="1216" actId="478"/>
          <ac:picMkLst>
            <pc:docMk/>
            <pc:sldMk cId="603870000" sldId="684"/>
            <ac:picMk id="39" creationId="{875F005D-CB79-4D79-AA6A-7A672D486551}"/>
          </ac:picMkLst>
        </pc:picChg>
        <pc:picChg chg="add mod ord">
          <ac:chgData name="" userId="250b255a7ea26064" providerId="LiveId" clId="{4CF0D586-119A-4B40-96DB-7BBDCE70E61B}" dt="2022-10-24T05:51:06.249" v="1226" actId="14100"/>
          <ac:picMkLst>
            <pc:docMk/>
            <pc:sldMk cId="603870000" sldId="684"/>
            <ac:picMk id="40" creationId="{04D2E5FC-0647-47A2-B4FA-48A422C1B552}"/>
          </ac:picMkLst>
        </pc:picChg>
        <pc:cxnChg chg="mod ord">
          <ac:chgData name="" userId="250b255a7ea26064" providerId="LiveId" clId="{4CF0D586-119A-4B40-96DB-7BBDCE70E61B}" dt="2022-10-24T04:50:13.264" v="122" actId="1036"/>
          <ac:cxnSpMkLst>
            <pc:docMk/>
            <pc:sldMk cId="603870000" sldId="684"/>
            <ac:cxnSpMk id="33" creationId="{00000000-0000-0000-0000-000000000000}"/>
          </ac:cxnSpMkLst>
        </pc:cxnChg>
      </pc:sldChg>
      <pc:sldChg chg="del">
        <pc:chgData name="" userId="250b255a7ea26064" providerId="LiveId" clId="{4CF0D586-119A-4B40-96DB-7BBDCE70E61B}" dt="2022-10-28T08:50:44.342" v="10961" actId="2696"/>
        <pc:sldMkLst>
          <pc:docMk/>
          <pc:sldMk cId="3792209753" sldId="698"/>
        </pc:sldMkLst>
      </pc:sldChg>
      <pc:sldChg chg="del">
        <pc:chgData name="" userId="250b255a7ea26064" providerId="LiveId" clId="{4CF0D586-119A-4B40-96DB-7BBDCE70E61B}" dt="2022-10-28T05:47:45.220" v="6959" actId="2696"/>
        <pc:sldMkLst>
          <pc:docMk/>
          <pc:sldMk cId="2060761747" sldId="710"/>
        </pc:sldMkLst>
      </pc:sldChg>
      <pc:sldChg chg="del">
        <pc:chgData name="" userId="250b255a7ea26064" providerId="LiveId" clId="{4CF0D586-119A-4B40-96DB-7BBDCE70E61B}" dt="2022-10-28T05:47:45.366" v="6960" actId="2696"/>
        <pc:sldMkLst>
          <pc:docMk/>
          <pc:sldMk cId="3892028252" sldId="711"/>
        </pc:sldMkLst>
      </pc:sldChg>
      <pc:sldChg chg="del">
        <pc:chgData name="" userId="250b255a7ea26064" providerId="LiveId" clId="{4CF0D586-119A-4B40-96DB-7BBDCE70E61B}" dt="2022-10-28T05:47:45.385" v="6961" actId="2696"/>
        <pc:sldMkLst>
          <pc:docMk/>
          <pc:sldMk cId="2060941453" sldId="712"/>
        </pc:sldMkLst>
      </pc:sldChg>
      <pc:sldChg chg="addSp delSp modSp">
        <pc:chgData name="" userId="250b255a7ea26064" providerId="LiveId" clId="{4CF0D586-119A-4B40-96DB-7BBDCE70E61B}" dt="2022-10-28T00:38:35.097" v="5208"/>
        <pc:sldMkLst>
          <pc:docMk/>
          <pc:sldMk cId="943132620" sldId="714"/>
        </pc:sldMkLst>
        <pc:spChg chg="mod">
          <ac:chgData name="" userId="250b255a7ea26064" providerId="LiveId" clId="{4CF0D586-119A-4B40-96DB-7BBDCE70E61B}" dt="2022-10-26T08:39:16.990" v="4359" actId="20577"/>
          <ac:spMkLst>
            <pc:docMk/>
            <pc:sldMk cId="943132620" sldId="714"/>
            <ac:spMk id="6" creationId="{00000000-0000-0000-0000-000000000000}"/>
          </ac:spMkLst>
        </pc:spChg>
        <pc:spChg chg="add del mod">
          <ac:chgData name="" userId="250b255a7ea26064" providerId="LiveId" clId="{4CF0D586-119A-4B40-96DB-7BBDCE70E61B}" dt="2022-10-24T05:32:14.536" v="879" actId="478"/>
          <ac:spMkLst>
            <pc:docMk/>
            <pc:sldMk cId="943132620" sldId="714"/>
            <ac:spMk id="7" creationId="{B2D21274-1DBD-4848-9730-777B14B2CC06}"/>
          </ac:spMkLst>
        </pc:spChg>
        <pc:spChg chg="mod">
          <ac:chgData name="" userId="250b255a7ea26064" providerId="LiveId" clId="{4CF0D586-119A-4B40-96DB-7BBDCE70E61B}" dt="2022-10-25T06:03:12.496" v="1742" actId="1076"/>
          <ac:spMkLst>
            <pc:docMk/>
            <pc:sldMk cId="943132620" sldId="714"/>
            <ac:spMk id="8" creationId="{04E1088F-07C8-4DC0-BA4E-8D5E1FD9326A}"/>
          </ac:spMkLst>
        </pc:spChg>
        <pc:spChg chg="del">
          <ac:chgData name="" userId="250b255a7ea26064" providerId="LiveId" clId="{4CF0D586-119A-4B40-96DB-7BBDCE70E61B}" dt="2022-10-24T05:16:45.205" v="430" actId="478"/>
          <ac:spMkLst>
            <pc:docMk/>
            <pc:sldMk cId="943132620" sldId="714"/>
            <ac:spMk id="10" creationId="{374934C9-17F4-4315-8E4F-BB6AC9F41D3B}"/>
          </ac:spMkLst>
        </pc:spChg>
        <pc:spChg chg="add del mod">
          <ac:chgData name="" userId="250b255a7ea26064" providerId="LiveId" clId="{4CF0D586-119A-4B40-96DB-7BBDCE70E61B}" dt="2022-10-25T08:43:43.611" v="3022" actId="478"/>
          <ac:spMkLst>
            <pc:docMk/>
            <pc:sldMk cId="943132620" sldId="714"/>
            <ac:spMk id="10" creationId="{6439A3EC-999E-4174-B5BA-51858D0200B7}"/>
          </ac:spMkLst>
        </pc:spChg>
        <pc:spChg chg="add mod ord">
          <ac:chgData name="" userId="250b255a7ea26064" providerId="LiveId" clId="{4CF0D586-119A-4B40-96DB-7BBDCE70E61B}" dt="2022-10-26T08:57:46.996" v="4564" actId="1036"/>
          <ac:spMkLst>
            <pc:docMk/>
            <pc:sldMk cId="943132620" sldId="714"/>
            <ac:spMk id="12" creationId="{FD32B856-7835-4919-9F4F-F135FAC62134}"/>
          </ac:spMkLst>
        </pc:spChg>
        <pc:spChg chg="add mod">
          <ac:chgData name="" userId="250b255a7ea26064" providerId="LiveId" clId="{4CF0D586-119A-4B40-96DB-7BBDCE70E61B}" dt="2022-10-26T08:41:08.770" v="4371" actId="1076"/>
          <ac:spMkLst>
            <pc:docMk/>
            <pc:sldMk cId="943132620" sldId="714"/>
            <ac:spMk id="16" creationId="{54BC82B2-D0A4-4505-90E6-D073033941A0}"/>
          </ac:spMkLst>
        </pc:spChg>
        <pc:spChg chg="add del">
          <ac:chgData name="" userId="250b255a7ea26064" providerId="LiveId" clId="{4CF0D586-119A-4B40-96DB-7BBDCE70E61B}" dt="2022-10-24T05:29:11.278" v="785" actId="478"/>
          <ac:spMkLst>
            <pc:docMk/>
            <pc:sldMk cId="943132620" sldId="714"/>
            <ac:spMk id="20" creationId="{831C4759-7510-429F-B011-175694AFBC1F}"/>
          </ac:spMkLst>
        </pc:spChg>
        <pc:spChg chg="add del mod">
          <ac:chgData name="" userId="250b255a7ea26064" providerId="LiveId" clId="{4CF0D586-119A-4B40-96DB-7BBDCE70E61B}" dt="2022-10-24T05:32:03.095" v="877" actId="478"/>
          <ac:spMkLst>
            <pc:docMk/>
            <pc:sldMk cId="943132620" sldId="714"/>
            <ac:spMk id="21" creationId="{BBAAFF95-A9CB-4C23-9BDF-F2427BD7553A}"/>
          </ac:spMkLst>
        </pc:spChg>
        <pc:spChg chg="add del mod">
          <ac:chgData name="" userId="250b255a7ea26064" providerId="LiveId" clId="{4CF0D586-119A-4B40-96DB-7BBDCE70E61B}" dt="2022-10-24T05:32:16.530" v="880" actId="478"/>
          <ac:spMkLst>
            <pc:docMk/>
            <pc:sldMk cId="943132620" sldId="714"/>
            <ac:spMk id="22" creationId="{049071F6-9FE4-455F-827C-0D15A481A538}"/>
          </ac:spMkLst>
        </pc:spChg>
        <pc:spChg chg="add">
          <ac:chgData name="" userId="250b255a7ea26064" providerId="LiveId" clId="{4CF0D586-119A-4B40-96DB-7BBDCE70E61B}" dt="2022-10-28T00:38:35.097" v="5208"/>
          <ac:spMkLst>
            <pc:docMk/>
            <pc:sldMk cId="943132620" sldId="714"/>
            <ac:spMk id="22" creationId="{E716195F-D9ED-4F9A-A279-389DAC76FC66}"/>
          </ac:spMkLst>
        </pc:spChg>
        <pc:spChg chg="add mod">
          <ac:chgData name="" userId="250b255a7ea26064" providerId="LiveId" clId="{4CF0D586-119A-4B40-96DB-7BBDCE70E61B}" dt="2022-10-26T08:42:29.344" v="4377" actId="20577"/>
          <ac:spMkLst>
            <pc:docMk/>
            <pc:sldMk cId="943132620" sldId="714"/>
            <ac:spMk id="24" creationId="{2F30B67B-5372-4786-82F8-2087A5D5CD42}"/>
          </ac:spMkLst>
        </pc:spChg>
        <pc:picChg chg="add mod ord modCrop">
          <ac:chgData name="" userId="250b255a7ea26064" providerId="LiveId" clId="{4CF0D586-119A-4B40-96DB-7BBDCE70E61B}" dt="2022-10-26T08:41:16.141" v="4372" actId="1076"/>
          <ac:picMkLst>
            <pc:docMk/>
            <pc:sldMk cId="943132620" sldId="714"/>
            <ac:picMk id="2" creationId="{165175E7-EA93-4BB0-AB34-39036D09823E}"/>
          </ac:picMkLst>
        </pc:picChg>
        <pc:picChg chg="add mod ord">
          <ac:chgData name="" userId="250b255a7ea26064" providerId="LiveId" clId="{4CF0D586-119A-4B40-96DB-7BBDCE70E61B}" dt="2022-10-25T06:01:38.791" v="1728" actId="1076"/>
          <ac:picMkLst>
            <pc:docMk/>
            <pc:sldMk cId="943132620" sldId="714"/>
            <ac:picMk id="3" creationId="{463D8707-14AC-401A-85D7-EDFFB0AD8D2F}"/>
          </ac:picMkLst>
        </pc:picChg>
        <pc:picChg chg="add mod">
          <ac:chgData name="" userId="250b255a7ea26064" providerId="LiveId" clId="{4CF0D586-119A-4B40-96DB-7BBDCE70E61B}" dt="2022-10-26T08:39:56.003" v="4361" actId="14100"/>
          <ac:picMkLst>
            <pc:docMk/>
            <pc:sldMk cId="943132620" sldId="714"/>
            <ac:picMk id="4" creationId="{3FC2C606-907C-49F9-AE33-6C16E91E2E05}"/>
          </ac:picMkLst>
        </pc:picChg>
        <pc:picChg chg="add del">
          <ac:chgData name="" userId="250b255a7ea26064" providerId="LiveId" clId="{4CF0D586-119A-4B40-96DB-7BBDCE70E61B}" dt="2022-10-25T05:54:08.504" v="1585"/>
          <ac:picMkLst>
            <pc:docMk/>
            <pc:sldMk cId="943132620" sldId="714"/>
            <ac:picMk id="5" creationId="{97C79E38-3B16-43C3-BAFB-6404563115AB}"/>
          </ac:picMkLst>
        </pc:picChg>
        <pc:picChg chg="add del mod ord">
          <ac:chgData name="" userId="250b255a7ea26064" providerId="LiveId" clId="{4CF0D586-119A-4B40-96DB-7BBDCE70E61B}" dt="2022-10-24T06:35:19.898" v="1457" actId="478"/>
          <ac:picMkLst>
            <pc:docMk/>
            <pc:sldMk cId="943132620" sldId="714"/>
            <ac:picMk id="5" creationId="{E2663D75-786D-4450-8D07-29CA148C97B5}"/>
          </ac:picMkLst>
        </pc:picChg>
        <pc:picChg chg="add mod ord">
          <ac:chgData name="" userId="250b255a7ea26064" providerId="LiveId" clId="{4CF0D586-119A-4B40-96DB-7BBDCE70E61B}" dt="2022-10-26T08:40:10.178" v="4364" actId="1076"/>
          <ac:picMkLst>
            <pc:docMk/>
            <pc:sldMk cId="943132620" sldId="714"/>
            <ac:picMk id="9" creationId="{A990DA28-CA95-4069-BF5D-120E6C9C09A0}"/>
          </ac:picMkLst>
        </pc:picChg>
        <pc:picChg chg="del">
          <ac:chgData name="" userId="250b255a7ea26064" providerId="LiveId" clId="{4CF0D586-119A-4B40-96DB-7BBDCE70E61B}" dt="2022-10-24T04:54:38.044" v="209" actId="478"/>
          <ac:picMkLst>
            <pc:docMk/>
            <pc:sldMk cId="943132620" sldId="714"/>
            <ac:picMk id="11" creationId="{74AB444A-E516-4E93-B862-7C859A129AF2}"/>
          </ac:picMkLst>
        </pc:picChg>
        <pc:picChg chg="add del mod">
          <ac:chgData name="" userId="250b255a7ea26064" providerId="LiveId" clId="{4CF0D586-119A-4B40-96DB-7BBDCE70E61B}" dt="2022-10-24T06:35:18.144" v="1455" actId="478"/>
          <ac:picMkLst>
            <pc:docMk/>
            <pc:sldMk cId="943132620" sldId="714"/>
            <ac:picMk id="15" creationId="{34EAF5E7-6CDD-4917-B8A9-9371178CC378}"/>
          </ac:picMkLst>
        </pc:picChg>
        <pc:picChg chg="add del mod ord">
          <ac:chgData name="" userId="250b255a7ea26064" providerId="LiveId" clId="{4CF0D586-119A-4B40-96DB-7BBDCE70E61B}" dt="2022-10-24T06:35:18.784" v="1456" actId="478"/>
          <ac:picMkLst>
            <pc:docMk/>
            <pc:sldMk cId="943132620" sldId="714"/>
            <ac:picMk id="17" creationId="{8ADCB445-BE85-49AA-9F12-B7E54BA22C98}"/>
          </ac:picMkLst>
        </pc:picChg>
        <pc:picChg chg="add mod ord">
          <ac:chgData name="" userId="250b255a7ea26064" providerId="LiveId" clId="{4CF0D586-119A-4B40-96DB-7BBDCE70E61B}" dt="2022-10-26T08:57:50.460" v="4573" actId="1035"/>
          <ac:picMkLst>
            <pc:docMk/>
            <pc:sldMk cId="943132620" sldId="714"/>
            <ac:picMk id="18" creationId="{7084491F-097B-4997-A30C-43A7C6C85F8F}"/>
          </ac:picMkLst>
        </pc:picChg>
        <pc:picChg chg="add del mod ord">
          <ac:chgData name="" userId="250b255a7ea26064" providerId="LiveId" clId="{4CF0D586-119A-4B40-96DB-7BBDCE70E61B}" dt="2022-10-24T06:35:16.353" v="1454" actId="478"/>
          <ac:picMkLst>
            <pc:docMk/>
            <pc:sldMk cId="943132620" sldId="714"/>
            <ac:picMk id="19" creationId="{69F17870-0612-487D-BD6E-7E30D7CD3061}"/>
          </ac:picMkLst>
        </pc:picChg>
        <pc:picChg chg="add del">
          <ac:chgData name="" userId="250b255a7ea26064" providerId="LiveId" clId="{4CF0D586-119A-4B40-96DB-7BBDCE70E61B}" dt="2022-10-28T00:38:26.797" v="5207"/>
          <ac:picMkLst>
            <pc:docMk/>
            <pc:sldMk cId="943132620" sldId="714"/>
            <ac:picMk id="19" creationId="{CB55764D-CD3F-4E99-BBEE-9D6A89133D55}"/>
          </ac:picMkLst>
        </pc:picChg>
        <pc:picChg chg="add mod">
          <ac:chgData name="" userId="250b255a7ea26064" providerId="LiveId" clId="{4CF0D586-119A-4B40-96DB-7BBDCE70E61B}" dt="2022-10-25T06:03:32.527" v="1747" actId="14100"/>
          <ac:picMkLst>
            <pc:docMk/>
            <pc:sldMk cId="943132620" sldId="714"/>
            <ac:picMk id="20" creationId="{18800211-1C86-4183-8ACF-A2BAEEFE740D}"/>
          </ac:picMkLst>
        </pc:picChg>
        <pc:picChg chg="add mod ord">
          <ac:chgData name="" userId="250b255a7ea26064" providerId="LiveId" clId="{4CF0D586-119A-4B40-96DB-7BBDCE70E61B}" dt="2022-10-26T08:40:19.495" v="4366" actId="166"/>
          <ac:picMkLst>
            <pc:docMk/>
            <pc:sldMk cId="943132620" sldId="714"/>
            <ac:picMk id="21" creationId="{EAFE38EA-DD69-46C9-A732-9A8BDFED39F9}"/>
          </ac:picMkLst>
        </pc:picChg>
        <pc:picChg chg="add del">
          <ac:chgData name="" userId="250b255a7ea26064" providerId="LiveId" clId="{4CF0D586-119A-4B40-96DB-7BBDCE70E61B}" dt="2022-10-24T05:29:38.941" v="789"/>
          <ac:picMkLst>
            <pc:docMk/>
            <pc:sldMk cId="943132620" sldId="714"/>
            <ac:picMk id="23" creationId="{9E6A3B8C-DFC5-4000-8FDF-AF3EF57015EE}"/>
          </ac:picMkLst>
        </pc:picChg>
        <pc:picChg chg="add mod">
          <ac:chgData name="" userId="250b255a7ea26064" providerId="LiveId" clId="{4CF0D586-119A-4B40-96DB-7BBDCE70E61B}" dt="2022-10-25T06:03:16.095" v="1744" actId="1076"/>
          <ac:picMkLst>
            <pc:docMk/>
            <pc:sldMk cId="943132620" sldId="714"/>
            <ac:picMk id="1026" creationId="{05223BB7-772A-4267-A3BE-480D9A21E97C}"/>
          </ac:picMkLst>
        </pc:picChg>
        <pc:picChg chg="del">
          <ac:chgData name="" userId="250b255a7ea26064" providerId="LiveId" clId="{4CF0D586-119A-4B40-96DB-7BBDCE70E61B}" dt="2022-10-24T04:54:44.028" v="211" actId="478"/>
          <ac:picMkLst>
            <pc:docMk/>
            <pc:sldMk cId="943132620" sldId="714"/>
            <ac:picMk id="1028" creationId="{99D745E5-A361-478D-886D-DBD47C03BDEC}"/>
          </ac:picMkLst>
        </pc:picChg>
        <pc:picChg chg="add mod modCrop">
          <ac:chgData name="" userId="250b255a7ea26064" providerId="LiveId" clId="{4CF0D586-119A-4B40-96DB-7BBDCE70E61B}" dt="2022-10-26T08:41:01.045" v="4369" actId="1076"/>
          <ac:picMkLst>
            <pc:docMk/>
            <pc:sldMk cId="943132620" sldId="714"/>
            <ac:picMk id="1030" creationId="{B87082CD-4796-4ADC-BBDC-4CC0B20EF9FF}"/>
          </ac:picMkLst>
        </pc:picChg>
        <pc:picChg chg="add mod modCrop">
          <ac:chgData name="" userId="250b255a7ea26064" providerId="LiveId" clId="{4CF0D586-119A-4B40-96DB-7BBDCE70E61B}" dt="2022-10-26T08:41:04.573" v="4370" actId="1076"/>
          <ac:picMkLst>
            <pc:docMk/>
            <pc:sldMk cId="943132620" sldId="714"/>
            <ac:picMk id="1032" creationId="{8A27C485-295E-4177-AE85-DB11B55AD1F8}"/>
          </ac:picMkLst>
        </pc:picChg>
        <pc:cxnChg chg="add mod">
          <ac:chgData name="" userId="250b255a7ea26064" providerId="LiveId" clId="{4CF0D586-119A-4B40-96DB-7BBDCE70E61B}" dt="2022-10-26T08:43:32.145" v="4378" actId="14100"/>
          <ac:cxnSpMkLst>
            <pc:docMk/>
            <pc:sldMk cId="943132620" sldId="714"/>
            <ac:cxnSpMk id="13" creationId="{5EC260BB-A2B2-4233-978E-B23B6E627BA3}"/>
          </ac:cxnSpMkLst>
        </pc:cxnChg>
      </pc:sldChg>
      <pc:sldChg chg="addSp delSp modSp add modAnim">
        <pc:chgData name="" userId="250b255a7ea26064" providerId="LiveId" clId="{4CF0D586-119A-4B40-96DB-7BBDCE70E61B}" dt="2022-10-26T09:08:03.030" v="4834" actId="1035"/>
        <pc:sldMkLst>
          <pc:docMk/>
          <pc:sldMk cId="586020909" sldId="727"/>
        </pc:sldMkLst>
        <pc:spChg chg="mod">
          <ac:chgData name="" userId="250b255a7ea26064" providerId="LiveId" clId="{4CF0D586-119A-4B40-96DB-7BBDCE70E61B}" dt="2022-10-25T08:29:02.270" v="2849" actId="20577"/>
          <ac:spMkLst>
            <pc:docMk/>
            <pc:sldMk cId="586020909" sldId="727"/>
            <ac:spMk id="5" creationId="{00000000-0000-0000-0000-000000000000}"/>
          </ac:spMkLst>
        </pc:spChg>
        <pc:spChg chg="mod">
          <ac:chgData name="" userId="250b255a7ea26064" providerId="LiveId" clId="{4CF0D586-119A-4B40-96DB-7BBDCE70E61B}" dt="2022-10-26T09:08:03.030" v="4834" actId="1035"/>
          <ac:spMkLst>
            <pc:docMk/>
            <pc:sldMk cId="586020909" sldId="727"/>
            <ac:spMk id="6" creationId="{00000000-0000-0000-0000-000000000000}"/>
          </ac:spMkLst>
        </pc:spChg>
        <pc:spChg chg="del">
          <ac:chgData name="" userId="250b255a7ea26064" providerId="LiveId" clId="{4CF0D586-119A-4B40-96DB-7BBDCE70E61B}" dt="2022-10-25T06:42:15.928" v="1769" actId="478"/>
          <ac:spMkLst>
            <pc:docMk/>
            <pc:sldMk cId="586020909" sldId="727"/>
            <ac:spMk id="8" creationId="{00000000-0000-0000-0000-000000000000}"/>
          </ac:spMkLst>
        </pc:spChg>
        <pc:spChg chg="del">
          <ac:chgData name="" userId="250b255a7ea26064" providerId="LiveId" clId="{4CF0D586-119A-4B40-96DB-7BBDCE70E61B}" dt="2022-10-25T06:42:15.928" v="1769" actId="478"/>
          <ac:spMkLst>
            <pc:docMk/>
            <pc:sldMk cId="586020909" sldId="727"/>
            <ac:spMk id="9" creationId="{00000000-0000-0000-0000-000000000000}"/>
          </ac:spMkLst>
        </pc:spChg>
        <pc:spChg chg="del">
          <ac:chgData name="" userId="250b255a7ea26064" providerId="LiveId" clId="{4CF0D586-119A-4B40-96DB-7BBDCE70E61B}" dt="2022-10-25T06:42:15.928" v="1769" actId="478"/>
          <ac:spMkLst>
            <pc:docMk/>
            <pc:sldMk cId="586020909" sldId="727"/>
            <ac:spMk id="10" creationId="{00000000-0000-0000-0000-000000000000}"/>
          </ac:spMkLst>
        </pc:spChg>
        <pc:spChg chg="mod">
          <ac:chgData name="" userId="250b255a7ea26064" providerId="LiveId" clId="{4CF0D586-119A-4B40-96DB-7BBDCE70E61B}" dt="2022-10-25T08:20:43.606" v="2462" actId="207"/>
          <ac:spMkLst>
            <pc:docMk/>
            <pc:sldMk cId="586020909" sldId="727"/>
            <ac:spMk id="13" creationId="{32F642F3-6C24-4171-99EA-D9C89438913B}"/>
          </ac:spMkLst>
        </pc:spChg>
        <pc:spChg chg="mod">
          <ac:chgData name="" userId="250b255a7ea26064" providerId="LiveId" clId="{4CF0D586-119A-4B40-96DB-7BBDCE70E61B}" dt="2022-10-25T08:20:40.252" v="2461" actId="207"/>
          <ac:spMkLst>
            <pc:docMk/>
            <pc:sldMk cId="586020909" sldId="727"/>
            <ac:spMk id="17" creationId="{3CE2F767-F565-4284-A679-071938D0BDBC}"/>
          </ac:spMkLst>
        </pc:spChg>
        <pc:grpChg chg="add mod">
          <ac:chgData name="" userId="250b255a7ea26064" providerId="LiveId" clId="{4CF0D586-119A-4B40-96DB-7BBDCE70E61B}" dt="2022-10-25T08:28:38.238" v="2828" actId="1035"/>
          <ac:grpSpMkLst>
            <pc:docMk/>
            <pc:sldMk cId="586020909" sldId="727"/>
            <ac:grpSpMk id="11" creationId="{734C787F-26A7-497A-92A1-66D1C7BD9185}"/>
          </ac:grpSpMkLst>
        </pc:grpChg>
        <pc:grpChg chg="add mod">
          <ac:chgData name="" userId="250b255a7ea26064" providerId="LiveId" clId="{4CF0D586-119A-4B40-96DB-7BBDCE70E61B}" dt="2022-10-25T08:28:38.238" v="2828" actId="1035"/>
          <ac:grpSpMkLst>
            <pc:docMk/>
            <pc:sldMk cId="586020909" sldId="727"/>
            <ac:grpSpMk id="15" creationId="{FBEBC9CC-3008-4194-A569-C766F0405D85}"/>
          </ac:grpSpMkLst>
        </pc:grpChg>
        <pc:picChg chg="del">
          <ac:chgData name="" userId="250b255a7ea26064" providerId="LiveId" clId="{4CF0D586-119A-4B40-96DB-7BBDCE70E61B}" dt="2022-10-25T06:42:15.928" v="1769" actId="478"/>
          <ac:picMkLst>
            <pc:docMk/>
            <pc:sldMk cId="586020909" sldId="727"/>
            <ac:picMk id="7" creationId="{00000000-0000-0000-0000-000000000000}"/>
          </ac:picMkLst>
        </pc:picChg>
        <pc:cxnChg chg="mod">
          <ac:chgData name="" userId="250b255a7ea26064" providerId="LiveId" clId="{4CF0D586-119A-4B40-96DB-7BBDCE70E61B}" dt="2022-10-25T06:42:56.985" v="1797" actId="1037"/>
          <ac:cxnSpMkLst>
            <pc:docMk/>
            <pc:sldMk cId="586020909" sldId="727"/>
            <ac:cxnSpMk id="14" creationId="{57656DF7-23D2-49C3-BEE8-A131E96CA1FA}"/>
          </ac:cxnSpMkLst>
        </pc:cxnChg>
      </pc:sldChg>
      <pc:sldChg chg="addSp delSp modSp add modAnim">
        <pc:chgData name="" userId="250b255a7ea26064" providerId="LiveId" clId="{4CF0D586-119A-4B40-96DB-7BBDCE70E61B}" dt="2022-10-28T00:34:54.184" v="5200" actId="14838"/>
        <pc:sldMkLst>
          <pc:docMk/>
          <pc:sldMk cId="568492654" sldId="728"/>
        </pc:sldMkLst>
        <pc:spChg chg="add mod">
          <ac:chgData name="" userId="250b255a7ea26064" providerId="LiveId" clId="{4CF0D586-119A-4B40-96DB-7BBDCE70E61B}" dt="2022-10-28T00:34:54.184" v="5200" actId="14838"/>
          <ac:spMkLst>
            <pc:docMk/>
            <pc:sldMk cId="568492654" sldId="728"/>
            <ac:spMk id="2" creationId="{D71D45E1-D18F-408E-8B77-11AFEFA28723}"/>
          </ac:spMkLst>
        </pc:spChg>
        <pc:spChg chg="mod">
          <ac:chgData name="" userId="250b255a7ea26064" providerId="LiveId" clId="{4CF0D586-119A-4B40-96DB-7BBDCE70E61B}" dt="2022-10-26T09:00:42.432" v="4669" actId="6549"/>
          <ac:spMkLst>
            <pc:docMk/>
            <pc:sldMk cId="568492654" sldId="728"/>
            <ac:spMk id="5" creationId="{00000000-0000-0000-0000-000000000000}"/>
          </ac:spMkLst>
        </pc:spChg>
        <pc:spChg chg="mod">
          <ac:chgData name="" userId="250b255a7ea26064" providerId="LiveId" clId="{4CF0D586-119A-4B40-96DB-7BBDCE70E61B}" dt="2022-10-26T09:07:26.740" v="4828" actId="948"/>
          <ac:spMkLst>
            <pc:docMk/>
            <pc:sldMk cId="568492654" sldId="728"/>
            <ac:spMk id="6" creationId="{00000000-0000-0000-0000-000000000000}"/>
          </ac:spMkLst>
        </pc:spChg>
        <pc:spChg chg="add mod">
          <ac:chgData name="" userId="250b255a7ea26064" providerId="LiveId" clId="{4CF0D586-119A-4B40-96DB-7BBDCE70E61B}" dt="2022-10-25T08:43:07.866" v="3018" actId="14100"/>
          <ac:spMkLst>
            <pc:docMk/>
            <pc:sldMk cId="568492654" sldId="728"/>
            <ac:spMk id="19" creationId="{736C563B-6CB6-4B20-93E1-4544F95356D0}"/>
          </ac:spMkLst>
        </pc:spChg>
        <pc:grpChg chg="del">
          <ac:chgData name="" userId="250b255a7ea26064" providerId="LiveId" clId="{4CF0D586-119A-4B40-96DB-7BBDCE70E61B}" dt="2022-10-25T08:30:58.328" v="2875" actId="478"/>
          <ac:grpSpMkLst>
            <pc:docMk/>
            <pc:sldMk cId="568492654" sldId="728"/>
            <ac:grpSpMk id="11" creationId="{734C787F-26A7-497A-92A1-66D1C7BD9185}"/>
          </ac:grpSpMkLst>
        </pc:grpChg>
        <pc:grpChg chg="del">
          <ac:chgData name="" userId="250b255a7ea26064" providerId="LiveId" clId="{4CF0D586-119A-4B40-96DB-7BBDCE70E61B}" dt="2022-10-25T08:30:58.328" v="2875" actId="478"/>
          <ac:grpSpMkLst>
            <pc:docMk/>
            <pc:sldMk cId="568492654" sldId="728"/>
            <ac:grpSpMk id="15" creationId="{FBEBC9CC-3008-4194-A569-C766F0405D85}"/>
          </ac:grpSpMkLst>
        </pc:grpChg>
        <pc:picChg chg="add mod">
          <ac:chgData name="" userId="250b255a7ea26064" providerId="LiveId" clId="{4CF0D586-119A-4B40-96DB-7BBDCE70E61B}" dt="2022-10-25T08:37:34.064" v="2965" actId="1076"/>
          <ac:picMkLst>
            <pc:docMk/>
            <pc:sldMk cId="568492654" sldId="728"/>
            <ac:picMk id="18" creationId="{2487799A-C9B1-4DB6-A257-A8516542AA01}"/>
          </ac:picMkLst>
        </pc:picChg>
        <pc:picChg chg="add mod">
          <ac:chgData name="" userId="250b255a7ea26064" providerId="LiveId" clId="{4CF0D586-119A-4B40-96DB-7BBDCE70E61B}" dt="2022-10-25T08:37:37.509" v="2967" actId="14100"/>
          <ac:picMkLst>
            <pc:docMk/>
            <pc:sldMk cId="568492654" sldId="728"/>
            <ac:picMk id="20" creationId="{544A87C7-231D-4CD3-BC58-59437ADB088F}"/>
          </ac:picMkLst>
        </pc:picChg>
      </pc:sldChg>
      <pc:sldChg chg="addSp delSp modSp add ord modAnim">
        <pc:chgData name="" userId="250b255a7ea26064" providerId="LiveId" clId="{4CF0D586-119A-4B40-96DB-7BBDCE70E61B}" dt="2022-10-28T00:34:38.129" v="5198" actId="14838"/>
        <pc:sldMkLst>
          <pc:docMk/>
          <pc:sldMk cId="4232639880" sldId="729"/>
        </pc:sldMkLst>
        <pc:spChg chg="del">
          <ac:chgData name="" userId="250b255a7ea26064" providerId="LiveId" clId="{4CF0D586-119A-4B40-96DB-7BBDCE70E61B}" dt="2022-10-25T08:47:47.358" v="3109" actId="478"/>
          <ac:spMkLst>
            <pc:docMk/>
            <pc:sldMk cId="4232639880" sldId="729"/>
            <ac:spMk id="2" creationId="{D71D45E1-D18F-408E-8B77-11AFEFA28723}"/>
          </ac:spMkLst>
        </pc:spChg>
        <pc:spChg chg="mod">
          <ac:chgData name="" userId="250b255a7ea26064" providerId="LiveId" clId="{4CF0D586-119A-4B40-96DB-7BBDCE70E61B}" dt="2022-10-26T08:48:01.445" v="4396" actId="20577"/>
          <ac:spMkLst>
            <pc:docMk/>
            <pc:sldMk cId="4232639880" sldId="729"/>
            <ac:spMk id="5" creationId="{00000000-0000-0000-0000-000000000000}"/>
          </ac:spMkLst>
        </pc:spChg>
        <pc:spChg chg="mod">
          <ac:chgData name="" userId="250b255a7ea26064" providerId="LiveId" clId="{4CF0D586-119A-4B40-96DB-7BBDCE70E61B}" dt="2022-10-26T08:54:08.332" v="4502" actId="207"/>
          <ac:spMkLst>
            <pc:docMk/>
            <pc:sldMk cId="4232639880" sldId="729"/>
            <ac:spMk id="6" creationId="{00000000-0000-0000-0000-000000000000}"/>
          </ac:spMkLst>
        </pc:spChg>
        <pc:spChg chg="add mod">
          <ac:chgData name="" userId="250b255a7ea26064" providerId="LiveId" clId="{4CF0D586-119A-4B40-96DB-7BBDCE70E61B}" dt="2022-10-28T00:34:38.129" v="5198" actId="14838"/>
          <ac:spMkLst>
            <pc:docMk/>
            <pc:sldMk cId="4232639880" sldId="729"/>
            <ac:spMk id="7" creationId="{D02E5E1B-D685-40D9-8787-1F1AD001AB85}"/>
          </ac:spMkLst>
        </pc:spChg>
        <pc:spChg chg="del">
          <ac:chgData name="" userId="250b255a7ea26064" providerId="LiveId" clId="{4CF0D586-119A-4B40-96DB-7BBDCE70E61B}" dt="2022-10-25T08:49:57.016" v="3134" actId="478"/>
          <ac:spMkLst>
            <pc:docMk/>
            <pc:sldMk cId="4232639880" sldId="729"/>
            <ac:spMk id="19" creationId="{736C563B-6CB6-4B20-93E1-4544F95356D0}"/>
          </ac:spMkLst>
        </pc:spChg>
        <pc:picChg chg="add mod modCrop">
          <ac:chgData name="" userId="250b255a7ea26064" providerId="LiveId" clId="{4CF0D586-119A-4B40-96DB-7BBDCE70E61B}" dt="2022-10-26T08:53:21.345" v="4497" actId="1038"/>
          <ac:picMkLst>
            <pc:docMk/>
            <pc:sldMk cId="4232639880" sldId="729"/>
            <ac:picMk id="8" creationId="{E6425E52-866E-4E00-87A0-995F7BFAE453}"/>
          </ac:picMkLst>
        </pc:picChg>
        <pc:picChg chg="del">
          <ac:chgData name="" userId="250b255a7ea26064" providerId="LiveId" clId="{4CF0D586-119A-4B40-96DB-7BBDCE70E61B}" dt="2022-10-25T08:47:04.245" v="3077" actId="478"/>
          <ac:picMkLst>
            <pc:docMk/>
            <pc:sldMk cId="4232639880" sldId="729"/>
            <ac:picMk id="18" creationId="{2487799A-C9B1-4DB6-A257-A8516542AA01}"/>
          </ac:picMkLst>
        </pc:picChg>
        <pc:picChg chg="del">
          <ac:chgData name="" userId="250b255a7ea26064" providerId="LiveId" clId="{4CF0D586-119A-4B40-96DB-7BBDCE70E61B}" dt="2022-10-25T08:47:05.443" v="3078" actId="478"/>
          <ac:picMkLst>
            <pc:docMk/>
            <pc:sldMk cId="4232639880" sldId="729"/>
            <ac:picMk id="20" creationId="{544A87C7-231D-4CD3-BC58-59437ADB088F}"/>
          </ac:picMkLst>
        </pc:picChg>
      </pc:sldChg>
      <pc:sldChg chg="addSp delSp modSp add delAnim modAnim">
        <pc:chgData name="" userId="250b255a7ea26064" providerId="LiveId" clId="{4CF0D586-119A-4B40-96DB-7BBDCE70E61B}" dt="2022-10-28T00:35:42.747" v="5204" actId="1036"/>
        <pc:sldMkLst>
          <pc:docMk/>
          <pc:sldMk cId="3308562881" sldId="730"/>
        </pc:sldMkLst>
        <pc:spChg chg="add mod topLvl">
          <ac:chgData name="" userId="250b255a7ea26064" providerId="LiveId" clId="{4CF0D586-119A-4B40-96DB-7BBDCE70E61B}" dt="2022-10-26T09:27:47.161" v="5140" actId="164"/>
          <ac:spMkLst>
            <pc:docMk/>
            <pc:sldMk cId="3308562881" sldId="730"/>
            <ac:spMk id="2" creationId="{7DE80B16-DB00-4584-B688-75149D4ADCCC}"/>
          </ac:spMkLst>
        </pc:spChg>
        <pc:spChg chg="mod">
          <ac:chgData name="" userId="250b255a7ea26064" providerId="LiveId" clId="{4CF0D586-119A-4B40-96DB-7BBDCE70E61B}" dt="2022-10-25T08:55:18.867" v="3234" actId="20577"/>
          <ac:spMkLst>
            <pc:docMk/>
            <pc:sldMk cId="3308562881" sldId="730"/>
            <ac:spMk id="5" creationId="{00000000-0000-0000-0000-000000000000}"/>
          </ac:spMkLst>
        </pc:spChg>
        <pc:spChg chg="mod">
          <ac:chgData name="" userId="250b255a7ea26064" providerId="LiveId" clId="{4CF0D586-119A-4B40-96DB-7BBDCE70E61B}" dt="2022-10-26T09:30:11.250" v="5189" actId="20577"/>
          <ac:spMkLst>
            <pc:docMk/>
            <pc:sldMk cId="3308562881" sldId="730"/>
            <ac:spMk id="6" creationId="{00000000-0000-0000-0000-000000000000}"/>
          </ac:spMkLst>
        </pc:spChg>
        <pc:spChg chg="add mod topLvl">
          <ac:chgData name="" userId="250b255a7ea26064" providerId="LiveId" clId="{4CF0D586-119A-4B40-96DB-7BBDCE70E61B}" dt="2022-10-26T09:27:47.161" v="5140" actId="164"/>
          <ac:spMkLst>
            <pc:docMk/>
            <pc:sldMk cId="3308562881" sldId="730"/>
            <ac:spMk id="9" creationId="{FCA7D34D-88F0-4119-89A7-DE0D4293E3D8}"/>
          </ac:spMkLst>
        </pc:spChg>
        <pc:spChg chg="add del mod">
          <ac:chgData name="" userId="250b255a7ea26064" providerId="LiveId" clId="{4CF0D586-119A-4B40-96DB-7BBDCE70E61B}" dt="2022-10-26T09:22:29.664" v="5050" actId="478"/>
          <ac:spMkLst>
            <pc:docMk/>
            <pc:sldMk cId="3308562881" sldId="730"/>
            <ac:spMk id="10" creationId="{2D308E7C-8F80-4D1A-9E0E-E462C256C1FB}"/>
          </ac:spMkLst>
        </pc:spChg>
        <pc:spChg chg="add mod">
          <ac:chgData name="" userId="250b255a7ea26064" providerId="LiveId" clId="{4CF0D586-119A-4B40-96DB-7BBDCE70E61B}" dt="2022-10-28T00:35:42.747" v="5204" actId="1036"/>
          <ac:spMkLst>
            <pc:docMk/>
            <pc:sldMk cId="3308562881" sldId="730"/>
            <ac:spMk id="11" creationId="{1A17ABB8-30B9-452C-A5DA-FF0CFF88515C}"/>
          </ac:spMkLst>
        </pc:spChg>
        <pc:spChg chg="add mod">
          <ac:chgData name="" userId="250b255a7ea26064" providerId="LiveId" clId="{4CF0D586-119A-4B40-96DB-7BBDCE70E61B}" dt="2022-10-26T09:29:30.795" v="5185" actId="1076"/>
          <ac:spMkLst>
            <pc:docMk/>
            <pc:sldMk cId="3308562881" sldId="730"/>
            <ac:spMk id="14" creationId="{99C8C903-62A6-482D-AC08-235210DF132A}"/>
          </ac:spMkLst>
        </pc:spChg>
        <pc:grpChg chg="add del mod">
          <ac:chgData name="" userId="250b255a7ea26064" providerId="LiveId" clId="{4CF0D586-119A-4B40-96DB-7BBDCE70E61B}" dt="2022-10-26T09:16:31.201" v="4917" actId="165"/>
          <ac:grpSpMkLst>
            <pc:docMk/>
            <pc:sldMk cId="3308562881" sldId="730"/>
            <ac:grpSpMk id="3" creationId="{AB5AE011-6D0A-441A-B70A-53661FCD81B8}"/>
          </ac:grpSpMkLst>
        </pc:grpChg>
        <pc:grpChg chg="add mod">
          <ac:chgData name="" userId="250b255a7ea26064" providerId="LiveId" clId="{4CF0D586-119A-4B40-96DB-7BBDCE70E61B}" dt="2022-10-26T09:30:41.801" v="5191" actId="12788"/>
          <ac:grpSpMkLst>
            <pc:docMk/>
            <pc:sldMk cId="3308562881" sldId="730"/>
            <ac:grpSpMk id="12" creationId="{23D1F313-EF99-4105-9CC4-A93EC98AC13D}"/>
          </ac:grpSpMkLst>
        </pc:grpChg>
        <pc:picChg chg="add mod ord topLvl">
          <ac:chgData name="" userId="250b255a7ea26064" providerId="LiveId" clId="{4CF0D586-119A-4B40-96DB-7BBDCE70E61B}" dt="2022-10-26T09:27:47.161" v="5140" actId="164"/>
          <ac:picMkLst>
            <pc:docMk/>
            <pc:sldMk cId="3308562881" sldId="730"/>
            <ac:picMk id="7" creationId="{78BB4559-9C86-4348-BDA2-45D325B0F663}"/>
          </ac:picMkLst>
        </pc:picChg>
        <pc:picChg chg="add del mod">
          <ac:chgData name="" userId="250b255a7ea26064" providerId="LiveId" clId="{4CF0D586-119A-4B40-96DB-7BBDCE70E61B}" dt="2022-10-26T09:15:22.242" v="4910" actId="478"/>
          <ac:picMkLst>
            <pc:docMk/>
            <pc:sldMk cId="3308562881" sldId="730"/>
            <ac:picMk id="8" creationId="{08B4F60F-DECC-4D9C-8A70-512A332AA6F4}"/>
          </ac:picMkLst>
        </pc:picChg>
        <pc:picChg chg="del">
          <ac:chgData name="" userId="250b255a7ea26064" providerId="LiveId" clId="{4CF0D586-119A-4B40-96DB-7BBDCE70E61B}" dt="2022-10-25T08:54:38.931" v="3149" actId="478"/>
          <ac:picMkLst>
            <pc:docMk/>
            <pc:sldMk cId="3308562881" sldId="730"/>
            <ac:picMk id="8" creationId="{E6425E52-866E-4E00-87A0-995F7BFAE453}"/>
          </ac:picMkLst>
        </pc:picChg>
        <pc:picChg chg="add del mod modCrop">
          <ac:chgData name="" userId="250b255a7ea26064" providerId="LiveId" clId="{4CF0D586-119A-4B40-96DB-7BBDCE70E61B}" dt="2022-10-26T09:24:15.089" v="5051" actId="478"/>
          <ac:picMkLst>
            <pc:docMk/>
            <pc:sldMk cId="3308562881" sldId="730"/>
            <ac:picMk id="1026" creationId="{601C4099-1C54-48E2-AB17-76EB81C98584}"/>
          </ac:picMkLst>
        </pc:picChg>
        <pc:picChg chg="add mod modCrop">
          <ac:chgData name="" userId="250b255a7ea26064" providerId="LiveId" clId="{4CF0D586-119A-4B40-96DB-7BBDCE70E61B}" dt="2022-10-26T09:30:41.801" v="5191" actId="12788"/>
          <ac:picMkLst>
            <pc:docMk/>
            <pc:sldMk cId="3308562881" sldId="730"/>
            <ac:picMk id="1028" creationId="{92241C4E-D1C5-4D2C-9A8E-CDE93A8C054B}"/>
          </ac:picMkLst>
        </pc:picChg>
        <pc:picChg chg="add mod modCrop">
          <ac:chgData name="" userId="250b255a7ea26064" providerId="LiveId" clId="{4CF0D586-119A-4B40-96DB-7BBDCE70E61B}" dt="2022-10-26T09:30:41.801" v="5191" actId="12788"/>
          <ac:picMkLst>
            <pc:docMk/>
            <pc:sldMk cId="3308562881" sldId="730"/>
            <ac:picMk id="1030" creationId="{5F341E7A-30FF-472E-BAE0-215E090DEE93}"/>
          </ac:picMkLst>
        </pc:picChg>
      </pc:sldChg>
      <pc:sldChg chg="addSp delSp modSp add delAnim modAnim">
        <pc:chgData name="" userId="250b255a7ea26064" providerId="LiveId" clId="{4CF0D586-119A-4B40-96DB-7BBDCE70E61B}" dt="2022-10-28T00:34:45.238" v="5199" actId="14838"/>
        <pc:sldMkLst>
          <pc:docMk/>
          <pc:sldMk cId="271506415" sldId="731"/>
        </pc:sldMkLst>
        <pc:spChg chg="mod">
          <ac:chgData name="" userId="250b255a7ea26064" providerId="LiveId" clId="{4CF0D586-119A-4B40-96DB-7BBDCE70E61B}" dt="2022-10-26T08:48:07.132" v="4400" actId="20577"/>
          <ac:spMkLst>
            <pc:docMk/>
            <pc:sldMk cId="271506415" sldId="731"/>
            <ac:spMk id="5" creationId="{00000000-0000-0000-0000-000000000000}"/>
          </ac:spMkLst>
        </pc:spChg>
        <pc:spChg chg="mod">
          <ac:chgData name="" userId="250b255a7ea26064" providerId="LiveId" clId="{4CF0D586-119A-4B40-96DB-7BBDCE70E61B}" dt="2022-10-26T09:07:35.268" v="4829" actId="948"/>
          <ac:spMkLst>
            <pc:docMk/>
            <pc:sldMk cId="271506415" sldId="731"/>
            <ac:spMk id="6" creationId="{00000000-0000-0000-0000-000000000000}"/>
          </ac:spMkLst>
        </pc:spChg>
        <pc:spChg chg="add mod">
          <ac:chgData name="" userId="250b255a7ea26064" providerId="LiveId" clId="{4CF0D586-119A-4B40-96DB-7BBDCE70E61B}" dt="2022-10-26T08:55:11.194" v="4512" actId="12"/>
          <ac:spMkLst>
            <pc:docMk/>
            <pc:sldMk cId="271506415" sldId="731"/>
            <ac:spMk id="7" creationId="{9F122EF2-81E4-44BD-8567-05A7C523B6EF}"/>
          </ac:spMkLst>
        </pc:spChg>
        <pc:spChg chg="add mod">
          <ac:chgData name="" userId="250b255a7ea26064" providerId="LiveId" clId="{4CF0D586-119A-4B40-96DB-7BBDCE70E61B}" dt="2022-10-26T08:52:58.425" v="4490" actId="1037"/>
          <ac:spMkLst>
            <pc:docMk/>
            <pc:sldMk cId="271506415" sldId="731"/>
            <ac:spMk id="10" creationId="{2EC41D49-E05E-4DE8-BA12-24A3B659B0D4}"/>
          </ac:spMkLst>
        </pc:spChg>
        <pc:spChg chg="add mod">
          <ac:chgData name="" userId="250b255a7ea26064" providerId="LiveId" clId="{4CF0D586-119A-4B40-96DB-7BBDCE70E61B}" dt="2022-10-28T00:34:45.238" v="5199" actId="14838"/>
          <ac:spMkLst>
            <pc:docMk/>
            <pc:sldMk cId="271506415" sldId="731"/>
            <ac:spMk id="11" creationId="{FFACBA73-88FA-40D7-9D6E-8F2214E99B74}"/>
          </ac:spMkLst>
        </pc:spChg>
        <pc:picChg chg="del">
          <ac:chgData name="" userId="250b255a7ea26064" providerId="LiveId" clId="{4CF0D586-119A-4B40-96DB-7BBDCE70E61B}" dt="2022-10-26T08:48:40.990" v="4403" actId="478"/>
          <ac:picMkLst>
            <pc:docMk/>
            <pc:sldMk cId="271506415" sldId="731"/>
            <ac:picMk id="8" creationId="{E6425E52-866E-4E00-87A0-995F7BFAE453}"/>
          </ac:picMkLst>
        </pc:picChg>
        <pc:picChg chg="add mod">
          <ac:chgData name="" userId="250b255a7ea26064" providerId="LiveId" clId="{4CF0D586-119A-4B40-96DB-7BBDCE70E61B}" dt="2022-10-26T08:52:58.425" v="4490" actId="1037"/>
          <ac:picMkLst>
            <pc:docMk/>
            <pc:sldMk cId="271506415" sldId="731"/>
            <ac:picMk id="9" creationId="{6A57AFBA-0C77-4387-AB1D-45CEE3BB56FF}"/>
          </ac:picMkLst>
        </pc:picChg>
      </pc:sldChg>
      <pc:sldChg chg="modSp">
        <pc:chgData name="" userId="250b255a7ea26064" providerId="LiveId" clId="{4CF0D586-119A-4B40-96DB-7BBDCE70E61B}" dt="2022-10-28T00:40:25.987" v="5231" actId="115"/>
        <pc:sldMkLst>
          <pc:docMk/>
          <pc:sldMk cId="1139436861" sldId="736"/>
        </pc:sldMkLst>
        <pc:spChg chg="mod">
          <ac:chgData name="" userId="250b255a7ea26064" providerId="LiveId" clId="{4CF0D586-119A-4B40-96DB-7BBDCE70E61B}" dt="2022-10-28T00:40:25.987" v="5231" actId="115"/>
          <ac:spMkLst>
            <pc:docMk/>
            <pc:sldMk cId="1139436861" sldId="736"/>
            <ac:spMk id="16" creationId="{72F0F6D6-5635-DFAF-B630-4C4C8D512406}"/>
          </ac:spMkLst>
        </pc:spChg>
      </pc:sldChg>
      <pc:sldChg chg="modSp">
        <pc:chgData name="" userId="250b255a7ea26064" providerId="LiveId" clId="{4CF0D586-119A-4B40-96DB-7BBDCE70E61B}" dt="2022-10-28T00:46:33.363" v="5255" actId="115"/>
        <pc:sldMkLst>
          <pc:docMk/>
          <pc:sldMk cId="1890418345" sldId="737"/>
        </pc:sldMkLst>
        <pc:spChg chg="mod">
          <ac:chgData name="" userId="250b255a7ea26064" providerId="LiveId" clId="{4CF0D586-119A-4B40-96DB-7BBDCE70E61B}" dt="2022-10-28T00:46:33.363" v="5255" actId="115"/>
          <ac:spMkLst>
            <pc:docMk/>
            <pc:sldMk cId="1890418345" sldId="737"/>
            <ac:spMk id="6" creationId="{00000000-0000-0000-0000-000000000000}"/>
          </ac:spMkLst>
        </pc:spChg>
      </pc:sldChg>
      <pc:sldChg chg="modSp">
        <pc:chgData name="" userId="250b255a7ea26064" providerId="LiveId" clId="{4CF0D586-119A-4B40-96DB-7BBDCE70E61B}" dt="2022-10-28T01:51:35.123" v="5381" actId="20577"/>
        <pc:sldMkLst>
          <pc:docMk/>
          <pc:sldMk cId="2429783192" sldId="738"/>
        </pc:sldMkLst>
        <pc:spChg chg="mod">
          <ac:chgData name="" userId="250b255a7ea26064" providerId="LiveId" clId="{4CF0D586-119A-4B40-96DB-7BBDCE70E61B}" dt="2022-10-28T01:51:35.123" v="5381" actId="20577"/>
          <ac:spMkLst>
            <pc:docMk/>
            <pc:sldMk cId="2429783192" sldId="738"/>
            <ac:spMk id="6" creationId="{00000000-0000-0000-0000-000000000000}"/>
          </ac:spMkLst>
        </pc:spChg>
      </pc:sldChg>
      <pc:sldChg chg="modSp">
        <pc:chgData name="" userId="250b255a7ea26064" providerId="LiveId" clId="{4CF0D586-119A-4B40-96DB-7BBDCE70E61B}" dt="2022-10-28T01:53:52.948" v="5391" actId="207"/>
        <pc:sldMkLst>
          <pc:docMk/>
          <pc:sldMk cId="3668563424" sldId="739"/>
        </pc:sldMkLst>
        <pc:spChg chg="mod">
          <ac:chgData name="" userId="250b255a7ea26064" providerId="LiveId" clId="{4CF0D586-119A-4B40-96DB-7BBDCE70E61B}" dt="2022-10-28T01:53:52.948" v="5391" actId="207"/>
          <ac:spMkLst>
            <pc:docMk/>
            <pc:sldMk cId="3668563424" sldId="739"/>
            <ac:spMk id="13" creationId="{C0732089-4C0C-ECD0-EFFE-2EFC4ACB1E58}"/>
          </ac:spMkLst>
        </pc:spChg>
      </pc:sldChg>
      <pc:sldChg chg="modSp">
        <pc:chgData name="" userId="250b255a7ea26064" providerId="LiveId" clId="{4CF0D586-119A-4B40-96DB-7BBDCE70E61B}" dt="2022-10-28T08:53:20.011" v="11167" actId="14100"/>
        <pc:sldMkLst>
          <pc:docMk/>
          <pc:sldMk cId="166137913" sldId="740"/>
        </pc:sldMkLst>
        <pc:spChg chg="mod">
          <ac:chgData name="" userId="250b255a7ea26064" providerId="LiveId" clId="{4CF0D586-119A-4B40-96DB-7BBDCE70E61B}" dt="2022-10-28T01:54:39.535" v="5403" actId="1035"/>
          <ac:spMkLst>
            <pc:docMk/>
            <pc:sldMk cId="166137913" sldId="740"/>
            <ac:spMk id="9" creationId="{B7B8EBCE-65BE-D303-80C6-1ED1383DBC44}"/>
          </ac:spMkLst>
        </pc:spChg>
        <pc:spChg chg="mod">
          <ac:chgData name="" userId="250b255a7ea26064" providerId="LiveId" clId="{4CF0D586-119A-4B40-96DB-7BBDCE70E61B}" dt="2022-10-28T08:53:20.011" v="11167" actId="14100"/>
          <ac:spMkLst>
            <pc:docMk/>
            <pc:sldMk cId="166137913" sldId="740"/>
            <ac:spMk id="20" creationId="{6CB988CB-1487-E79A-ADC2-343D29B47846}"/>
          </ac:spMkLst>
        </pc:spChg>
        <pc:graphicFrameChg chg="mod modGraphic">
          <ac:chgData name="" userId="250b255a7ea26064" providerId="LiveId" clId="{4CF0D586-119A-4B40-96DB-7BBDCE70E61B}" dt="2022-10-28T05:29:03.895" v="6800"/>
          <ac:graphicFrameMkLst>
            <pc:docMk/>
            <pc:sldMk cId="166137913" sldId="740"/>
            <ac:graphicFrameMk id="8" creationId="{A818BA3E-F445-3135-7BEF-0638A4CE14C4}"/>
          </ac:graphicFrameMkLst>
        </pc:graphicFrameChg>
      </pc:sldChg>
      <pc:sldChg chg="addSp delSp modSp add delAnim modAnim">
        <pc:chgData name="" userId="250b255a7ea26064" providerId="LiveId" clId="{4CF0D586-119A-4B40-96DB-7BBDCE70E61B}" dt="2022-10-28T06:19:17.507" v="7522" actId="6549"/>
        <pc:sldMkLst>
          <pc:docMk/>
          <pc:sldMk cId="140182533" sldId="741"/>
        </pc:sldMkLst>
        <pc:spChg chg="mod">
          <ac:chgData name="" userId="250b255a7ea26064" providerId="LiveId" clId="{4CF0D586-119A-4B40-96DB-7BBDCE70E61B}" dt="2022-10-28T02:29:12.214" v="6097" actId="20577"/>
          <ac:spMkLst>
            <pc:docMk/>
            <pc:sldMk cId="140182533" sldId="741"/>
            <ac:spMk id="2" creationId="{00000000-0000-0000-0000-000000000000}"/>
          </ac:spMkLst>
        </pc:spChg>
        <pc:spChg chg="del mod">
          <ac:chgData name="" userId="250b255a7ea26064" providerId="LiveId" clId="{4CF0D586-119A-4B40-96DB-7BBDCE70E61B}" dt="2022-10-28T02:18:35.923" v="5839" actId="478"/>
          <ac:spMkLst>
            <pc:docMk/>
            <pc:sldMk cId="140182533" sldId="741"/>
            <ac:spMk id="3" creationId="{1E359A4E-C658-4E2F-B088-A77DAB5B50AC}"/>
          </ac:spMkLst>
        </pc:spChg>
        <pc:spChg chg="add del mod">
          <ac:chgData name="" userId="250b255a7ea26064" providerId="LiveId" clId="{4CF0D586-119A-4B40-96DB-7BBDCE70E61B}" dt="2022-10-28T05:34:35" v="6834" actId="478"/>
          <ac:spMkLst>
            <pc:docMk/>
            <pc:sldMk cId="140182533" sldId="741"/>
            <ac:spMk id="3" creationId="{A2A50633-914D-432A-9C69-0D97863F9907}"/>
          </ac:spMkLst>
        </pc:spChg>
        <pc:spChg chg="add del mod">
          <ac:chgData name="" userId="250b255a7ea26064" providerId="LiveId" clId="{4CF0D586-119A-4B40-96DB-7BBDCE70E61B}" dt="2022-10-28T05:42:18.065" v="6876" actId="478"/>
          <ac:spMkLst>
            <pc:docMk/>
            <pc:sldMk cId="140182533" sldId="741"/>
            <ac:spMk id="6" creationId="{12BDB0EC-1242-41DD-8F86-F5E769DBF3D3}"/>
          </ac:spMkLst>
        </pc:spChg>
        <pc:spChg chg="add del mod">
          <ac:chgData name="" userId="250b255a7ea26064" providerId="LiveId" clId="{4CF0D586-119A-4B40-96DB-7BBDCE70E61B}" dt="2022-10-28T02:27:49.334" v="6016" actId="478"/>
          <ac:spMkLst>
            <pc:docMk/>
            <pc:sldMk cId="140182533" sldId="741"/>
            <ac:spMk id="9" creationId="{39B79E37-E640-44F4-9AED-6BCEC2128543}"/>
          </ac:spMkLst>
        </pc:spChg>
        <pc:spChg chg="add mod">
          <ac:chgData name="" userId="250b255a7ea26064" providerId="LiveId" clId="{4CF0D586-119A-4B40-96DB-7BBDCE70E61B}" dt="2022-10-28T05:45:34.098" v="6949" actId="1038"/>
          <ac:spMkLst>
            <pc:docMk/>
            <pc:sldMk cId="140182533" sldId="741"/>
            <ac:spMk id="27" creationId="{86968BDA-BB38-4103-9D8F-F980803E5A2A}"/>
          </ac:spMkLst>
        </pc:spChg>
        <pc:spChg chg="del">
          <ac:chgData name="" userId="250b255a7ea26064" providerId="LiveId" clId="{4CF0D586-119A-4B40-96DB-7BBDCE70E61B}" dt="2022-10-28T02:22:37.248" v="5962" actId="478"/>
          <ac:spMkLst>
            <pc:docMk/>
            <pc:sldMk cId="140182533" sldId="741"/>
            <ac:spMk id="34" creationId="{930B2C72-C001-9E8C-9874-9713115B66AD}"/>
          </ac:spMkLst>
        </pc:spChg>
        <pc:spChg chg="del mod">
          <ac:chgData name="" userId="250b255a7ea26064" providerId="LiveId" clId="{4CF0D586-119A-4B40-96DB-7BBDCE70E61B}" dt="2022-10-28T02:27:45.744" v="6014" actId="478"/>
          <ac:spMkLst>
            <pc:docMk/>
            <pc:sldMk cId="140182533" sldId="741"/>
            <ac:spMk id="35" creationId="{400409A5-45F3-8928-145C-B1991790625C}"/>
          </ac:spMkLst>
        </pc:spChg>
        <pc:spChg chg="del">
          <ac:chgData name="" userId="250b255a7ea26064" providerId="LiveId" clId="{4CF0D586-119A-4B40-96DB-7BBDCE70E61B}" dt="2022-10-28T02:18:09.868" v="5837" actId="478"/>
          <ac:spMkLst>
            <pc:docMk/>
            <pc:sldMk cId="140182533" sldId="741"/>
            <ac:spMk id="118" creationId="{428CDF57-79A5-6167-0E9D-6AB7F2057EA6}"/>
          </ac:spMkLst>
        </pc:spChg>
        <pc:spChg chg="del">
          <ac:chgData name="" userId="250b255a7ea26064" providerId="LiveId" clId="{4CF0D586-119A-4B40-96DB-7BBDCE70E61B}" dt="2022-10-28T02:18:09.868" v="5837" actId="478"/>
          <ac:spMkLst>
            <pc:docMk/>
            <pc:sldMk cId="140182533" sldId="741"/>
            <ac:spMk id="119" creationId="{54D9FD06-A6DE-5503-B14D-5E2695BABBF8}"/>
          </ac:spMkLst>
        </pc:spChg>
        <pc:spChg chg="del">
          <ac:chgData name="" userId="250b255a7ea26064" providerId="LiveId" clId="{4CF0D586-119A-4B40-96DB-7BBDCE70E61B}" dt="2022-10-28T02:18:09.868" v="5837" actId="478"/>
          <ac:spMkLst>
            <pc:docMk/>
            <pc:sldMk cId="140182533" sldId="741"/>
            <ac:spMk id="120" creationId="{3606972F-12DC-DAB9-373D-6FA8DF0525E7}"/>
          </ac:spMkLst>
        </pc:spChg>
        <pc:spChg chg="del">
          <ac:chgData name="" userId="250b255a7ea26064" providerId="LiveId" clId="{4CF0D586-119A-4B40-96DB-7BBDCE70E61B}" dt="2022-10-28T02:18:09.868" v="5837" actId="478"/>
          <ac:spMkLst>
            <pc:docMk/>
            <pc:sldMk cId="140182533" sldId="741"/>
            <ac:spMk id="121" creationId="{92382D8C-8B73-BE2C-01B1-C9AA40D57809}"/>
          </ac:spMkLst>
        </pc:spChg>
        <pc:spChg chg="del">
          <ac:chgData name="" userId="250b255a7ea26064" providerId="LiveId" clId="{4CF0D586-119A-4B40-96DB-7BBDCE70E61B}" dt="2022-10-28T02:18:09.868" v="5837" actId="478"/>
          <ac:spMkLst>
            <pc:docMk/>
            <pc:sldMk cId="140182533" sldId="741"/>
            <ac:spMk id="122" creationId="{B258BAFC-FB09-A76E-8C03-DF791728F52B}"/>
          </ac:spMkLst>
        </pc:spChg>
        <pc:spChg chg="del">
          <ac:chgData name="" userId="250b255a7ea26064" providerId="LiveId" clId="{4CF0D586-119A-4B40-96DB-7BBDCE70E61B}" dt="2022-10-28T02:18:09.868" v="5837" actId="478"/>
          <ac:spMkLst>
            <pc:docMk/>
            <pc:sldMk cId="140182533" sldId="741"/>
            <ac:spMk id="123" creationId="{5D310559-6B7C-50E5-2D8B-56329E484AA4}"/>
          </ac:spMkLst>
        </pc:spChg>
        <pc:spChg chg="del">
          <ac:chgData name="" userId="250b255a7ea26064" providerId="LiveId" clId="{4CF0D586-119A-4B40-96DB-7BBDCE70E61B}" dt="2022-10-28T02:18:09.868" v="5837" actId="478"/>
          <ac:spMkLst>
            <pc:docMk/>
            <pc:sldMk cId="140182533" sldId="741"/>
            <ac:spMk id="124" creationId="{2E65F7C9-0D1B-8650-95EE-A9EA8B370A5F}"/>
          </ac:spMkLst>
        </pc:spChg>
        <pc:spChg chg="del mod">
          <ac:chgData name="" userId="250b255a7ea26064" providerId="LiveId" clId="{4CF0D586-119A-4B40-96DB-7BBDCE70E61B}" dt="2022-10-28T02:33:10.283" v="6219" actId="478"/>
          <ac:spMkLst>
            <pc:docMk/>
            <pc:sldMk cId="140182533" sldId="741"/>
            <ac:spMk id="125" creationId="{E1CF840A-D755-88F3-012C-C9E04FE7EAD5}"/>
          </ac:spMkLst>
        </pc:spChg>
        <pc:spChg chg="del mod">
          <ac:chgData name="" userId="250b255a7ea26064" providerId="LiveId" clId="{4CF0D586-119A-4B40-96DB-7BBDCE70E61B}" dt="2022-10-28T02:26:58.989" v="6011" actId="478"/>
          <ac:spMkLst>
            <pc:docMk/>
            <pc:sldMk cId="140182533" sldId="741"/>
            <ac:spMk id="126" creationId="{8EFD7373-D57C-1823-4409-A56C6957C90F}"/>
          </ac:spMkLst>
        </pc:spChg>
        <pc:spChg chg="del mod">
          <ac:chgData name="" userId="250b255a7ea26064" providerId="LiveId" clId="{4CF0D586-119A-4B40-96DB-7BBDCE70E61B}" dt="2022-10-28T02:26:58.989" v="6011" actId="478"/>
          <ac:spMkLst>
            <pc:docMk/>
            <pc:sldMk cId="140182533" sldId="741"/>
            <ac:spMk id="127" creationId="{189B734C-E9E9-EEAD-A016-EBFFB4B70747}"/>
          </ac:spMkLst>
        </pc:spChg>
        <pc:spChg chg="del mod">
          <ac:chgData name="" userId="250b255a7ea26064" providerId="LiveId" clId="{4CF0D586-119A-4B40-96DB-7BBDCE70E61B}" dt="2022-10-28T02:26:58.989" v="6011" actId="478"/>
          <ac:spMkLst>
            <pc:docMk/>
            <pc:sldMk cId="140182533" sldId="741"/>
            <ac:spMk id="128" creationId="{E75660B4-1DAA-76F7-255E-A05378F8A3DF}"/>
          </ac:spMkLst>
        </pc:spChg>
        <pc:spChg chg="del mod">
          <ac:chgData name="" userId="250b255a7ea26064" providerId="LiveId" clId="{4CF0D586-119A-4B40-96DB-7BBDCE70E61B}" dt="2022-10-28T02:26:58.989" v="6011" actId="478"/>
          <ac:spMkLst>
            <pc:docMk/>
            <pc:sldMk cId="140182533" sldId="741"/>
            <ac:spMk id="129" creationId="{D3EF7686-938A-DE79-DA54-376062C7765E}"/>
          </ac:spMkLst>
        </pc:spChg>
        <pc:spChg chg="del mod">
          <ac:chgData name="" userId="250b255a7ea26064" providerId="LiveId" clId="{4CF0D586-119A-4B40-96DB-7BBDCE70E61B}" dt="2022-10-28T02:26:58.989" v="6011" actId="478"/>
          <ac:spMkLst>
            <pc:docMk/>
            <pc:sldMk cId="140182533" sldId="741"/>
            <ac:spMk id="130" creationId="{14937943-9808-23C9-F476-374DA5343DCB}"/>
          </ac:spMkLst>
        </pc:spChg>
        <pc:spChg chg="del">
          <ac:chgData name="" userId="250b255a7ea26064" providerId="LiveId" clId="{4CF0D586-119A-4B40-96DB-7BBDCE70E61B}" dt="2022-10-28T02:18:09.868" v="5837" actId="478"/>
          <ac:spMkLst>
            <pc:docMk/>
            <pc:sldMk cId="140182533" sldId="741"/>
            <ac:spMk id="131" creationId="{E9B6EC57-29EE-8134-E3D0-A62C3674C3E6}"/>
          </ac:spMkLst>
        </pc:spChg>
        <pc:spChg chg="add">
          <ac:chgData name="" userId="250b255a7ea26064" providerId="LiveId" clId="{4CF0D586-119A-4B40-96DB-7BBDCE70E61B}" dt="2022-10-28T02:22:37.459" v="5963"/>
          <ac:spMkLst>
            <pc:docMk/>
            <pc:sldMk cId="140182533" sldId="741"/>
            <ac:spMk id="132" creationId="{F508BEA1-C2B2-483B-9367-D6A08EA5AECF}"/>
          </ac:spMkLst>
        </pc:spChg>
        <pc:spChg chg="del">
          <ac:chgData name="" userId="250b255a7ea26064" providerId="LiveId" clId="{4CF0D586-119A-4B40-96DB-7BBDCE70E61B}" dt="2022-10-28T02:18:09.868" v="5837" actId="478"/>
          <ac:spMkLst>
            <pc:docMk/>
            <pc:sldMk cId="140182533" sldId="741"/>
            <ac:spMk id="133" creationId="{7903752D-A344-DC63-FFA3-E19A27168C94}"/>
          </ac:spMkLst>
        </pc:spChg>
        <pc:spChg chg="add del mod">
          <ac:chgData name="" userId="250b255a7ea26064" providerId="LiveId" clId="{4CF0D586-119A-4B40-96DB-7BBDCE70E61B}" dt="2022-10-28T02:33:52.843" v="6222" actId="478"/>
          <ac:spMkLst>
            <pc:docMk/>
            <pc:sldMk cId="140182533" sldId="741"/>
            <ac:spMk id="136" creationId="{67ECC407-E146-42B8-89D2-17E2779AA7AD}"/>
          </ac:spMkLst>
        </pc:spChg>
        <pc:spChg chg="add del mod">
          <ac:chgData name="" userId="250b255a7ea26064" providerId="LiveId" clId="{4CF0D586-119A-4B40-96DB-7BBDCE70E61B}" dt="2022-10-28T02:33:51.012" v="6221" actId="478"/>
          <ac:spMkLst>
            <pc:docMk/>
            <pc:sldMk cId="140182533" sldId="741"/>
            <ac:spMk id="137" creationId="{5ADD4E15-28CA-48D2-8590-D8044C8CC153}"/>
          </ac:spMkLst>
        </pc:spChg>
        <pc:spChg chg="add mod">
          <ac:chgData name="" userId="250b255a7ea26064" providerId="LiveId" clId="{4CF0D586-119A-4B40-96DB-7BBDCE70E61B}" dt="2022-10-28T05:43:01.286" v="6887" actId="20577"/>
          <ac:spMkLst>
            <pc:docMk/>
            <pc:sldMk cId="140182533" sldId="741"/>
            <ac:spMk id="138" creationId="{05BD0C7B-C34F-498A-A56A-6BCD18E3823C}"/>
          </ac:spMkLst>
        </pc:spChg>
        <pc:spChg chg="add mod">
          <ac:chgData name="" userId="250b255a7ea26064" providerId="LiveId" clId="{4CF0D586-119A-4B40-96DB-7BBDCE70E61B}" dt="2022-10-28T03:04:03.005" v="6762" actId="1076"/>
          <ac:spMkLst>
            <pc:docMk/>
            <pc:sldMk cId="140182533" sldId="741"/>
            <ac:spMk id="139" creationId="{42F118C3-432A-47BF-A005-90836C8B8704}"/>
          </ac:spMkLst>
        </pc:spChg>
        <pc:spChg chg="add del mod">
          <ac:chgData name="" userId="250b255a7ea26064" providerId="LiveId" clId="{4CF0D586-119A-4B40-96DB-7BBDCE70E61B}" dt="2022-10-28T03:01:44.768" v="6689" actId="478"/>
          <ac:spMkLst>
            <pc:docMk/>
            <pc:sldMk cId="140182533" sldId="741"/>
            <ac:spMk id="140" creationId="{052585FB-D25A-4AE5-8C4F-3C0AFDD399CC}"/>
          </ac:spMkLst>
        </pc:spChg>
        <pc:spChg chg="add del">
          <ac:chgData name="" userId="250b255a7ea26064" providerId="LiveId" clId="{4CF0D586-119A-4B40-96DB-7BBDCE70E61B}" dt="2022-10-28T02:35:44.181" v="6346" actId="478"/>
          <ac:spMkLst>
            <pc:docMk/>
            <pc:sldMk cId="140182533" sldId="741"/>
            <ac:spMk id="141" creationId="{9BCE1F4D-F7FF-47F5-BD72-50B56D43DA25}"/>
          </ac:spMkLst>
        </pc:spChg>
        <pc:spChg chg="add mod">
          <ac:chgData name="" userId="250b255a7ea26064" providerId="LiveId" clId="{4CF0D586-119A-4B40-96DB-7BBDCE70E61B}" dt="2022-10-28T06:19:17.507" v="7522" actId="6549"/>
          <ac:spMkLst>
            <pc:docMk/>
            <pc:sldMk cId="140182533" sldId="741"/>
            <ac:spMk id="142" creationId="{ACF67466-6D52-495E-9738-24102065EBFE}"/>
          </ac:spMkLst>
        </pc:spChg>
        <pc:spChg chg="add del mod">
          <ac:chgData name="" userId="250b255a7ea26064" providerId="LiveId" clId="{4CF0D586-119A-4B40-96DB-7BBDCE70E61B}" dt="2022-10-28T05:30:49.006" v="6802" actId="478"/>
          <ac:spMkLst>
            <pc:docMk/>
            <pc:sldMk cId="140182533" sldId="741"/>
            <ac:spMk id="143" creationId="{01E76554-19F6-4019-AD33-F60151A0D7E5}"/>
          </ac:spMkLst>
        </pc:spChg>
        <pc:spChg chg="add del mod">
          <ac:chgData name="" userId="250b255a7ea26064" providerId="LiveId" clId="{4CF0D586-119A-4B40-96DB-7BBDCE70E61B}" dt="2022-10-28T03:04:24.737" v="6763" actId="478"/>
          <ac:spMkLst>
            <pc:docMk/>
            <pc:sldMk cId="140182533" sldId="741"/>
            <ac:spMk id="144" creationId="{349A08CC-6E1E-4386-8DD9-FEEA1077D778}"/>
          </ac:spMkLst>
        </pc:spChg>
        <pc:spChg chg="add del">
          <ac:chgData name="" userId="250b255a7ea26064" providerId="LiveId" clId="{4CF0D586-119A-4B40-96DB-7BBDCE70E61B}" dt="2022-10-28T02:46:23.759" v="6665"/>
          <ac:spMkLst>
            <pc:docMk/>
            <pc:sldMk cId="140182533" sldId="741"/>
            <ac:spMk id="145" creationId="{6205FC32-6E9A-480E-BBF3-D8FCD11B57D9}"/>
          </ac:spMkLst>
        </pc:spChg>
        <pc:grpChg chg="del">
          <ac:chgData name="" userId="250b255a7ea26064" providerId="LiveId" clId="{4CF0D586-119A-4B40-96DB-7BBDCE70E61B}" dt="2022-10-28T02:18:09.868" v="5837" actId="478"/>
          <ac:grpSpMkLst>
            <pc:docMk/>
            <pc:sldMk cId="140182533" sldId="741"/>
            <ac:grpSpMk id="37" creationId="{B29C6638-B752-00D9-81FC-551A467A9941}"/>
          </ac:grpSpMkLst>
        </pc:grpChg>
        <pc:grpChg chg="del">
          <ac:chgData name="" userId="250b255a7ea26064" providerId="LiveId" clId="{4CF0D586-119A-4B40-96DB-7BBDCE70E61B}" dt="2022-10-28T02:18:09.868" v="5837" actId="478"/>
          <ac:grpSpMkLst>
            <pc:docMk/>
            <pc:sldMk cId="140182533" sldId="741"/>
            <ac:grpSpMk id="67" creationId="{488832A2-C433-CFA6-F2E0-CB026D882A9C}"/>
          </ac:grpSpMkLst>
        </pc:grpChg>
        <pc:grpChg chg="del">
          <ac:chgData name="" userId="250b255a7ea26064" providerId="LiveId" clId="{4CF0D586-119A-4B40-96DB-7BBDCE70E61B}" dt="2022-10-28T02:18:09.868" v="5837" actId="478"/>
          <ac:grpSpMkLst>
            <pc:docMk/>
            <pc:sldMk cId="140182533" sldId="741"/>
            <ac:grpSpMk id="93" creationId="{E5F34BA7-186E-286D-2D93-81EAED911135}"/>
          </ac:grpSpMkLst>
        </pc:grpChg>
        <pc:picChg chg="add del mod">
          <ac:chgData name="" userId="250b255a7ea26064" providerId="LiveId" clId="{4CF0D586-119A-4B40-96DB-7BBDCE70E61B}" dt="2022-10-28T05:34:29.055" v="6833"/>
          <ac:picMkLst>
            <pc:docMk/>
            <pc:sldMk cId="140182533" sldId="741"/>
            <ac:picMk id="5" creationId="{3D269973-F397-415F-B95D-6FA19E855080}"/>
          </ac:picMkLst>
        </pc:picChg>
        <pc:picChg chg="add mod">
          <ac:chgData name="" userId="250b255a7ea26064" providerId="LiveId" clId="{4CF0D586-119A-4B40-96DB-7BBDCE70E61B}" dt="2022-10-28T05:45:34.098" v="6949" actId="1038"/>
          <ac:picMkLst>
            <pc:docMk/>
            <pc:sldMk cId="140182533" sldId="741"/>
            <ac:picMk id="12" creationId="{109715E6-FD6B-47A7-BCD9-A2BA62D2A8E0}"/>
          </ac:picMkLst>
        </pc:picChg>
        <pc:picChg chg="add mod">
          <ac:chgData name="" userId="250b255a7ea26064" providerId="LiveId" clId="{4CF0D586-119A-4B40-96DB-7BBDCE70E61B}" dt="2022-10-28T05:45:34.098" v="6949" actId="1038"/>
          <ac:picMkLst>
            <pc:docMk/>
            <pc:sldMk cId="140182533" sldId="741"/>
            <ac:picMk id="13" creationId="{782BEF3B-3B32-47AA-851A-A8145CED2A77}"/>
          </ac:picMkLst>
        </pc:picChg>
        <pc:picChg chg="add mod ord">
          <ac:chgData name="" userId="250b255a7ea26064" providerId="LiveId" clId="{4CF0D586-119A-4B40-96DB-7BBDCE70E61B}" dt="2022-10-28T05:45:34.098" v="6949" actId="1038"/>
          <ac:picMkLst>
            <pc:docMk/>
            <pc:sldMk cId="140182533" sldId="741"/>
            <ac:picMk id="14" creationId="{1A51DE01-AA54-4F84-B8DD-72C9AE800286}"/>
          </ac:picMkLst>
        </pc:picChg>
        <pc:picChg chg="add mod ord">
          <ac:chgData name="" userId="250b255a7ea26064" providerId="LiveId" clId="{4CF0D586-119A-4B40-96DB-7BBDCE70E61B}" dt="2022-10-28T05:45:34.098" v="6949" actId="1038"/>
          <ac:picMkLst>
            <pc:docMk/>
            <pc:sldMk cId="140182533" sldId="741"/>
            <ac:picMk id="15" creationId="{D6E9F485-BB93-4F50-9541-A63D6877D0D9}"/>
          </ac:picMkLst>
        </pc:picChg>
        <pc:picChg chg="del mod">
          <ac:chgData name="" userId="250b255a7ea26064" providerId="LiveId" clId="{4CF0D586-119A-4B40-96DB-7BBDCE70E61B}" dt="2022-10-28T02:18:36.765" v="5840" actId="478"/>
          <ac:picMkLst>
            <pc:docMk/>
            <pc:sldMk cId="140182533" sldId="741"/>
            <ac:picMk id="134" creationId="{F3F79870-7CD5-4540-A7CE-C7E7FBFEEF86}"/>
          </ac:picMkLst>
        </pc:picChg>
        <pc:picChg chg="add del mod ord">
          <ac:chgData name="" userId="250b255a7ea26064" providerId="LiveId" clId="{4CF0D586-119A-4B40-96DB-7BBDCE70E61B}" dt="2022-10-28T05:30:46.485" v="6801" actId="478"/>
          <ac:picMkLst>
            <pc:docMk/>
            <pc:sldMk cId="140182533" sldId="741"/>
            <ac:picMk id="135" creationId="{0F9FA37F-FB64-4A10-9C43-40557C335FA3}"/>
          </ac:picMkLst>
        </pc:picChg>
        <pc:cxnChg chg="add del mod">
          <ac:chgData name="" userId="250b255a7ea26064" providerId="LiveId" clId="{4CF0D586-119A-4B40-96DB-7BBDCE70E61B}" dt="2022-10-28T02:33:13.730" v="6220" actId="478"/>
          <ac:cxnSpMkLst>
            <pc:docMk/>
            <pc:sldMk cId="140182533" sldId="741"/>
            <ac:cxnSpMk id="6" creationId="{C861BDF5-DE6D-4022-BCC7-6A440F247A04}"/>
          </ac:cxnSpMkLst>
        </pc:cxnChg>
        <pc:cxnChg chg="add mod">
          <ac:chgData name="" userId="250b255a7ea26064" providerId="LiveId" clId="{4CF0D586-119A-4B40-96DB-7BBDCE70E61B}" dt="2022-10-28T05:45:34.098" v="6949" actId="1038"/>
          <ac:cxnSpMkLst>
            <pc:docMk/>
            <pc:sldMk cId="140182533" sldId="741"/>
            <ac:cxnSpMk id="8" creationId="{A11C1E64-E15A-462C-9A7B-D7350213773C}"/>
          </ac:cxnSpMkLst>
        </pc:cxnChg>
        <pc:cxnChg chg="add mod">
          <ac:chgData name="" userId="250b255a7ea26064" providerId="LiveId" clId="{4CF0D586-119A-4B40-96DB-7BBDCE70E61B}" dt="2022-10-28T05:45:34.098" v="6949" actId="1038"/>
          <ac:cxnSpMkLst>
            <pc:docMk/>
            <pc:sldMk cId="140182533" sldId="741"/>
            <ac:cxnSpMk id="20" creationId="{41BFE0C0-BCE6-4544-BBD7-23610D3F7715}"/>
          </ac:cxnSpMkLst>
        </pc:cxnChg>
        <pc:cxnChg chg="add mod">
          <ac:chgData name="" userId="250b255a7ea26064" providerId="LiveId" clId="{4CF0D586-119A-4B40-96DB-7BBDCE70E61B}" dt="2022-10-28T05:45:34.098" v="6949" actId="1038"/>
          <ac:cxnSpMkLst>
            <pc:docMk/>
            <pc:sldMk cId="140182533" sldId="741"/>
            <ac:cxnSpMk id="24" creationId="{42AB3233-B874-47F5-AE83-01D23EE6617D}"/>
          </ac:cxnSpMkLst>
        </pc:cxnChg>
        <pc:cxnChg chg="del">
          <ac:chgData name="" userId="250b255a7ea26064" providerId="LiveId" clId="{4CF0D586-119A-4B40-96DB-7BBDCE70E61B}" dt="2022-10-28T02:18:09.868" v="5837" actId="478"/>
          <ac:cxnSpMkLst>
            <pc:docMk/>
            <pc:sldMk cId="140182533" sldId="741"/>
            <ac:cxnSpMk id="36" creationId="{5789F9C3-57A7-27A6-D4B5-95410C96B50C}"/>
          </ac:cxnSpMkLst>
        </pc:cxnChg>
        <pc:cxnChg chg="del">
          <ac:chgData name="" userId="250b255a7ea26064" providerId="LiveId" clId="{4CF0D586-119A-4B40-96DB-7BBDCE70E61B}" dt="2022-10-28T02:18:09.868" v="5837" actId="478"/>
          <ac:cxnSpMkLst>
            <pc:docMk/>
            <pc:sldMk cId="140182533" sldId="741"/>
            <ac:cxnSpMk id="66" creationId="{0F066200-7BD5-37A8-E06B-06DC65CC2C6A}"/>
          </ac:cxnSpMkLst>
        </pc:cxnChg>
      </pc:sldChg>
      <pc:sldChg chg="addSp delSp modSp add delAnim">
        <pc:chgData name="" userId="250b255a7ea26064" providerId="LiveId" clId="{4CF0D586-119A-4B40-96DB-7BBDCE70E61B}" dt="2022-10-28T06:25:59.632" v="7778" actId="20577"/>
        <pc:sldMkLst>
          <pc:docMk/>
          <pc:sldMk cId="3149185199" sldId="742"/>
        </pc:sldMkLst>
        <pc:spChg chg="mod">
          <ac:chgData name="" userId="250b255a7ea26064" providerId="LiveId" clId="{4CF0D586-119A-4B40-96DB-7BBDCE70E61B}" dt="2022-10-28T06:25:59.632" v="7778" actId="20577"/>
          <ac:spMkLst>
            <pc:docMk/>
            <pc:sldMk cId="3149185199" sldId="742"/>
            <ac:spMk id="2" creationId="{00000000-0000-0000-0000-000000000000}"/>
          </ac:spMkLst>
        </pc:spChg>
        <pc:spChg chg="add mod">
          <ac:chgData name="" userId="250b255a7ea26064" providerId="LiveId" clId="{4CF0D586-119A-4B40-96DB-7BBDCE70E61B}" dt="2022-10-28T06:22:29.570" v="7643" actId="1076"/>
          <ac:spMkLst>
            <pc:docMk/>
            <pc:sldMk cId="3149185199" sldId="742"/>
            <ac:spMk id="3" creationId="{8B7E6213-F06B-4DD1-8A53-E06A89B7D234}"/>
          </ac:spMkLst>
        </pc:spChg>
        <pc:spChg chg="add mod">
          <ac:chgData name="" userId="250b255a7ea26064" providerId="LiveId" clId="{4CF0D586-119A-4B40-96DB-7BBDCE70E61B}" dt="2022-10-28T06:22:38.626" v="7644" actId="1076"/>
          <ac:spMkLst>
            <pc:docMk/>
            <pc:sldMk cId="3149185199" sldId="742"/>
            <ac:spMk id="21" creationId="{B94E9B53-031F-4300-98E7-8F3655A894E8}"/>
          </ac:spMkLst>
        </pc:spChg>
        <pc:spChg chg="add mod">
          <ac:chgData name="" userId="250b255a7ea26064" providerId="LiveId" clId="{4CF0D586-119A-4B40-96DB-7BBDCE70E61B}" dt="2022-10-28T06:23:08.606" v="7661" actId="20577"/>
          <ac:spMkLst>
            <pc:docMk/>
            <pc:sldMk cId="3149185199" sldId="742"/>
            <ac:spMk id="22" creationId="{BD6F1312-96AA-4A7A-8455-E06DC52DB48F}"/>
          </ac:spMkLst>
        </pc:spChg>
        <pc:spChg chg="del">
          <ac:chgData name="" userId="250b255a7ea26064" providerId="LiveId" clId="{4CF0D586-119A-4B40-96DB-7BBDCE70E61B}" dt="2022-10-28T06:05:33.264" v="7017" actId="478"/>
          <ac:spMkLst>
            <pc:docMk/>
            <pc:sldMk cId="3149185199" sldId="742"/>
            <ac:spMk id="27" creationId="{86968BDA-BB38-4103-9D8F-F980803E5A2A}"/>
          </ac:spMkLst>
        </pc:spChg>
        <pc:spChg chg="mod">
          <ac:chgData name="" userId="250b255a7ea26064" providerId="LiveId" clId="{4CF0D586-119A-4B40-96DB-7BBDCE70E61B}" dt="2022-10-28T06:17:02.267" v="7453" actId="14100"/>
          <ac:spMkLst>
            <pc:docMk/>
            <pc:sldMk cId="3149185199" sldId="742"/>
            <ac:spMk id="132" creationId="{F508BEA1-C2B2-483B-9367-D6A08EA5AECF}"/>
          </ac:spMkLst>
        </pc:spChg>
        <pc:spChg chg="mod">
          <ac:chgData name="" userId="250b255a7ea26064" providerId="LiveId" clId="{4CF0D586-119A-4B40-96DB-7BBDCE70E61B}" dt="2022-10-28T06:20:58.309" v="7578" actId="6549"/>
          <ac:spMkLst>
            <pc:docMk/>
            <pc:sldMk cId="3149185199" sldId="742"/>
            <ac:spMk id="138" creationId="{05BD0C7B-C34F-498A-A56A-6BCD18E3823C}"/>
          </ac:spMkLst>
        </pc:spChg>
        <pc:spChg chg="del">
          <ac:chgData name="" userId="250b255a7ea26064" providerId="LiveId" clId="{4CF0D586-119A-4B40-96DB-7BBDCE70E61B}" dt="2022-10-28T06:12:41.479" v="7381" actId="478"/>
          <ac:spMkLst>
            <pc:docMk/>
            <pc:sldMk cId="3149185199" sldId="742"/>
            <ac:spMk id="139" creationId="{42F118C3-432A-47BF-A005-90836C8B8704}"/>
          </ac:spMkLst>
        </pc:spChg>
        <pc:spChg chg="del">
          <ac:chgData name="" userId="250b255a7ea26064" providerId="LiveId" clId="{4CF0D586-119A-4B40-96DB-7BBDCE70E61B}" dt="2022-10-28T06:14:30.383" v="7416" actId="478"/>
          <ac:spMkLst>
            <pc:docMk/>
            <pc:sldMk cId="3149185199" sldId="742"/>
            <ac:spMk id="142" creationId="{ACF67466-6D52-495E-9738-24102065EBFE}"/>
          </ac:spMkLst>
        </pc:spChg>
        <pc:picChg chg="del">
          <ac:chgData name="" userId="250b255a7ea26064" providerId="LiveId" clId="{4CF0D586-119A-4B40-96DB-7BBDCE70E61B}" dt="2022-10-28T06:05:33.264" v="7017" actId="478"/>
          <ac:picMkLst>
            <pc:docMk/>
            <pc:sldMk cId="3149185199" sldId="742"/>
            <ac:picMk id="12" creationId="{109715E6-FD6B-47A7-BCD9-A2BA62D2A8E0}"/>
          </ac:picMkLst>
        </pc:picChg>
        <pc:picChg chg="del">
          <ac:chgData name="" userId="250b255a7ea26064" providerId="LiveId" clId="{4CF0D586-119A-4B40-96DB-7BBDCE70E61B}" dt="2022-10-28T06:05:33.264" v="7017" actId="478"/>
          <ac:picMkLst>
            <pc:docMk/>
            <pc:sldMk cId="3149185199" sldId="742"/>
            <ac:picMk id="13" creationId="{782BEF3B-3B32-47AA-851A-A8145CED2A77}"/>
          </ac:picMkLst>
        </pc:picChg>
        <pc:picChg chg="del">
          <ac:chgData name="" userId="250b255a7ea26064" providerId="LiveId" clId="{4CF0D586-119A-4B40-96DB-7BBDCE70E61B}" dt="2022-10-28T06:05:33.264" v="7017" actId="478"/>
          <ac:picMkLst>
            <pc:docMk/>
            <pc:sldMk cId="3149185199" sldId="742"/>
            <ac:picMk id="14" creationId="{1A51DE01-AA54-4F84-B8DD-72C9AE800286}"/>
          </ac:picMkLst>
        </pc:picChg>
        <pc:picChg chg="del">
          <ac:chgData name="" userId="250b255a7ea26064" providerId="LiveId" clId="{4CF0D586-119A-4B40-96DB-7BBDCE70E61B}" dt="2022-10-28T06:05:33.264" v="7017" actId="478"/>
          <ac:picMkLst>
            <pc:docMk/>
            <pc:sldMk cId="3149185199" sldId="742"/>
            <ac:picMk id="15" creationId="{D6E9F485-BB93-4F50-9541-A63D6877D0D9}"/>
          </ac:picMkLst>
        </pc:picChg>
        <pc:picChg chg="add mod">
          <ac:chgData name="" userId="250b255a7ea26064" providerId="LiveId" clId="{4CF0D586-119A-4B40-96DB-7BBDCE70E61B}" dt="2022-10-28T06:23:36.629" v="7664" actId="1076"/>
          <ac:picMkLst>
            <pc:docMk/>
            <pc:sldMk cId="3149185199" sldId="742"/>
            <ac:picMk id="16" creationId="{6DFB3DE4-4C52-4002-A1A3-C5EF36F26115}"/>
          </ac:picMkLst>
        </pc:picChg>
        <pc:picChg chg="add mod">
          <ac:chgData name="" userId="250b255a7ea26064" providerId="LiveId" clId="{4CF0D586-119A-4B40-96DB-7BBDCE70E61B}" dt="2022-10-28T06:22:21.694" v="7642" actId="1035"/>
          <ac:picMkLst>
            <pc:docMk/>
            <pc:sldMk cId="3149185199" sldId="742"/>
            <ac:picMk id="17" creationId="{71532457-D0C0-42E8-8D1A-D7AB13F0A660}"/>
          </ac:picMkLst>
        </pc:picChg>
        <pc:picChg chg="add mod">
          <ac:chgData name="" userId="250b255a7ea26064" providerId="LiveId" clId="{4CF0D586-119A-4B40-96DB-7BBDCE70E61B}" dt="2022-10-28T06:22:21.694" v="7642" actId="1035"/>
          <ac:picMkLst>
            <pc:docMk/>
            <pc:sldMk cId="3149185199" sldId="742"/>
            <ac:picMk id="18" creationId="{B3FACDFD-A9D1-48E6-AF86-F38D5395D75A}"/>
          </ac:picMkLst>
        </pc:picChg>
        <pc:picChg chg="add mod">
          <ac:chgData name="" userId="250b255a7ea26064" providerId="LiveId" clId="{4CF0D586-119A-4B40-96DB-7BBDCE70E61B}" dt="2022-10-28T06:22:21.694" v="7642" actId="1035"/>
          <ac:picMkLst>
            <pc:docMk/>
            <pc:sldMk cId="3149185199" sldId="742"/>
            <ac:picMk id="19" creationId="{6D5102AD-BF38-4E20-BBE7-658CF72BCAAD}"/>
          </ac:picMkLst>
        </pc:picChg>
        <pc:cxnChg chg="del">
          <ac:chgData name="" userId="250b255a7ea26064" providerId="LiveId" clId="{4CF0D586-119A-4B40-96DB-7BBDCE70E61B}" dt="2022-10-28T06:05:33.264" v="7017" actId="478"/>
          <ac:cxnSpMkLst>
            <pc:docMk/>
            <pc:sldMk cId="3149185199" sldId="742"/>
            <ac:cxnSpMk id="8" creationId="{A11C1E64-E15A-462C-9A7B-D7350213773C}"/>
          </ac:cxnSpMkLst>
        </pc:cxnChg>
        <pc:cxnChg chg="del">
          <ac:chgData name="" userId="250b255a7ea26064" providerId="LiveId" clId="{4CF0D586-119A-4B40-96DB-7BBDCE70E61B}" dt="2022-10-28T06:05:33.264" v="7017" actId="478"/>
          <ac:cxnSpMkLst>
            <pc:docMk/>
            <pc:sldMk cId="3149185199" sldId="742"/>
            <ac:cxnSpMk id="20" creationId="{41BFE0C0-BCE6-4544-BBD7-23610D3F7715}"/>
          </ac:cxnSpMkLst>
        </pc:cxnChg>
        <pc:cxnChg chg="del">
          <ac:chgData name="" userId="250b255a7ea26064" providerId="LiveId" clId="{4CF0D586-119A-4B40-96DB-7BBDCE70E61B}" dt="2022-10-28T06:05:33.264" v="7017" actId="478"/>
          <ac:cxnSpMkLst>
            <pc:docMk/>
            <pc:sldMk cId="3149185199" sldId="742"/>
            <ac:cxnSpMk id="24" creationId="{42AB3233-B874-47F5-AE83-01D23EE6617D}"/>
          </ac:cxnSpMkLst>
        </pc:cxnChg>
      </pc:sldChg>
      <pc:sldChg chg="addSp delSp modSp add delAnim">
        <pc:chgData name="" userId="250b255a7ea26064" providerId="LiveId" clId="{4CF0D586-119A-4B40-96DB-7BBDCE70E61B}" dt="2022-10-28T07:29:48.700" v="9552" actId="20577"/>
        <pc:sldMkLst>
          <pc:docMk/>
          <pc:sldMk cId="797391698" sldId="743"/>
        </pc:sldMkLst>
        <pc:spChg chg="mod">
          <ac:chgData name="" userId="250b255a7ea26064" providerId="LiveId" clId="{4CF0D586-119A-4B40-96DB-7BBDCE70E61B}" dt="2022-10-28T07:19:46.769" v="8997" actId="2711"/>
          <ac:spMkLst>
            <pc:docMk/>
            <pc:sldMk cId="797391698" sldId="743"/>
            <ac:spMk id="2" creationId="{00000000-0000-0000-0000-000000000000}"/>
          </ac:spMkLst>
        </pc:spChg>
        <pc:spChg chg="add mod">
          <ac:chgData name="" userId="250b255a7ea26064" providerId="LiveId" clId="{4CF0D586-119A-4B40-96DB-7BBDCE70E61B}" dt="2022-10-28T07:29:48.700" v="9552" actId="20577"/>
          <ac:spMkLst>
            <pc:docMk/>
            <pc:sldMk cId="797391698" sldId="743"/>
            <ac:spMk id="19" creationId="{B308E217-1E96-4A6A-9E75-E88209CB8507}"/>
          </ac:spMkLst>
        </pc:spChg>
        <pc:spChg chg="del">
          <ac:chgData name="" userId="250b255a7ea26064" providerId="LiveId" clId="{4CF0D586-119A-4B40-96DB-7BBDCE70E61B}" dt="2022-10-28T07:19:52.768" v="8998" actId="478"/>
          <ac:spMkLst>
            <pc:docMk/>
            <pc:sldMk cId="797391698" sldId="743"/>
            <ac:spMk id="27" creationId="{86968BDA-BB38-4103-9D8F-F980803E5A2A}"/>
          </ac:spMkLst>
        </pc:spChg>
        <pc:spChg chg="del">
          <ac:chgData name="" userId="250b255a7ea26064" providerId="LiveId" clId="{4CF0D586-119A-4B40-96DB-7BBDCE70E61B}" dt="2022-10-28T07:19:52.768" v="8998" actId="478"/>
          <ac:spMkLst>
            <pc:docMk/>
            <pc:sldMk cId="797391698" sldId="743"/>
            <ac:spMk id="132" creationId="{F508BEA1-C2B2-483B-9367-D6A08EA5AECF}"/>
          </ac:spMkLst>
        </pc:spChg>
        <pc:spChg chg="del">
          <ac:chgData name="" userId="250b255a7ea26064" providerId="LiveId" clId="{4CF0D586-119A-4B40-96DB-7BBDCE70E61B}" dt="2022-10-28T07:19:52.768" v="8998" actId="478"/>
          <ac:spMkLst>
            <pc:docMk/>
            <pc:sldMk cId="797391698" sldId="743"/>
            <ac:spMk id="138" creationId="{05BD0C7B-C34F-498A-A56A-6BCD18E3823C}"/>
          </ac:spMkLst>
        </pc:spChg>
        <pc:spChg chg="del">
          <ac:chgData name="" userId="250b255a7ea26064" providerId="LiveId" clId="{4CF0D586-119A-4B40-96DB-7BBDCE70E61B}" dt="2022-10-28T07:19:52.768" v="8998" actId="478"/>
          <ac:spMkLst>
            <pc:docMk/>
            <pc:sldMk cId="797391698" sldId="743"/>
            <ac:spMk id="139" creationId="{42F118C3-432A-47BF-A005-90836C8B8704}"/>
          </ac:spMkLst>
        </pc:spChg>
        <pc:spChg chg="del">
          <ac:chgData name="" userId="250b255a7ea26064" providerId="LiveId" clId="{4CF0D586-119A-4B40-96DB-7BBDCE70E61B}" dt="2022-10-28T07:19:52.768" v="8998" actId="478"/>
          <ac:spMkLst>
            <pc:docMk/>
            <pc:sldMk cId="797391698" sldId="743"/>
            <ac:spMk id="142" creationId="{ACF67466-6D52-495E-9738-24102065EBFE}"/>
          </ac:spMkLst>
        </pc:spChg>
        <pc:picChg chg="del">
          <ac:chgData name="" userId="250b255a7ea26064" providerId="LiveId" clId="{4CF0D586-119A-4B40-96DB-7BBDCE70E61B}" dt="2022-10-28T07:19:52.768" v="8998" actId="478"/>
          <ac:picMkLst>
            <pc:docMk/>
            <pc:sldMk cId="797391698" sldId="743"/>
            <ac:picMk id="12" creationId="{109715E6-FD6B-47A7-BCD9-A2BA62D2A8E0}"/>
          </ac:picMkLst>
        </pc:picChg>
        <pc:picChg chg="del">
          <ac:chgData name="" userId="250b255a7ea26064" providerId="LiveId" clId="{4CF0D586-119A-4B40-96DB-7BBDCE70E61B}" dt="2022-10-28T07:19:52.768" v="8998" actId="478"/>
          <ac:picMkLst>
            <pc:docMk/>
            <pc:sldMk cId="797391698" sldId="743"/>
            <ac:picMk id="13" creationId="{782BEF3B-3B32-47AA-851A-A8145CED2A77}"/>
          </ac:picMkLst>
        </pc:picChg>
        <pc:picChg chg="del">
          <ac:chgData name="" userId="250b255a7ea26064" providerId="LiveId" clId="{4CF0D586-119A-4B40-96DB-7BBDCE70E61B}" dt="2022-10-28T07:19:52.768" v="8998" actId="478"/>
          <ac:picMkLst>
            <pc:docMk/>
            <pc:sldMk cId="797391698" sldId="743"/>
            <ac:picMk id="14" creationId="{1A51DE01-AA54-4F84-B8DD-72C9AE800286}"/>
          </ac:picMkLst>
        </pc:picChg>
        <pc:picChg chg="del">
          <ac:chgData name="" userId="250b255a7ea26064" providerId="LiveId" clId="{4CF0D586-119A-4B40-96DB-7BBDCE70E61B}" dt="2022-10-28T07:19:52.768" v="8998" actId="478"/>
          <ac:picMkLst>
            <pc:docMk/>
            <pc:sldMk cId="797391698" sldId="743"/>
            <ac:picMk id="15" creationId="{D6E9F485-BB93-4F50-9541-A63D6877D0D9}"/>
          </ac:picMkLst>
        </pc:picChg>
        <pc:picChg chg="add del">
          <ac:chgData name="" userId="250b255a7ea26064" providerId="LiveId" clId="{4CF0D586-119A-4B40-96DB-7BBDCE70E61B}" dt="2022-10-28T07:20:25.397" v="9000" actId="478"/>
          <ac:picMkLst>
            <pc:docMk/>
            <pc:sldMk cId="797391698" sldId="743"/>
            <ac:picMk id="16" creationId="{F3014E4E-BAB3-4434-9282-A73E05311B11}"/>
          </ac:picMkLst>
        </pc:picChg>
        <pc:picChg chg="add mod">
          <ac:chgData name="" userId="250b255a7ea26064" providerId="LiveId" clId="{4CF0D586-119A-4B40-96DB-7BBDCE70E61B}" dt="2022-10-28T07:24:21.247" v="9290" actId="1076"/>
          <ac:picMkLst>
            <pc:docMk/>
            <pc:sldMk cId="797391698" sldId="743"/>
            <ac:picMk id="17" creationId="{DA20B598-BDE5-48A3-97CF-9BF80BFBA379}"/>
          </ac:picMkLst>
        </pc:picChg>
        <pc:picChg chg="add mod">
          <ac:chgData name="" userId="250b255a7ea26064" providerId="LiveId" clId="{4CF0D586-119A-4B40-96DB-7BBDCE70E61B}" dt="2022-10-28T07:24:24.196" v="9291" actId="1076"/>
          <ac:picMkLst>
            <pc:docMk/>
            <pc:sldMk cId="797391698" sldId="743"/>
            <ac:picMk id="18" creationId="{DD78BFC0-0C2B-411E-9C2C-E4D7EF50A284}"/>
          </ac:picMkLst>
        </pc:picChg>
        <pc:picChg chg="add mod">
          <ac:chgData name="" userId="250b255a7ea26064" providerId="LiveId" clId="{4CF0D586-119A-4B40-96DB-7BBDCE70E61B}" dt="2022-10-28T07:20:45.933" v="9006" actId="1076"/>
          <ac:picMkLst>
            <pc:docMk/>
            <pc:sldMk cId="797391698" sldId="743"/>
            <ac:picMk id="21" creationId="{92BBC642-3842-486F-AC13-97ABE7E701ED}"/>
          </ac:picMkLst>
        </pc:picChg>
        <pc:picChg chg="add mod">
          <ac:chgData name="" userId="250b255a7ea26064" providerId="LiveId" clId="{4CF0D586-119A-4B40-96DB-7BBDCE70E61B}" dt="2022-10-28T07:20:50.383" v="9008" actId="14100"/>
          <ac:picMkLst>
            <pc:docMk/>
            <pc:sldMk cId="797391698" sldId="743"/>
            <ac:picMk id="22" creationId="{07F739BC-8066-4AF0-9511-C8FD928A654F}"/>
          </ac:picMkLst>
        </pc:picChg>
        <pc:picChg chg="add ord">
          <ac:chgData name="" userId="250b255a7ea26064" providerId="LiveId" clId="{4CF0D586-119A-4B40-96DB-7BBDCE70E61B}" dt="2022-10-28T07:20:28.132" v="9002" actId="167"/>
          <ac:picMkLst>
            <pc:docMk/>
            <pc:sldMk cId="797391698" sldId="743"/>
            <ac:picMk id="23" creationId="{16ABA67A-2030-414A-9351-E531B402CAD8}"/>
          </ac:picMkLst>
        </pc:picChg>
        <pc:cxnChg chg="del">
          <ac:chgData name="" userId="250b255a7ea26064" providerId="LiveId" clId="{4CF0D586-119A-4B40-96DB-7BBDCE70E61B}" dt="2022-10-28T07:19:52.768" v="8998" actId="478"/>
          <ac:cxnSpMkLst>
            <pc:docMk/>
            <pc:sldMk cId="797391698" sldId="743"/>
            <ac:cxnSpMk id="8" creationId="{A11C1E64-E15A-462C-9A7B-D7350213773C}"/>
          </ac:cxnSpMkLst>
        </pc:cxnChg>
        <pc:cxnChg chg="del">
          <ac:chgData name="" userId="250b255a7ea26064" providerId="LiveId" clId="{4CF0D586-119A-4B40-96DB-7BBDCE70E61B}" dt="2022-10-28T07:19:52.768" v="8998" actId="478"/>
          <ac:cxnSpMkLst>
            <pc:docMk/>
            <pc:sldMk cId="797391698" sldId="743"/>
            <ac:cxnSpMk id="20" creationId="{41BFE0C0-BCE6-4544-BBD7-23610D3F7715}"/>
          </ac:cxnSpMkLst>
        </pc:cxnChg>
        <pc:cxnChg chg="del">
          <ac:chgData name="" userId="250b255a7ea26064" providerId="LiveId" clId="{4CF0D586-119A-4B40-96DB-7BBDCE70E61B}" dt="2022-10-28T07:19:52.768" v="8998" actId="478"/>
          <ac:cxnSpMkLst>
            <pc:docMk/>
            <pc:sldMk cId="797391698" sldId="743"/>
            <ac:cxnSpMk id="24" creationId="{42AB3233-B874-47F5-AE83-01D23EE6617D}"/>
          </ac:cxnSpMkLst>
        </pc:cxnChg>
      </pc:sldChg>
      <pc:sldChg chg="delSp modSp add delAnim modAnim">
        <pc:chgData name="" userId="250b255a7ea26064" providerId="LiveId" clId="{4CF0D586-119A-4B40-96DB-7BBDCE70E61B}" dt="2022-10-28T08:52:28.127" v="11115" actId="20577"/>
        <pc:sldMkLst>
          <pc:docMk/>
          <pc:sldMk cId="2813074990" sldId="744"/>
        </pc:sldMkLst>
        <pc:spChg chg="mod">
          <ac:chgData name="" userId="250b255a7ea26064" providerId="LiveId" clId="{4CF0D586-119A-4B40-96DB-7BBDCE70E61B}" dt="2022-10-28T08:50:35.493" v="10959" actId="20577"/>
          <ac:spMkLst>
            <pc:docMk/>
            <pc:sldMk cId="2813074990" sldId="744"/>
            <ac:spMk id="2" creationId="{00000000-0000-0000-0000-000000000000}"/>
          </ac:spMkLst>
        </pc:spChg>
        <pc:spChg chg="del">
          <ac:chgData name="" userId="250b255a7ea26064" providerId="LiveId" clId="{4CF0D586-119A-4B40-96DB-7BBDCE70E61B}" dt="2022-10-28T08:51:42.308" v="11029" actId="478"/>
          <ac:spMkLst>
            <pc:docMk/>
            <pc:sldMk cId="2813074990" sldId="744"/>
            <ac:spMk id="27" creationId="{86968BDA-BB38-4103-9D8F-F980803E5A2A}"/>
          </ac:spMkLst>
        </pc:spChg>
        <pc:spChg chg="del">
          <ac:chgData name="" userId="250b255a7ea26064" providerId="LiveId" clId="{4CF0D586-119A-4B40-96DB-7BBDCE70E61B}" dt="2022-10-28T08:51:07.055" v="10962" actId="478"/>
          <ac:spMkLst>
            <pc:docMk/>
            <pc:sldMk cId="2813074990" sldId="744"/>
            <ac:spMk id="132" creationId="{F508BEA1-C2B2-483B-9367-D6A08EA5AECF}"/>
          </ac:spMkLst>
        </pc:spChg>
        <pc:spChg chg="mod">
          <ac:chgData name="" userId="250b255a7ea26064" providerId="LiveId" clId="{4CF0D586-119A-4B40-96DB-7BBDCE70E61B}" dt="2022-10-28T08:51:55.399" v="11041" actId="20577"/>
          <ac:spMkLst>
            <pc:docMk/>
            <pc:sldMk cId="2813074990" sldId="744"/>
            <ac:spMk id="138" creationId="{05BD0C7B-C34F-498A-A56A-6BCD18E3823C}"/>
          </ac:spMkLst>
        </pc:spChg>
        <pc:spChg chg="del">
          <ac:chgData name="" userId="250b255a7ea26064" providerId="LiveId" clId="{4CF0D586-119A-4B40-96DB-7BBDCE70E61B}" dt="2022-10-28T08:51:37.599" v="11028" actId="478"/>
          <ac:spMkLst>
            <pc:docMk/>
            <pc:sldMk cId="2813074990" sldId="744"/>
            <ac:spMk id="139" creationId="{42F118C3-432A-47BF-A005-90836C8B8704}"/>
          </ac:spMkLst>
        </pc:spChg>
        <pc:spChg chg="mod">
          <ac:chgData name="" userId="250b255a7ea26064" providerId="LiveId" clId="{4CF0D586-119A-4B40-96DB-7BBDCE70E61B}" dt="2022-10-28T08:52:28.127" v="11115" actId="20577"/>
          <ac:spMkLst>
            <pc:docMk/>
            <pc:sldMk cId="2813074990" sldId="744"/>
            <ac:spMk id="142" creationId="{ACF67466-6D52-495E-9738-24102065EBFE}"/>
          </ac:spMkLst>
        </pc:spChg>
        <pc:picChg chg="del">
          <ac:chgData name="" userId="250b255a7ea26064" providerId="LiveId" clId="{4CF0D586-119A-4B40-96DB-7BBDCE70E61B}" dt="2022-10-28T08:51:44.070" v="11031" actId="478"/>
          <ac:picMkLst>
            <pc:docMk/>
            <pc:sldMk cId="2813074990" sldId="744"/>
            <ac:picMk id="12" creationId="{109715E6-FD6B-47A7-BCD9-A2BA62D2A8E0}"/>
          </ac:picMkLst>
        </pc:picChg>
        <pc:picChg chg="del">
          <ac:chgData name="" userId="250b255a7ea26064" providerId="LiveId" clId="{4CF0D586-119A-4B40-96DB-7BBDCE70E61B}" dt="2022-10-28T08:51:43.150" v="11030" actId="478"/>
          <ac:picMkLst>
            <pc:docMk/>
            <pc:sldMk cId="2813074990" sldId="744"/>
            <ac:picMk id="13" creationId="{782BEF3B-3B32-47AA-851A-A8145CED2A77}"/>
          </ac:picMkLst>
        </pc:picChg>
        <pc:picChg chg="del">
          <ac:chgData name="" userId="250b255a7ea26064" providerId="LiveId" clId="{4CF0D586-119A-4B40-96DB-7BBDCE70E61B}" dt="2022-10-28T08:51:42.308" v="11029" actId="478"/>
          <ac:picMkLst>
            <pc:docMk/>
            <pc:sldMk cId="2813074990" sldId="744"/>
            <ac:picMk id="14" creationId="{1A51DE01-AA54-4F84-B8DD-72C9AE800286}"/>
          </ac:picMkLst>
        </pc:picChg>
        <pc:picChg chg="del">
          <ac:chgData name="" userId="250b255a7ea26064" providerId="LiveId" clId="{4CF0D586-119A-4B40-96DB-7BBDCE70E61B}" dt="2022-10-28T08:51:42.308" v="11029" actId="478"/>
          <ac:picMkLst>
            <pc:docMk/>
            <pc:sldMk cId="2813074990" sldId="744"/>
            <ac:picMk id="15" creationId="{D6E9F485-BB93-4F50-9541-A63D6877D0D9}"/>
          </ac:picMkLst>
        </pc:picChg>
        <pc:cxnChg chg="del">
          <ac:chgData name="" userId="250b255a7ea26064" providerId="LiveId" clId="{4CF0D586-119A-4B40-96DB-7BBDCE70E61B}" dt="2022-10-28T08:51:42.308" v="11029" actId="478"/>
          <ac:cxnSpMkLst>
            <pc:docMk/>
            <pc:sldMk cId="2813074990" sldId="744"/>
            <ac:cxnSpMk id="8" creationId="{A11C1E64-E15A-462C-9A7B-D7350213773C}"/>
          </ac:cxnSpMkLst>
        </pc:cxnChg>
        <pc:cxnChg chg="del">
          <ac:chgData name="" userId="250b255a7ea26064" providerId="LiveId" clId="{4CF0D586-119A-4B40-96DB-7BBDCE70E61B}" dt="2022-10-28T08:51:42.308" v="11029" actId="478"/>
          <ac:cxnSpMkLst>
            <pc:docMk/>
            <pc:sldMk cId="2813074990" sldId="744"/>
            <ac:cxnSpMk id="20" creationId="{41BFE0C0-BCE6-4544-BBD7-23610D3F7715}"/>
          </ac:cxnSpMkLst>
        </pc:cxnChg>
        <pc:cxnChg chg="del">
          <ac:chgData name="" userId="250b255a7ea26064" providerId="LiveId" clId="{4CF0D586-119A-4B40-96DB-7BBDCE70E61B}" dt="2022-10-28T08:51:42.308" v="11029" actId="478"/>
          <ac:cxnSpMkLst>
            <pc:docMk/>
            <pc:sldMk cId="2813074990" sldId="744"/>
            <ac:cxnSpMk id="24" creationId="{42AB3233-B874-47F5-AE83-01D23EE6617D}"/>
          </ac:cxnSpMkLst>
        </pc:cxnChg>
      </pc:sldChg>
      <pc:sldChg chg="addSp delSp modSp add">
        <pc:chgData name="" userId="250b255a7ea26064" providerId="LiveId" clId="{4CF0D586-119A-4B40-96DB-7BBDCE70E61B}" dt="2022-10-28T06:39:28.846" v="8105" actId="1037"/>
        <pc:sldMkLst>
          <pc:docMk/>
          <pc:sldMk cId="1169815689" sldId="745"/>
        </pc:sldMkLst>
        <pc:spChg chg="mod">
          <ac:chgData name="" userId="250b255a7ea26064" providerId="LiveId" clId="{4CF0D586-119A-4B40-96DB-7BBDCE70E61B}" dt="2022-10-28T06:25:54.320" v="7776" actId="20577"/>
          <ac:spMkLst>
            <pc:docMk/>
            <pc:sldMk cId="1169815689" sldId="745"/>
            <ac:spMk id="2" creationId="{00000000-0000-0000-0000-000000000000}"/>
          </ac:spMkLst>
        </pc:spChg>
        <pc:spChg chg="del">
          <ac:chgData name="" userId="250b255a7ea26064" providerId="LiveId" clId="{4CF0D586-119A-4B40-96DB-7BBDCE70E61B}" dt="2022-10-28T06:24:51.439" v="7710" actId="478"/>
          <ac:spMkLst>
            <pc:docMk/>
            <pc:sldMk cId="1169815689" sldId="745"/>
            <ac:spMk id="3" creationId="{8B7E6213-F06B-4DD1-8A53-E06A89B7D234}"/>
          </ac:spMkLst>
        </pc:spChg>
        <pc:spChg chg="add mod">
          <ac:chgData name="" userId="250b255a7ea26064" providerId="LiveId" clId="{4CF0D586-119A-4B40-96DB-7BBDCE70E61B}" dt="2022-10-28T06:30:23.798" v="7998" actId="164"/>
          <ac:spMkLst>
            <pc:docMk/>
            <pc:sldMk cId="1169815689" sldId="745"/>
            <ac:spMk id="5" creationId="{E89A2A30-5845-4429-A839-116B29484AC0}"/>
          </ac:spMkLst>
        </pc:spChg>
        <pc:spChg chg="add mod">
          <ac:chgData name="" userId="250b255a7ea26064" providerId="LiveId" clId="{4CF0D586-119A-4B40-96DB-7BBDCE70E61B}" dt="2022-10-28T06:30:23.798" v="7998" actId="164"/>
          <ac:spMkLst>
            <pc:docMk/>
            <pc:sldMk cId="1169815689" sldId="745"/>
            <ac:spMk id="20" creationId="{52E6E3E3-EC9D-4014-8CB9-EBF2BE75D38F}"/>
          </ac:spMkLst>
        </pc:spChg>
        <pc:spChg chg="del">
          <ac:chgData name="" userId="250b255a7ea26064" providerId="LiveId" clId="{4CF0D586-119A-4B40-96DB-7BBDCE70E61B}" dt="2022-10-28T06:24:51.439" v="7710" actId="478"/>
          <ac:spMkLst>
            <pc:docMk/>
            <pc:sldMk cId="1169815689" sldId="745"/>
            <ac:spMk id="21" creationId="{B94E9B53-031F-4300-98E7-8F3655A894E8}"/>
          </ac:spMkLst>
        </pc:spChg>
        <pc:spChg chg="del">
          <ac:chgData name="" userId="250b255a7ea26064" providerId="LiveId" clId="{4CF0D586-119A-4B40-96DB-7BBDCE70E61B}" dt="2022-10-28T06:24:51.439" v="7710" actId="478"/>
          <ac:spMkLst>
            <pc:docMk/>
            <pc:sldMk cId="1169815689" sldId="745"/>
            <ac:spMk id="22" creationId="{BD6F1312-96AA-4A7A-8455-E06DC52DB48F}"/>
          </ac:spMkLst>
        </pc:spChg>
        <pc:spChg chg="add mod">
          <ac:chgData name="" userId="250b255a7ea26064" providerId="LiveId" clId="{4CF0D586-119A-4B40-96DB-7BBDCE70E61B}" dt="2022-10-28T06:38:11.280" v="8067" actId="1076"/>
          <ac:spMkLst>
            <pc:docMk/>
            <pc:sldMk cId="1169815689" sldId="745"/>
            <ac:spMk id="23" creationId="{ADF5B398-AF2A-4E84-9692-262C74083F1F}"/>
          </ac:spMkLst>
        </pc:spChg>
        <pc:spChg chg="add mod">
          <ac:chgData name="" userId="250b255a7ea26064" providerId="LiveId" clId="{4CF0D586-119A-4B40-96DB-7BBDCE70E61B}" dt="2022-10-28T06:37:57.018" v="8066" actId="1035"/>
          <ac:spMkLst>
            <pc:docMk/>
            <pc:sldMk cId="1169815689" sldId="745"/>
            <ac:spMk id="24" creationId="{E8D343C1-E29C-4607-AB47-E1C06AEDF65E}"/>
          </ac:spMkLst>
        </pc:spChg>
        <pc:spChg chg="add mod">
          <ac:chgData name="" userId="250b255a7ea26064" providerId="LiveId" clId="{4CF0D586-119A-4B40-96DB-7BBDCE70E61B}" dt="2022-10-28T06:37:28.382" v="8057" actId="207"/>
          <ac:spMkLst>
            <pc:docMk/>
            <pc:sldMk cId="1169815689" sldId="745"/>
            <ac:spMk id="26" creationId="{AAC7C29C-D93F-4423-BD53-EF3871D041CE}"/>
          </ac:spMkLst>
        </pc:spChg>
        <pc:spChg chg="add mod">
          <ac:chgData name="" userId="250b255a7ea26064" providerId="LiveId" clId="{4CF0D586-119A-4B40-96DB-7BBDCE70E61B}" dt="2022-10-28T06:37:36.172" v="8058" actId="207"/>
          <ac:spMkLst>
            <pc:docMk/>
            <pc:sldMk cId="1169815689" sldId="745"/>
            <ac:spMk id="27" creationId="{B8556624-730D-465A-816B-D6003EBAE1EE}"/>
          </ac:spMkLst>
        </pc:spChg>
        <pc:spChg chg="add mod">
          <ac:chgData name="" userId="250b255a7ea26064" providerId="LiveId" clId="{4CF0D586-119A-4B40-96DB-7BBDCE70E61B}" dt="2022-10-28T06:39:19.659" v="8097" actId="1038"/>
          <ac:spMkLst>
            <pc:docMk/>
            <pc:sldMk cId="1169815689" sldId="745"/>
            <ac:spMk id="28" creationId="{D0975525-55B0-4BFC-91A0-6D42097EC876}"/>
          </ac:spMkLst>
        </pc:spChg>
        <pc:spChg chg="add mod">
          <ac:chgData name="" userId="250b255a7ea26064" providerId="LiveId" clId="{4CF0D586-119A-4B40-96DB-7BBDCE70E61B}" dt="2022-10-28T06:39:28.846" v="8105" actId="1037"/>
          <ac:spMkLst>
            <pc:docMk/>
            <pc:sldMk cId="1169815689" sldId="745"/>
            <ac:spMk id="29" creationId="{0307A22F-2CB4-4D98-A8C7-A024890A4D58}"/>
          </ac:spMkLst>
        </pc:spChg>
        <pc:spChg chg="mod">
          <ac:chgData name="" userId="250b255a7ea26064" providerId="LiveId" clId="{4CF0D586-119A-4B40-96DB-7BBDCE70E61B}" dt="2022-10-28T06:28:38.780" v="7981" actId="6549"/>
          <ac:spMkLst>
            <pc:docMk/>
            <pc:sldMk cId="1169815689" sldId="745"/>
            <ac:spMk id="138" creationId="{05BD0C7B-C34F-498A-A56A-6BCD18E3823C}"/>
          </ac:spMkLst>
        </pc:spChg>
        <pc:grpChg chg="add mod">
          <ac:chgData name="" userId="250b255a7ea26064" providerId="LiveId" clId="{4CF0D586-119A-4B40-96DB-7BBDCE70E61B}" dt="2022-10-28T06:39:19.659" v="8097" actId="1038"/>
          <ac:grpSpMkLst>
            <pc:docMk/>
            <pc:sldMk cId="1169815689" sldId="745"/>
            <ac:grpSpMk id="6" creationId="{F74C7CDE-FD1E-43F2-A0FE-06672DD6B93F}"/>
          </ac:grpSpMkLst>
        </pc:grpChg>
        <pc:picChg chg="add mod">
          <ac:chgData name="" userId="250b255a7ea26064" providerId="LiveId" clId="{4CF0D586-119A-4B40-96DB-7BBDCE70E61B}" dt="2022-10-28T06:30:23.798" v="7998" actId="164"/>
          <ac:picMkLst>
            <pc:docMk/>
            <pc:sldMk cId="1169815689" sldId="745"/>
            <ac:picMk id="13" creationId="{FBB35297-2E68-494F-B4ED-315FE8E6B6A3}"/>
          </ac:picMkLst>
        </pc:picChg>
        <pc:picChg chg="add mod">
          <ac:chgData name="" userId="250b255a7ea26064" providerId="LiveId" clId="{4CF0D586-119A-4B40-96DB-7BBDCE70E61B}" dt="2022-10-28T06:29:49.535" v="7989" actId="1076"/>
          <ac:picMkLst>
            <pc:docMk/>
            <pc:sldMk cId="1169815689" sldId="745"/>
            <ac:picMk id="14" creationId="{2ECEB568-6EA5-447F-A1EB-F8D8016D892C}"/>
          </ac:picMkLst>
        </pc:picChg>
        <pc:picChg chg="del">
          <ac:chgData name="" userId="250b255a7ea26064" providerId="LiveId" clId="{4CF0D586-119A-4B40-96DB-7BBDCE70E61B}" dt="2022-10-28T06:26:05.033" v="7779" actId="478"/>
          <ac:picMkLst>
            <pc:docMk/>
            <pc:sldMk cId="1169815689" sldId="745"/>
            <ac:picMk id="16" creationId="{6DFB3DE4-4C52-4002-A1A3-C5EF36F26115}"/>
          </ac:picMkLst>
        </pc:picChg>
        <pc:picChg chg="del">
          <ac:chgData name="" userId="250b255a7ea26064" providerId="LiveId" clId="{4CF0D586-119A-4B40-96DB-7BBDCE70E61B}" dt="2022-10-28T06:24:51.439" v="7710" actId="478"/>
          <ac:picMkLst>
            <pc:docMk/>
            <pc:sldMk cId="1169815689" sldId="745"/>
            <ac:picMk id="17" creationId="{71532457-D0C0-42E8-8D1A-D7AB13F0A660}"/>
          </ac:picMkLst>
        </pc:picChg>
        <pc:picChg chg="del">
          <ac:chgData name="" userId="250b255a7ea26064" providerId="LiveId" clId="{4CF0D586-119A-4B40-96DB-7BBDCE70E61B}" dt="2022-10-28T06:24:51.439" v="7710" actId="478"/>
          <ac:picMkLst>
            <pc:docMk/>
            <pc:sldMk cId="1169815689" sldId="745"/>
            <ac:picMk id="18" creationId="{B3FACDFD-A9D1-48E6-AF86-F38D5395D75A}"/>
          </ac:picMkLst>
        </pc:picChg>
        <pc:picChg chg="del">
          <ac:chgData name="" userId="250b255a7ea26064" providerId="LiveId" clId="{4CF0D586-119A-4B40-96DB-7BBDCE70E61B}" dt="2022-10-28T06:24:53.256" v="7711" actId="478"/>
          <ac:picMkLst>
            <pc:docMk/>
            <pc:sldMk cId="1169815689" sldId="745"/>
            <ac:picMk id="19" creationId="{6D5102AD-BF38-4E20-BBE7-658CF72BCAAD}"/>
          </ac:picMkLst>
        </pc:picChg>
        <pc:cxnChg chg="add del mod">
          <ac:chgData name="" userId="250b255a7ea26064" providerId="LiveId" clId="{4CF0D586-119A-4B40-96DB-7BBDCE70E61B}" dt="2022-10-28T06:36:56.833" v="8053" actId="478"/>
          <ac:cxnSpMkLst>
            <pc:docMk/>
            <pc:sldMk cId="1169815689" sldId="745"/>
            <ac:cxnSpMk id="8" creationId="{46B01191-7D8C-49DE-988C-BB7544ADD1C4}"/>
          </ac:cxnSpMkLst>
        </pc:cxnChg>
        <pc:cxnChg chg="add del mod">
          <ac:chgData name="" userId="250b255a7ea26064" providerId="LiveId" clId="{4CF0D586-119A-4B40-96DB-7BBDCE70E61B}" dt="2022-10-28T06:37:43.714" v="8060" actId="478"/>
          <ac:cxnSpMkLst>
            <pc:docMk/>
            <pc:sldMk cId="1169815689" sldId="745"/>
            <ac:cxnSpMk id="25" creationId="{7B5E343E-EAF6-469E-BCF8-0D9D3E73EDD1}"/>
          </ac:cxnSpMkLst>
        </pc:cxnChg>
      </pc:sldChg>
      <pc:sldChg chg="addSp delSp modSp add">
        <pc:chgData name="" userId="250b255a7ea26064" providerId="LiveId" clId="{4CF0D586-119A-4B40-96DB-7BBDCE70E61B}" dt="2022-10-28T07:14:20.104" v="8929" actId="6549"/>
        <pc:sldMkLst>
          <pc:docMk/>
          <pc:sldMk cId="3881765542" sldId="746"/>
        </pc:sldMkLst>
        <pc:spChg chg="mod">
          <ac:chgData name="" userId="250b255a7ea26064" providerId="LiveId" clId="{4CF0D586-119A-4B40-96DB-7BBDCE70E61B}" dt="2022-10-28T06:43:14.158" v="8287" actId="20577"/>
          <ac:spMkLst>
            <pc:docMk/>
            <pc:sldMk cId="3881765542" sldId="746"/>
            <ac:spMk id="2" creationId="{00000000-0000-0000-0000-000000000000}"/>
          </ac:spMkLst>
        </pc:spChg>
        <pc:spChg chg="del">
          <ac:chgData name="" userId="250b255a7ea26064" providerId="LiveId" clId="{4CF0D586-119A-4B40-96DB-7BBDCE70E61B}" dt="2022-10-28T06:40:14.079" v="8119" actId="478"/>
          <ac:spMkLst>
            <pc:docMk/>
            <pc:sldMk cId="3881765542" sldId="746"/>
            <ac:spMk id="3" creationId="{8B7E6213-F06B-4DD1-8A53-E06A89B7D234}"/>
          </ac:spMkLst>
        </pc:spChg>
        <pc:spChg chg="add mod">
          <ac:chgData name="" userId="250b255a7ea26064" providerId="LiveId" clId="{4CF0D586-119A-4B40-96DB-7BBDCE70E61B}" dt="2022-10-28T07:03:24.407" v="8737" actId="1037"/>
          <ac:spMkLst>
            <pc:docMk/>
            <pc:sldMk cId="3881765542" sldId="746"/>
            <ac:spMk id="5" creationId="{8A3DF447-2B7F-4CD7-860F-B194A8BE2D9C}"/>
          </ac:spMkLst>
        </pc:spChg>
        <pc:spChg chg="del">
          <ac:chgData name="" userId="250b255a7ea26064" providerId="LiveId" clId="{4CF0D586-119A-4B40-96DB-7BBDCE70E61B}" dt="2022-10-28T06:40:14.079" v="8119" actId="478"/>
          <ac:spMkLst>
            <pc:docMk/>
            <pc:sldMk cId="3881765542" sldId="746"/>
            <ac:spMk id="21" creationId="{B94E9B53-031F-4300-98E7-8F3655A894E8}"/>
          </ac:spMkLst>
        </pc:spChg>
        <pc:spChg chg="del">
          <ac:chgData name="" userId="250b255a7ea26064" providerId="LiveId" clId="{4CF0D586-119A-4B40-96DB-7BBDCE70E61B}" dt="2022-10-28T06:40:14.079" v="8119" actId="478"/>
          <ac:spMkLst>
            <pc:docMk/>
            <pc:sldMk cId="3881765542" sldId="746"/>
            <ac:spMk id="22" creationId="{BD6F1312-96AA-4A7A-8455-E06DC52DB48F}"/>
          </ac:spMkLst>
        </pc:spChg>
        <pc:spChg chg="add mod">
          <ac:chgData name="" userId="250b255a7ea26064" providerId="LiveId" clId="{4CF0D586-119A-4B40-96DB-7BBDCE70E61B}" dt="2022-10-28T07:13:44.007" v="8910" actId="20577"/>
          <ac:spMkLst>
            <pc:docMk/>
            <pc:sldMk cId="3881765542" sldId="746"/>
            <ac:spMk id="27" creationId="{685E3DA2-C922-4E98-BC47-83B71FD41B05}"/>
          </ac:spMkLst>
        </pc:spChg>
        <pc:spChg chg="add mod">
          <ac:chgData name="" userId="250b255a7ea26064" providerId="LiveId" clId="{4CF0D586-119A-4B40-96DB-7BBDCE70E61B}" dt="2022-10-28T07:14:20.104" v="8929" actId="6549"/>
          <ac:spMkLst>
            <pc:docMk/>
            <pc:sldMk cId="3881765542" sldId="746"/>
            <ac:spMk id="28" creationId="{926B62B4-F9D1-40A1-A632-034F3B064B84}"/>
          </ac:spMkLst>
        </pc:spChg>
        <pc:spChg chg="add mod">
          <ac:chgData name="" userId="250b255a7ea26064" providerId="LiveId" clId="{4CF0D586-119A-4B40-96DB-7BBDCE70E61B}" dt="2022-10-28T07:03:33.260" v="8739" actId="1076"/>
          <ac:spMkLst>
            <pc:docMk/>
            <pc:sldMk cId="3881765542" sldId="746"/>
            <ac:spMk id="29" creationId="{4993C758-C974-48DA-9E43-2713116A673B}"/>
          </ac:spMkLst>
        </pc:spChg>
        <pc:spChg chg="add mod">
          <ac:chgData name="" userId="250b255a7ea26064" providerId="LiveId" clId="{4CF0D586-119A-4B40-96DB-7BBDCE70E61B}" dt="2022-10-28T07:04:25.333" v="8742" actId="692"/>
          <ac:spMkLst>
            <pc:docMk/>
            <pc:sldMk cId="3881765542" sldId="746"/>
            <ac:spMk id="30" creationId="{131AA524-E30B-4387-A46E-ED7087445430}"/>
          </ac:spMkLst>
        </pc:spChg>
        <pc:spChg chg="add mod">
          <ac:chgData name="" userId="250b255a7ea26064" providerId="LiveId" clId="{4CF0D586-119A-4B40-96DB-7BBDCE70E61B}" dt="2022-10-28T07:04:31.668" v="8744" actId="1076"/>
          <ac:spMkLst>
            <pc:docMk/>
            <pc:sldMk cId="3881765542" sldId="746"/>
            <ac:spMk id="31" creationId="{D2C4818D-F592-4620-A483-DC66BDE914CC}"/>
          </ac:spMkLst>
        </pc:spChg>
        <pc:spChg chg="add mod">
          <ac:chgData name="" userId="250b255a7ea26064" providerId="LiveId" clId="{4CF0D586-119A-4B40-96DB-7BBDCE70E61B}" dt="2022-10-28T07:08:24.149" v="8862" actId="1076"/>
          <ac:spMkLst>
            <pc:docMk/>
            <pc:sldMk cId="3881765542" sldId="746"/>
            <ac:spMk id="33" creationId="{9DA76B44-98DE-4856-8402-F7F87E21242C}"/>
          </ac:spMkLst>
        </pc:spChg>
        <pc:spChg chg="add mod">
          <ac:chgData name="" userId="250b255a7ea26064" providerId="LiveId" clId="{4CF0D586-119A-4B40-96DB-7BBDCE70E61B}" dt="2022-10-28T07:07:25.956" v="8854" actId="207"/>
          <ac:spMkLst>
            <pc:docMk/>
            <pc:sldMk cId="3881765542" sldId="746"/>
            <ac:spMk id="34" creationId="{FD3AAF9D-B105-4B13-802F-03B029DF2732}"/>
          </ac:spMkLst>
        </pc:spChg>
        <pc:spChg chg="add mod">
          <ac:chgData name="" userId="250b255a7ea26064" providerId="LiveId" clId="{4CF0D586-119A-4B40-96DB-7BBDCE70E61B}" dt="2022-10-28T07:13:58.482" v="8916" actId="692"/>
          <ac:spMkLst>
            <pc:docMk/>
            <pc:sldMk cId="3881765542" sldId="746"/>
            <ac:spMk id="40" creationId="{6C46285C-A474-4A3B-8A1C-C8F6D1CAB2D2}"/>
          </ac:spMkLst>
        </pc:spChg>
        <pc:spChg chg="mod">
          <ac:chgData name="" userId="250b255a7ea26064" providerId="LiveId" clId="{4CF0D586-119A-4B40-96DB-7BBDCE70E61B}" dt="2022-10-28T07:13:16.566" v="8886" actId="20577"/>
          <ac:spMkLst>
            <pc:docMk/>
            <pc:sldMk cId="3881765542" sldId="746"/>
            <ac:spMk id="138" creationId="{05BD0C7B-C34F-498A-A56A-6BCD18E3823C}"/>
          </ac:spMkLst>
        </pc:spChg>
        <pc:grpChg chg="add mod">
          <ac:chgData name="" userId="250b255a7ea26064" providerId="LiveId" clId="{4CF0D586-119A-4B40-96DB-7BBDCE70E61B}" dt="2022-10-28T07:00:47.517" v="8719" actId="1076"/>
          <ac:grpSpMkLst>
            <pc:docMk/>
            <pc:sldMk cId="3881765542" sldId="746"/>
            <ac:grpSpMk id="15" creationId="{9FA50338-7916-4FDF-81CD-F53B440834B9}"/>
          </ac:grpSpMkLst>
        </pc:grpChg>
        <pc:picChg chg="add mod">
          <ac:chgData name="" userId="250b255a7ea26064" providerId="LiveId" clId="{4CF0D586-119A-4B40-96DB-7BBDCE70E61B}" dt="2022-10-28T06:59:10.580" v="8607" actId="1076"/>
          <ac:picMkLst>
            <pc:docMk/>
            <pc:sldMk cId="3881765542" sldId="746"/>
            <ac:picMk id="13" creationId="{B06D5176-2A11-4085-9D30-93D6F364B017}"/>
          </ac:picMkLst>
        </pc:picChg>
        <pc:picChg chg="add del mod">
          <ac:chgData name="" userId="250b255a7ea26064" providerId="LiveId" clId="{4CF0D586-119A-4B40-96DB-7BBDCE70E61B}" dt="2022-10-28T07:01:09.389" v="8724" actId="1076"/>
          <ac:picMkLst>
            <pc:docMk/>
            <pc:sldMk cId="3881765542" sldId="746"/>
            <ac:picMk id="14" creationId="{C526CA58-9CA6-4547-80E5-92912A789BC9}"/>
          </ac:picMkLst>
        </pc:picChg>
        <pc:picChg chg="del">
          <ac:chgData name="" userId="250b255a7ea26064" providerId="LiveId" clId="{4CF0D586-119A-4B40-96DB-7BBDCE70E61B}" dt="2022-10-28T06:40:11.363" v="8118" actId="478"/>
          <ac:picMkLst>
            <pc:docMk/>
            <pc:sldMk cId="3881765542" sldId="746"/>
            <ac:picMk id="16" creationId="{6DFB3DE4-4C52-4002-A1A3-C5EF36F26115}"/>
          </ac:picMkLst>
        </pc:picChg>
        <pc:picChg chg="del">
          <ac:chgData name="" userId="250b255a7ea26064" providerId="LiveId" clId="{4CF0D586-119A-4B40-96DB-7BBDCE70E61B}" dt="2022-10-28T06:40:14.079" v="8119" actId="478"/>
          <ac:picMkLst>
            <pc:docMk/>
            <pc:sldMk cId="3881765542" sldId="746"/>
            <ac:picMk id="17" creationId="{71532457-D0C0-42E8-8D1A-D7AB13F0A660}"/>
          </ac:picMkLst>
        </pc:picChg>
        <pc:picChg chg="del">
          <ac:chgData name="" userId="250b255a7ea26064" providerId="LiveId" clId="{4CF0D586-119A-4B40-96DB-7BBDCE70E61B}" dt="2022-10-28T06:40:14.079" v="8119" actId="478"/>
          <ac:picMkLst>
            <pc:docMk/>
            <pc:sldMk cId="3881765542" sldId="746"/>
            <ac:picMk id="18" creationId="{B3FACDFD-A9D1-48E6-AF86-F38D5395D75A}"/>
          </ac:picMkLst>
        </pc:picChg>
        <pc:picChg chg="del">
          <ac:chgData name="" userId="250b255a7ea26064" providerId="LiveId" clId="{4CF0D586-119A-4B40-96DB-7BBDCE70E61B}" dt="2022-10-28T06:40:14.841" v="8120" actId="478"/>
          <ac:picMkLst>
            <pc:docMk/>
            <pc:sldMk cId="3881765542" sldId="746"/>
            <ac:picMk id="19" creationId="{6D5102AD-BF38-4E20-BBE7-658CF72BCAAD}"/>
          </ac:picMkLst>
        </pc:picChg>
        <pc:picChg chg="add">
          <ac:chgData name="" userId="250b255a7ea26064" providerId="LiveId" clId="{4CF0D586-119A-4B40-96DB-7BBDCE70E61B}" dt="2022-10-28T06:41:07.095" v="8127"/>
          <ac:picMkLst>
            <pc:docMk/>
            <pc:sldMk cId="3881765542" sldId="746"/>
            <ac:picMk id="20" creationId="{04CB1408-7486-47DD-966D-277F8D668E58}"/>
          </ac:picMkLst>
        </pc:picChg>
        <pc:cxnChg chg="add mod">
          <ac:chgData name="" userId="250b255a7ea26064" providerId="LiveId" clId="{4CF0D586-119A-4B40-96DB-7BBDCE70E61B}" dt="2022-10-28T07:05:41.388" v="8751" actId="14100"/>
          <ac:cxnSpMkLst>
            <pc:docMk/>
            <pc:sldMk cId="3881765542" sldId="746"/>
            <ac:cxnSpMk id="7" creationId="{EBCED8E9-91FD-47D9-B974-FE095CE3737E}"/>
          </ac:cxnSpMkLst>
        </pc:cxnChg>
        <pc:cxnChg chg="add">
          <ac:chgData name="" userId="250b255a7ea26064" providerId="LiveId" clId="{4CF0D586-119A-4B40-96DB-7BBDCE70E61B}" dt="2022-10-28T06:41:07.095" v="8127"/>
          <ac:cxnSpMkLst>
            <pc:docMk/>
            <pc:sldMk cId="3881765542" sldId="746"/>
            <ac:cxnSpMk id="23" creationId="{610B284C-498B-42E4-82AC-705E708A4093}"/>
          </ac:cxnSpMkLst>
        </pc:cxnChg>
        <pc:cxnChg chg="add">
          <ac:chgData name="" userId="250b255a7ea26064" providerId="LiveId" clId="{4CF0D586-119A-4B40-96DB-7BBDCE70E61B}" dt="2022-10-28T06:41:07.095" v="8127"/>
          <ac:cxnSpMkLst>
            <pc:docMk/>
            <pc:sldMk cId="3881765542" sldId="746"/>
            <ac:cxnSpMk id="24" creationId="{5203A88F-37BF-4D2C-A4B6-769C0A82D772}"/>
          </ac:cxnSpMkLst>
        </pc:cxnChg>
        <pc:cxnChg chg="add">
          <ac:chgData name="" userId="250b255a7ea26064" providerId="LiveId" clId="{4CF0D586-119A-4B40-96DB-7BBDCE70E61B}" dt="2022-10-28T06:41:07.095" v="8127"/>
          <ac:cxnSpMkLst>
            <pc:docMk/>
            <pc:sldMk cId="3881765542" sldId="746"/>
            <ac:cxnSpMk id="25" creationId="{2B8443F5-76C4-4A72-8248-EC7F90D31D3A}"/>
          </ac:cxnSpMkLst>
        </pc:cxnChg>
        <pc:cxnChg chg="add">
          <ac:chgData name="" userId="250b255a7ea26064" providerId="LiveId" clId="{4CF0D586-119A-4B40-96DB-7BBDCE70E61B}" dt="2022-10-28T06:41:07.095" v="8127"/>
          <ac:cxnSpMkLst>
            <pc:docMk/>
            <pc:sldMk cId="3881765542" sldId="746"/>
            <ac:cxnSpMk id="26" creationId="{E223A254-CD19-4D51-A771-D30F2E9E6828}"/>
          </ac:cxnSpMkLst>
        </pc:cxnChg>
        <pc:cxnChg chg="add mod">
          <ac:chgData name="" userId="250b255a7ea26064" providerId="LiveId" clId="{4CF0D586-119A-4B40-96DB-7BBDCE70E61B}" dt="2022-10-28T07:05:35.629" v="8749" actId="14100"/>
          <ac:cxnSpMkLst>
            <pc:docMk/>
            <pc:sldMk cId="3881765542" sldId="746"/>
            <ac:cxnSpMk id="32" creationId="{544AAC1F-E997-4BA6-BD12-A1F75FD9FA96}"/>
          </ac:cxnSpMkLst>
        </pc:cxnChg>
        <pc:cxnChg chg="add mod">
          <ac:chgData name="" userId="250b255a7ea26064" providerId="LiveId" clId="{4CF0D586-119A-4B40-96DB-7BBDCE70E61B}" dt="2022-10-28T07:07:43.421" v="8858" actId="692"/>
          <ac:cxnSpMkLst>
            <pc:docMk/>
            <pc:sldMk cId="3881765542" sldId="746"/>
            <ac:cxnSpMk id="35" creationId="{8C1119A5-6A4A-4894-97ED-2AA2FD4574A9}"/>
          </ac:cxnSpMkLst>
        </pc:cxnChg>
        <pc:cxnChg chg="add mod">
          <ac:chgData name="" userId="250b255a7ea26064" providerId="LiveId" clId="{4CF0D586-119A-4B40-96DB-7BBDCE70E61B}" dt="2022-10-28T07:08:26.647" v="8863" actId="14100"/>
          <ac:cxnSpMkLst>
            <pc:docMk/>
            <pc:sldMk cId="3881765542" sldId="746"/>
            <ac:cxnSpMk id="38" creationId="{2082042E-FAB7-4970-B84E-034ED968465D}"/>
          </ac:cxnSpMkLst>
        </pc:cxnChg>
      </pc:sldChg>
      <pc:sldChg chg="modSp add">
        <pc:chgData name="" userId="250b255a7ea26064" providerId="LiveId" clId="{4CF0D586-119A-4B40-96DB-7BBDCE70E61B}" dt="2022-10-28T07:26:26.731" v="9335" actId="6549"/>
        <pc:sldMkLst>
          <pc:docMk/>
          <pc:sldMk cId="2590394849" sldId="747"/>
        </pc:sldMkLst>
        <pc:spChg chg="mod">
          <ac:chgData name="" userId="250b255a7ea26064" providerId="LiveId" clId="{4CF0D586-119A-4B40-96DB-7BBDCE70E61B}" dt="2022-10-28T07:26:26.731" v="9335" actId="6549"/>
          <ac:spMkLst>
            <pc:docMk/>
            <pc:sldMk cId="2590394849" sldId="747"/>
            <ac:spMk id="47" creationId="{00000000-0000-0000-0000-000000000000}"/>
          </ac:spMkLst>
        </pc:spChg>
      </pc:sldChg>
      <pc:sldChg chg="addSp delSp modSp add">
        <pc:chgData name="" userId="250b255a7ea26064" providerId="LiveId" clId="{4CF0D586-119A-4B40-96DB-7BBDCE70E61B}" dt="2022-10-28T07:55:06.788" v="10116" actId="1076"/>
        <pc:sldMkLst>
          <pc:docMk/>
          <pc:sldMk cId="1528837662" sldId="755"/>
        </pc:sldMkLst>
        <pc:spChg chg="mod">
          <ac:chgData name="" userId="250b255a7ea26064" providerId="LiveId" clId="{4CF0D586-119A-4B40-96DB-7BBDCE70E61B}" dt="2022-10-28T07:49:36.354" v="9925" actId="27636"/>
          <ac:spMkLst>
            <pc:docMk/>
            <pc:sldMk cId="1528837662" sldId="755"/>
            <ac:spMk id="2" creationId="{00000000-0000-0000-0000-000000000000}"/>
          </ac:spMkLst>
        </pc:spChg>
        <pc:spChg chg="add mod">
          <ac:chgData name="" userId="250b255a7ea26064" providerId="LiveId" clId="{4CF0D586-119A-4B40-96DB-7BBDCE70E61B}" dt="2022-10-28T07:54:06.732" v="10101" actId="2085"/>
          <ac:spMkLst>
            <pc:docMk/>
            <pc:sldMk cId="1528837662" sldId="755"/>
            <ac:spMk id="11" creationId="{1E35B7C7-BE37-4E95-9C66-1232578BCC0A}"/>
          </ac:spMkLst>
        </pc:spChg>
        <pc:spChg chg="add del mod">
          <ac:chgData name="" userId="250b255a7ea26064" providerId="LiveId" clId="{4CF0D586-119A-4B40-96DB-7BBDCE70E61B}" dt="2022-10-28T07:52:57.112" v="10076" actId="478"/>
          <ac:spMkLst>
            <pc:docMk/>
            <pc:sldMk cId="1528837662" sldId="755"/>
            <ac:spMk id="12" creationId="{5D9D116F-9558-4D9D-84A5-A2BAEB7D5F10}"/>
          </ac:spMkLst>
        </pc:spChg>
        <pc:spChg chg="mod">
          <ac:chgData name="" userId="250b255a7ea26064" providerId="LiveId" clId="{4CF0D586-119A-4B40-96DB-7BBDCE70E61B}" dt="2022-10-28T07:51:09.060" v="9995" actId="20577"/>
          <ac:spMkLst>
            <pc:docMk/>
            <pc:sldMk cId="1528837662" sldId="755"/>
            <ac:spMk id="16" creationId="{D379C7BD-D41D-429F-A010-F1849E8F7618}"/>
          </ac:spMkLst>
        </pc:spChg>
        <pc:spChg chg="del mod">
          <ac:chgData name="" userId="250b255a7ea26064" providerId="LiveId" clId="{4CF0D586-119A-4B40-96DB-7BBDCE70E61B}" dt="2022-10-28T07:52:23.912" v="10067" actId="478"/>
          <ac:spMkLst>
            <pc:docMk/>
            <pc:sldMk cId="1528837662" sldId="755"/>
            <ac:spMk id="18" creationId="{8DDBDBAA-C4CB-49C2-B8C4-AC0E59C03E89}"/>
          </ac:spMkLst>
        </pc:spChg>
        <pc:spChg chg="add mod">
          <ac:chgData name="" userId="250b255a7ea26064" providerId="LiveId" clId="{4CF0D586-119A-4B40-96DB-7BBDCE70E61B}" dt="2022-10-28T07:54:11.380" v="10103" actId="1076"/>
          <ac:spMkLst>
            <pc:docMk/>
            <pc:sldMk cId="1528837662" sldId="755"/>
            <ac:spMk id="19" creationId="{594DA8A1-2222-43A0-B269-746C19027245}"/>
          </ac:spMkLst>
        </pc:spChg>
        <pc:spChg chg="mod">
          <ac:chgData name="" userId="250b255a7ea26064" providerId="LiveId" clId="{4CF0D586-119A-4B40-96DB-7BBDCE70E61B}" dt="2022-10-28T07:52:15.703" v="10066" actId="20577"/>
          <ac:spMkLst>
            <pc:docMk/>
            <pc:sldMk cId="1528837662" sldId="755"/>
            <ac:spMk id="20" creationId="{FAF4D38D-A753-4EBA-A948-237836BF13E3}"/>
          </ac:spMkLst>
        </pc:spChg>
        <pc:spChg chg="add mod">
          <ac:chgData name="" userId="250b255a7ea26064" providerId="LiveId" clId="{4CF0D586-119A-4B40-96DB-7BBDCE70E61B}" dt="2022-10-28T07:55:06.788" v="10116" actId="1076"/>
          <ac:spMkLst>
            <pc:docMk/>
            <pc:sldMk cId="1528837662" sldId="755"/>
            <ac:spMk id="21" creationId="{D28563FA-639B-47F2-A447-FAC4C5385503}"/>
          </ac:spMkLst>
        </pc:spChg>
        <pc:picChg chg="add mod">
          <ac:chgData name="" userId="250b255a7ea26064" providerId="LiveId" clId="{4CF0D586-119A-4B40-96DB-7BBDCE70E61B}" dt="2022-10-28T07:53:47.212" v="10098" actId="1036"/>
          <ac:picMkLst>
            <pc:docMk/>
            <pc:sldMk cId="1528837662" sldId="755"/>
            <ac:picMk id="3" creationId="{FF8D8A5F-301E-415B-B751-D4C2A5368D06}"/>
          </ac:picMkLst>
        </pc:picChg>
        <pc:picChg chg="mod">
          <ac:chgData name="" userId="250b255a7ea26064" providerId="LiveId" clId="{4CF0D586-119A-4B40-96DB-7BBDCE70E61B}" dt="2022-10-28T07:53:47.212" v="10098" actId="1036"/>
          <ac:picMkLst>
            <pc:docMk/>
            <pc:sldMk cId="1528837662" sldId="755"/>
            <ac:picMk id="8" creationId="{7B464B3E-A59D-4B41-85F0-35F67F201752}"/>
          </ac:picMkLst>
        </pc:picChg>
        <pc:picChg chg="mod">
          <ac:chgData name="" userId="250b255a7ea26064" providerId="LiveId" clId="{4CF0D586-119A-4B40-96DB-7BBDCE70E61B}" dt="2022-10-28T07:53:47.212" v="10098" actId="1036"/>
          <ac:picMkLst>
            <pc:docMk/>
            <pc:sldMk cId="1528837662" sldId="755"/>
            <ac:picMk id="9" creationId="{4090113C-BFBE-49B8-80E1-9139BBD8D2C8}"/>
          </ac:picMkLst>
        </pc:picChg>
        <pc:picChg chg="mod">
          <ac:chgData name="" userId="250b255a7ea26064" providerId="LiveId" clId="{4CF0D586-119A-4B40-96DB-7BBDCE70E61B}" dt="2022-10-28T07:53:47.212" v="10098" actId="1036"/>
          <ac:picMkLst>
            <pc:docMk/>
            <pc:sldMk cId="1528837662" sldId="755"/>
            <ac:picMk id="10" creationId="{618002FE-9E76-4DD6-B437-99F0959DB841}"/>
          </ac:picMkLst>
        </pc:picChg>
        <pc:picChg chg="mod">
          <ac:chgData name="" userId="250b255a7ea26064" providerId="LiveId" clId="{4CF0D586-119A-4B40-96DB-7BBDCE70E61B}" dt="2022-10-28T07:53:47.212" v="10098" actId="1036"/>
          <ac:picMkLst>
            <pc:docMk/>
            <pc:sldMk cId="1528837662" sldId="755"/>
            <ac:picMk id="14" creationId="{CE3667CA-1F26-4F64-B50E-1B3AFE7288F0}"/>
          </ac:picMkLst>
        </pc:picChg>
        <pc:cxnChg chg="add mod">
          <ac:chgData name="" userId="250b255a7ea26064" providerId="LiveId" clId="{4CF0D586-119A-4B40-96DB-7BBDCE70E61B}" dt="2022-10-28T07:53:47.212" v="10098" actId="1036"/>
          <ac:cxnSpMkLst>
            <pc:docMk/>
            <pc:sldMk cId="1528837662" sldId="755"/>
            <ac:cxnSpMk id="6" creationId="{1D67A554-591A-43FF-BFFB-E5F64A0AC336}"/>
          </ac:cxnSpMkLst>
        </pc:cxnChg>
      </pc:sldChg>
      <pc:sldChg chg="modSp add">
        <pc:chgData name="" userId="250b255a7ea26064" providerId="LiveId" clId="{4CF0D586-119A-4B40-96DB-7BBDCE70E61B}" dt="2022-10-28T08:33:15.097" v="10203" actId="6549"/>
        <pc:sldMkLst>
          <pc:docMk/>
          <pc:sldMk cId="3238923669" sldId="768"/>
        </pc:sldMkLst>
        <pc:spChg chg="mod">
          <ac:chgData name="" userId="250b255a7ea26064" providerId="LiveId" clId="{4CF0D586-119A-4B40-96DB-7BBDCE70E61B}" dt="2022-10-28T07:41:20.782" v="9770" actId="2711"/>
          <ac:spMkLst>
            <pc:docMk/>
            <pc:sldMk cId="3238923669" sldId="768"/>
            <ac:spMk id="2" creationId="{00000000-0000-0000-0000-000000000000}"/>
          </ac:spMkLst>
        </pc:spChg>
        <pc:spChg chg="mod">
          <ac:chgData name="" userId="250b255a7ea26064" providerId="LiveId" clId="{4CF0D586-119A-4B40-96DB-7BBDCE70E61B}" dt="2022-10-28T08:33:15.097" v="10203" actId="6549"/>
          <ac:spMkLst>
            <pc:docMk/>
            <pc:sldMk cId="3238923669" sldId="768"/>
            <ac:spMk id="16" creationId="{C7A01F50-C003-47AB-9CD9-F912A95F886B}"/>
          </ac:spMkLst>
        </pc:spChg>
        <pc:spChg chg="mod">
          <ac:chgData name="" userId="250b255a7ea26064" providerId="LiveId" clId="{4CF0D586-119A-4B40-96DB-7BBDCE70E61B}" dt="2022-10-28T07:49:12.523" v="9912" actId="692"/>
          <ac:spMkLst>
            <pc:docMk/>
            <pc:sldMk cId="3238923669" sldId="768"/>
            <ac:spMk id="19" creationId="{0AEE8371-5009-496C-BDAF-C113AA73726A}"/>
          </ac:spMkLst>
        </pc:spChg>
        <pc:spChg chg="mod">
          <ac:chgData name="" userId="250b255a7ea26064" providerId="LiveId" clId="{4CF0D586-119A-4B40-96DB-7BBDCE70E61B}" dt="2022-10-28T07:48:02.208" v="9908" actId="12789"/>
          <ac:spMkLst>
            <pc:docMk/>
            <pc:sldMk cId="3238923669" sldId="768"/>
            <ac:spMk id="22" creationId="{6409E064-5B85-4A5A-BACC-04B9CB4710F2}"/>
          </ac:spMkLst>
        </pc:spChg>
        <pc:spChg chg="mod">
          <ac:chgData name="" userId="250b255a7ea26064" providerId="LiveId" clId="{4CF0D586-119A-4B40-96DB-7BBDCE70E61B}" dt="2022-10-28T07:48:02.208" v="9908" actId="12789"/>
          <ac:spMkLst>
            <pc:docMk/>
            <pc:sldMk cId="3238923669" sldId="768"/>
            <ac:spMk id="23" creationId="{F407A3DE-CBD2-4E5B-BD36-CE588037AE39}"/>
          </ac:spMkLst>
        </pc:spChg>
        <pc:spChg chg="mod">
          <ac:chgData name="" userId="250b255a7ea26064" providerId="LiveId" clId="{4CF0D586-119A-4B40-96DB-7BBDCE70E61B}" dt="2022-10-28T07:43:58.234" v="9829" actId="20577"/>
          <ac:spMkLst>
            <pc:docMk/>
            <pc:sldMk cId="3238923669" sldId="768"/>
            <ac:spMk id="60" creationId="{00000000-0000-0000-0000-000000000000}"/>
          </ac:spMkLst>
        </pc:spChg>
        <pc:spChg chg="mod">
          <ac:chgData name="" userId="250b255a7ea26064" providerId="LiveId" clId="{4CF0D586-119A-4B40-96DB-7BBDCE70E61B}" dt="2022-10-28T07:44:10.864" v="9854" actId="1035"/>
          <ac:spMkLst>
            <pc:docMk/>
            <pc:sldMk cId="3238923669" sldId="768"/>
            <ac:spMk id="63" creationId="{00000000-0000-0000-0000-000000000000}"/>
          </ac:spMkLst>
        </pc:spChg>
        <pc:spChg chg="mod">
          <ac:chgData name="" userId="250b255a7ea26064" providerId="LiveId" clId="{4CF0D586-119A-4B40-96DB-7BBDCE70E61B}" dt="2022-10-28T07:44:10.864" v="9854" actId="1035"/>
          <ac:spMkLst>
            <pc:docMk/>
            <pc:sldMk cId="3238923669" sldId="768"/>
            <ac:spMk id="66" creationId="{00000000-0000-0000-0000-000000000000}"/>
          </ac:spMkLst>
        </pc:spChg>
        <pc:spChg chg="mod">
          <ac:chgData name="" userId="250b255a7ea26064" providerId="LiveId" clId="{4CF0D586-119A-4B40-96DB-7BBDCE70E61B}" dt="2022-10-28T07:44:10.864" v="9854" actId="1035"/>
          <ac:spMkLst>
            <pc:docMk/>
            <pc:sldMk cId="3238923669" sldId="768"/>
            <ac:spMk id="68" creationId="{00000000-0000-0000-0000-000000000000}"/>
          </ac:spMkLst>
        </pc:spChg>
        <pc:picChg chg="mod">
          <ac:chgData name="" userId="250b255a7ea26064" providerId="LiveId" clId="{4CF0D586-119A-4B40-96DB-7BBDCE70E61B}" dt="2022-10-28T07:41:38.062" v="9819" actId="1036"/>
          <ac:picMkLst>
            <pc:docMk/>
            <pc:sldMk cId="3238923669" sldId="768"/>
            <ac:picMk id="3" creationId="{00000000-0000-0000-0000-000000000000}"/>
          </ac:picMkLst>
        </pc:picChg>
        <pc:cxnChg chg="mod">
          <ac:chgData name="" userId="250b255a7ea26064" providerId="LiveId" clId="{4CF0D586-119A-4B40-96DB-7BBDCE70E61B}" dt="2022-10-28T07:49:12.523" v="9912" actId="692"/>
          <ac:cxnSpMkLst>
            <pc:docMk/>
            <pc:sldMk cId="3238923669" sldId="768"/>
            <ac:cxnSpMk id="20" creationId="{F30728B5-507A-4903-8767-9592C030DC0C}"/>
          </ac:cxnSpMkLst>
        </pc:cxnChg>
      </pc:sldChg>
      <pc:sldChg chg="addSp delSp modSp add addAnim delAnim modAnim">
        <pc:chgData name="" userId="250b255a7ea26064" providerId="LiveId" clId="{4CF0D586-119A-4B40-96DB-7BBDCE70E61B}" dt="2022-10-28T08:50:17.153" v="10952" actId="1076"/>
        <pc:sldMkLst>
          <pc:docMk/>
          <pc:sldMk cId="2305399484" sldId="769"/>
        </pc:sldMkLst>
        <pc:spChg chg="mod">
          <ac:chgData name="" userId="250b255a7ea26064" providerId="LiveId" clId="{4CF0D586-119A-4B40-96DB-7BBDCE70E61B}" dt="2022-10-28T08:41:04.862" v="10505" actId="20577"/>
          <ac:spMkLst>
            <pc:docMk/>
            <pc:sldMk cId="2305399484" sldId="769"/>
            <ac:spMk id="2" creationId="{00000000-0000-0000-0000-000000000000}"/>
          </ac:spMkLst>
        </pc:spChg>
        <pc:spChg chg="add del mod">
          <ac:chgData name="" userId="250b255a7ea26064" providerId="LiveId" clId="{4CF0D586-119A-4B40-96DB-7BBDCE70E61B}" dt="2022-10-28T08:39:24.453" v="10431" actId="478"/>
          <ac:spMkLst>
            <pc:docMk/>
            <pc:sldMk cId="2305399484" sldId="769"/>
            <ac:spMk id="3" creationId="{EE915F38-D23A-40A9-A02B-93838276912E}"/>
          </ac:spMkLst>
        </pc:spChg>
        <pc:spChg chg="del mod">
          <ac:chgData name="" userId="250b255a7ea26064" providerId="LiveId" clId="{4CF0D586-119A-4B40-96DB-7BBDCE70E61B}" dt="2022-10-28T07:59:19.933" v="10190" actId="478"/>
          <ac:spMkLst>
            <pc:docMk/>
            <pc:sldMk cId="2305399484" sldId="769"/>
            <ac:spMk id="16" creationId="{D379C7BD-D41D-429F-A010-F1849E8F7618}"/>
          </ac:spMkLst>
        </pc:spChg>
        <pc:spChg chg="del">
          <ac:chgData name="" userId="250b255a7ea26064" providerId="LiveId" clId="{4CF0D586-119A-4B40-96DB-7BBDCE70E61B}" dt="2022-10-28T07:55:53.882" v="10119" actId="478"/>
          <ac:spMkLst>
            <pc:docMk/>
            <pc:sldMk cId="2305399484" sldId="769"/>
            <ac:spMk id="18" creationId="{8DDBDBAA-C4CB-49C2-B8C4-AC0E59C03E89}"/>
          </ac:spMkLst>
        </pc:spChg>
        <pc:spChg chg="mod">
          <ac:chgData name="" userId="250b255a7ea26064" providerId="LiveId" clId="{4CF0D586-119A-4B40-96DB-7BBDCE70E61B}" dt="2022-10-28T08:50:03.301" v="10949" actId="20577"/>
          <ac:spMkLst>
            <pc:docMk/>
            <pc:sldMk cId="2305399484" sldId="769"/>
            <ac:spMk id="20" creationId="{FAF4D38D-A753-4EBA-A948-237836BF13E3}"/>
          </ac:spMkLst>
        </pc:spChg>
        <pc:spChg chg="add mod">
          <ac:chgData name="" userId="250b255a7ea26064" providerId="LiveId" clId="{4CF0D586-119A-4B40-96DB-7BBDCE70E61B}" dt="2022-10-28T08:46:02.363" v="10717" actId="207"/>
          <ac:spMkLst>
            <pc:docMk/>
            <pc:sldMk cId="2305399484" sldId="769"/>
            <ac:spMk id="34" creationId="{985D7E71-5410-4090-A3D4-75401747C184}"/>
          </ac:spMkLst>
        </pc:spChg>
        <pc:spChg chg="del mod topLvl">
          <ac:chgData name="" userId="250b255a7ea26064" providerId="LiveId" clId="{4CF0D586-119A-4B40-96DB-7BBDCE70E61B}" dt="2022-10-28T08:37:05.419" v="10344" actId="478"/>
          <ac:spMkLst>
            <pc:docMk/>
            <pc:sldMk cId="2305399484" sldId="769"/>
            <ac:spMk id="37" creationId="{01EAA48A-B074-435F-B116-0735418646AE}"/>
          </ac:spMkLst>
        </pc:spChg>
        <pc:spChg chg="del">
          <ac:chgData name="" userId="250b255a7ea26064" providerId="LiveId" clId="{4CF0D586-119A-4B40-96DB-7BBDCE70E61B}" dt="2022-10-28T08:36:54.731" v="10341" actId="478"/>
          <ac:spMkLst>
            <pc:docMk/>
            <pc:sldMk cId="2305399484" sldId="769"/>
            <ac:spMk id="41" creationId="{C9FAEE8C-D767-491B-A336-AC2A0C044308}"/>
          </ac:spMkLst>
        </pc:spChg>
        <pc:spChg chg="del mod">
          <ac:chgData name="" userId="250b255a7ea26064" providerId="LiveId" clId="{4CF0D586-119A-4B40-96DB-7BBDCE70E61B}" dt="2022-10-28T08:36:48.947" v="10337" actId="478"/>
          <ac:spMkLst>
            <pc:docMk/>
            <pc:sldMk cId="2305399484" sldId="769"/>
            <ac:spMk id="42" creationId="{A16D12E5-B574-403E-9D0F-2D8082DBC157}"/>
          </ac:spMkLst>
        </pc:spChg>
        <pc:spChg chg="mod">
          <ac:chgData name="" userId="250b255a7ea26064" providerId="LiveId" clId="{4CF0D586-119A-4B40-96DB-7BBDCE70E61B}" dt="2022-10-28T08:40:56.865" v="10480" actId="1076"/>
          <ac:spMkLst>
            <pc:docMk/>
            <pc:sldMk cId="2305399484" sldId="769"/>
            <ac:spMk id="60" creationId="{00000000-0000-0000-0000-000000000000}"/>
          </ac:spMkLst>
        </pc:spChg>
        <pc:spChg chg="mod">
          <ac:chgData name="" userId="250b255a7ea26064" providerId="LiveId" clId="{4CF0D586-119A-4B40-96DB-7BBDCE70E61B}" dt="2022-10-28T08:50:08.981" v="10951" actId="14100"/>
          <ac:spMkLst>
            <pc:docMk/>
            <pc:sldMk cId="2305399484" sldId="769"/>
            <ac:spMk id="62" creationId="{72D48657-1FFE-474D-AF4F-46319BAA8AF5}"/>
          </ac:spMkLst>
        </pc:spChg>
        <pc:spChg chg="add mod">
          <ac:chgData name="" userId="250b255a7ea26064" providerId="LiveId" clId="{4CF0D586-119A-4B40-96DB-7BBDCE70E61B}" dt="2022-10-28T08:45:43.954" v="10715" actId="207"/>
          <ac:spMkLst>
            <pc:docMk/>
            <pc:sldMk cId="2305399484" sldId="769"/>
            <ac:spMk id="76" creationId="{F96F07C9-AF3C-48EC-8E2A-0E2A0FE1F39E}"/>
          </ac:spMkLst>
        </pc:spChg>
        <pc:spChg chg="add mod">
          <ac:chgData name="" userId="250b255a7ea26064" providerId="LiveId" clId="{4CF0D586-119A-4B40-96DB-7BBDCE70E61B}" dt="2022-10-28T08:45:20.786" v="10713" actId="207"/>
          <ac:spMkLst>
            <pc:docMk/>
            <pc:sldMk cId="2305399484" sldId="769"/>
            <ac:spMk id="77" creationId="{118A69A7-4776-4AAD-ADFA-4DE68971D1BD}"/>
          </ac:spMkLst>
        </pc:spChg>
        <pc:spChg chg="add mod">
          <ac:chgData name="" userId="250b255a7ea26064" providerId="LiveId" clId="{4CF0D586-119A-4B40-96DB-7BBDCE70E61B}" dt="2022-10-28T08:45:20.786" v="10713" actId="207"/>
          <ac:spMkLst>
            <pc:docMk/>
            <pc:sldMk cId="2305399484" sldId="769"/>
            <ac:spMk id="78" creationId="{908AC517-AC6C-4625-8A9A-22CB4952A3A2}"/>
          </ac:spMkLst>
        </pc:spChg>
        <pc:spChg chg="add mod">
          <ac:chgData name="" userId="250b255a7ea26064" providerId="LiveId" clId="{4CF0D586-119A-4B40-96DB-7BBDCE70E61B}" dt="2022-10-28T08:48:00.513" v="10853" actId="14100"/>
          <ac:spMkLst>
            <pc:docMk/>
            <pc:sldMk cId="2305399484" sldId="769"/>
            <ac:spMk id="79" creationId="{A7FD082F-BAEB-4B48-A2DD-ABBB5D2CCA2F}"/>
          </ac:spMkLst>
        </pc:spChg>
        <pc:grpChg chg="add del">
          <ac:chgData name="" userId="250b255a7ea26064" providerId="LiveId" clId="{4CF0D586-119A-4B40-96DB-7BBDCE70E61B}" dt="2022-10-28T08:37:01.726" v="10342" actId="165"/>
          <ac:grpSpMkLst>
            <pc:docMk/>
            <pc:sldMk cId="2305399484" sldId="769"/>
            <ac:grpSpMk id="5" creationId="{28B8AA70-D78A-4334-98A9-C556F267B19A}"/>
          </ac:grpSpMkLst>
        </pc:grpChg>
        <pc:grpChg chg="del">
          <ac:chgData name="" userId="250b255a7ea26064" providerId="LiveId" clId="{4CF0D586-119A-4B40-96DB-7BBDCE70E61B}" dt="2022-10-28T08:36:53.202" v="10340" actId="478"/>
          <ac:grpSpMkLst>
            <pc:docMk/>
            <pc:sldMk cId="2305399484" sldId="769"/>
            <ac:grpSpMk id="38" creationId="{30CA5A91-68A0-466C-8D4A-04C669B40621}"/>
          </ac:grpSpMkLst>
        </pc:grpChg>
        <pc:grpChg chg="del mod topLvl">
          <ac:chgData name="" userId="250b255a7ea26064" providerId="LiveId" clId="{4CF0D586-119A-4B40-96DB-7BBDCE70E61B}" dt="2022-10-28T08:37:04.132" v="10343"/>
          <ac:grpSpMkLst>
            <pc:docMk/>
            <pc:sldMk cId="2305399484" sldId="769"/>
            <ac:grpSpMk id="43" creationId="{9609F10E-7782-4D93-9E27-ACCE2EE6F84D}"/>
          </ac:grpSpMkLst>
        </pc:grpChg>
        <pc:grpChg chg="add mod">
          <ac:chgData name="" userId="250b255a7ea26064" providerId="LiveId" clId="{4CF0D586-119A-4B40-96DB-7BBDCE70E61B}" dt="2022-10-28T08:50:17.153" v="10952" actId="1076"/>
          <ac:grpSpMkLst>
            <pc:docMk/>
            <pc:sldMk cId="2305399484" sldId="769"/>
            <ac:grpSpMk id="59" creationId="{1119F5DF-6473-408C-85DE-D2F27C7A52A3}"/>
          </ac:grpSpMkLst>
        </pc:grpChg>
        <pc:picChg chg="del mod">
          <ac:chgData name="" userId="250b255a7ea26064" providerId="LiveId" clId="{4CF0D586-119A-4B40-96DB-7BBDCE70E61B}" dt="2022-10-28T08:35:15.689" v="10219" actId="478"/>
          <ac:picMkLst>
            <pc:docMk/>
            <pc:sldMk cId="2305399484" sldId="769"/>
            <ac:picMk id="9" creationId="{4090113C-BFBE-49B8-80E1-9139BBD8D2C8}"/>
          </ac:picMkLst>
        </pc:picChg>
        <pc:picChg chg="mod">
          <ac:chgData name="" userId="250b255a7ea26064" providerId="LiveId" clId="{4CF0D586-119A-4B40-96DB-7BBDCE70E61B}" dt="2022-10-28T08:40:48.485" v="10479" actId="1036"/>
          <ac:picMkLst>
            <pc:docMk/>
            <pc:sldMk cId="2305399484" sldId="769"/>
            <ac:picMk id="10" creationId="{618002FE-9E76-4DD6-B437-99F0959DB841}"/>
          </ac:picMkLst>
        </pc:picChg>
        <pc:picChg chg="del">
          <ac:chgData name="" userId="250b255a7ea26064" providerId="LiveId" clId="{4CF0D586-119A-4B40-96DB-7BBDCE70E61B}" dt="2022-10-28T08:38:31.283" v="10404" actId="478"/>
          <ac:picMkLst>
            <pc:docMk/>
            <pc:sldMk cId="2305399484" sldId="769"/>
            <ac:picMk id="33" creationId="{915AAE40-50DE-4C0C-8320-566619EB2416}"/>
          </ac:picMkLst>
        </pc:picChg>
        <pc:picChg chg="add mod">
          <ac:chgData name="" userId="250b255a7ea26064" providerId="LiveId" clId="{4CF0D586-119A-4B40-96DB-7BBDCE70E61B}" dt="2022-10-28T08:47:41.675" v="10848" actId="1035"/>
          <ac:picMkLst>
            <pc:docMk/>
            <pc:sldMk cId="2305399484" sldId="769"/>
            <ac:picMk id="35" creationId="{D55D92FD-4099-4972-8EB6-9CDB6FA4D436}"/>
          </ac:picMkLst>
        </pc:picChg>
        <pc:picChg chg="add mod">
          <ac:chgData name="" userId="250b255a7ea26064" providerId="LiveId" clId="{4CF0D586-119A-4B40-96DB-7BBDCE70E61B}" dt="2022-10-28T08:47:46.870" v="10849" actId="1076"/>
          <ac:picMkLst>
            <pc:docMk/>
            <pc:sldMk cId="2305399484" sldId="769"/>
            <ac:picMk id="36" creationId="{81E9958D-B5E2-48DA-8336-D61A7541DA18}"/>
          </ac:picMkLst>
        </pc:picChg>
        <pc:cxnChg chg="del">
          <ac:chgData name="" userId="250b255a7ea26064" providerId="LiveId" clId="{4CF0D586-119A-4B40-96DB-7BBDCE70E61B}" dt="2022-10-28T08:36:53.202" v="10340" actId="478"/>
          <ac:cxnSpMkLst>
            <pc:docMk/>
            <pc:sldMk cId="2305399484" sldId="769"/>
            <ac:cxnSpMk id="39" creationId="{F548DEA1-72C4-4BFC-B016-E652BD40E5C7}"/>
          </ac:cxnSpMkLst>
        </pc:cxnChg>
        <pc:cxnChg chg="del">
          <ac:chgData name="" userId="250b255a7ea26064" providerId="LiveId" clId="{4CF0D586-119A-4B40-96DB-7BBDCE70E61B}" dt="2022-10-28T08:36:46.530" v="10335" actId="478"/>
          <ac:cxnSpMkLst>
            <pc:docMk/>
            <pc:sldMk cId="2305399484" sldId="769"/>
            <ac:cxnSpMk id="40" creationId="{030C7DA4-4219-4EA0-BFE8-7C63DCD441CF}"/>
          </ac:cxnSpMkLst>
        </pc:cxnChg>
      </pc:sldChg>
    </pc:docChg>
  </pc:docChgLst>
  <pc:docChgLst>
    <pc:chgData name="Junho Song" userId="250b255a7ea26064" providerId="LiveId" clId="{5A96732E-AB11-4813-93DB-40DBED933866}"/>
    <pc:docChg chg="delSld">
      <pc:chgData name="Junho Song" userId="250b255a7ea26064" providerId="LiveId" clId="{5A96732E-AB11-4813-93DB-40DBED933866}" dt="2022-10-31T19:39:16.005" v="0" actId="47"/>
      <pc:docMkLst>
        <pc:docMk/>
      </pc:docMkLst>
      <pc:sldChg chg="del">
        <pc:chgData name="Junho Song" userId="250b255a7ea26064" providerId="LiveId" clId="{5A96732E-AB11-4813-93DB-40DBED933866}" dt="2022-10-31T19:39:16.005" v="0" actId="47"/>
        <pc:sldMkLst>
          <pc:docMk/>
          <pc:sldMk cId="943132620" sldId="714"/>
        </pc:sldMkLst>
      </pc:sldChg>
      <pc:sldChg chg="del">
        <pc:chgData name="Junho Song" userId="250b255a7ea26064" providerId="LiveId" clId="{5A96732E-AB11-4813-93DB-40DBED933866}" dt="2022-10-31T19:39:16.005" v="0" actId="47"/>
        <pc:sldMkLst>
          <pc:docMk/>
          <pc:sldMk cId="586020909" sldId="727"/>
        </pc:sldMkLst>
      </pc:sldChg>
      <pc:sldChg chg="del">
        <pc:chgData name="Junho Song" userId="250b255a7ea26064" providerId="LiveId" clId="{5A96732E-AB11-4813-93DB-40DBED933866}" dt="2022-10-31T19:39:16.005" v="0" actId="47"/>
        <pc:sldMkLst>
          <pc:docMk/>
          <pc:sldMk cId="3308562881" sldId="730"/>
        </pc:sldMkLst>
      </pc:sldChg>
      <pc:sldChg chg="del">
        <pc:chgData name="Junho Song" userId="250b255a7ea26064" providerId="LiveId" clId="{5A96732E-AB11-4813-93DB-40DBED933866}" dt="2022-10-31T19:39:16.005" v="0" actId="47"/>
        <pc:sldMkLst>
          <pc:docMk/>
          <pc:sldMk cId="1139436861" sldId="736"/>
        </pc:sldMkLst>
      </pc:sldChg>
      <pc:sldChg chg="del">
        <pc:chgData name="Junho Song" userId="250b255a7ea26064" providerId="LiveId" clId="{5A96732E-AB11-4813-93DB-40DBED933866}" dt="2022-10-31T19:39:16.005" v="0" actId="47"/>
        <pc:sldMkLst>
          <pc:docMk/>
          <pc:sldMk cId="3881765542" sldId="746"/>
        </pc:sldMkLst>
      </pc:sldChg>
      <pc:sldChg chg="del">
        <pc:chgData name="Junho Song" userId="250b255a7ea26064" providerId="LiveId" clId="{5A96732E-AB11-4813-93DB-40DBED933866}" dt="2022-10-31T19:39:16.005" v="0" actId="47"/>
        <pc:sldMkLst>
          <pc:docMk/>
          <pc:sldMk cId="494343073" sldId="747"/>
        </pc:sldMkLst>
      </pc:sldChg>
    </pc:docChg>
  </pc:docChgLst>
  <pc:docChgLst>
    <pc:chgData userId="250b255a7ea26064" providerId="LiveId" clId="{32BE7692-4B18-4FCF-8006-268418419DBB}"/>
    <pc:docChg chg="undo redo custSel addSld delSld modSld sldOrd delMainMaster">
      <pc:chgData name="" userId="250b255a7ea26064" providerId="LiveId" clId="{32BE7692-4B18-4FCF-8006-268418419DBB}" dt="2022-10-29T05:09:29.828" v="3077" actId="20577"/>
      <pc:docMkLst>
        <pc:docMk/>
      </pc:docMkLst>
      <pc:sldChg chg="del">
        <pc:chgData name="" userId="250b255a7ea26064" providerId="LiveId" clId="{32BE7692-4B18-4FCF-8006-268418419DBB}" dt="2022-10-29T01:59:40.275" v="464" actId="2696"/>
        <pc:sldMkLst>
          <pc:docMk/>
          <pc:sldMk cId="3653166696" sldId="492"/>
        </pc:sldMkLst>
      </pc:sldChg>
      <pc:sldChg chg="add del">
        <pc:chgData name="" userId="250b255a7ea26064" providerId="LiveId" clId="{32BE7692-4B18-4FCF-8006-268418419DBB}" dt="2022-10-29T03:43:28.742" v="2728" actId="2696"/>
        <pc:sldMkLst>
          <pc:docMk/>
          <pc:sldMk cId="3449586787" sldId="501"/>
        </pc:sldMkLst>
      </pc:sldChg>
      <pc:sldChg chg="del">
        <pc:chgData name="" userId="250b255a7ea26064" providerId="LiveId" clId="{32BE7692-4B18-4FCF-8006-268418419DBB}" dt="2022-10-29T01:59:39.813" v="463" actId="2696"/>
        <pc:sldMkLst>
          <pc:docMk/>
          <pc:sldMk cId="3405208338" sldId="643"/>
        </pc:sldMkLst>
      </pc:sldChg>
      <pc:sldChg chg="del">
        <pc:chgData name="" userId="250b255a7ea26064" providerId="LiveId" clId="{32BE7692-4B18-4FCF-8006-268418419DBB}" dt="2022-10-29T02:00:02.182" v="477" actId="2696"/>
        <pc:sldMkLst>
          <pc:docMk/>
          <pc:sldMk cId="3057402146" sldId="644"/>
        </pc:sldMkLst>
      </pc:sldChg>
      <pc:sldChg chg="del">
        <pc:chgData name="" userId="250b255a7ea26064" providerId="LiveId" clId="{32BE7692-4B18-4FCF-8006-268418419DBB}" dt="2022-10-29T02:00:02.475" v="483" actId="2696"/>
        <pc:sldMkLst>
          <pc:docMk/>
          <pc:sldMk cId="2407229666" sldId="649"/>
        </pc:sldMkLst>
      </pc:sldChg>
      <pc:sldChg chg="add del">
        <pc:chgData name="" userId="250b255a7ea26064" providerId="LiveId" clId="{32BE7692-4B18-4FCF-8006-268418419DBB}" dt="2022-10-29T02:01:14.518" v="506" actId="2696"/>
        <pc:sldMkLst>
          <pc:docMk/>
          <pc:sldMk cId="232775820" sldId="655"/>
        </pc:sldMkLst>
      </pc:sldChg>
      <pc:sldChg chg="del">
        <pc:chgData name="" userId="250b255a7ea26064" providerId="LiveId" clId="{32BE7692-4B18-4FCF-8006-268418419DBB}" dt="2022-10-29T02:55:58.026" v="2167" actId="2696"/>
        <pc:sldMkLst>
          <pc:docMk/>
          <pc:sldMk cId="2011473882" sldId="672"/>
        </pc:sldMkLst>
      </pc:sldChg>
      <pc:sldChg chg="addSp delSp modSp">
        <pc:chgData name="" userId="250b255a7ea26064" providerId="LiveId" clId="{32BE7692-4B18-4FCF-8006-268418419DBB}" dt="2022-10-29T02:42:17.888" v="1650" actId="1035"/>
        <pc:sldMkLst>
          <pc:docMk/>
          <pc:sldMk cId="603870000" sldId="684"/>
        </pc:sldMkLst>
        <pc:spChg chg="del">
          <ac:chgData name="" userId="250b255a7ea26064" providerId="LiveId" clId="{32BE7692-4B18-4FCF-8006-268418419DBB}" dt="2022-10-29T01:36:38.447" v="0" actId="478"/>
          <ac:spMkLst>
            <pc:docMk/>
            <pc:sldMk cId="603870000" sldId="684"/>
            <ac:spMk id="2" creationId="{00000000-0000-0000-0000-000000000000}"/>
          </ac:spMkLst>
        </pc:spChg>
        <pc:spChg chg="add del">
          <ac:chgData name="" userId="250b255a7ea26064" providerId="LiveId" clId="{32BE7692-4B18-4FCF-8006-268418419DBB}" dt="2022-10-29T01:41:43.199" v="63" actId="478"/>
          <ac:spMkLst>
            <pc:docMk/>
            <pc:sldMk cId="603870000" sldId="684"/>
            <ac:spMk id="4" creationId="{00000000-0000-0000-0000-000000000000}"/>
          </ac:spMkLst>
        </pc:spChg>
        <pc:spChg chg="add del mod">
          <ac:chgData name="" userId="250b255a7ea26064" providerId="LiveId" clId="{32BE7692-4B18-4FCF-8006-268418419DBB}" dt="2022-10-29T01:36:42.331" v="1" actId="478"/>
          <ac:spMkLst>
            <pc:docMk/>
            <pc:sldMk cId="603870000" sldId="684"/>
            <ac:spMk id="6" creationId="{7C5088B5-4D19-4B62-952B-57C8988DE8BA}"/>
          </ac:spMkLst>
        </pc:spChg>
        <pc:spChg chg="mod">
          <ac:chgData name="" userId="250b255a7ea26064" providerId="LiveId" clId="{32BE7692-4B18-4FCF-8006-268418419DBB}" dt="2022-10-29T01:49:10.908" v="279" actId="20577"/>
          <ac:spMkLst>
            <pc:docMk/>
            <pc:sldMk cId="603870000" sldId="684"/>
            <ac:spMk id="10" creationId="{58822C89-F7C3-4ACF-A22C-944F800A65B6}"/>
          </ac:spMkLst>
        </pc:spChg>
        <pc:spChg chg="add mod">
          <ac:chgData name="" userId="250b255a7ea26064" providerId="LiveId" clId="{32BE7692-4B18-4FCF-8006-268418419DBB}" dt="2022-10-29T01:48:19.429" v="197" actId="1076"/>
          <ac:spMkLst>
            <pc:docMk/>
            <pc:sldMk cId="603870000" sldId="684"/>
            <ac:spMk id="12" creationId="{83C53DB8-25C7-4BA0-BB82-F92C1BF45902}"/>
          </ac:spMkLst>
        </pc:spChg>
        <pc:spChg chg="add mod">
          <ac:chgData name="" userId="250b255a7ea26064" providerId="LiveId" clId="{32BE7692-4B18-4FCF-8006-268418419DBB}" dt="2022-10-29T01:51:08.666" v="326" actId="1076"/>
          <ac:spMkLst>
            <pc:docMk/>
            <pc:sldMk cId="603870000" sldId="684"/>
            <ac:spMk id="13" creationId="{028EF1BB-E092-4D40-A73E-BBC0CA2881A1}"/>
          </ac:spMkLst>
        </pc:spChg>
        <pc:spChg chg="add del mod">
          <ac:chgData name="" userId="250b255a7ea26064" providerId="LiveId" clId="{32BE7692-4B18-4FCF-8006-268418419DBB}" dt="2022-10-29T01:41:17.919" v="58" actId="478"/>
          <ac:spMkLst>
            <pc:docMk/>
            <pc:sldMk cId="603870000" sldId="684"/>
            <ac:spMk id="14" creationId="{00000000-0000-0000-0000-000000000000}"/>
          </ac:spMkLst>
        </pc:spChg>
        <pc:picChg chg="add mod">
          <ac:chgData name="" userId="250b255a7ea26064" providerId="LiveId" clId="{32BE7692-4B18-4FCF-8006-268418419DBB}" dt="2022-10-29T02:42:17.888" v="1650" actId="1035"/>
          <ac:picMkLst>
            <pc:docMk/>
            <pc:sldMk cId="603870000" sldId="684"/>
            <ac:picMk id="2" creationId="{B0680610-C1E1-4489-838C-DDFE72CAA4AC}"/>
          </ac:picMkLst>
        </pc:picChg>
        <pc:picChg chg="del">
          <ac:chgData name="" userId="250b255a7ea26064" providerId="LiveId" clId="{32BE7692-4B18-4FCF-8006-268418419DBB}" dt="2022-10-29T01:36:47.266" v="2" actId="478"/>
          <ac:picMkLst>
            <pc:docMk/>
            <pc:sldMk cId="603870000" sldId="684"/>
            <ac:picMk id="5" creationId="{81BB9528-1116-4297-9CF4-616E795FBCA7}"/>
          </ac:picMkLst>
        </pc:picChg>
        <pc:picChg chg="mod">
          <ac:chgData name="" userId="250b255a7ea26064" providerId="LiveId" clId="{32BE7692-4B18-4FCF-8006-268418419DBB}" dt="2022-10-29T01:50:24.886" v="301" actId="1037"/>
          <ac:picMkLst>
            <pc:docMk/>
            <pc:sldMk cId="603870000" sldId="684"/>
            <ac:picMk id="7" creationId="{00000000-0000-0000-0000-000000000000}"/>
          </ac:picMkLst>
        </pc:picChg>
        <pc:picChg chg="add del mod modCrop">
          <ac:chgData name="" userId="250b255a7ea26064" providerId="LiveId" clId="{32BE7692-4B18-4FCF-8006-268418419DBB}" dt="2022-10-29T02:35:07.755" v="1515" actId="1038"/>
          <ac:picMkLst>
            <pc:docMk/>
            <pc:sldMk cId="603870000" sldId="684"/>
            <ac:picMk id="8" creationId="{1BFDBE64-2E25-44A7-B743-BBDF1DD0DFA1}"/>
          </ac:picMkLst>
        </pc:picChg>
        <pc:picChg chg="add mod">
          <ac:chgData name="" userId="250b255a7ea26064" providerId="LiveId" clId="{32BE7692-4B18-4FCF-8006-268418419DBB}" dt="2022-10-29T02:01:52.484" v="518" actId="1076"/>
          <ac:picMkLst>
            <pc:docMk/>
            <pc:sldMk cId="603870000" sldId="684"/>
            <ac:picMk id="9" creationId="{3E55B95D-273A-438F-96E7-BEF047EBC636}"/>
          </ac:picMkLst>
        </pc:picChg>
        <pc:picChg chg="add del mod">
          <ac:chgData name="" userId="250b255a7ea26064" providerId="LiveId" clId="{32BE7692-4B18-4FCF-8006-268418419DBB}" dt="2022-10-29T01:41:12.797" v="54"/>
          <ac:picMkLst>
            <pc:docMk/>
            <pc:sldMk cId="603870000" sldId="684"/>
            <ac:picMk id="9" creationId="{B8B17263-6315-465A-9B43-E205A6FB2085}"/>
          </ac:picMkLst>
        </pc:picChg>
        <pc:picChg chg="add mod modCrop">
          <ac:chgData name="" userId="250b255a7ea26064" providerId="LiveId" clId="{32BE7692-4B18-4FCF-8006-268418419DBB}" dt="2022-10-29T02:35:01.622" v="1508" actId="1076"/>
          <ac:picMkLst>
            <pc:docMk/>
            <pc:sldMk cId="603870000" sldId="684"/>
            <ac:picMk id="11" creationId="{60B31E00-51CA-437B-A3D3-E780E33F8759}"/>
          </ac:picMkLst>
        </pc:picChg>
        <pc:picChg chg="del">
          <ac:chgData name="" userId="250b255a7ea26064" providerId="LiveId" clId="{32BE7692-4B18-4FCF-8006-268418419DBB}" dt="2022-10-29T01:37:24.538" v="4" actId="478"/>
          <ac:picMkLst>
            <pc:docMk/>
            <pc:sldMk cId="603870000" sldId="684"/>
            <ac:picMk id="12" creationId="{4026A245-D87D-4F39-A864-49594D8FE69D}"/>
          </ac:picMkLst>
        </pc:picChg>
        <pc:picChg chg="del">
          <ac:chgData name="" userId="250b255a7ea26064" providerId="LiveId" clId="{32BE7692-4B18-4FCF-8006-268418419DBB}" dt="2022-10-29T01:37:23.794" v="3" actId="478"/>
          <ac:picMkLst>
            <pc:docMk/>
            <pc:sldMk cId="603870000" sldId="684"/>
            <ac:picMk id="40" creationId="{04D2E5FC-0647-47A2-B4FA-48A422C1B552}"/>
          </ac:picMkLst>
        </pc:picChg>
        <pc:picChg chg="mod">
          <ac:chgData name="" userId="250b255a7ea26064" providerId="LiveId" clId="{32BE7692-4B18-4FCF-8006-268418419DBB}" dt="2022-10-29T01:50:24.886" v="301" actId="1037"/>
          <ac:picMkLst>
            <pc:docMk/>
            <pc:sldMk cId="603870000" sldId="684"/>
            <ac:picMk id="7172" creationId="{50E4DE3B-6BF1-4B06-BFD3-0F9D689B959D}"/>
          </ac:picMkLst>
        </pc:picChg>
        <pc:cxnChg chg="add mod">
          <ac:chgData name="" userId="250b255a7ea26064" providerId="LiveId" clId="{32BE7692-4B18-4FCF-8006-268418419DBB}" dt="2022-10-29T02:34:44.274" v="1506" actId="1036"/>
          <ac:cxnSpMkLst>
            <pc:docMk/>
            <pc:sldMk cId="603870000" sldId="684"/>
            <ac:cxnSpMk id="4" creationId="{36015B7F-EAFD-4D2A-96A5-DBDCD1358839}"/>
          </ac:cxnSpMkLst>
        </pc:cxnChg>
        <pc:cxnChg chg="add del">
          <ac:chgData name="" userId="250b255a7ea26064" providerId="LiveId" clId="{32BE7692-4B18-4FCF-8006-268418419DBB}" dt="2022-10-29T01:41:44.446" v="64" actId="478"/>
          <ac:cxnSpMkLst>
            <pc:docMk/>
            <pc:sldMk cId="603870000" sldId="684"/>
            <ac:cxnSpMk id="33" creationId="{00000000-0000-0000-0000-000000000000}"/>
          </ac:cxnSpMkLst>
        </pc:cxnChg>
      </pc:sldChg>
      <pc:sldChg chg="del">
        <pc:chgData name="" userId="250b255a7ea26064" providerId="LiveId" clId="{32BE7692-4B18-4FCF-8006-268418419DBB}" dt="2022-10-29T01:55:30.425" v="379" actId="2696"/>
        <pc:sldMkLst>
          <pc:docMk/>
          <pc:sldMk cId="2626309787" sldId="694"/>
        </pc:sldMkLst>
      </pc:sldChg>
      <pc:sldChg chg="addSp delSp modSp modAnim">
        <pc:chgData name="" userId="250b255a7ea26064" providerId="LiveId" clId="{32BE7692-4B18-4FCF-8006-268418419DBB}" dt="2022-10-29T04:46:22.896" v="3034" actId="20577"/>
        <pc:sldMkLst>
          <pc:docMk/>
          <pc:sldMk cId="943132620" sldId="714"/>
        </pc:sldMkLst>
        <pc:spChg chg="mod ord">
          <ac:chgData name="" userId="250b255a7ea26064" providerId="LiveId" clId="{32BE7692-4B18-4FCF-8006-268418419DBB}" dt="2022-10-29T04:46:22.896" v="3034" actId="20577"/>
          <ac:spMkLst>
            <pc:docMk/>
            <pc:sldMk cId="943132620" sldId="714"/>
            <ac:spMk id="6" creationId="{00000000-0000-0000-0000-000000000000}"/>
          </ac:spMkLst>
        </pc:spChg>
        <pc:spChg chg="del">
          <ac:chgData name="" userId="250b255a7ea26064" providerId="LiveId" clId="{32BE7692-4B18-4FCF-8006-268418419DBB}" dt="2022-10-29T01:52:13.312" v="328" actId="478"/>
          <ac:spMkLst>
            <pc:docMk/>
            <pc:sldMk cId="943132620" sldId="714"/>
            <ac:spMk id="8" creationId="{04E1088F-07C8-4DC0-BA4E-8D5E1FD9326A}"/>
          </ac:spMkLst>
        </pc:spChg>
        <pc:spChg chg="add mod">
          <ac:chgData name="" userId="250b255a7ea26064" providerId="LiveId" clId="{32BE7692-4B18-4FCF-8006-268418419DBB}" dt="2022-10-29T02:16:04.434" v="747" actId="207"/>
          <ac:spMkLst>
            <pc:docMk/>
            <pc:sldMk cId="943132620" sldId="714"/>
            <ac:spMk id="10" creationId="{4FA1CFA5-214C-4409-9A41-F470DEEBFBDE}"/>
          </ac:spMkLst>
        </pc:spChg>
        <pc:spChg chg="del">
          <ac:chgData name="" userId="250b255a7ea26064" providerId="LiveId" clId="{32BE7692-4B18-4FCF-8006-268418419DBB}" dt="2022-10-29T01:52:09.783" v="327" actId="478"/>
          <ac:spMkLst>
            <pc:docMk/>
            <pc:sldMk cId="943132620" sldId="714"/>
            <ac:spMk id="12" creationId="{FD32B856-7835-4919-9F4F-F135FAC62134}"/>
          </ac:spMkLst>
        </pc:spChg>
        <pc:spChg chg="del">
          <ac:chgData name="" userId="250b255a7ea26064" providerId="LiveId" clId="{32BE7692-4B18-4FCF-8006-268418419DBB}" dt="2022-10-29T01:52:09.783" v="327" actId="478"/>
          <ac:spMkLst>
            <pc:docMk/>
            <pc:sldMk cId="943132620" sldId="714"/>
            <ac:spMk id="16" creationId="{54BC82B2-D0A4-4505-90E6-D073033941A0}"/>
          </ac:spMkLst>
        </pc:spChg>
        <pc:spChg chg="add del mod">
          <ac:chgData name="" userId="250b255a7ea26064" providerId="LiveId" clId="{32BE7692-4B18-4FCF-8006-268418419DBB}" dt="2022-10-29T02:05:28.363" v="565" actId="478"/>
          <ac:spMkLst>
            <pc:docMk/>
            <pc:sldMk cId="943132620" sldId="714"/>
            <ac:spMk id="19" creationId="{05A560CD-AEC8-4BBA-A3E1-D5634B304E89}"/>
          </ac:spMkLst>
        </pc:spChg>
        <pc:spChg chg="del">
          <ac:chgData name="" userId="250b255a7ea26064" providerId="LiveId" clId="{32BE7692-4B18-4FCF-8006-268418419DBB}" dt="2022-10-29T02:12:28.833" v="725" actId="478"/>
          <ac:spMkLst>
            <pc:docMk/>
            <pc:sldMk cId="943132620" sldId="714"/>
            <ac:spMk id="22" creationId="{E716195F-D9ED-4F9A-A279-389DAC76FC66}"/>
          </ac:spMkLst>
        </pc:spChg>
        <pc:spChg chg="del">
          <ac:chgData name="" userId="250b255a7ea26064" providerId="LiveId" clId="{32BE7692-4B18-4FCF-8006-268418419DBB}" dt="2022-10-29T01:52:09.783" v="327" actId="478"/>
          <ac:spMkLst>
            <pc:docMk/>
            <pc:sldMk cId="943132620" sldId="714"/>
            <ac:spMk id="24" creationId="{2F30B67B-5372-4786-82F8-2087A5D5CD42}"/>
          </ac:spMkLst>
        </pc:spChg>
        <pc:picChg chg="del">
          <ac:chgData name="" userId="250b255a7ea26064" providerId="LiveId" clId="{32BE7692-4B18-4FCF-8006-268418419DBB}" dt="2022-10-29T01:52:09.783" v="327" actId="478"/>
          <ac:picMkLst>
            <pc:docMk/>
            <pc:sldMk cId="943132620" sldId="714"/>
            <ac:picMk id="2" creationId="{165175E7-EA93-4BB0-AB34-39036D09823E}"/>
          </ac:picMkLst>
        </pc:picChg>
        <pc:picChg chg="del">
          <ac:chgData name="" userId="250b255a7ea26064" providerId="LiveId" clId="{32BE7692-4B18-4FCF-8006-268418419DBB}" dt="2022-10-29T01:52:13.799" v="329" actId="478"/>
          <ac:picMkLst>
            <pc:docMk/>
            <pc:sldMk cId="943132620" sldId="714"/>
            <ac:picMk id="3" creationId="{463D8707-14AC-401A-85D7-EDFFB0AD8D2F}"/>
          </ac:picMkLst>
        </pc:picChg>
        <pc:picChg chg="del">
          <ac:chgData name="" userId="250b255a7ea26064" providerId="LiveId" clId="{32BE7692-4B18-4FCF-8006-268418419DBB}" dt="2022-10-29T01:52:09.783" v="327" actId="478"/>
          <ac:picMkLst>
            <pc:docMk/>
            <pc:sldMk cId="943132620" sldId="714"/>
            <ac:picMk id="4" creationId="{3FC2C606-907C-49F9-AE33-6C16E91E2E05}"/>
          </ac:picMkLst>
        </pc:picChg>
        <pc:picChg chg="del">
          <ac:chgData name="" userId="250b255a7ea26064" providerId="LiveId" clId="{32BE7692-4B18-4FCF-8006-268418419DBB}" dt="2022-10-29T01:52:09.783" v="327" actId="478"/>
          <ac:picMkLst>
            <pc:docMk/>
            <pc:sldMk cId="943132620" sldId="714"/>
            <ac:picMk id="9" creationId="{A990DA28-CA95-4069-BF5D-120E6C9C09A0}"/>
          </ac:picMkLst>
        </pc:picChg>
        <pc:picChg chg="del">
          <ac:chgData name="" userId="250b255a7ea26064" providerId="LiveId" clId="{32BE7692-4B18-4FCF-8006-268418419DBB}" dt="2022-10-29T01:52:09.783" v="327" actId="478"/>
          <ac:picMkLst>
            <pc:docMk/>
            <pc:sldMk cId="943132620" sldId="714"/>
            <ac:picMk id="18" creationId="{7084491F-097B-4997-A30C-43A7C6C85F8F}"/>
          </ac:picMkLst>
        </pc:picChg>
        <pc:picChg chg="del">
          <ac:chgData name="" userId="250b255a7ea26064" providerId="LiveId" clId="{32BE7692-4B18-4FCF-8006-268418419DBB}" dt="2022-10-29T01:52:09.783" v="327" actId="478"/>
          <ac:picMkLst>
            <pc:docMk/>
            <pc:sldMk cId="943132620" sldId="714"/>
            <ac:picMk id="20" creationId="{18800211-1C86-4183-8ACF-A2BAEEFE740D}"/>
          </ac:picMkLst>
        </pc:picChg>
        <pc:picChg chg="del">
          <ac:chgData name="" userId="250b255a7ea26064" providerId="LiveId" clId="{32BE7692-4B18-4FCF-8006-268418419DBB}" dt="2022-10-29T01:52:09.783" v="327" actId="478"/>
          <ac:picMkLst>
            <pc:docMk/>
            <pc:sldMk cId="943132620" sldId="714"/>
            <ac:picMk id="21" creationId="{EAFE38EA-DD69-46C9-A732-9A8BDFED39F9}"/>
          </ac:picMkLst>
        </pc:picChg>
        <pc:picChg chg="del">
          <ac:chgData name="" userId="250b255a7ea26064" providerId="LiveId" clId="{32BE7692-4B18-4FCF-8006-268418419DBB}" dt="2022-10-29T01:52:09.783" v="327" actId="478"/>
          <ac:picMkLst>
            <pc:docMk/>
            <pc:sldMk cId="943132620" sldId="714"/>
            <ac:picMk id="1026" creationId="{05223BB7-772A-4267-A3BE-480D9A21E97C}"/>
          </ac:picMkLst>
        </pc:picChg>
        <pc:picChg chg="del">
          <ac:chgData name="" userId="250b255a7ea26064" providerId="LiveId" clId="{32BE7692-4B18-4FCF-8006-268418419DBB}" dt="2022-10-29T01:52:09.783" v="327" actId="478"/>
          <ac:picMkLst>
            <pc:docMk/>
            <pc:sldMk cId="943132620" sldId="714"/>
            <ac:picMk id="1030" creationId="{B87082CD-4796-4ADC-BBDC-4CC0B20EF9FF}"/>
          </ac:picMkLst>
        </pc:picChg>
        <pc:picChg chg="del">
          <ac:chgData name="" userId="250b255a7ea26064" providerId="LiveId" clId="{32BE7692-4B18-4FCF-8006-268418419DBB}" dt="2022-10-29T01:52:09.783" v="327" actId="478"/>
          <ac:picMkLst>
            <pc:docMk/>
            <pc:sldMk cId="943132620" sldId="714"/>
            <ac:picMk id="1032" creationId="{8A27C485-295E-4177-AE85-DB11B55AD1F8}"/>
          </ac:picMkLst>
        </pc:picChg>
        <pc:cxnChg chg="add del mod">
          <ac:chgData name="" userId="250b255a7ea26064" providerId="LiveId" clId="{32BE7692-4B18-4FCF-8006-268418419DBB}" dt="2022-10-29T02:10:42.854" v="705" actId="478"/>
          <ac:cxnSpMkLst>
            <pc:docMk/>
            <pc:sldMk cId="943132620" sldId="714"/>
            <ac:cxnSpMk id="7" creationId="{3022ABC7-9A08-49EF-A76D-852C1145443B}"/>
          </ac:cxnSpMkLst>
        </pc:cxnChg>
        <pc:cxnChg chg="del">
          <ac:chgData name="" userId="250b255a7ea26064" providerId="LiveId" clId="{32BE7692-4B18-4FCF-8006-268418419DBB}" dt="2022-10-29T01:52:09.783" v="327" actId="478"/>
          <ac:cxnSpMkLst>
            <pc:docMk/>
            <pc:sldMk cId="943132620" sldId="714"/>
            <ac:cxnSpMk id="13" creationId="{5EC260BB-A2B2-4233-978E-B23B6E627BA3}"/>
          </ac:cxnSpMkLst>
        </pc:cxnChg>
      </pc:sldChg>
      <pc:sldChg chg="del">
        <pc:chgData name="" userId="250b255a7ea26064" providerId="LiveId" clId="{32BE7692-4B18-4FCF-8006-268418419DBB}" dt="2022-10-29T01:55:30.445" v="380" actId="2696"/>
        <pc:sldMkLst>
          <pc:docMk/>
          <pc:sldMk cId="2633706553" sldId="722"/>
        </pc:sldMkLst>
      </pc:sldChg>
      <pc:sldChg chg="addSp delSp modSp ord modAnim">
        <pc:chgData name="" userId="250b255a7ea26064" providerId="LiveId" clId="{32BE7692-4B18-4FCF-8006-268418419DBB}" dt="2022-10-29T05:08:44.383" v="3035"/>
        <pc:sldMkLst>
          <pc:docMk/>
          <pc:sldMk cId="586020909" sldId="727"/>
        </pc:sldMkLst>
        <pc:spChg chg="mod">
          <ac:chgData name="" userId="250b255a7ea26064" providerId="LiveId" clId="{32BE7692-4B18-4FCF-8006-268418419DBB}" dt="2022-10-29T02:35:30.683" v="1519" actId="20577"/>
          <ac:spMkLst>
            <pc:docMk/>
            <pc:sldMk cId="586020909" sldId="727"/>
            <ac:spMk id="5" creationId="{00000000-0000-0000-0000-000000000000}"/>
          </ac:spMkLst>
        </pc:spChg>
        <pc:spChg chg="mod">
          <ac:chgData name="" userId="250b255a7ea26064" providerId="LiveId" clId="{32BE7692-4B18-4FCF-8006-268418419DBB}" dt="2022-10-29T03:33:07.658" v="2717" actId="6549"/>
          <ac:spMkLst>
            <pc:docMk/>
            <pc:sldMk cId="586020909" sldId="727"/>
            <ac:spMk id="6" creationId="{00000000-0000-0000-0000-000000000000}"/>
          </ac:spMkLst>
        </pc:spChg>
        <pc:grpChg chg="del">
          <ac:chgData name="" userId="250b255a7ea26064" providerId="LiveId" clId="{32BE7692-4B18-4FCF-8006-268418419DBB}" dt="2022-10-29T01:58:33.763" v="413" actId="478"/>
          <ac:grpSpMkLst>
            <pc:docMk/>
            <pc:sldMk cId="586020909" sldId="727"/>
            <ac:grpSpMk id="11" creationId="{734C787F-26A7-497A-92A1-66D1C7BD9185}"/>
          </ac:grpSpMkLst>
        </pc:grpChg>
        <pc:grpChg chg="del">
          <ac:chgData name="" userId="250b255a7ea26064" providerId="LiveId" clId="{32BE7692-4B18-4FCF-8006-268418419DBB}" dt="2022-10-29T01:58:33.763" v="413" actId="478"/>
          <ac:grpSpMkLst>
            <pc:docMk/>
            <pc:sldMk cId="586020909" sldId="727"/>
            <ac:grpSpMk id="15" creationId="{FBEBC9CC-3008-4194-A569-C766F0405D85}"/>
          </ac:grpSpMkLst>
        </pc:grpChg>
        <pc:picChg chg="add mod">
          <ac:chgData name="" userId="250b255a7ea26064" providerId="LiveId" clId="{32BE7692-4B18-4FCF-8006-268418419DBB}" dt="2022-10-29T02:31:03.527" v="1429" actId="1076"/>
          <ac:picMkLst>
            <pc:docMk/>
            <pc:sldMk cId="586020909" sldId="727"/>
            <ac:picMk id="3" creationId="{FAE71EED-B712-4C2F-A801-5D9ACBFB68E3}"/>
          </ac:picMkLst>
        </pc:picChg>
      </pc:sldChg>
      <pc:sldChg chg="del">
        <pc:chgData name="" userId="250b255a7ea26064" providerId="LiveId" clId="{32BE7692-4B18-4FCF-8006-268418419DBB}" dt="2022-10-29T01:58:48.592" v="416" actId="2696"/>
        <pc:sldMkLst>
          <pc:docMk/>
          <pc:sldMk cId="568492654" sldId="728"/>
        </pc:sldMkLst>
      </pc:sldChg>
      <pc:sldChg chg="del">
        <pc:chgData name="" userId="250b255a7ea26064" providerId="LiveId" clId="{32BE7692-4B18-4FCF-8006-268418419DBB}" dt="2022-10-29T01:58:41.846" v="414" actId="2696"/>
        <pc:sldMkLst>
          <pc:docMk/>
          <pc:sldMk cId="4232639880" sldId="729"/>
        </pc:sldMkLst>
      </pc:sldChg>
      <pc:sldChg chg="modSp ord modAnim">
        <pc:chgData name="" userId="250b255a7ea26064" providerId="LiveId" clId="{32BE7692-4B18-4FCF-8006-268418419DBB}" dt="2022-10-29T03:22:49.617" v="2715" actId="1035"/>
        <pc:sldMkLst>
          <pc:docMk/>
          <pc:sldMk cId="3308562881" sldId="730"/>
        </pc:sldMkLst>
        <pc:spChg chg="mod">
          <ac:chgData name="" userId="250b255a7ea26064" providerId="LiveId" clId="{32BE7692-4B18-4FCF-8006-268418419DBB}" dt="2022-10-29T03:22:17.925" v="2684" actId="207"/>
          <ac:spMkLst>
            <pc:docMk/>
            <pc:sldMk cId="3308562881" sldId="730"/>
            <ac:spMk id="5" creationId="{00000000-0000-0000-0000-000000000000}"/>
          </ac:spMkLst>
        </pc:spChg>
        <pc:spChg chg="mod">
          <ac:chgData name="" userId="250b255a7ea26064" providerId="LiveId" clId="{32BE7692-4B18-4FCF-8006-268418419DBB}" dt="2022-10-29T03:22:49.617" v="2715" actId="1035"/>
          <ac:spMkLst>
            <pc:docMk/>
            <pc:sldMk cId="3308562881" sldId="730"/>
            <ac:spMk id="6" creationId="{00000000-0000-0000-0000-000000000000}"/>
          </ac:spMkLst>
        </pc:spChg>
        <pc:spChg chg="mod">
          <ac:chgData name="" userId="250b255a7ea26064" providerId="LiveId" clId="{32BE7692-4B18-4FCF-8006-268418419DBB}" dt="2022-10-29T03:22:49.617" v="2715" actId="1035"/>
          <ac:spMkLst>
            <pc:docMk/>
            <pc:sldMk cId="3308562881" sldId="730"/>
            <ac:spMk id="11" creationId="{1A17ABB8-30B9-452C-A5DA-FF0CFF88515C}"/>
          </ac:spMkLst>
        </pc:spChg>
        <pc:spChg chg="mod">
          <ac:chgData name="" userId="250b255a7ea26064" providerId="LiveId" clId="{32BE7692-4B18-4FCF-8006-268418419DBB}" dt="2022-10-29T03:22:49.617" v="2715" actId="1035"/>
          <ac:spMkLst>
            <pc:docMk/>
            <pc:sldMk cId="3308562881" sldId="730"/>
            <ac:spMk id="14" creationId="{99C8C903-62A6-482D-AC08-235210DF132A}"/>
          </ac:spMkLst>
        </pc:spChg>
        <pc:grpChg chg="mod">
          <ac:chgData name="" userId="250b255a7ea26064" providerId="LiveId" clId="{32BE7692-4B18-4FCF-8006-268418419DBB}" dt="2022-10-29T03:22:49.617" v="2715" actId="1035"/>
          <ac:grpSpMkLst>
            <pc:docMk/>
            <pc:sldMk cId="3308562881" sldId="730"/>
            <ac:grpSpMk id="12" creationId="{23D1F313-EF99-4105-9CC4-A93EC98AC13D}"/>
          </ac:grpSpMkLst>
        </pc:grpChg>
        <pc:picChg chg="mod">
          <ac:chgData name="" userId="250b255a7ea26064" providerId="LiveId" clId="{32BE7692-4B18-4FCF-8006-268418419DBB}" dt="2022-10-29T03:22:49.617" v="2715" actId="1035"/>
          <ac:picMkLst>
            <pc:docMk/>
            <pc:sldMk cId="3308562881" sldId="730"/>
            <ac:picMk id="1028" creationId="{92241C4E-D1C5-4D2C-9A8E-CDE93A8C054B}"/>
          </ac:picMkLst>
        </pc:picChg>
        <pc:picChg chg="mod">
          <ac:chgData name="" userId="250b255a7ea26064" providerId="LiveId" clId="{32BE7692-4B18-4FCF-8006-268418419DBB}" dt="2022-10-29T03:22:49.617" v="2715" actId="1035"/>
          <ac:picMkLst>
            <pc:docMk/>
            <pc:sldMk cId="3308562881" sldId="730"/>
            <ac:picMk id="1030" creationId="{5F341E7A-30FF-472E-BAE0-215E090DEE93}"/>
          </ac:picMkLst>
        </pc:picChg>
      </pc:sldChg>
      <pc:sldChg chg="del">
        <pc:chgData name="" userId="250b255a7ea26064" providerId="LiveId" clId="{32BE7692-4B18-4FCF-8006-268418419DBB}" dt="2022-10-29T01:58:43.887" v="415" actId="2696"/>
        <pc:sldMkLst>
          <pc:docMk/>
          <pc:sldMk cId="271506415" sldId="731"/>
        </pc:sldMkLst>
      </pc:sldChg>
      <pc:sldChg chg="add del">
        <pc:chgData name="" userId="250b255a7ea26064" providerId="LiveId" clId="{32BE7692-4B18-4FCF-8006-268418419DBB}" dt="2022-10-29T02:01:19.478" v="508" actId="2696"/>
        <pc:sldMkLst>
          <pc:docMk/>
          <pc:sldMk cId="3302257847" sldId="732"/>
        </pc:sldMkLst>
      </pc:sldChg>
      <pc:sldChg chg="add del">
        <pc:chgData name="" userId="250b255a7ea26064" providerId="LiveId" clId="{32BE7692-4B18-4FCF-8006-268418419DBB}" dt="2022-10-29T02:01:14.199" v="503" actId="2696"/>
        <pc:sldMkLst>
          <pc:docMk/>
          <pc:sldMk cId="46900343" sldId="733"/>
        </pc:sldMkLst>
      </pc:sldChg>
      <pc:sldChg chg="del">
        <pc:chgData name="" userId="250b255a7ea26064" providerId="LiveId" clId="{32BE7692-4B18-4FCF-8006-268418419DBB}" dt="2022-10-29T02:00:02.301" v="482" actId="2696"/>
        <pc:sldMkLst>
          <pc:docMk/>
          <pc:sldMk cId="1826691397" sldId="734"/>
        </pc:sldMkLst>
      </pc:sldChg>
      <pc:sldChg chg="del">
        <pc:chgData name="" userId="250b255a7ea26064" providerId="LiveId" clId="{32BE7692-4B18-4FCF-8006-268418419DBB}" dt="2022-10-29T01:59:39.059" v="462" actId="2696"/>
        <pc:sldMkLst>
          <pc:docMk/>
          <pc:sldMk cId="2987576232" sldId="735"/>
        </pc:sldMkLst>
      </pc:sldChg>
      <pc:sldChg chg="addSp delSp modSp ord delAnim modAnim">
        <pc:chgData name="" userId="250b255a7ea26064" providerId="LiveId" clId="{32BE7692-4B18-4FCF-8006-268418419DBB}" dt="2022-10-29T05:09:29.828" v="3077" actId="20577"/>
        <pc:sldMkLst>
          <pc:docMk/>
          <pc:sldMk cId="1139436861" sldId="736"/>
        </pc:sldMkLst>
        <pc:spChg chg="del">
          <ac:chgData name="" userId="250b255a7ea26064" providerId="LiveId" clId="{32BE7692-4B18-4FCF-8006-268418419DBB}" dt="2022-10-29T03:41:31.005" v="2718" actId="478"/>
          <ac:spMkLst>
            <pc:docMk/>
            <pc:sldMk cId="1139436861" sldId="736"/>
            <ac:spMk id="14" creationId="{99C8C903-62A6-482D-AC08-235210DF132A}"/>
          </ac:spMkLst>
        </pc:spChg>
        <pc:spChg chg="mod">
          <ac:chgData name="" userId="250b255a7ea26064" providerId="LiveId" clId="{32BE7692-4B18-4FCF-8006-268418419DBB}" dt="2022-10-29T05:09:29.828" v="3077" actId="20577"/>
          <ac:spMkLst>
            <pc:docMk/>
            <pc:sldMk cId="1139436861" sldId="736"/>
            <ac:spMk id="16" creationId="{72F0F6D6-5635-DFAF-B630-4C4C8D512406}"/>
          </ac:spMkLst>
        </pc:spChg>
        <pc:grpChg chg="add del">
          <ac:chgData name="" userId="250b255a7ea26064" providerId="LiveId" clId="{32BE7692-4B18-4FCF-8006-268418419DBB}" dt="2022-10-29T02:45:05.692" v="1690" actId="478"/>
          <ac:grpSpMkLst>
            <pc:docMk/>
            <pc:sldMk cId="1139436861" sldId="736"/>
            <ac:grpSpMk id="10" creationId="{9DB6477F-BD5B-5678-619D-5B2D6C7FA55A}"/>
          </ac:grpSpMkLst>
        </pc:grpChg>
      </pc:sldChg>
      <pc:sldChg chg="del">
        <pc:chgData name="" userId="250b255a7ea26064" providerId="LiveId" clId="{32BE7692-4B18-4FCF-8006-268418419DBB}" dt="2022-10-29T02:00:02.190" v="478" actId="2696"/>
        <pc:sldMkLst>
          <pc:docMk/>
          <pc:sldMk cId="1890418345" sldId="737"/>
        </pc:sldMkLst>
      </pc:sldChg>
      <pc:sldChg chg="del">
        <pc:chgData name="" userId="250b255a7ea26064" providerId="LiveId" clId="{32BE7692-4B18-4FCF-8006-268418419DBB}" dt="2022-10-29T02:00:02.198" v="479" actId="2696"/>
        <pc:sldMkLst>
          <pc:docMk/>
          <pc:sldMk cId="2429783192" sldId="738"/>
        </pc:sldMkLst>
      </pc:sldChg>
      <pc:sldChg chg="del">
        <pc:chgData name="" userId="250b255a7ea26064" providerId="LiveId" clId="{32BE7692-4B18-4FCF-8006-268418419DBB}" dt="2022-10-29T02:00:02.212" v="480" actId="2696"/>
        <pc:sldMkLst>
          <pc:docMk/>
          <pc:sldMk cId="3668563424" sldId="739"/>
        </pc:sldMkLst>
      </pc:sldChg>
      <pc:sldChg chg="del">
        <pc:chgData name="" userId="250b255a7ea26064" providerId="LiveId" clId="{32BE7692-4B18-4FCF-8006-268418419DBB}" dt="2022-10-29T02:00:02.229" v="481" actId="2696"/>
        <pc:sldMkLst>
          <pc:docMk/>
          <pc:sldMk cId="166137913" sldId="740"/>
        </pc:sldMkLst>
      </pc:sldChg>
      <pc:sldChg chg="add del">
        <pc:chgData name="" userId="250b255a7ea26064" providerId="LiveId" clId="{32BE7692-4B18-4FCF-8006-268418419DBB}" dt="2022-10-29T02:55:57.802" v="2163" actId="2696"/>
        <pc:sldMkLst>
          <pc:docMk/>
          <pc:sldMk cId="140182533" sldId="741"/>
        </pc:sldMkLst>
      </pc:sldChg>
      <pc:sldChg chg="add del">
        <pc:chgData name="" userId="250b255a7ea26064" providerId="LiveId" clId="{32BE7692-4B18-4FCF-8006-268418419DBB}" dt="2022-10-29T02:55:57.871" v="2164" actId="2696"/>
        <pc:sldMkLst>
          <pc:docMk/>
          <pc:sldMk cId="3149185199" sldId="742"/>
        </pc:sldMkLst>
      </pc:sldChg>
      <pc:sldChg chg="add del">
        <pc:chgData name="" userId="250b255a7ea26064" providerId="LiveId" clId="{32BE7692-4B18-4FCF-8006-268418419DBB}" dt="2022-10-29T02:01:14.247" v="504" actId="2696"/>
        <pc:sldMkLst>
          <pc:docMk/>
          <pc:sldMk cId="797391698" sldId="743"/>
        </pc:sldMkLst>
      </pc:sldChg>
      <pc:sldChg chg="add del">
        <pc:chgData name="" userId="250b255a7ea26064" providerId="LiveId" clId="{32BE7692-4B18-4FCF-8006-268418419DBB}" dt="2022-10-29T02:01:19.513" v="509" actId="2696"/>
        <pc:sldMkLst>
          <pc:docMk/>
          <pc:sldMk cId="2813074990" sldId="744"/>
        </pc:sldMkLst>
      </pc:sldChg>
      <pc:sldChg chg="del">
        <pc:chgData name="" userId="250b255a7ea26064" providerId="LiveId" clId="{32BE7692-4B18-4FCF-8006-268418419DBB}" dt="2022-10-29T02:00:40.226" v="484" actId="2696"/>
        <pc:sldMkLst>
          <pc:docMk/>
          <pc:sldMk cId="1169815689" sldId="745"/>
        </pc:sldMkLst>
      </pc:sldChg>
      <pc:sldChg chg="addSp delSp modSp ord">
        <pc:chgData name="" userId="250b255a7ea26064" providerId="LiveId" clId="{32BE7692-4B18-4FCF-8006-268418419DBB}" dt="2022-10-29T03:42:31.037" v="2726" actId="20577"/>
        <pc:sldMkLst>
          <pc:docMk/>
          <pc:sldMk cId="3881765542" sldId="746"/>
        </pc:sldMkLst>
        <pc:spChg chg="mod">
          <ac:chgData name="" userId="250b255a7ea26064" providerId="LiveId" clId="{32BE7692-4B18-4FCF-8006-268418419DBB}" dt="2022-10-29T02:40:29.367" v="1618" actId="20577"/>
          <ac:spMkLst>
            <pc:docMk/>
            <pc:sldMk cId="3881765542" sldId="746"/>
            <ac:spMk id="2" creationId="{00000000-0000-0000-0000-000000000000}"/>
          </ac:spMkLst>
        </pc:spChg>
        <pc:spChg chg="mod">
          <ac:chgData name="" userId="250b255a7ea26064" providerId="LiveId" clId="{32BE7692-4B18-4FCF-8006-268418419DBB}" dt="2022-10-29T02:49:29.724" v="1830" actId="164"/>
          <ac:spMkLst>
            <pc:docMk/>
            <pc:sldMk cId="3881765542" sldId="746"/>
            <ac:spMk id="5" creationId="{8A3DF447-2B7F-4CD7-860F-B194A8BE2D9C}"/>
          </ac:spMkLst>
        </pc:spChg>
        <pc:spChg chg="add del">
          <ac:chgData name="" userId="250b255a7ea26064" providerId="LiveId" clId="{32BE7692-4B18-4FCF-8006-268418419DBB}" dt="2022-10-29T02:53:52.725" v="1995"/>
          <ac:spMkLst>
            <pc:docMk/>
            <pc:sldMk cId="3881765542" sldId="746"/>
            <ac:spMk id="6" creationId="{0CA91E4A-AEB2-4771-9BD5-980FE8D6CFAA}"/>
          </ac:spMkLst>
        </pc:spChg>
        <pc:spChg chg="add del mod">
          <ac:chgData name="" userId="250b255a7ea26064" providerId="LiveId" clId="{32BE7692-4B18-4FCF-8006-268418419DBB}" dt="2022-10-29T02:53:59.083" v="1998" actId="478"/>
          <ac:spMkLst>
            <pc:docMk/>
            <pc:sldMk cId="3881765542" sldId="746"/>
            <ac:spMk id="8" creationId="{51065D0E-853F-4A88-9AA8-10DF9A2D76A5}"/>
          </ac:spMkLst>
        </pc:spChg>
        <pc:spChg chg="del">
          <ac:chgData name="" userId="250b255a7ea26064" providerId="LiveId" clId="{32BE7692-4B18-4FCF-8006-268418419DBB}" dt="2022-10-29T02:40:42.896" v="1620" actId="478"/>
          <ac:spMkLst>
            <pc:docMk/>
            <pc:sldMk cId="3881765542" sldId="746"/>
            <ac:spMk id="27" creationId="{685E3DA2-C922-4E98-BC47-83B71FD41B05}"/>
          </ac:spMkLst>
        </pc:spChg>
        <pc:spChg chg="del mod">
          <ac:chgData name="" userId="250b255a7ea26064" providerId="LiveId" clId="{32BE7692-4B18-4FCF-8006-268418419DBB}" dt="2022-10-29T02:51:20.097" v="1968" actId="478"/>
          <ac:spMkLst>
            <pc:docMk/>
            <pc:sldMk cId="3881765542" sldId="746"/>
            <ac:spMk id="28" creationId="{926B62B4-F9D1-40A1-A632-034F3B064B84}"/>
          </ac:spMkLst>
        </pc:spChg>
        <pc:spChg chg="mod">
          <ac:chgData name="" userId="250b255a7ea26064" providerId="LiveId" clId="{32BE7692-4B18-4FCF-8006-268418419DBB}" dt="2022-10-29T02:49:29.724" v="1830" actId="164"/>
          <ac:spMkLst>
            <pc:docMk/>
            <pc:sldMk cId="3881765542" sldId="746"/>
            <ac:spMk id="29" creationId="{4993C758-C974-48DA-9E43-2713116A673B}"/>
          </ac:spMkLst>
        </pc:spChg>
        <pc:spChg chg="mod">
          <ac:chgData name="" userId="250b255a7ea26064" providerId="LiveId" clId="{32BE7692-4B18-4FCF-8006-268418419DBB}" dt="2022-10-29T02:49:29.724" v="1830" actId="164"/>
          <ac:spMkLst>
            <pc:docMk/>
            <pc:sldMk cId="3881765542" sldId="746"/>
            <ac:spMk id="30" creationId="{131AA524-E30B-4387-A46E-ED7087445430}"/>
          </ac:spMkLst>
        </pc:spChg>
        <pc:spChg chg="mod">
          <ac:chgData name="" userId="250b255a7ea26064" providerId="LiveId" clId="{32BE7692-4B18-4FCF-8006-268418419DBB}" dt="2022-10-29T02:49:29.724" v="1830" actId="164"/>
          <ac:spMkLst>
            <pc:docMk/>
            <pc:sldMk cId="3881765542" sldId="746"/>
            <ac:spMk id="31" creationId="{D2C4818D-F592-4620-A483-DC66BDE914CC}"/>
          </ac:spMkLst>
        </pc:spChg>
        <pc:spChg chg="mod">
          <ac:chgData name="" userId="250b255a7ea26064" providerId="LiveId" clId="{32BE7692-4B18-4FCF-8006-268418419DBB}" dt="2022-10-29T03:11:51.929" v="2458" actId="255"/>
          <ac:spMkLst>
            <pc:docMk/>
            <pc:sldMk cId="3881765542" sldId="746"/>
            <ac:spMk id="33" creationId="{9DA76B44-98DE-4856-8402-F7F87E21242C}"/>
          </ac:spMkLst>
        </pc:spChg>
        <pc:spChg chg="mod">
          <ac:chgData name="" userId="250b255a7ea26064" providerId="LiveId" clId="{32BE7692-4B18-4FCF-8006-268418419DBB}" dt="2022-10-29T03:11:43.802" v="2457" actId="255"/>
          <ac:spMkLst>
            <pc:docMk/>
            <pc:sldMk cId="3881765542" sldId="746"/>
            <ac:spMk id="34" creationId="{FD3AAF9D-B105-4B13-802F-03B029DF2732}"/>
          </ac:spMkLst>
        </pc:spChg>
        <pc:spChg chg="add mod">
          <ac:chgData name="" userId="250b255a7ea26064" providerId="LiveId" clId="{32BE7692-4B18-4FCF-8006-268418419DBB}" dt="2022-10-29T03:21:32.185" v="2646" actId="1036"/>
          <ac:spMkLst>
            <pc:docMk/>
            <pc:sldMk cId="3881765542" sldId="746"/>
            <ac:spMk id="36" creationId="{1F7BFF98-934F-4173-88D3-7D0D4C9D8097}"/>
          </ac:spMkLst>
        </pc:spChg>
        <pc:spChg chg="add mod">
          <ac:chgData name="" userId="250b255a7ea26064" providerId="LiveId" clId="{32BE7692-4B18-4FCF-8006-268418419DBB}" dt="2022-10-29T03:21:32.185" v="2646" actId="1036"/>
          <ac:spMkLst>
            <pc:docMk/>
            <pc:sldMk cId="3881765542" sldId="746"/>
            <ac:spMk id="37" creationId="{A9E67D01-58B8-41C2-8CF7-18ADC408D5C4}"/>
          </ac:spMkLst>
        </pc:spChg>
        <pc:spChg chg="add mod">
          <ac:chgData name="" userId="250b255a7ea26064" providerId="LiveId" clId="{32BE7692-4B18-4FCF-8006-268418419DBB}" dt="2022-10-29T03:21:32.185" v="2646" actId="1036"/>
          <ac:spMkLst>
            <pc:docMk/>
            <pc:sldMk cId="3881765542" sldId="746"/>
            <ac:spMk id="39" creationId="{D0D45DCF-CB63-4515-8EC9-1C5C5243B5C1}"/>
          </ac:spMkLst>
        </pc:spChg>
        <pc:spChg chg="del">
          <ac:chgData name="" userId="250b255a7ea26064" providerId="LiveId" clId="{32BE7692-4B18-4FCF-8006-268418419DBB}" dt="2022-10-29T02:40:48.273" v="1621" actId="478"/>
          <ac:spMkLst>
            <pc:docMk/>
            <pc:sldMk cId="3881765542" sldId="746"/>
            <ac:spMk id="40" creationId="{6C46285C-A474-4A3B-8A1C-C8F6D1CAB2D2}"/>
          </ac:spMkLst>
        </pc:spChg>
        <pc:spChg chg="add mod">
          <ac:chgData name="" userId="250b255a7ea26064" providerId="LiveId" clId="{32BE7692-4B18-4FCF-8006-268418419DBB}" dt="2022-10-29T03:21:32.185" v="2646" actId="1036"/>
          <ac:spMkLst>
            <pc:docMk/>
            <pc:sldMk cId="3881765542" sldId="746"/>
            <ac:spMk id="41" creationId="{F49CB523-F2DC-48EB-847C-D740EC7BDDF3}"/>
          </ac:spMkLst>
        </pc:spChg>
        <pc:spChg chg="add mod">
          <ac:chgData name="" userId="250b255a7ea26064" providerId="LiveId" clId="{32BE7692-4B18-4FCF-8006-268418419DBB}" dt="2022-10-29T03:21:32.185" v="2646" actId="1036"/>
          <ac:spMkLst>
            <pc:docMk/>
            <pc:sldMk cId="3881765542" sldId="746"/>
            <ac:spMk id="42" creationId="{BDB32A50-D394-473E-961D-D7244CDE51B2}"/>
          </ac:spMkLst>
        </pc:spChg>
        <pc:spChg chg="add mod">
          <ac:chgData name="" userId="250b255a7ea26064" providerId="LiveId" clId="{32BE7692-4B18-4FCF-8006-268418419DBB}" dt="2022-10-29T03:21:32.185" v="2646" actId="1036"/>
          <ac:spMkLst>
            <pc:docMk/>
            <pc:sldMk cId="3881765542" sldId="746"/>
            <ac:spMk id="43" creationId="{DF1B587B-4DC8-462D-8712-A5DFC312CC00}"/>
          </ac:spMkLst>
        </pc:spChg>
        <pc:spChg chg="add mod">
          <ac:chgData name="" userId="250b255a7ea26064" providerId="LiveId" clId="{32BE7692-4B18-4FCF-8006-268418419DBB}" dt="2022-10-29T03:04:52.335" v="2314" actId="255"/>
          <ac:spMkLst>
            <pc:docMk/>
            <pc:sldMk cId="3881765542" sldId="746"/>
            <ac:spMk id="44" creationId="{AE2DE03F-1906-4624-A085-A021E8D97560}"/>
          </ac:spMkLst>
        </pc:spChg>
        <pc:spChg chg="add mod">
          <ac:chgData name="" userId="250b255a7ea26064" providerId="LiveId" clId="{32BE7692-4B18-4FCF-8006-268418419DBB}" dt="2022-10-29T03:42:31.037" v="2726" actId="20577"/>
          <ac:spMkLst>
            <pc:docMk/>
            <pc:sldMk cId="3881765542" sldId="746"/>
            <ac:spMk id="47" creationId="{F9362653-72B9-4476-80D6-D66577EBA805}"/>
          </ac:spMkLst>
        </pc:spChg>
        <pc:spChg chg="add mod ord">
          <ac:chgData name="" userId="250b255a7ea26064" providerId="LiveId" clId="{32BE7692-4B18-4FCF-8006-268418419DBB}" dt="2022-10-29T03:17:22.469" v="2551" actId="1076"/>
          <ac:spMkLst>
            <pc:docMk/>
            <pc:sldMk cId="3881765542" sldId="746"/>
            <ac:spMk id="48" creationId="{5707C373-2908-4D13-862E-D79AB6C40E33}"/>
          </ac:spMkLst>
        </pc:spChg>
        <pc:spChg chg="add mod">
          <ac:chgData name="" userId="250b255a7ea26064" providerId="LiveId" clId="{32BE7692-4B18-4FCF-8006-268418419DBB}" dt="2022-10-29T03:20:21.298" v="2624" actId="14838"/>
          <ac:spMkLst>
            <pc:docMk/>
            <pc:sldMk cId="3881765542" sldId="746"/>
            <ac:spMk id="53" creationId="{E4A64F3F-1E51-4CD6-82CA-E5D998EC3A71}"/>
          </ac:spMkLst>
        </pc:spChg>
        <pc:spChg chg="add mod">
          <ac:chgData name="" userId="250b255a7ea26064" providerId="LiveId" clId="{32BE7692-4B18-4FCF-8006-268418419DBB}" dt="2022-10-29T03:20:21.298" v="2624" actId="14838"/>
          <ac:spMkLst>
            <pc:docMk/>
            <pc:sldMk cId="3881765542" sldId="746"/>
            <ac:spMk id="54" creationId="{EAD6DDD3-F5FA-4375-A1EA-65511F3B7B37}"/>
          </ac:spMkLst>
        </pc:spChg>
        <pc:spChg chg="add mod">
          <ac:chgData name="" userId="250b255a7ea26064" providerId="LiveId" clId="{32BE7692-4B18-4FCF-8006-268418419DBB}" dt="2022-10-29T03:20:21.298" v="2624" actId="14838"/>
          <ac:spMkLst>
            <pc:docMk/>
            <pc:sldMk cId="3881765542" sldId="746"/>
            <ac:spMk id="55" creationId="{198E39BE-6BEB-4654-9828-CF1E727B2893}"/>
          </ac:spMkLst>
        </pc:spChg>
        <pc:spChg chg="add mod">
          <ac:chgData name="" userId="250b255a7ea26064" providerId="LiveId" clId="{32BE7692-4B18-4FCF-8006-268418419DBB}" dt="2022-10-29T03:20:21.298" v="2624" actId="14838"/>
          <ac:spMkLst>
            <pc:docMk/>
            <pc:sldMk cId="3881765542" sldId="746"/>
            <ac:spMk id="56" creationId="{E2BA078A-C188-43AF-97DB-17804A66FC1F}"/>
          </ac:spMkLst>
        </pc:spChg>
        <pc:spChg chg="add del mod">
          <ac:chgData name="" userId="250b255a7ea26064" providerId="LiveId" clId="{32BE7692-4B18-4FCF-8006-268418419DBB}" dt="2022-10-29T03:19:19.960" v="2609" actId="478"/>
          <ac:spMkLst>
            <pc:docMk/>
            <pc:sldMk cId="3881765542" sldId="746"/>
            <ac:spMk id="57" creationId="{60028776-FFD6-4509-993C-717F8D11CD86}"/>
          </ac:spMkLst>
        </pc:spChg>
        <pc:spChg chg="add mod">
          <ac:chgData name="" userId="250b255a7ea26064" providerId="LiveId" clId="{32BE7692-4B18-4FCF-8006-268418419DBB}" dt="2022-10-29T03:20:21.298" v="2624" actId="14838"/>
          <ac:spMkLst>
            <pc:docMk/>
            <pc:sldMk cId="3881765542" sldId="746"/>
            <ac:spMk id="58" creationId="{3405730C-B067-4080-890B-78CBC241BBF4}"/>
          </ac:spMkLst>
        </pc:spChg>
        <pc:spChg chg="del mod">
          <ac:chgData name="" userId="250b255a7ea26064" providerId="LiveId" clId="{32BE7692-4B18-4FCF-8006-268418419DBB}" dt="2022-10-29T02:54:16.131" v="2001" actId="478"/>
          <ac:spMkLst>
            <pc:docMk/>
            <pc:sldMk cId="3881765542" sldId="746"/>
            <ac:spMk id="138" creationId="{05BD0C7B-C34F-498A-A56A-6BCD18E3823C}"/>
          </ac:spMkLst>
        </pc:spChg>
        <pc:grpChg chg="add del mod ord">
          <ac:chgData name="" userId="250b255a7ea26064" providerId="LiveId" clId="{32BE7692-4B18-4FCF-8006-268418419DBB}" dt="2022-10-29T03:13:54.154" v="2493" actId="478"/>
          <ac:grpSpMkLst>
            <pc:docMk/>
            <pc:sldMk cId="3881765542" sldId="746"/>
            <ac:grpSpMk id="3" creationId="{C152C1EE-B4ED-4735-A630-453D15295C78}"/>
          </ac:grpSpMkLst>
        </pc:grpChg>
        <pc:grpChg chg="mod">
          <ac:chgData name="" userId="250b255a7ea26064" providerId="LiveId" clId="{32BE7692-4B18-4FCF-8006-268418419DBB}" dt="2022-10-29T03:19:06.669" v="2606" actId="1076"/>
          <ac:grpSpMkLst>
            <pc:docMk/>
            <pc:sldMk cId="3881765542" sldId="746"/>
            <ac:grpSpMk id="15" creationId="{9FA50338-7916-4FDF-81CD-F53B440834B9}"/>
          </ac:grpSpMkLst>
        </pc:grpChg>
        <pc:picChg chg="mod">
          <ac:chgData name="" userId="250b255a7ea26064" providerId="LiveId" clId="{32BE7692-4B18-4FCF-8006-268418419DBB}" dt="2022-10-29T02:49:29.724" v="1830" actId="164"/>
          <ac:picMkLst>
            <pc:docMk/>
            <pc:sldMk cId="3881765542" sldId="746"/>
            <ac:picMk id="13" creationId="{B06D5176-2A11-4085-9D30-93D6F364B017}"/>
          </ac:picMkLst>
        </pc:picChg>
        <pc:picChg chg="del">
          <ac:chgData name="" userId="250b255a7ea26064" providerId="LiveId" clId="{32BE7692-4B18-4FCF-8006-268418419DBB}" dt="2022-10-29T02:40:41.463" v="1619" actId="478"/>
          <ac:picMkLst>
            <pc:docMk/>
            <pc:sldMk cId="3881765542" sldId="746"/>
            <ac:picMk id="14" creationId="{C526CA58-9CA6-4547-80E5-92912A789BC9}"/>
          </ac:picMkLst>
        </pc:picChg>
        <pc:picChg chg="add mod">
          <ac:chgData name="" userId="250b255a7ea26064" providerId="LiveId" clId="{32BE7692-4B18-4FCF-8006-268418419DBB}" dt="2022-10-29T03:21:37.769" v="2665" actId="1036"/>
          <ac:picMkLst>
            <pc:docMk/>
            <pc:sldMk cId="3881765542" sldId="746"/>
            <ac:picMk id="45" creationId="{2B91D009-FE92-4E4A-843C-301675DFAA6B}"/>
          </ac:picMkLst>
        </pc:picChg>
        <pc:picChg chg="add del mod ord">
          <ac:chgData name="" userId="250b255a7ea26064" providerId="LiveId" clId="{32BE7692-4B18-4FCF-8006-268418419DBB}" dt="2022-10-29T03:12:20.977" v="2469" actId="478"/>
          <ac:picMkLst>
            <pc:docMk/>
            <pc:sldMk cId="3881765542" sldId="746"/>
            <ac:picMk id="46" creationId="{A9D04855-08D7-47AC-9B33-262F1326B853}"/>
          </ac:picMkLst>
        </pc:picChg>
        <pc:picChg chg="add mod ord">
          <ac:chgData name="" userId="250b255a7ea26064" providerId="LiveId" clId="{32BE7692-4B18-4FCF-8006-268418419DBB}" dt="2022-10-29T03:15:46.385" v="2534" actId="1076"/>
          <ac:picMkLst>
            <pc:docMk/>
            <pc:sldMk cId="3881765542" sldId="746"/>
            <ac:picMk id="49" creationId="{A158F5AF-642A-4FE6-93D9-7DF295164473}"/>
          </ac:picMkLst>
        </pc:picChg>
        <pc:picChg chg="add mod ord">
          <ac:chgData name="" userId="250b255a7ea26064" providerId="LiveId" clId="{32BE7692-4B18-4FCF-8006-268418419DBB}" dt="2022-10-29T03:18:45.051" v="2604" actId="12788"/>
          <ac:picMkLst>
            <pc:docMk/>
            <pc:sldMk cId="3881765542" sldId="746"/>
            <ac:picMk id="50" creationId="{BC1D0D0E-6235-458F-B178-2B5651C64199}"/>
          </ac:picMkLst>
        </pc:picChg>
        <pc:picChg chg="add del mod ord">
          <ac:chgData name="" userId="250b255a7ea26064" providerId="LiveId" clId="{32BE7692-4B18-4FCF-8006-268418419DBB}" dt="2022-10-29T03:18:40.248" v="2603" actId="12788"/>
          <ac:picMkLst>
            <pc:docMk/>
            <pc:sldMk cId="3881765542" sldId="746"/>
            <ac:picMk id="51" creationId="{745985F1-773B-45BB-88E8-41CFC498BC05}"/>
          </ac:picMkLst>
        </pc:picChg>
        <pc:picChg chg="add mod modCrop">
          <ac:chgData name="" userId="250b255a7ea26064" providerId="LiveId" clId="{32BE7692-4B18-4FCF-8006-268418419DBB}" dt="2022-10-29T03:15:26.292" v="2525" actId="732"/>
          <ac:picMkLst>
            <pc:docMk/>
            <pc:sldMk cId="3881765542" sldId="746"/>
            <ac:picMk id="52" creationId="{ECDEFA0B-90C4-4507-BACE-47C1B55F3683}"/>
          </ac:picMkLst>
        </pc:picChg>
        <pc:cxnChg chg="mod">
          <ac:chgData name="" userId="250b255a7ea26064" providerId="LiveId" clId="{32BE7692-4B18-4FCF-8006-268418419DBB}" dt="2022-10-29T02:49:29.724" v="1830" actId="164"/>
          <ac:cxnSpMkLst>
            <pc:docMk/>
            <pc:sldMk cId="3881765542" sldId="746"/>
            <ac:cxnSpMk id="7" creationId="{EBCED8E9-91FD-47D9-B974-FE095CE3737E}"/>
          </ac:cxnSpMkLst>
        </pc:cxnChg>
        <pc:cxnChg chg="mod">
          <ac:chgData name="" userId="250b255a7ea26064" providerId="LiveId" clId="{32BE7692-4B18-4FCF-8006-268418419DBB}" dt="2022-10-29T03:13:54.154" v="2493" actId="478"/>
          <ac:cxnSpMkLst>
            <pc:docMk/>
            <pc:sldMk cId="3881765542" sldId="746"/>
            <ac:cxnSpMk id="32" creationId="{544AAC1F-E997-4BA6-BD12-A1F75FD9FA96}"/>
          </ac:cxnSpMkLst>
        </pc:cxnChg>
        <pc:cxnChg chg="mod">
          <ac:chgData name="" userId="250b255a7ea26064" providerId="LiveId" clId="{32BE7692-4B18-4FCF-8006-268418419DBB}" dt="2022-10-29T03:13:54.154" v="2493" actId="478"/>
          <ac:cxnSpMkLst>
            <pc:docMk/>
            <pc:sldMk cId="3881765542" sldId="746"/>
            <ac:cxnSpMk id="35" creationId="{8C1119A5-6A4A-4894-97ED-2AA2FD4574A9}"/>
          </ac:cxnSpMkLst>
        </pc:cxnChg>
        <pc:cxnChg chg="mod">
          <ac:chgData name="" userId="250b255a7ea26064" providerId="LiveId" clId="{32BE7692-4B18-4FCF-8006-268418419DBB}" dt="2022-10-29T03:13:54.154" v="2493" actId="478"/>
          <ac:cxnSpMkLst>
            <pc:docMk/>
            <pc:sldMk cId="3881765542" sldId="746"/>
            <ac:cxnSpMk id="38" creationId="{2082042E-FAB7-4970-B84E-034ED968465D}"/>
          </ac:cxnSpMkLst>
        </pc:cxnChg>
      </pc:sldChg>
      <pc:sldChg chg="addSp delSp modSp add modAnim">
        <pc:chgData name="" userId="250b255a7ea26064" providerId="LiveId" clId="{32BE7692-4B18-4FCF-8006-268418419DBB}" dt="2022-10-29T04:46:15.129" v="3030" actId="20577"/>
        <pc:sldMkLst>
          <pc:docMk/>
          <pc:sldMk cId="494343073" sldId="747"/>
        </pc:sldMkLst>
        <pc:spChg chg="add del mod">
          <ac:chgData name="" userId="250b255a7ea26064" providerId="LiveId" clId="{32BE7692-4B18-4FCF-8006-268418419DBB}" dt="2022-10-29T03:44:02.587" v="2763"/>
          <ac:spMkLst>
            <pc:docMk/>
            <pc:sldMk cId="494343073" sldId="747"/>
            <ac:spMk id="4" creationId="{77FE13B4-C928-492E-93C9-6AFCE020CF58}"/>
          </ac:spMkLst>
        </pc:spChg>
        <pc:spChg chg="add del mod">
          <ac:chgData name="" userId="250b255a7ea26064" providerId="LiveId" clId="{32BE7692-4B18-4FCF-8006-268418419DBB}" dt="2022-10-29T03:48:12.919" v="2889" actId="478"/>
          <ac:spMkLst>
            <pc:docMk/>
            <pc:sldMk cId="494343073" sldId="747"/>
            <ac:spMk id="5" creationId="{E98764DD-6956-46FB-9696-6DC61A66A836}"/>
          </ac:spMkLst>
        </pc:spChg>
        <pc:spChg chg="mod">
          <ac:chgData name="" userId="250b255a7ea26064" providerId="LiveId" clId="{32BE7692-4B18-4FCF-8006-268418419DBB}" dt="2022-10-29T03:54:35.284" v="3026" actId="20577"/>
          <ac:spMkLst>
            <pc:docMk/>
            <pc:sldMk cId="494343073" sldId="747"/>
            <ac:spMk id="6" creationId="{00000000-0000-0000-0000-000000000000}"/>
          </ac:spMkLst>
        </pc:spChg>
        <pc:spChg chg="add mod">
          <ac:chgData name="" userId="250b255a7ea26064" providerId="LiveId" clId="{32BE7692-4B18-4FCF-8006-268418419DBB}" dt="2022-10-29T04:46:15.129" v="3030" actId="20577"/>
          <ac:spMkLst>
            <pc:docMk/>
            <pc:sldMk cId="494343073" sldId="747"/>
            <ac:spMk id="7" creationId="{83C716F7-6DD1-4F4C-9F89-9F5B5550A0C3}"/>
          </ac:spMkLst>
        </pc:spChg>
        <pc:spChg chg="add mod ord">
          <ac:chgData name="" userId="250b255a7ea26064" providerId="LiveId" clId="{32BE7692-4B18-4FCF-8006-268418419DBB}" dt="2022-10-29T03:53:10.682" v="3021" actId="1035"/>
          <ac:spMkLst>
            <pc:docMk/>
            <pc:sldMk cId="494343073" sldId="747"/>
            <ac:spMk id="8" creationId="{4EE65085-55AA-4F9E-9BD8-FC5C8BABB71E}"/>
          </ac:spMkLst>
        </pc:spChg>
        <pc:spChg chg="mod">
          <ac:chgData name="" userId="250b255a7ea26064" providerId="LiveId" clId="{32BE7692-4B18-4FCF-8006-268418419DBB}" dt="2022-10-29T03:53:10.682" v="3021" actId="1035"/>
          <ac:spMkLst>
            <pc:docMk/>
            <pc:sldMk cId="494343073" sldId="747"/>
            <ac:spMk id="10" creationId="{4FA1CFA5-214C-4409-9A41-F470DEEBFBDE}"/>
          </ac:spMkLst>
        </pc:spChg>
      </pc:sldChg>
      <pc:sldChg chg="add del">
        <pc:chgData name="" userId="250b255a7ea26064" providerId="LiveId" clId="{32BE7692-4B18-4FCF-8006-268418419DBB}" dt="2022-10-29T02:01:14.402" v="505" actId="2696"/>
        <pc:sldMkLst>
          <pc:docMk/>
          <pc:sldMk cId="2590394849" sldId="747"/>
        </pc:sldMkLst>
      </pc:sldChg>
      <pc:sldChg chg="add del">
        <pc:chgData name="" userId="250b255a7ea26064" providerId="LiveId" clId="{32BE7692-4B18-4FCF-8006-268418419DBB}" dt="2022-10-29T02:55:57.920" v="2165" actId="2696"/>
        <pc:sldMkLst>
          <pc:docMk/>
          <pc:sldMk cId="1528837662" sldId="755"/>
        </pc:sldMkLst>
      </pc:sldChg>
      <pc:sldChg chg="add del">
        <pc:chgData name="" userId="250b255a7ea26064" providerId="LiveId" clId="{32BE7692-4B18-4FCF-8006-268418419DBB}" dt="2022-10-29T02:01:14.599" v="507" actId="2696"/>
        <pc:sldMkLst>
          <pc:docMk/>
          <pc:sldMk cId="3238923669" sldId="768"/>
        </pc:sldMkLst>
      </pc:sldChg>
      <pc:sldChg chg="add del">
        <pc:chgData name="" userId="250b255a7ea26064" providerId="LiveId" clId="{32BE7692-4B18-4FCF-8006-268418419DBB}" dt="2022-10-29T02:55:57.965" v="2166" actId="2696"/>
        <pc:sldMkLst>
          <pc:docMk/>
          <pc:sldMk cId="2305399484" sldId="769"/>
        </pc:sldMkLst>
      </pc:sldChg>
      <pc:sldChg chg="modSp add del">
        <pc:chgData name="" userId="250b255a7ea26064" providerId="LiveId" clId="{32BE7692-4B18-4FCF-8006-268418419DBB}" dt="2022-10-29T02:32:02.210" v="1468" actId="2696"/>
        <pc:sldMkLst>
          <pc:docMk/>
          <pc:sldMk cId="973653228" sldId="770"/>
        </pc:sldMkLst>
        <pc:spChg chg="mod">
          <ac:chgData name="" userId="250b255a7ea26064" providerId="LiveId" clId="{32BE7692-4B18-4FCF-8006-268418419DBB}" dt="2022-10-29T02:31:56.074" v="1467" actId="20577"/>
          <ac:spMkLst>
            <pc:docMk/>
            <pc:sldMk cId="973653228" sldId="770"/>
            <ac:spMk id="6" creationId="{00000000-0000-0000-0000-000000000000}"/>
          </ac:spMkLst>
        </pc:spChg>
      </pc:sldChg>
      <pc:sldMasterChg chg="del delSldLayout">
        <pc:chgData name="" userId="250b255a7ea26064" providerId="LiveId" clId="{32BE7692-4B18-4FCF-8006-268418419DBB}" dt="2022-10-29T01:59:40.280" v="476" actId="2696"/>
        <pc:sldMasterMkLst>
          <pc:docMk/>
          <pc:sldMasterMk cId="27540464" sldId="2147483735"/>
        </pc:sldMasterMkLst>
        <pc:sldLayoutChg chg="del">
          <pc:chgData name="" userId="250b255a7ea26064" providerId="LiveId" clId="{32BE7692-4B18-4FCF-8006-268418419DBB}" dt="2022-10-29T01:59:40.275" v="465" actId="2696"/>
          <pc:sldLayoutMkLst>
            <pc:docMk/>
            <pc:sldMasterMk cId="27540464" sldId="2147483735"/>
            <pc:sldLayoutMk cId="341201791" sldId="2147483736"/>
          </pc:sldLayoutMkLst>
        </pc:sldLayoutChg>
        <pc:sldLayoutChg chg="del">
          <pc:chgData name="" userId="250b255a7ea26064" providerId="LiveId" clId="{32BE7692-4B18-4FCF-8006-268418419DBB}" dt="2022-10-29T01:59:40.276" v="466" actId="2696"/>
          <pc:sldLayoutMkLst>
            <pc:docMk/>
            <pc:sldMasterMk cId="27540464" sldId="2147483735"/>
            <pc:sldLayoutMk cId="974263857" sldId="2147483737"/>
          </pc:sldLayoutMkLst>
        </pc:sldLayoutChg>
        <pc:sldLayoutChg chg="del">
          <pc:chgData name="" userId="250b255a7ea26064" providerId="LiveId" clId="{32BE7692-4B18-4FCF-8006-268418419DBB}" dt="2022-10-29T01:59:40.276" v="467" actId="2696"/>
          <pc:sldLayoutMkLst>
            <pc:docMk/>
            <pc:sldMasterMk cId="27540464" sldId="2147483735"/>
            <pc:sldLayoutMk cId="2263398933" sldId="2147483738"/>
          </pc:sldLayoutMkLst>
        </pc:sldLayoutChg>
        <pc:sldLayoutChg chg="del">
          <pc:chgData name="" userId="250b255a7ea26064" providerId="LiveId" clId="{32BE7692-4B18-4FCF-8006-268418419DBB}" dt="2022-10-29T01:59:40.277" v="468" actId="2696"/>
          <pc:sldLayoutMkLst>
            <pc:docMk/>
            <pc:sldMasterMk cId="27540464" sldId="2147483735"/>
            <pc:sldLayoutMk cId="1054091075" sldId="2147483739"/>
          </pc:sldLayoutMkLst>
        </pc:sldLayoutChg>
        <pc:sldLayoutChg chg="del">
          <pc:chgData name="" userId="250b255a7ea26064" providerId="LiveId" clId="{32BE7692-4B18-4FCF-8006-268418419DBB}" dt="2022-10-29T01:59:40.277" v="469" actId="2696"/>
          <pc:sldLayoutMkLst>
            <pc:docMk/>
            <pc:sldMasterMk cId="27540464" sldId="2147483735"/>
            <pc:sldLayoutMk cId="2126189337" sldId="2147483740"/>
          </pc:sldLayoutMkLst>
        </pc:sldLayoutChg>
        <pc:sldLayoutChg chg="del">
          <pc:chgData name="" userId="250b255a7ea26064" providerId="LiveId" clId="{32BE7692-4B18-4FCF-8006-268418419DBB}" dt="2022-10-29T01:59:40.277" v="470" actId="2696"/>
          <pc:sldLayoutMkLst>
            <pc:docMk/>
            <pc:sldMasterMk cId="27540464" sldId="2147483735"/>
            <pc:sldLayoutMk cId="4268599026" sldId="2147483741"/>
          </pc:sldLayoutMkLst>
        </pc:sldLayoutChg>
        <pc:sldLayoutChg chg="del">
          <pc:chgData name="" userId="250b255a7ea26064" providerId="LiveId" clId="{32BE7692-4B18-4FCF-8006-268418419DBB}" dt="2022-10-29T01:59:40.278" v="471" actId="2696"/>
          <pc:sldLayoutMkLst>
            <pc:docMk/>
            <pc:sldMasterMk cId="27540464" sldId="2147483735"/>
            <pc:sldLayoutMk cId="1208611537" sldId="2147483742"/>
          </pc:sldLayoutMkLst>
        </pc:sldLayoutChg>
        <pc:sldLayoutChg chg="del">
          <pc:chgData name="" userId="250b255a7ea26064" providerId="LiveId" clId="{32BE7692-4B18-4FCF-8006-268418419DBB}" dt="2022-10-29T01:59:40.278" v="472" actId="2696"/>
          <pc:sldLayoutMkLst>
            <pc:docMk/>
            <pc:sldMasterMk cId="27540464" sldId="2147483735"/>
            <pc:sldLayoutMk cId="2760291901" sldId="2147483743"/>
          </pc:sldLayoutMkLst>
        </pc:sldLayoutChg>
        <pc:sldLayoutChg chg="del">
          <pc:chgData name="" userId="250b255a7ea26064" providerId="LiveId" clId="{32BE7692-4B18-4FCF-8006-268418419DBB}" dt="2022-10-29T01:59:40.278" v="473" actId="2696"/>
          <pc:sldLayoutMkLst>
            <pc:docMk/>
            <pc:sldMasterMk cId="27540464" sldId="2147483735"/>
            <pc:sldLayoutMk cId="1081001766" sldId="2147483744"/>
          </pc:sldLayoutMkLst>
        </pc:sldLayoutChg>
        <pc:sldLayoutChg chg="del">
          <pc:chgData name="" userId="250b255a7ea26064" providerId="LiveId" clId="{32BE7692-4B18-4FCF-8006-268418419DBB}" dt="2022-10-29T01:59:40.279" v="474" actId="2696"/>
          <pc:sldLayoutMkLst>
            <pc:docMk/>
            <pc:sldMasterMk cId="27540464" sldId="2147483735"/>
            <pc:sldLayoutMk cId="1648531841" sldId="2147483745"/>
          </pc:sldLayoutMkLst>
        </pc:sldLayoutChg>
        <pc:sldLayoutChg chg="del">
          <pc:chgData name="" userId="250b255a7ea26064" providerId="LiveId" clId="{32BE7692-4B18-4FCF-8006-268418419DBB}" dt="2022-10-29T01:59:40.279" v="475" actId="2696"/>
          <pc:sldLayoutMkLst>
            <pc:docMk/>
            <pc:sldMasterMk cId="27540464" sldId="2147483735"/>
            <pc:sldLayoutMk cId="215631452" sldId="2147483746"/>
          </pc:sldLayoutMkLst>
        </pc:sldLayoutChg>
      </pc:sldMasterChg>
    </pc:docChg>
  </pc:docChgLst>
  <pc:docChgLst>
    <pc:chgData name="Kammouh, Omar" userId="73933ba7-966a-4aae-8f49-73b098278a19" providerId="ADAL" clId="{FCFA4461-20F3-4FEE-A14F-29D85F1682E0}"/>
    <pc:docChg chg="undo redo custSel addSld delSld modSld sldOrd">
      <pc:chgData name="Kammouh, Omar" userId="73933ba7-966a-4aae-8f49-73b098278a19" providerId="ADAL" clId="{FCFA4461-20F3-4FEE-A14F-29D85F1682E0}" dt="2022-11-02T11:02:56.062" v="1980"/>
      <pc:docMkLst>
        <pc:docMk/>
      </pc:docMkLst>
      <pc:sldChg chg="addSp delSp modSp mod">
        <pc:chgData name="Kammouh, Omar" userId="73933ba7-966a-4aae-8f49-73b098278a19" providerId="ADAL" clId="{FCFA4461-20F3-4FEE-A14F-29D85F1682E0}" dt="2022-11-02T10:38:27.155" v="1597" actId="20577"/>
        <pc:sldMkLst>
          <pc:docMk/>
          <pc:sldMk cId="603870000" sldId="684"/>
        </pc:sldMkLst>
        <pc:spChg chg="del">
          <ac:chgData name="Kammouh, Omar" userId="73933ba7-966a-4aae-8f49-73b098278a19" providerId="ADAL" clId="{FCFA4461-20F3-4FEE-A14F-29D85F1682E0}" dt="2022-11-01T14:58:59.299" v="149" actId="478"/>
          <ac:spMkLst>
            <pc:docMk/>
            <pc:sldMk cId="603870000" sldId="684"/>
            <ac:spMk id="10" creationId="{58822C89-F7C3-4ACF-A22C-944F800A65B6}"/>
          </ac:spMkLst>
        </pc:spChg>
        <pc:spChg chg="mod">
          <ac:chgData name="Kammouh, Omar" userId="73933ba7-966a-4aae-8f49-73b098278a19" providerId="ADAL" clId="{FCFA4461-20F3-4FEE-A14F-29D85F1682E0}" dt="2022-11-01T17:54:33.225" v="1120" actId="14100"/>
          <ac:spMkLst>
            <pc:docMk/>
            <pc:sldMk cId="603870000" sldId="684"/>
            <ac:spMk id="12" creationId="{83C53DB8-25C7-4BA0-BB82-F92C1BF45902}"/>
          </ac:spMkLst>
        </pc:spChg>
        <pc:spChg chg="mod">
          <ac:chgData name="Kammouh, Omar" userId="73933ba7-966a-4aae-8f49-73b098278a19" providerId="ADAL" clId="{FCFA4461-20F3-4FEE-A14F-29D85F1682E0}" dt="2022-11-02T07:06:34.909" v="1393" actId="115"/>
          <ac:spMkLst>
            <pc:docMk/>
            <pc:sldMk cId="603870000" sldId="684"/>
            <ac:spMk id="13" creationId="{028EF1BB-E092-4D40-A73E-BBC0CA2881A1}"/>
          </ac:spMkLst>
        </pc:spChg>
        <pc:spChg chg="add del mod">
          <ac:chgData name="Kammouh, Omar" userId="73933ba7-966a-4aae-8f49-73b098278a19" providerId="ADAL" clId="{FCFA4461-20F3-4FEE-A14F-29D85F1682E0}" dt="2022-11-01T16:31:15.551" v="600" actId="478"/>
          <ac:spMkLst>
            <pc:docMk/>
            <pc:sldMk cId="603870000" sldId="684"/>
            <ac:spMk id="14" creationId="{1FDC15DF-A5F2-4C9A-9F07-AAF46BE48318}"/>
          </ac:spMkLst>
        </pc:spChg>
        <pc:spChg chg="add del">
          <ac:chgData name="Kammouh, Omar" userId="73933ba7-966a-4aae-8f49-73b098278a19" providerId="ADAL" clId="{FCFA4461-20F3-4FEE-A14F-29D85F1682E0}" dt="2022-11-01T17:24:55.751" v="903"/>
          <ac:spMkLst>
            <pc:docMk/>
            <pc:sldMk cId="603870000" sldId="684"/>
            <ac:spMk id="19" creationId="{66540A7D-8CCC-43AC-A317-1E1B64C34D98}"/>
          </ac:spMkLst>
        </pc:spChg>
        <pc:spChg chg="add mod">
          <ac:chgData name="Kammouh, Omar" userId="73933ba7-966a-4aae-8f49-73b098278a19" providerId="ADAL" clId="{FCFA4461-20F3-4FEE-A14F-29D85F1682E0}" dt="2022-11-02T10:38:27.155" v="1597" actId="20577"/>
          <ac:spMkLst>
            <pc:docMk/>
            <pc:sldMk cId="603870000" sldId="684"/>
            <ac:spMk id="20" creationId="{1DB3FEE8-F1F7-44BE-A36F-47177E744C76}"/>
          </ac:spMkLst>
        </pc:spChg>
        <pc:spChg chg="add del mod">
          <ac:chgData name="Kammouh, Omar" userId="73933ba7-966a-4aae-8f49-73b098278a19" providerId="ADAL" clId="{FCFA4461-20F3-4FEE-A14F-29D85F1682E0}" dt="2022-11-01T17:25:08.915" v="910" actId="478"/>
          <ac:spMkLst>
            <pc:docMk/>
            <pc:sldMk cId="603870000" sldId="684"/>
            <ac:spMk id="21" creationId="{7ACA9959-6AD4-4520-8E59-FE77D6566FBB}"/>
          </ac:spMkLst>
        </pc:spChg>
        <pc:spChg chg="add del mod">
          <ac:chgData name="Kammouh, Omar" userId="73933ba7-966a-4aae-8f49-73b098278a19" providerId="ADAL" clId="{FCFA4461-20F3-4FEE-A14F-29D85F1682E0}" dt="2022-11-01T17:25:13.902" v="912" actId="478"/>
          <ac:spMkLst>
            <pc:docMk/>
            <pc:sldMk cId="603870000" sldId="684"/>
            <ac:spMk id="22" creationId="{2801B821-0BAE-4623-9BE2-A904054FF619}"/>
          </ac:spMkLst>
        </pc:spChg>
        <pc:spChg chg="add mod">
          <ac:chgData name="Kammouh, Omar" userId="73933ba7-966a-4aae-8f49-73b098278a19" providerId="ADAL" clId="{FCFA4461-20F3-4FEE-A14F-29D85F1682E0}" dt="2022-11-02T10:36:14.128" v="1486" actId="20577"/>
          <ac:spMkLst>
            <pc:docMk/>
            <pc:sldMk cId="603870000" sldId="684"/>
            <ac:spMk id="23" creationId="{87129782-ECC5-4B71-8903-EBA17A04594D}"/>
          </ac:spMkLst>
        </pc:spChg>
        <pc:spChg chg="add mod">
          <ac:chgData name="Kammouh, Omar" userId="73933ba7-966a-4aae-8f49-73b098278a19" providerId="ADAL" clId="{FCFA4461-20F3-4FEE-A14F-29D85F1682E0}" dt="2022-11-02T10:36:31.392" v="1565" actId="6549"/>
          <ac:spMkLst>
            <pc:docMk/>
            <pc:sldMk cId="603870000" sldId="684"/>
            <ac:spMk id="24" creationId="{7492929A-12E6-4EB5-A549-CE477E44B790}"/>
          </ac:spMkLst>
        </pc:spChg>
        <pc:graphicFrameChg chg="add del mod">
          <ac:chgData name="Kammouh, Omar" userId="73933ba7-966a-4aae-8f49-73b098278a19" providerId="ADAL" clId="{FCFA4461-20F3-4FEE-A14F-29D85F1682E0}" dt="2022-11-02T06:54:59.508" v="1364"/>
          <ac:graphicFrameMkLst>
            <pc:docMk/>
            <pc:sldMk cId="603870000" sldId="684"/>
            <ac:graphicFrameMk id="3" creationId="{E17E20E8-F063-46A8-B640-D70421B8E317}"/>
          </ac:graphicFrameMkLst>
        </pc:graphicFrameChg>
        <pc:picChg chg="add del mod">
          <ac:chgData name="Kammouh, Omar" userId="73933ba7-966a-4aae-8f49-73b098278a19" providerId="ADAL" clId="{FCFA4461-20F3-4FEE-A14F-29D85F1682E0}" dt="2022-11-01T17:23:32.614" v="875" actId="21"/>
          <ac:picMkLst>
            <pc:docMk/>
            <pc:sldMk cId="603870000" sldId="684"/>
            <ac:picMk id="5" creationId="{A2824500-CCD3-4178-BE7C-A817806DF4D3}"/>
          </ac:picMkLst>
        </pc:picChg>
        <pc:picChg chg="add del mod modCrop">
          <ac:chgData name="Kammouh, Omar" userId="73933ba7-966a-4aae-8f49-73b098278a19" providerId="ADAL" clId="{FCFA4461-20F3-4FEE-A14F-29D85F1682E0}" dt="2022-11-02T06:55:13.090" v="1373" actId="478"/>
          <ac:picMkLst>
            <pc:docMk/>
            <pc:sldMk cId="603870000" sldId="684"/>
            <ac:picMk id="6" creationId="{1E8DCB14-5409-486A-AD27-79534B27B094}"/>
          </ac:picMkLst>
        </pc:picChg>
        <pc:picChg chg="del">
          <ac:chgData name="Kammouh, Omar" userId="73933ba7-966a-4aae-8f49-73b098278a19" providerId="ADAL" clId="{FCFA4461-20F3-4FEE-A14F-29D85F1682E0}" dt="2022-11-01T14:59:02.502" v="150" actId="478"/>
          <ac:picMkLst>
            <pc:docMk/>
            <pc:sldMk cId="603870000" sldId="684"/>
            <ac:picMk id="7" creationId="{00000000-0000-0000-0000-000000000000}"/>
          </ac:picMkLst>
        </pc:picChg>
        <pc:picChg chg="add del mod">
          <ac:chgData name="Kammouh, Omar" userId="73933ba7-966a-4aae-8f49-73b098278a19" providerId="ADAL" clId="{FCFA4461-20F3-4FEE-A14F-29D85F1682E0}" dt="2022-11-02T06:55:01.220" v="1368" actId="21"/>
          <ac:picMkLst>
            <pc:docMk/>
            <pc:sldMk cId="603870000" sldId="684"/>
            <ac:picMk id="7" creationId="{DCD3A574-A6DA-41A9-AE93-51F3CCA3D5B5}"/>
          </ac:picMkLst>
        </pc:picChg>
        <pc:picChg chg="del">
          <ac:chgData name="Kammouh, Omar" userId="73933ba7-966a-4aae-8f49-73b098278a19" providerId="ADAL" clId="{FCFA4461-20F3-4FEE-A14F-29D85F1682E0}" dt="2022-11-01T14:53:14.434" v="26" actId="478"/>
          <ac:picMkLst>
            <pc:docMk/>
            <pc:sldMk cId="603870000" sldId="684"/>
            <ac:picMk id="9" creationId="{3E55B95D-273A-438F-96E7-BEF047EBC636}"/>
          </ac:picMkLst>
        </pc:picChg>
        <pc:picChg chg="add mod modCrop">
          <ac:chgData name="Kammouh, Omar" userId="73933ba7-966a-4aae-8f49-73b098278a19" providerId="ADAL" clId="{FCFA4461-20F3-4FEE-A14F-29D85F1682E0}" dt="2022-11-02T06:55:25.336" v="1378" actId="1076"/>
          <ac:picMkLst>
            <pc:docMk/>
            <pc:sldMk cId="603870000" sldId="684"/>
            <ac:picMk id="9" creationId="{D9F27A72-1AFC-4A42-A7AE-1594A29DBC01}"/>
          </ac:picMkLst>
        </pc:picChg>
        <pc:picChg chg="add mod">
          <ac:chgData name="Kammouh, Omar" userId="73933ba7-966a-4aae-8f49-73b098278a19" providerId="ADAL" clId="{FCFA4461-20F3-4FEE-A14F-29D85F1682E0}" dt="2022-11-01T17:55:30.120" v="1128" actId="1076"/>
          <ac:picMkLst>
            <pc:docMk/>
            <pc:sldMk cId="603870000" sldId="684"/>
            <ac:picMk id="4098" creationId="{2D64FCCF-CCFB-4198-8768-DF518AE7928D}"/>
          </ac:picMkLst>
        </pc:picChg>
        <pc:picChg chg="add mod">
          <ac:chgData name="Kammouh, Omar" userId="73933ba7-966a-4aae-8f49-73b098278a19" providerId="ADAL" clId="{FCFA4461-20F3-4FEE-A14F-29D85F1682E0}" dt="2022-11-01T17:55:30.120" v="1128" actId="1076"/>
          <ac:picMkLst>
            <pc:docMk/>
            <pc:sldMk cId="603870000" sldId="684"/>
            <ac:picMk id="4100" creationId="{521EC24C-27AE-491C-812F-42CF9A1F2D79}"/>
          </ac:picMkLst>
        </pc:picChg>
        <pc:picChg chg="add del mod">
          <ac:chgData name="Kammouh, Omar" userId="73933ba7-966a-4aae-8f49-73b098278a19" providerId="ADAL" clId="{FCFA4461-20F3-4FEE-A14F-29D85F1682E0}" dt="2022-11-01T17:54:42.641" v="1123" actId="478"/>
          <ac:picMkLst>
            <pc:docMk/>
            <pc:sldMk cId="603870000" sldId="684"/>
            <ac:picMk id="4102" creationId="{7BD2E9BD-6403-408C-B65A-BDCD04AE5159}"/>
          </ac:picMkLst>
        </pc:picChg>
        <pc:picChg chg="del">
          <ac:chgData name="Kammouh, Omar" userId="73933ba7-966a-4aae-8f49-73b098278a19" providerId="ADAL" clId="{FCFA4461-20F3-4FEE-A14F-29D85F1682E0}" dt="2022-11-01T14:59:02.502" v="150" actId="478"/>
          <ac:picMkLst>
            <pc:docMk/>
            <pc:sldMk cId="603870000" sldId="684"/>
            <ac:picMk id="7172" creationId="{50E4DE3B-6BF1-4B06-BFD3-0F9D689B959D}"/>
          </ac:picMkLst>
        </pc:picChg>
      </pc:sldChg>
      <pc:sldChg chg="addSp delSp modSp new del mod delAnim modAnim">
        <pc:chgData name="Kammouh, Omar" userId="73933ba7-966a-4aae-8f49-73b098278a19" providerId="ADAL" clId="{FCFA4461-20F3-4FEE-A14F-29D85F1682E0}" dt="2022-11-01T14:50:21.355" v="14" actId="47"/>
        <pc:sldMkLst>
          <pc:docMk/>
          <pc:sldMk cId="1787728586" sldId="685"/>
        </pc:sldMkLst>
        <pc:spChg chg="del">
          <ac:chgData name="Kammouh, Omar" userId="73933ba7-966a-4aae-8f49-73b098278a19" providerId="ADAL" clId="{FCFA4461-20F3-4FEE-A14F-29D85F1682E0}" dt="2022-11-01T14:45:41.780" v="3" actId="478"/>
          <ac:spMkLst>
            <pc:docMk/>
            <pc:sldMk cId="1787728586" sldId="685"/>
            <ac:spMk id="2" creationId="{EE02D6F0-C9B0-4D3E-B9B6-ED72F409F9F0}"/>
          </ac:spMkLst>
        </pc:spChg>
        <pc:spChg chg="del">
          <ac:chgData name="Kammouh, Omar" userId="73933ba7-966a-4aae-8f49-73b098278a19" providerId="ADAL" clId="{FCFA4461-20F3-4FEE-A14F-29D85F1682E0}" dt="2022-11-01T14:48:30.261" v="4"/>
          <ac:spMkLst>
            <pc:docMk/>
            <pc:sldMk cId="1787728586" sldId="685"/>
            <ac:spMk id="3" creationId="{BE1FE742-36FE-4DF4-AB9E-36362DD99D82}"/>
          </ac:spMkLst>
        </pc:spChg>
        <pc:spChg chg="del mod">
          <ac:chgData name="Kammouh, Omar" userId="73933ba7-966a-4aae-8f49-73b098278a19" providerId="ADAL" clId="{FCFA4461-20F3-4FEE-A14F-29D85F1682E0}" dt="2022-11-01T14:45:37.623" v="2" actId="478"/>
          <ac:spMkLst>
            <pc:docMk/>
            <pc:sldMk cId="1787728586" sldId="685"/>
            <ac:spMk id="4" creationId="{A062AA04-5226-41B9-9360-8FB55324301C}"/>
          </ac:spMkLst>
        </pc:spChg>
        <pc:spChg chg="add mod">
          <ac:chgData name="Kammouh, Omar" userId="73933ba7-966a-4aae-8f49-73b098278a19" providerId="ADAL" clId="{FCFA4461-20F3-4FEE-A14F-29D85F1682E0}" dt="2022-11-01T14:49:40.057" v="11" actId="21"/>
          <ac:spMkLst>
            <pc:docMk/>
            <pc:sldMk cId="1787728586" sldId="685"/>
            <ac:spMk id="5" creationId="{C63801FD-FFD9-43B3-B67C-D5EF9F7EFE21}"/>
          </ac:spMkLst>
        </pc:spChg>
        <pc:picChg chg="add del mod">
          <ac:chgData name="Kammouh, Omar" userId="73933ba7-966a-4aae-8f49-73b098278a19" providerId="ADAL" clId="{FCFA4461-20F3-4FEE-A14F-29D85F1682E0}" dt="2022-11-01T14:49:40.057" v="11" actId="21"/>
          <ac:picMkLst>
            <pc:docMk/>
            <pc:sldMk cId="1787728586" sldId="685"/>
            <ac:picMk id="2" creationId="{AB6BA9AF-B9F1-4277-9E40-67D1AD60E833}"/>
          </ac:picMkLst>
        </pc:picChg>
      </pc:sldChg>
      <pc:sldChg chg="addSp delSp modSp add del mod ord modAnim">
        <pc:chgData name="Kammouh, Omar" userId="73933ba7-966a-4aae-8f49-73b098278a19" providerId="ADAL" clId="{FCFA4461-20F3-4FEE-A14F-29D85F1682E0}" dt="2022-11-02T07:06:22.026" v="1392" actId="47"/>
        <pc:sldMkLst>
          <pc:docMk/>
          <pc:sldMk cId="3502808478" sldId="686"/>
        </pc:sldMkLst>
        <pc:spChg chg="add del mod">
          <ac:chgData name="Kammouh, Omar" userId="73933ba7-966a-4aae-8f49-73b098278a19" providerId="ADAL" clId="{FCFA4461-20F3-4FEE-A14F-29D85F1682E0}" dt="2022-11-01T14:49:36.517" v="10" actId="478"/>
          <ac:spMkLst>
            <pc:docMk/>
            <pc:sldMk cId="3502808478" sldId="686"/>
            <ac:spMk id="3" creationId="{CCC52768-31BF-45E5-8EC5-6DECA3F8D667}"/>
          </ac:spMkLst>
        </pc:spChg>
        <pc:spChg chg="del">
          <ac:chgData name="Kammouh, Omar" userId="73933ba7-966a-4aae-8f49-73b098278a19" providerId="ADAL" clId="{FCFA4461-20F3-4FEE-A14F-29D85F1682E0}" dt="2022-11-01T14:49:34.006" v="9" actId="478"/>
          <ac:spMkLst>
            <pc:docMk/>
            <pc:sldMk cId="3502808478" sldId="686"/>
            <ac:spMk id="10" creationId="{58822C89-F7C3-4ACF-A22C-944F800A65B6}"/>
          </ac:spMkLst>
        </pc:spChg>
        <pc:spChg chg="del">
          <ac:chgData name="Kammouh, Omar" userId="73933ba7-966a-4aae-8f49-73b098278a19" providerId="ADAL" clId="{FCFA4461-20F3-4FEE-A14F-29D85F1682E0}" dt="2022-11-01T14:49:34.006" v="9" actId="478"/>
          <ac:spMkLst>
            <pc:docMk/>
            <pc:sldMk cId="3502808478" sldId="686"/>
            <ac:spMk id="12" creationId="{83C53DB8-25C7-4BA0-BB82-F92C1BF45902}"/>
          </ac:spMkLst>
        </pc:spChg>
        <pc:spChg chg="del">
          <ac:chgData name="Kammouh, Omar" userId="73933ba7-966a-4aae-8f49-73b098278a19" providerId="ADAL" clId="{FCFA4461-20F3-4FEE-A14F-29D85F1682E0}" dt="2022-11-01T14:49:34.006" v="9" actId="478"/>
          <ac:spMkLst>
            <pc:docMk/>
            <pc:sldMk cId="3502808478" sldId="686"/>
            <ac:spMk id="13" creationId="{028EF1BB-E092-4D40-A73E-BBC0CA2881A1}"/>
          </ac:spMkLst>
        </pc:spChg>
        <pc:spChg chg="add mod">
          <ac:chgData name="Kammouh, Omar" userId="73933ba7-966a-4aae-8f49-73b098278a19" providerId="ADAL" clId="{FCFA4461-20F3-4FEE-A14F-29D85F1682E0}" dt="2022-11-01T14:56:38.437" v="45"/>
          <ac:spMkLst>
            <pc:docMk/>
            <pc:sldMk cId="3502808478" sldId="686"/>
            <ac:spMk id="15" creationId="{A4B60077-AAC4-481B-B4F6-DC0F2786A43F}"/>
          </ac:spMkLst>
        </pc:spChg>
        <pc:picChg chg="del">
          <ac:chgData name="Kammouh, Omar" userId="73933ba7-966a-4aae-8f49-73b098278a19" providerId="ADAL" clId="{FCFA4461-20F3-4FEE-A14F-29D85F1682E0}" dt="2022-11-01T14:49:34.006" v="9" actId="478"/>
          <ac:picMkLst>
            <pc:docMk/>
            <pc:sldMk cId="3502808478" sldId="686"/>
            <ac:picMk id="7" creationId="{00000000-0000-0000-0000-000000000000}"/>
          </ac:picMkLst>
        </pc:picChg>
        <pc:picChg chg="del">
          <ac:chgData name="Kammouh, Omar" userId="73933ba7-966a-4aae-8f49-73b098278a19" providerId="ADAL" clId="{FCFA4461-20F3-4FEE-A14F-29D85F1682E0}" dt="2022-11-01T14:49:34.006" v="9" actId="478"/>
          <ac:picMkLst>
            <pc:docMk/>
            <pc:sldMk cId="3502808478" sldId="686"/>
            <ac:picMk id="9" creationId="{3E55B95D-273A-438F-96E7-BEF047EBC636}"/>
          </ac:picMkLst>
        </pc:picChg>
        <pc:picChg chg="add mod">
          <ac:chgData name="Kammouh, Omar" userId="73933ba7-966a-4aae-8f49-73b098278a19" providerId="ADAL" clId="{FCFA4461-20F3-4FEE-A14F-29D85F1682E0}" dt="2022-11-01T17:20:16.568" v="810" actId="1076"/>
          <ac:picMkLst>
            <pc:docMk/>
            <pc:sldMk cId="3502808478" sldId="686"/>
            <ac:picMk id="14" creationId="{0245E155-272F-49D1-85A7-DCFD0085B692}"/>
          </ac:picMkLst>
        </pc:picChg>
        <pc:picChg chg="del">
          <ac:chgData name="Kammouh, Omar" userId="73933ba7-966a-4aae-8f49-73b098278a19" providerId="ADAL" clId="{FCFA4461-20F3-4FEE-A14F-29D85F1682E0}" dt="2022-11-01T14:49:34.006" v="9" actId="478"/>
          <ac:picMkLst>
            <pc:docMk/>
            <pc:sldMk cId="3502808478" sldId="686"/>
            <ac:picMk id="7172" creationId="{50E4DE3B-6BF1-4B06-BFD3-0F9D689B959D}"/>
          </ac:picMkLst>
        </pc:picChg>
      </pc:sldChg>
      <pc:sldChg chg="addSp delSp modSp add mod ord addAnim delAnim modAnim modNotesTx">
        <pc:chgData name="Kammouh, Omar" userId="73933ba7-966a-4aae-8f49-73b098278a19" providerId="ADAL" clId="{FCFA4461-20F3-4FEE-A14F-29D85F1682E0}" dt="2022-11-02T11:02:56.062" v="1980"/>
        <pc:sldMkLst>
          <pc:docMk/>
          <pc:sldMk cId="2713168781" sldId="687"/>
        </pc:sldMkLst>
        <pc:spChg chg="add del mod ord">
          <ac:chgData name="Kammouh, Omar" userId="73933ba7-966a-4aae-8f49-73b098278a19" providerId="ADAL" clId="{FCFA4461-20F3-4FEE-A14F-29D85F1682E0}" dt="2022-11-02T07:36:20.681" v="1412" actId="478"/>
          <ac:spMkLst>
            <pc:docMk/>
            <pc:sldMk cId="2713168781" sldId="687"/>
            <ac:spMk id="6" creationId="{C8BF5E93-B39D-4BF3-B8B9-2BE404F4D9CF}"/>
          </ac:spMkLst>
        </pc:spChg>
        <pc:spChg chg="add mod">
          <ac:chgData name="Kammouh, Omar" userId="73933ba7-966a-4aae-8f49-73b098278a19" providerId="ADAL" clId="{FCFA4461-20F3-4FEE-A14F-29D85F1682E0}" dt="2022-11-01T14:56:46.118" v="47"/>
          <ac:spMkLst>
            <pc:docMk/>
            <pc:sldMk cId="2713168781" sldId="687"/>
            <ac:spMk id="9" creationId="{92EBB00D-9AC3-47F5-8F24-E15BC8238703}"/>
          </ac:spMkLst>
        </pc:spChg>
        <pc:spChg chg="add mod">
          <ac:chgData name="Kammouh, Omar" userId="73933ba7-966a-4aae-8f49-73b098278a19" providerId="ADAL" clId="{FCFA4461-20F3-4FEE-A14F-29D85F1682E0}" dt="2022-11-02T10:53:36.173" v="1728" actId="20577"/>
          <ac:spMkLst>
            <pc:docMk/>
            <pc:sldMk cId="2713168781" sldId="687"/>
            <ac:spMk id="10" creationId="{29D879D4-353A-43F0-9F4F-F0BD4DDCFD84}"/>
          </ac:spMkLst>
        </pc:spChg>
        <pc:picChg chg="add del mod modCrop">
          <ac:chgData name="Kammouh, Omar" userId="73933ba7-966a-4aae-8f49-73b098278a19" providerId="ADAL" clId="{FCFA4461-20F3-4FEE-A14F-29D85F1682E0}" dt="2022-11-02T07:33:04.303" v="1395" actId="478"/>
          <ac:picMkLst>
            <pc:docMk/>
            <pc:sldMk cId="2713168781" sldId="687"/>
            <ac:picMk id="3" creationId="{1B757AFE-AD8A-4936-AC39-85DA3F42A098}"/>
          </ac:picMkLst>
        </pc:picChg>
        <pc:picChg chg="add del mod modCrop">
          <ac:chgData name="Kammouh, Omar" userId="73933ba7-966a-4aae-8f49-73b098278a19" providerId="ADAL" clId="{FCFA4461-20F3-4FEE-A14F-29D85F1682E0}" dt="2022-11-02T10:52:17.355" v="1703" actId="1076"/>
          <ac:picMkLst>
            <pc:docMk/>
            <pc:sldMk cId="2713168781" sldId="687"/>
            <ac:picMk id="5" creationId="{231F963E-4ADD-48CB-8E9D-D89B806F3AD2}"/>
          </ac:picMkLst>
        </pc:picChg>
        <pc:picChg chg="del">
          <ac:chgData name="Kammouh, Omar" userId="73933ba7-966a-4aae-8f49-73b098278a19" providerId="ADAL" clId="{FCFA4461-20F3-4FEE-A14F-29D85F1682E0}" dt="2022-11-01T14:50:23.514" v="15" actId="478"/>
          <ac:picMkLst>
            <pc:docMk/>
            <pc:sldMk cId="2713168781" sldId="687"/>
            <ac:picMk id="14" creationId="{0245E155-272F-49D1-85A7-DCFD0085B692}"/>
          </ac:picMkLst>
        </pc:picChg>
      </pc:sldChg>
      <pc:sldChg chg="addSp modSp add mod modAnim">
        <pc:chgData name="Kammouh, Omar" userId="73933ba7-966a-4aae-8f49-73b098278a19" providerId="ADAL" clId="{FCFA4461-20F3-4FEE-A14F-29D85F1682E0}" dt="2022-11-02T11:02:24.010" v="1978" actId="1076"/>
        <pc:sldMkLst>
          <pc:docMk/>
          <pc:sldMk cId="2412754777" sldId="688"/>
        </pc:sldMkLst>
        <pc:spChg chg="add mod">
          <ac:chgData name="Kammouh, Omar" userId="73933ba7-966a-4aae-8f49-73b098278a19" providerId="ADAL" clId="{FCFA4461-20F3-4FEE-A14F-29D85F1682E0}" dt="2022-11-01T14:56:50.768" v="49"/>
          <ac:spMkLst>
            <pc:docMk/>
            <pc:sldMk cId="2412754777" sldId="688"/>
            <ac:spMk id="6" creationId="{671AEC98-A08C-4F6D-A66F-24FDC190E573}"/>
          </ac:spMkLst>
        </pc:spChg>
        <pc:spChg chg="add mod">
          <ac:chgData name="Kammouh, Omar" userId="73933ba7-966a-4aae-8f49-73b098278a19" providerId="ADAL" clId="{FCFA4461-20F3-4FEE-A14F-29D85F1682E0}" dt="2022-11-02T11:02:24.010" v="1978" actId="1076"/>
          <ac:spMkLst>
            <pc:docMk/>
            <pc:sldMk cId="2412754777" sldId="688"/>
            <ac:spMk id="12" creationId="{4E5289E0-595A-4CC6-AF8C-A9450F7E09F6}"/>
          </ac:spMkLst>
        </pc:spChg>
        <pc:spChg chg="add mod">
          <ac:chgData name="Kammouh, Omar" userId="73933ba7-966a-4aae-8f49-73b098278a19" providerId="ADAL" clId="{FCFA4461-20F3-4FEE-A14F-29D85F1682E0}" dt="2022-11-02T11:01:38.238" v="1955" actId="20577"/>
          <ac:spMkLst>
            <pc:docMk/>
            <pc:sldMk cId="2412754777" sldId="688"/>
            <ac:spMk id="13" creationId="{E391C5AC-B3D2-4180-A259-F03DF86FD38D}"/>
          </ac:spMkLst>
        </pc:spChg>
        <pc:spChg chg="add mod">
          <ac:chgData name="Kammouh, Omar" userId="73933ba7-966a-4aae-8f49-73b098278a19" providerId="ADAL" clId="{FCFA4461-20F3-4FEE-A14F-29D85F1682E0}" dt="2022-11-02T11:02:03.451" v="1976" actId="20577"/>
          <ac:spMkLst>
            <pc:docMk/>
            <pc:sldMk cId="2412754777" sldId="688"/>
            <ac:spMk id="14" creationId="{168153FF-4D88-430F-950B-BF5714B1C833}"/>
          </ac:spMkLst>
        </pc:spChg>
        <pc:picChg chg="add mod">
          <ac:chgData name="Kammouh, Omar" userId="73933ba7-966a-4aae-8f49-73b098278a19" providerId="ADAL" clId="{FCFA4461-20F3-4FEE-A14F-29D85F1682E0}" dt="2022-11-02T10:57:11.046" v="1750" actId="1035"/>
          <ac:picMkLst>
            <pc:docMk/>
            <pc:sldMk cId="2412754777" sldId="688"/>
            <ac:picMk id="7" creationId="{9AFB52EB-9303-4422-B769-2386B606C7B2}"/>
          </ac:picMkLst>
        </pc:picChg>
        <pc:picChg chg="add mod">
          <ac:chgData name="Kammouh, Omar" userId="73933ba7-966a-4aae-8f49-73b098278a19" providerId="ADAL" clId="{FCFA4461-20F3-4FEE-A14F-29D85F1682E0}" dt="2022-11-02T10:57:11.046" v="1750" actId="1035"/>
          <ac:picMkLst>
            <pc:docMk/>
            <pc:sldMk cId="2412754777" sldId="688"/>
            <ac:picMk id="1026" creationId="{CDDF84A8-9DA7-4944-AA4A-6F8370E73401}"/>
          </ac:picMkLst>
        </pc:picChg>
        <pc:picChg chg="add mod">
          <ac:chgData name="Kammouh, Omar" userId="73933ba7-966a-4aae-8f49-73b098278a19" providerId="ADAL" clId="{FCFA4461-20F3-4FEE-A14F-29D85F1682E0}" dt="2022-11-02T10:57:11.046" v="1750" actId="1035"/>
          <ac:picMkLst>
            <pc:docMk/>
            <pc:sldMk cId="2412754777" sldId="688"/>
            <ac:picMk id="1028" creationId="{EAB4C972-5DC1-4745-BD11-418188818693}"/>
          </ac:picMkLst>
        </pc:picChg>
      </pc:sldChg>
      <pc:sldChg chg="delSp modSp add del mod">
        <pc:chgData name="Kammouh, Omar" userId="73933ba7-966a-4aae-8f49-73b098278a19" providerId="ADAL" clId="{FCFA4461-20F3-4FEE-A14F-29D85F1682E0}" dt="2022-11-01T17:18:51.622" v="809" actId="47"/>
        <pc:sldMkLst>
          <pc:docMk/>
          <pc:sldMk cId="603117200" sldId="689"/>
        </pc:sldMkLst>
        <pc:spChg chg="mod">
          <ac:chgData name="Kammouh, Omar" userId="73933ba7-966a-4aae-8f49-73b098278a19" providerId="ADAL" clId="{FCFA4461-20F3-4FEE-A14F-29D85F1682E0}" dt="2022-11-01T15:08:30.076" v="187" actId="207"/>
          <ac:spMkLst>
            <pc:docMk/>
            <pc:sldMk cId="603117200" sldId="689"/>
            <ac:spMk id="10" creationId="{58822C89-F7C3-4ACF-A22C-944F800A65B6}"/>
          </ac:spMkLst>
        </pc:spChg>
        <pc:spChg chg="mod">
          <ac:chgData name="Kammouh, Omar" userId="73933ba7-966a-4aae-8f49-73b098278a19" providerId="ADAL" clId="{FCFA4461-20F3-4FEE-A14F-29D85F1682E0}" dt="2022-11-01T14:56:36.479" v="44" actId="1076"/>
          <ac:spMkLst>
            <pc:docMk/>
            <pc:sldMk cId="603117200" sldId="689"/>
            <ac:spMk id="12" creationId="{83C53DB8-25C7-4BA0-BB82-F92C1BF45902}"/>
          </ac:spMkLst>
        </pc:spChg>
        <pc:spChg chg="del mod">
          <ac:chgData name="Kammouh, Omar" userId="73933ba7-966a-4aae-8f49-73b098278a19" providerId="ADAL" clId="{FCFA4461-20F3-4FEE-A14F-29D85F1682E0}" dt="2022-11-01T14:55:35.190" v="29" actId="478"/>
          <ac:spMkLst>
            <pc:docMk/>
            <pc:sldMk cId="603117200" sldId="689"/>
            <ac:spMk id="13" creationId="{028EF1BB-E092-4D40-A73E-BBC0CA2881A1}"/>
          </ac:spMkLst>
        </pc:spChg>
        <pc:picChg chg="mod">
          <ac:chgData name="Kammouh, Omar" userId="73933ba7-966a-4aae-8f49-73b098278a19" providerId="ADAL" clId="{FCFA4461-20F3-4FEE-A14F-29D85F1682E0}" dt="2022-11-01T14:58:49.704" v="147" actId="1076"/>
          <ac:picMkLst>
            <pc:docMk/>
            <pc:sldMk cId="603117200" sldId="689"/>
            <ac:picMk id="7" creationId="{00000000-0000-0000-0000-000000000000}"/>
          </ac:picMkLst>
        </pc:picChg>
        <pc:picChg chg="mod">
          <ac:chgData name="Kammouh, Omar" userId="73933ba7-966a-4aae-8f49-73b098278a19" providerId="ADAL" clId="{FCFA4461-20F3-4FEE-A14F-29D85F1682E0}" dt="2022-11-01T15:01:27.777" v="174" actId="1076"/>
          <ac:picMkLst>
            <pc:docMk/>
            <pc:sldMk cId="603117200" sldId="689"/>
            <ac:picMk id="9" creationId="{3E55B95D-273A-438F-96E7-BEF047EBC636}"/>
          </ac:picMkLst>
        </pc:picChg>
        <pc:picChg chg="mod">
          <ac:chgData name="Kammouh, Omar" userId="73933ba7-966a-4aae-8f49-73b098278a19" providerId="ADAL" clId="{FCFA4461-20F3-4FEE-A14F-29D85F1682E0}" dt="2022-11-01T14:58:50.408" v="148" actId="1076"/>
          <ac:picMkLst>
            <pc:docMk/>
            <pc:sldMk cId="603117200" sldId="689"/>
            <ac:picMk id="7172" creationId="{50E4DE3B-6BF1-4B06-BFD3-0F9D689B959D}"/>
          </ac:picMkLst>
        </pc:picChg>
      </pc:sldChg>
      <pc:sldChg chg="addSp delSp modSp add mod ord delAnim modAnim modNotesTx">
        <pc:chgData name="Kammouh, Omar" userId="73933ba7-966a-4aae-8f49-73b098278a19" providerId="ADAL" clId="{FCFA4461-20F3-4FEE-A14F-29D85F1682E0}" dt="2022-11-02T11:02:41.498" v="1979"/>
        <pc:sldMkLst>
          <pc:docMk/>
          <pc:sldMk cId="1504173246" sldId="690"/>
        </pc:sldMkLst>
        <pc:spChg chg="add del mod">
          <ac:chgData name="Kammouh, Omar" userId="73933ba7-966a-4aae-8f49-73b098278a19" providerId="ADAL" clId="{FCFA4461-20F3-4FEE-A14F-29D85F1682E0}" dt="2022-11-02T10:51:26.603" v="1691"/>
          <ac:spMkLst>
            <pc:docMk/>
            <pc:sldMk cId="1504173246" sldId="690"/>
            <ac:spMk id="10" creationId="{DCB96D66-4FEF-44DE-942E-77E8C7775016}"/>
          </ac:spMkLst>
        </pc:spChg>
        <pc:spChg chg="add mod">
          <ac:chgData name="Kammouh, Omar" userId="73933ba7-966a-4aae-8f49-73b098278a19" providerId="ADAL" clId="{FCFA4461-20F3-4FEE-A14F-29D85F1682E0}" dt="2022-11-02T10:52:12.293" v="1701" actId="1076"/>
          <ac:spMkLst>
            <pc:docMk/>
            <pc:sldMk cId="1504173246" sldId="690"/>
            <ac:spMk id="12" creationId="{69058CEA-63E4-4AAA-95CE-3A3ABE83783B}"/>
          </ac:spMkLst>
        </pc:spChg>
        <pc:picChg chg="del">
          <ac:chgData name="Kammouh, Omar" userId="73933ba7-966a-4aae-8f49-73b098278a19" providerId="ADAL" clId="{FCFA4461-20F3-4FEE-A14F-29D85F1682E0}" dt="2022-11-01T14:59:57.567" v="154" actId="478"/>
          <ac:picMkLst>
            <pc:docMk/>
            <pc:sldMk cId="1504173246" sldId="690"/>
            <ac:picMk id="3" creationId="{1B757AFE-AD8A-4936-AC39-85DA3F42A098}"/>
          </ac:picMkLst>
        </pc:picChg>
        <pc:picChg chg="add mod">
          <ac:chgData name="Kammouh, Omar" userId="73933ba7-966a-4aae-8f49-73b098278a19" providerId="ADAL" clId="{FCFA4461-20F3-4FEE-A14F-29D85F1682E0}" dt="2022-11-02T10:51:27.953" v="1692" actId="1076"/>
          <ac:picMkLst>
            <pc:docMk/>
            <pc:sldMk cId="1504173246" sldId="690"/>
            <ac:picMk id="3" creationId="{9CF9BED5-D589-407A-99B7-395A6A0546DD}"/>
          </ac:picMkLst>
        </pc:picChg>
        <pc:picChg chg="add del mod">
          <ac:chgData name="Kammouh, Omar" userId="73933ba7-966a-4aae-8f49-73b098278a19" providerId="ADAL" clId="{FCFA4461-20F3-4FEE-A14F-29D85F1682E0}" dt="2022-11-02T07:04:49.213" v="1386" actId="478"/>
          <ac:picMkLst>
            <pc:docMk/>
            <pc:sldMk cId="1504173246" sldId="690"/>
            <ac:picMk id="5" creationId="{745585B2-E0E9-41CD-B545-C0ED6132F522}"/>
          </ac:picMkLst>
        </pc:picChg>
        <pc:picChg chg="add del mod">
          <ac:chgData name="Kammouh, Omar" userId="73933ba7-966a-4aae-8f49-73b098278a19" providerId="ADAL" clId="{FCFA4461-20F3-4FEE-A14F-29D85F1682E0}" dt="2022-11-01T15:57:21.065" v="349"/>
          <ac:picMkLst>
            <pc:docMk/>
            <pc:sldMk cId="1504173246" sldId="690"/>
            <ac:picMk id="10" creationId="{03D94B1F-4235-4B1D-BA2F-27DEA0EE6765}"/>
          </ac:picMkLst>
        </pc:picChg>
      </pc:sldChg>
      <pc:sldChg chg="addSp delSp modSp add del mod ord">
        <pc:chgData name="Kammouh, Omar" userId="73933ba7-966a-4aae-8f49-73b098278a19" providerId="ADAL" clId="{FCFA4461-20F3-4FEE-A14F-29D85F1682E0}" dt="2022-11-02T10:59:33.384" v="1943"/>
        <pc:sldMkLst>
          <pc:docMk/>
          <pc:sldMk cId="336349867" sldId="691"/>
        </pc:sldMkLst>
        <pc:spChg chg="mod">
          <ac:chgData name="Kammouh, Omar" userId="73933ba7-966a-4aae-8f49-73b098278a19" providerId="ADAL" clId="{FCFA4461-20F3-4FEE-A14F-29D85F1682E0}" dt="2022-11-02T10:39:43.118" v="1622" actId="20577"/>
          <ac:spMkLst>
            <pc:docMk/>
            <pc:sldMk cId="336349867" sldId="691"/>
            <ac:spMk id="10" creationId="{58822C89-F7C3-4ACF-A22C-944F800A65B6}"/>
          </ac:spMkLst>
        </pc:spChg>
        <pc:spChg chg="add mod">
          <ac:chgData name="Kammouh, Omar" userId="73933ba7-966a-4aae-8f49-73b098278a19" providerId="ADAL" clId="{FCFA4461-20F3-4FEE-A14F-29D85F1682E0}" dt="2022-11-02T10:55:11.019" v="1730" actId="1076"/>
          <ac:spMkLst>
            <pc:docMk/>
            <pc:sldMk cId="336349867" sldId="691"/>
            <ac:spMk id="14" creationId="{B4781450-9AE9-4FB6-BC29-BC5E26C72D1A}"/>
          </ac:spMkLst>
        </pc:spChg>
        <pc:spChg chg="add mod">
          <ac:chgData name="Kammouh, Omar" userId="73933ba7-966a-4aae-8f49-73b098278a19" providerId="ADAL" clId="{FCFA4461-20F3-4FEE-A14F-29D85F1682E0}" dt="2022-11-02T10:59:33.384" v="1943"/>
          <ac:spMkLst>
            <pc:docMk/>
            <pc:sldMk cId="336349867" sldId="691"/>
            <ac:spMk id="15" creationId="{AB6ECAC6-EB8B-49D8-AD4B-181B7198EC69}"/>
          </ac:spMkLst>
        </pc:spChg>
        <pc:picChg chg="mod">
          <ac:chgData name="Kammouh, Omar" userId="73933ba7-966a-4aae-8f49-73b098278a19" providerId="ADAL" clId="{FCFA4461-20F3-4FEE-A14F-29D85F1682E0}" dt="2022-11-01T15:35:13.619" v="273" actId="1076"/>
          <ac:picMkLst>
            <pc:docMk/>
            <pc:sldMk cId="336349867" sldId="691"/>
            <ac:picMk id="7" creationId="{00000000-0000-0000-0000-000000000000}"/>
          </ac:picMkLst>
        </pc:picChg>
        <pc:picChg chg="del mod">
          <ac:chgData name="Kammouh, Omar" userId="73933ba7-966a-4aae-8f49-73b098278a19" providerId="ADAL" clId="{FCFA4461-20F3-4FEE-A14F-29D85F1682E0}" dt="2022-11-01T15:09:05.951" v="192" actId="478"/>
          <ac:picMkLst>
            <pc:docMk/>
            <pc:sldMk cId="336349867" sldId="691"/>
            <ac:picMk id="9" creationId="{3E55B95D-273A-438F-96E7-BEF047EBC636}"/>
          </ac:picMkLst>
        </pc:picChg>
        <pc:picChg chg="add del mod">
          <ac:chgData name="Kammouh, Omar" userId="73933ba7-966a-4aae-8f49-73b098278a19" providerId="ADAL" clId="{FCFA4461-20F3-4FEE-A14F-29D85F1682E0}" dt="2022-11-01T15:57:23.721" v="351" actId="478"/>
          <ac:picMkLst>
            <pc:docMk/>
            <pc:sldMk cId="336349867" sldId="691"/>
            <ac:picMk id="13" creationId="{CF52AB96-6EE5-46C9-9FA0-50D36771EB5C}"/>
          </ac:picMkLst>
        </pc:picChg>
        <pc:picChg chg="add mod">
          <ac:chgData name="Kammouh, Omar" userId="73933ba7-966a-4aae-8f49-73b098278a19" providerId="ADAL" clId="{FCFA4461-20F3-4FEE-A14F-29D85F1682E0}" dt="2022-11-01T15:57:25.730" v="353" actId="1076"/>
          <ac:picMkLst>
            <pc:docMk/>
            <pc:sldMk cId="336349867" sldId="691"/>
            <ac:picMk id="16" creationId="{D16661C5-E693-49A1-8910-48A41F39D189}"/>
          </ac:picMkLst>
        </pc:picChg>
        <pc:picChg chg="mod">
          <ac:chgData name="Kammouh, Omar" userId="73933ba7-966a-4aae-8f49-73b098278a19" providerId="ADAL" clId="{FCFA4461-20F3-4FEE-A14F-29D85F1682E0}" dt="2022-11-01T15:35:14.758" v="274" actId="1076"/>
          <ac:picMkLst>
            <pc:docMk/>
            <pc:sldMk cId="336349867" sldId="691"/>
            <ac:picMk id="7172" creationId="{50E4DE3B-6BF1-4B06-BFD3-0F9D689B959D}"/>
          </ac:picMkLst>
        </pc:picChg>
      </pc:sldChg>
      <pc:sldChg chg="addSp delSp modSp add del mod ord">
        <pc:chgData name="Kammouh, Omar" userId="73933ba7-966a-4aae-8f49-73b098278a19" providerId="ADAL" clId="{FCFA4461-20F3-4FEE-A14F-29D85F1682E0}" dt="2022-11-01T17:11:46.434" v="758" actId="47"/>
        <pc:sldMkLst>
          <pc:docMk/>
          <pc:sldMk cId="1945956444" sldId="692"/>
        </pc:sldMkLst>
        <pc:spChg chg="mod">
          <ac:chgData name="Kammouh, Omar" userId="73933ba7-966a-4aae-8f49-73b098278a19" providerId="ADAL" clId="{FCFA4461-20F3-4FEE-A14F-29D85F1682E0}" dt="2022-11-01T15:32:30.898" v="253"/>
          <ac:spMkLst>
            <pc:docMk/>
            <pc:sldMk cId="1945956444" sldId="692"/>
            <ac:spMk id="10" creationId="{58822C89-F7C3-4ACF-A22C-944F800A65B6}"/>
          </ac:spMkLst>
        </pc:spChg>
        <pc:picChg chg="del">
          <ac:chgData name="Kammouh, Omar" userId="73933ba7-966a-4aae-8f49-73b098278a19" providerId="ADAL" clId="{FCFA4461-20F3-4FEE-A14F-29D85F1682E0}" dt="2022-11-01T15:31:56.271" v="223" actId="478"/>
          <ac:picMkLst>
            <pc:docMk/>
            <pc:sldMk cId="1945956444" sldId="692"/>
            <ac:picMk id="13" creationId="{CF52AB96-6EE5-46C9-9FA0-50D36771EB5C}"/>
          </ac:picMkLst>
        </pc:picChg>
        <pc:picChg chg="add mod">
          <ac:chgData name="Kammouh, Omar" userId="73933ba7-966a-4aae-8f49-73b098278a19" providerId="ADAL" clId="{FCFA4461-20F3-4FEE-A14F-29D85F1682E0}" dt="2022-11-01T15:32:06.634" v="230" actId="1076"/>
          <ac:picMkLst>
            <pc:docMk/>
            <pc:sldMk cId="1945956444" sldId="692"/>
            <ac:picMk id="14" creationId="{2DB5E558-4F66-40F2-8F98-E5B9F619BD42}"/>
          </ac:picMkLst>
        </pc:picChg>
        <pc:picChg chg="add del mod">
          <ac:chgData name="Kammouh, Omar" userId="73933ba7-966a-4aae-8f49-73b098278a19" providerId="ADAL" clId="{FCFA4461-20F3-4FEE-A14F-29D85F1682E0}" dt="2022-11-01T15:31:59.946" v="226" actId="478"/>
          <ac:picMkLst>
            <pc:docMk/>
            <pc:sldMk cId="1945956444" sldId="692"/>
            <ac:picMk id="3074" creationId="{2D9F7743-61E3-4D35-B5AA-C2BC1CEB610E}"/>
          </ac:picMkLst>
        </pc:picChg>
      </pc:sldChg>
      <pc:sldChg chg="addSp delSp modSp add mod">
        <pc:chgData name="Kammouh, Omar" userId="73933ba7-966a-4aae-8f49-73b098278a19" providerId="ADAL" clId="{FCFA4461-20F3-4FEE-A14F-29D85F1682E0}" dt="2022-11-02T10:55:56.789" v="1731" actId="1076"/>
        <pc:sldMkLst>
          <pc:docMk/>
          <pc:sldMk cId="3778263242" sldId="693"/>
        </pc:sldMkLst>
        <pc:spChg chg="mod">
          <ac:chgData name="Kammouh, Omar" userId="73933ba7-966a-4aae-8f49-73b098278a19" providerId="ADAL" clId="{FCFA4461-20F3-4FEE-A14F-29D85F1682E0}" dt="2022-11-02T10:39:19.310" v="1610" actId="20577"/>
          <ac:spMkLst>
            <pc:docMk/>
            <pc:sldMk cId="3778263242" sldId="693"/>
            <ac:spMk id="10" creationId="{58822C89-F7C3-4ACF-A22C-944F800A65B6}"/>
          </ac:spMkLst>
        </pc:spChg>
        <pc:spChg chg="mod">
          <ac:chgData name="Kammouh, Omar" userId="73933ba7-966a-4aae-8f49-73b098278a19" providerId="ADAL" clId="{FCFA4461-20F3-4FEE-A14F-29D85F1682E0}" dt="2022-11-02T10:55:56.789" v="1731" actId="1076"/>
          <ac:spMkLst>
            <pc:docMk/>
            <pc:sldMk cId="3778263242" sldId="693"/>
            <ac:spMk id="14" creationId="{B4781450-9AE9-4FB6-BC29-BC5E26C72D1A}"/>
          </ac:spMkLst>
        </pc:spChg>
        <pc:picChg chg="del">
          <ac:chgData name="Kammouh, Omar" userId="73933ba7-966a-4aae-8f49-73b098278a19" providerId="ADAL" clId="{FCFA4461-20F3-4FEE-A14F-29D85F1682E0}" dt="2022-11-02T07:38:23.137" v="1428" actId="478"/>
          <ac:picMkLst>
            <pc:docMk/>
            <pc:sldMk cId="3778263242" sldId="693"/>
            <ac:picMk id="7" creationId="{00000000-0000-0000-0000-000000000000}"/>
          </ac:picMkLst>
        </pc:picChg>
        <pc:picChg chg="add del mod">
          <ac:chgData name="Kammouh, Omar" userId="73933ba7-966a-4aae-8f49-73b098278a19" providerId="ADAL" clId="{FCFA4461-20F3-4FEE-A14F-29D85F1682E0}" dt="2022-11-02T07:38:28.293" v="1431" actId="478"/>
          <ac:picMkLst>
            <pc:docMk/>
            <pc:sldMk cId="3778263242" sldId="693"/>
            <ac:picMk id="2050" creationId="{7474AD2B-BF6D-4AEC-B194-46AF857E7D00}"/>
          </ac:picMkLst>
        </pc:picChg>
        <pc:picChg chg="add mod">
          <ac:chgData name="Kammouh, Omar" userId="73933ba7-966a-4aae-8f49-73b098278a19" providerId="ADAL" clId="{FCFA4461-20F3-4FEE-A14F-29D85F1682E0}" dt="2022-11-02T07:39:32.980" v="1448" actId="14100"/>
          <ac:picMkLst>
            <pc:docMk/>
            <pc:sldMk cId="3778263242" sldId="693"/>
            <ac:picMk id="2052" creationId="{58945C5C-7D04-4A6A-8CEC-26DAD687002F}"/>
          </ac:picMkLst>
        </pc:picChg>
        <pc:picChg chg="add mod">
          <ac:chgData name="Kammouh, Omar" userId="73933ba7-966a-4aae-8f49-73b098278a19" providerId="ADAL" clId="{FCFA4461-20F3-4FEE-A14F-29D85F1682E0}" dt="2022-11-02T07:39:31.157" v="1447" actId="14100"/>
          <ac:picMkLst>
            <pc:docMk/>
            <pc:sldMk cId="3778263242" sldId="693"/>
            <ac:picMk id="2054" creationId="{BF7D7611-D430-4DC6-8211-2287F0E2AE6A}"/>
          </ac:picMkLst>
        </pc:picChg>
        <pc:picChg chg="del">
          <ac:chgData name="Kammouh, Omar" userId="73933ba7-966a-4aae-8f49-73b098278a19" providerId="ADAL" clId="{FCFA4461-20F3-4FEE-A14F-29D85F1682E0}" dt="2022-11-02T07:38:36.964" v="1436" actId="478"/>
          <ac:picMkLst>
            <pc:docMk/>
            <pc:sldMk cId="3778263242" sldId="693"/>
            <ac:picMk id="7172" creationId="{50E4DE3B-6BF1-4B06-BFD3-0F9D689B959D}"/>
          </ac:picMkLst>
        </pc:picChg>
      </pc:sldChg>
      <pc:sldChg chg="addSp delSp modSp add mod ord">
        <pc:chgData name="Kammouh, Omar" userId="73933ba7-966a-4aae-8f49-73b098278a19" providerId="ADAL" clId="{FCFA4461-20F3-4FEE-A14F-29D85F1682E0}" dt="2022-11-02T10:40:19.907" v="1636" actId="1076"/>
        <pc:sldMkLst>
          <pc:docMk/>
          <pc:sldMk cId="2996368862" sldId="694"/>
        </pc:sldMkLst>
        <pc:spChg chg="mod">
          <ac:chgData name="Kammouh, Omar" userId="73933ba7-966a-4aae-8f49-73b098278a19" providerId="ADAL" clId="{FCFA4461-20F3-4FEE-A14F-29D85F1682E0}" dt="2022-11-02T10:40:14.341" v="1635" actId="1076"/>
          <ac:spMkLst>
            <pc:docMk/>
            <pc:sldMk cId="2996368862" sldId="694"/>
            <ac:spMk id="10" creationId="{58822C89-F7C3-4ACF-A22C-944F800A65B6}"/>
          </ac:spMkLst>
        </pc:spChg>
        <pc:spChg chg="mod">
          <ac:chgData name="Kammouh, Omar" userId="73933ba7-966a-4aae-8f49-73b098278a19" providerId="ADAL" clId="{FCFA4461-20F3-4FEE-A14F-29D85F1682E0}" dt="2022-11-02T10:40:19.907" v="1636" actId="1076"/>
          <ac:spMkLst>
            <pc:docMk/>
            <pc:sldMk cId="2996368862" sldId="694"/>
            <ac:spMk id="14" creationId="{B4781450-9AE9-4FB6-BC29-BC5E26C72D1A}"/>
          </ac:spMkLst>
        </pc:spChg>
        <pc:spChg chg="mod">
          <ac:chgData name="Kammouh, Omar" userId="73933ba7-966a-4aae-8f49-73b098278a19" providerId="ADAL" clId="{FCFA4461-20F3-4FEE-A14F-29D85F1682E0}" dt="2022-11-01T17:59:28.676" v="1256"/>
          <ac:spMkLst>
            <pc:docMk/>
            <pc:sldMk cId="2996368862" sldId="694"/>
            <ac:spMk id="15" creationId="{AB6ECAC6-EB8B-49D8-AD4B-181B7198EC69}"/>
          </ac:spMkLst>
        </pc:spChg>
        <pc:picChg chg="del">
          <ac:chgData name="Kammouh, Omar" userId="73933ba7-966a-4aae-8f49-73b098278a19" providerId="ADAL" clId="{FCFA4461-20F3-4FEE-A14F-29D85F1682E0}" dt="2022-11-02T07:37:20.704" v="1418" actId="478"/>
          <ac:picMkLst>
            <pc:docMk/>
            <pc:sldMk cId="2996368862" sldId="694"/>
            <ac:picMk id="7" creationId="{00000000-0000-0000-0000-000000000000}"/>
          </ac:picMkLst>
        </pc:picChg>
        <pc:picChg chg="del">
          <ac:chgData name="Kammouh, Omar" userId="73933ba7-966a-4aae-8f49-73b098278a19" providerId="ADAL" clId="{FCFA4461-20F3-4FEE-A14F-29D85F1682E0}" dt="2022-11-01T16:10:58.361" v="367" actId="478"/>
          <ac:picMkLst>
            <pc:docMk/>
            <pc:sldMk cId="2996368862" sldId="694"/>
            <ac:picMk id="13" creationId="{CF52AB96-6EE5-46C9-9FA0-50D36771EB5C}"/>
          </ac:picMkLst>
        </pc:picChg>
        <pc:picChg chg="add mod">
          <ac:chgData name="Kammouh, Omar" userId="73933ba7-966a-4aae-8f49-73b098278a19" providerId="ADAL" clId="{FCFA4461-20F3-4FEE-A14F-29D85F1682E0}" dt="2022-11-01T16:11:00.336" v="369" actId="1076"/>
          <ac:picMkLst>
            <pc:docMk/>
            <pc:sldMk cId="2996368862" sldId="694"/>
            <ac:picMk id="16" creationId="{37E3A892-7172-4E66-B247-0A3439A3F564}"/>
          </ac:picMkLst>
        </pc:picChg>
        <pc:picChg chg="add mod">
          <ac:chgData name="Kammouh, Omar" userId="73933ba7-966a-4aae-8f49-73b098278a19" providerId="ADAL" clId="{FCFA4461-20F3-4FEE-A14F-29D85F1682E0}" dt="2022-11-02T07:38:01.224" v="1427" actId="1076"/>
          <ac:picMkLst>
            <pc:docMk/>
            <pc:sldMk cId="2996368862" sldId="694"/>
            <ac:picMk id="1026" creationId="{C5818C46-0327-4BB3-94CE-C0B09570CEC2}"/>
          </ac:picMkLst>
        </pc:picChg>
        <pc:picChg chg="del">
          <ac:chgData name="Kammouh, Omar" userId="73933ba7-966a-4aae-8f49-73b098278a19" providerId="ADAL" clId="{FCFA4461-20F3-4FEE-A14F-29D85F1682E0}" dt="2022-11-02T07:37:48.864" v="1422" actId="478"/>
          <ac:picMkLst>
            <pc:docMk/>
            <pc:sldMk cId="2996368862" sldId="694"/>
            <ac:picMk id="7172" creationId="{50E4DE3B-6BF1-4B06-BFD3-0F9D689B959D}"/>
          </ac:picMkLst>
        </pc:picChg>
      </pc:sldChg>
      <pc:sldChg chg="addSp delSp modSp new mod">
        <pc:chgData name="Kammouh, Omar" userId="73933ba7-966a-4aae-8f49-73b098278a19" providerId="ADAL" clId="{FCFA4461-20F3-4FEE-A14F-29D85F1682E0}" dt="2022-11-02T11:00:11.549" v="1954" actId="113"/>
        <pc:sldMkLst>
          <pc:docMk/>
          <pc:sldMk cId="31778229" sldId="695"/>
        </pc:sldMkLst>
        <pc:spChg chg="mod">
          <ac:chgData name="Kammouh, Omar" userId="73933ba7-966a-4aae-8f49-73b098278a19" providerId="ADAL" clId="{FCFA4461-20F3-4FEE-A14F-29D85F1682E0}" dt="2022-11-01T17:50:09.140" v="1115" actId="404"/>
          <ac:spMkLst>
            <pc:docMk/>
            <pc:sldMk cId="31778229" sldId="695"/>
            <ac:spMk id="2" creationId="{1F7897F8-D35C-4C5B-A387-5887D9BB8A96}"/>
          </ac:spMkLst>
        </pc:spChg>
        <pc:spChg chg="mod">
          <ac:chgData name="Kammouh, Omar" userId="73933ba7-966a-4aae-8f49-73b098278a19" providerId="ADAL" clId="{FCFA4461-20F3-4FEE-A14F-29D85F1682E0}" dt="2022-11-01T17:49:47.881" v="1112" actId="1076"/>
          <ac:spMkLst>
            <pc:docMk/>
            <pc:sldMk cId="31778229" sldId="695"/>
            <ac:spMk id="3" creationId="{1107686F-772D-493C-BD6A-8BE946999AA1}"/>
          </ac:spMkLst>
        </pc:spChg>
        <pc:spChg chg="add mod">
          <ac:chgData name="Kammouh, Omar" userId="73933ba7-966a-4aae-8f49-73b098278a19" providerId="ADAL" clId="{FCFA4461-20F3-4FEE-A14F-29D85F1682E0}" dt="2022-11-02T11:00:02.656" v="1953" actId="1076"/>
          <ac:spMkLst>
            <pc:docMk/>
            <pc:sldMk cId="31778229" sldId="695"/>
            <ac:spMk id="8" creationId="{0DDACBD8-3574-4AE1-AE26-8FC1D1E363FB}"/>
          </ac:spMkLst>
        </pc:spChg>
        <pc:spChg chg="add mod">
          <ac:chgData name="Kammouh, Omar" userId="73933ba7-966a-4aae-8f49-73b098278a19" providerId="ADAL" clId="{FCFA4461-20F3-4FEE-A14F-29D85F1682E0}" dt="2022-11-02T11:00:11.549" v="1954" actId="113"/>
          <ac:spMkLst>
            <pc:docMk/>
            <pc:sldMk cId="31778229" sldId="695"/>
            <ac:spMk id="9" creationId="{D68DCE48-5E56-409B-81DC-07A4ACE691E1}"/>
          </ac:spMkLst>
        </pc:spChg>
        <pc:spChg chg="add mod">
          <ac:chgData name="Kammouh, Omar" userId="73933ba7-966a-4aae-8f49-73b098278a19" providerId="ADAL" clId="{FCFA4461-20F3-4FEE-A14F-29D85F1682E0}" dt="2022-11-02T10:59:49.748" v="1944" actId="1076"/>
          <ac:spMkLst>
            <pc:docMk/>
            <pc:sldMk cId="31778229" sldId="695"/>
            <ac:spMk id="10" creationId="{AE3C4FC3-C76E-47F9-967A-4D8E15CF45F9}"/>
          </ac:spMkLst>
        </pc:spChg>
        <pc:graphicFrameChg chg="add del mod">
          <ac:chgData name="Kammouh, Omar" userId="73933ba7-966a-4aae-8f49-73b098278a19" providerId="ADAL" clId="{FCFA4461-20F3-4FEE-A14F-29D85F1682E0}" dt="2022-11-01T17:46:05.700" v="1048"/>
          <ac:graphicFrameMkLst>
            <pc:docMk/>
            <pc:sldMk cId="31778229" sldId="695"/>
            <ac:graphicFrameMk id="5" creationId="{8E9EFA8E-A13E-47DD-9DD3-9621E092284F}"/>
          </ac:graphicFrameMkLst>
        </pc:graphicFrameChg>
        <pc:picChg chg="add mod">
          <ac:chgData name="Kammouh, Omar" userId="73933ba7-966a-4aae-8f49-73b098278a19" providerId="ADAL" clId="{FCFA4461-20F3-4FEE-A14F-29D85F1682E0}" dt="2022-11-01T17:49:43.210" v="1111" actId="1076"/>
          <ac:picMkLst>
            <pc:docMk/>
            <pc:sldMk cId="31778229" sldId="695"/>
            <ac:picMk id="7" creationId="{FCE1450D-0BA2-40D8-A56A-DD036B17F4FD}"/>
          </ac:picMkLst>
        </pc:picChg>
        <pc:picChg chg="add del mod">
          <ac:chgData name="Kammouh, Omar" userId="73933ba7-966a-4aae-8f49-73b098278a19" providerId="ADAL" clId="{FCFA4461-20F3-4FEE-A14F-29D85F1682E0}" dt="2022-11-01T17:46:09.121" v="1053" actId="478"/>
          <ac:picMkLst>
            <pc:docMk/>
            <pc:sldMk cId="31778229" sldId="695"/>
            <ac:picMk id="6146" creationId="{20929F1D-1938-48A3-A751-A73679BD717E}"/>
          </ac:picMkLst>
        </pc:picChg>
      </pc:sldChg>
      <pc:sldChg chg="addSp delSp modSp add mod delAnim modAnim modNotesTx">
        <pc:chgData name="Kammouh, Omar" userId="73933ba7-966a-4aae-8f49-73b098278a19" providerId="ADAL" clId="{FCFA4461-20F3-4FEE-A14F-29D85F1682E0}" dt="2022-11-02T10:43:33.779" v="1646" actId="14100"/>
        <pc:sldMkLst>
          <pc:docMk/>
          <pc:sldMk cId="3513072999" sldId="696"/>
        </pc:sldMkLst>
        <pc:spChg chg="add del">
          <ac:chgData name="Kammouh, Omar" userId="73933ba7-966a-4aae-8f49-73b098278a19" providerId="ADAL" clId="{FCFA4461-20F3-4FEE-A14F-29D85F1682E0}" dt="2022-11-02T10:42:54.475" v="1641" actId="22"/>
          <ac:spMkLst>
            <pc:docMk/>
            <pc:sldMk cId="3513072999" sldId="696"/>
            <ac:spMk id="10" creationId="{49A13F1E-AF6D-49CD-934E-D558357AE70F}"/>
          </ac:spMkLst>
        </pc:spChg>
        <pc:picChg chg="add del mod">
          <ac:chgData name="Kammouh, Omar" userId="73933ba7-966a-4aae-8f49-73b098278a19" providerId="ADAL" clId="{FCFA4461-20F3-4FEE-A14F-29D85F1682E0}" dt="2022-11-02T10:42:07.172" v="1637" actId="478"/>
          <ac:picMkLst>
            <pc:docMk/>
            <pc:sldMk cId="3513072999" sldId="696"/>
            <ac:picMk id="3" creationId="{EC9D2A98-C7F9-4D90-B660-625984A61C1F}"/>
          </ac:picMkLst>
        </pc:picChg>
        <pc:picChg chg="add mod">
          <ac:chgData name="Kammouh, Omar" userId="73933ba7-966a-4aae-8f49-73b098278a19" providerId="ADAL" clId="{FCFA4461-20F3-4FEE-A14F-29D85F1682E0}" dt="2022-11-02T10:43:33.779" v="1646" actId="14100"/>
          <ac:picMkLst>
            <pc:docMk/>
            <pc:sldMk cId="3513072999" sldId="696"/>
            <ac:picMk id="5" creationId="{BC05CC77-633A-47D1-866C-38CDC37C0A75}"/>
          </ac:picMkLst>
        </pc:picChg>
        <pc:picChg chg="del">
          <ac:chgData name="Kammouh, Omar" userId="73933ba7-966a-4aae-8f49-73b098278a19" providerId="ADAL" clId="{FCFA4461-20F3-4FEE-A14F-29D85F1682E0}" dt="2022-11-02T07:01:15.114" v="1380" actId="478"/>
          <ac:picMkLst>
            <pc:docMk/>
            <pc:sldMk cId="3513072999" sldId="696"/>
            <ac:picMk id="14" creationId="{0245E155-272F-49D1-85A7-DCFD0085B692}"/>
          </ac:picMkLst>
        </pc:picChg>
      </pc:sldChg>
    </pc:docChg>
  </pc:docChgLst>
  <pc:docChgLst>
    <pc:chgData userId="250b255a7ea26064" providerId="LiveId" clId="{A68A5FC4-3033-4ACD-A6C8-DF30B19D572E}"/>
    <pc:docChg chg="undo custSel modSld">
      <pc:chgData name="" userId="250b255a7ea26064" providerId="LiveId" clId="{A68A5FC4-3033-4ACD-A6C8-DF30B19D572E}" dt="2022-10-28T08:23:04.557" v="139" actId="478"/>
      <pc:docMkLst>
        <pc:docMk/>
      </pc:docMkLst>
      <pc:sldChg chg="modSp">
        <pc:chgData name="" userId="250b255a7ea26064" providerId="LiveId" clId="{A68A5FC4-3033-4ACD-A6C8-DF30B19D572E}" dt="2022-10-28T04:25:27.811" v="0" actId="1076"/>
        <pc:sldMkLst>
          <pc:docMk/>
          <pc:sldMk cId="603870000" sldId="684"/>
        </pc:sldMkLst>
        <pc:picChg chg="mod">
          <ac:chgData name="" userId="250b255a7ea26064" providerId="LiveId" clId="{A68A5FC4-3033-4ACD-A6C8-DF30B19D572E}" dt="2022-10-28T04:25:27.811" v="0" actId="1076"/>
          <ac:picMkLst>
            <pc:docMk/>
            <pc:sldMk cId="603870000" sldId="684"/>
            <ac:picMk id="40" creationId="{04D2E5FC-0647-47A2-B4FA-48A422C1B552}"/>
          </ac:picMkLst>
        </pc:picChg>
      </pc:sldChg>
      <pc:sldChg chg="modSp">
        <pc:chgData name="" userId="250b255a7ea26064" providerId="LiveId" clId="{A68A5FC4-3033-4ACD-A6C8-DF30B19D572E}" dt="2022-10-28T08:11:51.323" v="18" actId="1037"/>
        <pc:sldMkLst>
          <pc:docMk/>
          <pc:sldMk cId="1528837662" sldId="755"/>
        </pc:sldMkLst>
        <pc:spChg chg="mod">
          <ac:chgData name="" userId="250b255a7ea26064" providerId="LiveId" clId="{A68A5FC4-3033-4ACD-A6C8-DF30B19D572E}" dt="2022-10-28T08:11:51.323" v="18" actId="1037"/>
          <ac:spMkLst>
            <pc:docMk/>
            <pc:sldMk cId="1528837662" sldId="755"/>
            <ac:spMk id="21" creationId="{D28563FA-639B-47F2-A447-FAC4C5385503}"/>
          </ac:spMkLst>
        </pc:spChg>
      </pc:sldChg>
      <pc:sldChg chg="addSp delSp modSp">
        <pc:chgData name="" userId="250b255a7ea26064" providerId="LiveId" clId="{A68A5FC4-3033-4ACD-A6C8-DF30B19D572E}" dt="2022-10-28T08:23:04.557" v="139" actId="478"/>
        <pc:sldMkLst>
          <pc:docMk/>
          <pc:sldMk cId="2305399484" sldId="769"/>
        </pc:sldMkLst>
        <pc:spChg chg="mod">
          <ac:chgData name="" userId="250b255a7ea26064" providerId="LiveId" clId="{A68A5FC4-3033-4ACD-A6C8-DF30B19D572E}" dt="2022-10-28T08:19:47.834" v="138" actId="14100"/>
          <ac:spMkLst>
            <pc:docMk/>
            <pc:sldMk cId="2305399484" sldId="769"/>
            <ac:spMk id="20" creationId="{FAF4D38D-A753-4EBA-A948-237836BF13E3}"/>
          </ac:spMkLst>
        </pc:spChg>
        <pc:grpChg chg="add del">
          <ac:chgData name="" userId="250b255a7ea26064" providerId="LiveId" clId="{A68A5FC4-3033-4ACD-A6C8-DF30B19D572E}" dt="2022-10-28T08:17:10.575" v="20" actId="165"/>
          <ac:grpSpMkLst>
            <pc:docMk/>
            <pc:sldMk cId="2305399484" sldId="769"/>
            <ac:grpSpMk id="32" creationId="{844220A4-F055-4CBB-A679-DC9353E974A2}"/>
          </ac:grpSpMkLst>
        </pc:grpChg>
        <pc:picChg chg="add del mod topLvl modCrop">
          <ac:chgData name="" userId="250b255a7ea26064" providerId="LiveId" clId="{A68A5FC4-3033-4ACD-A6C8-DF30B19D572E}" dt="2022-10-28T08:19:13.688" v="31" actId="1076"/>
          <ac:picMkLst>
            <pc:docMk/>
            <pc:sldMk cId="2305399484" sldId="769"/>
            <ac:picMk id="33" creationId="{915AAE40-50DE-4C0C-8320-566619EB2416}"/>
          </ac:picMkLst>
        </pc:picChg>
        <pc:picChg chg="add del mod topLvl">
          <ac:chgData name="" userId="250b255a7ea26064" providerId="LiveId" clId="{A68A5FC4-3033-4ACD-A6C8-DF30B19D572E}" dt="2022-10-28T08:17:19.334" v="23" actId="478"/>
          <ac:picMkLst>
            <pc:docMk/>
            <pc:sldMk cId="2305399484" sldId="769"/>
            <ac:picMk id="34" creationId="{929DD780-E606-4833-B5F1-7200E0AEFF1D}"/>
          </ac:picMkLst>
        </pc:picChg>
        <pc:picChg chg="del">
          <ac:chgData name="" userId="250b255a7ea26064" providerId="LiveId" clId="{A68A5FC4-3033-4ACD-A6C8-DF30B19D572E}" dt="2022-10-28T08:23:04.557" v="139" actId="478"/>
          <ac:picMkLst>
            <pc:docMk/>
            <pc:sldMk cId="2305399484" sldId="769"/>
            <ac:picMk id="35" creationId="{94EF9DFD-F224-4E90-8169-07D071C8199B}"/>
          </ac:picMkLst>
        </pc:picChg>
      </pc:sldChg>
    </pc:docChg>
  </pc:docChgLst>
  <pc:docChgLst>
    <pc:chgData name="Junho Song" userId="250b255a7ea26064" providerId="LiveId" clId="{2CBE8445-0FDD-4FF5-982A-C7CBD09B931C}"/>
    <pc:docChg chg="undo redo custSel addSld delSld modSld sldOrd">
      <pc:chgData name="Junho Song" userId="250b255a7ea26064" providerId="LiveId" clId="{2CBE8445-0FDD-4FF5-982A-C7CBD09B931C}" dt="2022-10-28T13:16:21.564" v="4705"/>
      <pc:docMkLst>
        <pc:docMk/>
      </pc:docMkLst>
      <pc:sldChg chg="addSp delSp modSp mod modAnim">
        <pc:chgData name="Junho Song" userId="250b255a7ea26064" providerId="LiveId" clId="{2CBE8445-0FDD-4FF5-982A-C7CBD09B931C}" dt="2022-10-28T10:55:30.965" v="2422" actId="1076"/>
        <pc:sldMkLst>
          <pc:docMk/>
          <pc:sldMk cId="3057402146" sldId="644"/>
        </pc:sldMkLst>
        <pc:spChg chg="mod">
          <ac:chgData name="Junho Song" userId="250b255a7ea26064" providerId="LiveId" clId="{2CBE8445-0FDD-4FF5-982A-C7CBD09B931C}" dt="2022-10-27T13:19:00.597" v="1128" actId="20577"/>
          <ac:spMkLst>
            <pc:docMk/>
            <pc:sldMk cId="3057402146" sldId="644"/>
            <ac:spMk id="2" creationId="{00000000-0000-0000-0000-000000000000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3" creationId="{00000000-0000-0000-0000-000000000000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5" creationId="{00000000-0000-0000-0000-000000000000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6" creationId="{00000000-0000-0000-0000-000000000000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7" creationId="{00000000-0000-0000-0000-000000000000}"/>
          </ac:spMkLst>
        </pc:spChg>
        <pc:spChg chg="add del mod">
          <ac:chgData name="Junho Song" userId="250b255a7ea26064" providerId="LiveId" clId="{2CBE8445-0FDD-4FF5-982A-C7CBD09B931C}" dt="2022-10-27T13:07:59.837" v="931" actId="478"/>
          <ac:spMkLst>
            <pc:docMk/>
            <pc:sldMk cId="3057402146" sldId="644"/>
            <ac:spMk id="9" creationId="{9D1AF372-E6B2-544F-B49A-635CD08B1508}"/>
          </ac:spMkLst>
        </pc:spChg>
        <pc:spChg chg="add mod">
          <ac:chgData name="Junho Song" userId="250b255a7ea26064" providerId="LiveId" clId="{2CBE8445-0FDD-4FF5-982A-C7CBD09B931C}" dt="2022-10-27T13:16:02.882" v="1120" actId="14100"/>
          <ac:spMkLst>
            <pc:docMk/>
            <pc:sldMk cId="3057402146" sldId="644"/>
            <ac:spMk id="11" creationId="{3886D4F6-D5D1-749E-C7F6-959434EA206B}"/>
          </ac:spMkLst>
        </pc:spChg>
        <pc:spChg chg="add del mod">
          <ac:chgData name="Junho Song" userId="250b255a7ea26064" providerId="LiveId" clId="{2CBE8445-0FDD-4FF5-982A-C7CBD09B931C}" dt="2022-10-27T13:53:48.752" v="1816" actId="478"/>
          <ac:spMkLst>
            <pc:docMk/>
            <pc:sldMk cId="3057402146" sldId="644"/>
            <ac:spMk id="18" creationId="{EDDABDF6-EC72-2ECD-C179-BE271297180F}"/>
          </ac:spMkLst>
        </pc:spChg>
        <pc:spChg chg="add del mod">
          <ac:chgData name="Junho Song" userId="250b255a7ea26064" providerId="LiveId" clId="{2CBE8445-0FDD-4FF5-982A-C7CBD09B931C}" dt="2022-10-27T13:54:48.305" v="1821"/>
          <ac:spMkLst>
            <pc:docMk/>
            <pc:sldMk cId="3057402146" sldId="644"/>
            <ac:spMk id="19" creationId="{05876A50-1022-966F-1E3D-364AF1305FAD}"/>
          </ac:spMkLst>
        </pc:spChg>
        <pc:spChg chg="del">
          <ac:chgData name="Junho Song" userId="250b255a7ea26064" providerId="LiveId" clId="{2CBE8445-0FDD-4FF5-982A-C7CBD09B931C}" dt="2022-10-27T13:08:01.492" v="932" actId="478"/>
          <ac:spMkLst>
            <pc:docMk/>
            <pc:sldMk cId="3057402146" sldId="644"/>
            <ac:spMk id="90" creationId="{00000000-0000-0000-0000-000000000000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91" creationId="{200225E0-B920-42C1-A4C9-AF7B840BFC73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92" creationId="{1044AB9C-F1A5-4450-80AD-CA169CC6057B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93" creationId="{DD09E3DA-D957-475A-A877-C6E45D48ED29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94" creationId="{39CFEC1D-0D2D-4B41-AAF5-95EB883E82B7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95" creationId="{57A69DBC-A53B-4B18-8FC0-87B5C5BF27BF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97" creationId="{80C0252D-CCA4-42FE-9AE0-3FCADA9F035C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117" creationId="{767A8E07-0CBC-43B9-A779-017F5E6FA855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118" creationId="{8FF09D05-24B9-43ED-9403-6554B599C6D0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119" creationId="{9C66007A-325E-4790-BA67-7E243A55826F}"/>
          </ac:spMkLst>
        </pc:spChg>
        <pc:spChg chg="del">
          <ac:chgData name="Junho Song" userId="250b255a7ea26064" providerId="LiveId" clId="{2CBE8445-0FDD-4FF5-982A-C7CBD09B931C}" dt="2022-10-27T13:07:55.622" v="930" actId="478"/>
          <ac:spMkLst>
            <pc:docMk/>
            <pc:sldMk cId="3057402146" sldId="644"/>
            <ac:spMk id="120" creationId="{E5DB7F03-13DF-4A47-9239-65554016CC00}"/>
          </ac:spMkLst>
        </pc:spChg>
        <pc:grpChg chg="del">
          <ac:chgData name="Junho Song" userId="250b255a7ea26064" providerId="LiveId" clId="{2CBE8445-0FDD-4FF5-982A-C7CBD09B931C}" dt="2022-10-27T13:07:55.622" v="930" actId="478"/>
          <ac:grpSpMkLst>
            <pc:docMk/>
            <pc:sldMk cId="3057402146" sldId="644"/>
            <ac:grpSpMk id="98" creationId="{9D0075CF-D038-4243-8227-B045D6D8F997}"/>
          </ac:grpSpMkLst>
        </pc:grpChg>
        <pc:grpChg chg="del">
          <ac:chgData name="Junho Song" userId="250b255a7ea26064" providerId="LiveId" clId="{2CBE8445-0FDD-4FF5-982A-C7CBD09B931C}" dt="2022-10-27T13:07:55.622" v="930" actId="478"/>
          <ac:grpSpMkLst>
            <pc:docMk/>
            <pc:sldMk cId="3057402146" sldId="644"/>
            <ac:grpSpMk id="112" creationId="{E5E28993-91AE-4050-A223-AC142541B29D}"/>
          </ac:grpSpMkLst>
        </pc:grpChg>
        <pc:picChg chg="mod">
          <ac:chgData name="Junho Song" userId="250b255a7ea26064" providerId="LiveId" clId="{2CBE8445-0FDD-4FF5-982A-C7CBD09B931C}" dt="2022-10-28T10:55:30.965" v="2422" actId="1076"/>
          <ac:picMkLst>
            <pc:docMk/>
            <pc:sldMk cId="3057402146" sldId="644"/>
            <ac:picMk id="5" creationId="{6E653095-519B-418C-A118-CB1358BD74C0}"/>
          </ac:picMkLst>
        </pc:picChg>
        <pc:picChg chg="add mod">
          <ac:chgData name="Junho Song" userId="250b255a7ea26064" providerId="LiveId" clId="{2CBE8445-0FDD-4FF5-982A-C7CBD09B931C}" dt="2022-10-27T13:16:13.734" v="1122" actId="732"/>
          <ac:picMkLst>
            <pc:docMk/>
            <pc:sldMk cId="3057402146" sldId="644"/>
            <ac:picMk id="10" creationId="{11AF88A7-CA0D-A905-1487-6E330E104B07}"/>
          </ac:picMkLst>
        </pc:picChg>
        <pc:picChg chg="add del mod">
          <ac:chgData name="Junho Song" userId="250b255a7ea26064" providerId="LiveId" clId="{2CBE8445-0FDD-4FF5-982A-C7CBD09B931C}" dt="2022-10-27T13:24:17.812" v="1277" actId="21"/>
          <ac:picMkLst>
            <pc:docMk/>
            <pc:sldMk cId="3057402146" sldId="644"/>
            <ac:picMk id="12" creationId="{B678D123-BD9D-A580-2DD7-F524AF4DF7D0}"/>
          </ac:picMkLst>
        </pc:picChg>
        <pc:picChg chg="add del mod">
          <ac:chgData name="Junho Song" userId="250b255a7ea26064" providerId="LiveId" clId="{2CBE8445-0FDD-4FF5-982A-C7CBD09B931C}" dt="2022-10-27T13:13:34.738" v="1046" actId="478"/>
          <ac:picMkLst>
            <pc:docMk/>
            <pc:sldMk cId="3057402146" sldId="644"/>
            <ac:picMk id="14" creationId="{34DA6DBF-3304-3BF4-A031-F28B68299BBF}"/>
          </ac:picMkLst>
        </pc:picChg>
        <pc:picChg chg="add mod">
          <ac:chgData name="Junho Song" userId="250b255a7ea26064" providerId="LiveId" clId="{2CBE8445-0FDD-4FF5-982A-C7CBD09B931C}" dt="2022-10-27T13:24:24.494" v="1279" actId="1076"/>
          <ac:picMkLst>
            <pc:docMk/>
            <pc:sldMk cId="3057402146" sldId="644"/>
            <ac:picMk id="15" creationId="{6E99504D-A2E5-D0F5-23A9-03B45E2453E4}"/>
          </ac:picMkLst>
        </pc:picChg>
        <pc:picChg chg="add mod">
          <ac:chgData name="Junho Song" userId="250b255a7ea26064" providerId="LiveId" clId="{2CBE8445-0FDD-4FF5-982A-C7CBD09B931C}" dt="2022-10-27T13:24:31.450" v="1281" actId="1076"/>
          <ac:picMkLst>
            <pc:docMk/>
            <pc:sldMk cId="3057402146" sldId="644"/>
            <ac:picMk id="16" creationId="{57C99C91-D979-5AC4-84A0-DEFB1CD3708D}"/>
          </ac:picMkLst>
        </pc:picChg>
        <pc:picChg chg="add mod">
          <ac:chgData name="Junho Song" userId="250b255a7ea26064" providerId="LiveId" clId="{2CBE8445-0FDD-4FF5-982A-C7CBD09B931C}" dt="2022-10-28T10:55:21.475" v="2420" actId="1076"/>
          <ac:picMkLst>
            <pc:docMk/>
            <pc:sldMk cId="3057402146" sldId="644"/>
            <ac:picMk id="17" creationId="{CC07221B-F2AD-0007-4EB7-80E408933099}"/>
          </ac:picMkLst>
        </pc:picChg>
        <pc:cxnChg chg="del">
          <ac:chgData name="Junho Song" userId="250b255a7ea26064" providerId="LiveId" clId="{2CBE8445-0FDD-4FF5-982A-C7CBD09B931C}" dt="2022-10-27T13:07:55.622" v="930" actId="478"/>
          <ac:cxnSpMkLst>
            <pc:docMk/>
            <pc:sldMk cId="3057402146" sldId="644"/>
            <ac:cxnSpMk id="96" creationId="{E39C03A7-B5F9-49AA-AD29-3E5E3A9C63F3}"/>
          </ac:cxnSpMkLst>
        </pc:cxnChg>
        <pc:cxnChg chg="mod">
          <ac:chgData name="Junho Song" userId="250b255a7ea26064" providerId="LiveId" clId="{2CBE8445-0FDD-4FF5-982A-C7CBD09B931C}" dt="2022-10-27T13:07:55.622" v="930" actId="478"/>
          <ac:cxnSpMkLst>
            <pc:docMk/>
            <pc:sldMk cId="3057402146" sldId="644"/>
            <ac:cxnSpMk id="108" creationId="{DA39CE05-B48B-4271-8DDF-13A714710AEA}"/>
          </ac:cxnSpMkLst>
        </pc:cxnChg>
        <pc:cxnChg chg="mod">
          <ac:chgData name="Junho Song" userId="250b255a7ea26064" providerId="LiveId" clId="{2CBE8445-0FDD-4FF5-982A-C7CBD09B931C}" dt="2022-10-27T13:07:55.622" v="930" actId="478"/>
          <ac:cxnSpMkLst>
            <pc:docMk/>
            <pc:sldMk cId="3057402146" sldId="644"/>
            <ac:cxnSpMk id="109" creationId="{9856E17E-87E3-48AF-86CB-9E4FF3CD8F32}"/>
          </ac:cxnSpMkLst>
        </pc:cxnChg>
        <pc:cxnChg chg="mod">
          <ac:chgData name="Junho Song" userId="250b255a7ea26064" providerId="LiveId" clId="{2CBE8445-0FDD-4FF5-982A-C7CBD09B931C}" dt="2022-10-27T13:07:55.622" v="930" actId="478"/>
          <ac:cxnSpMkLst>
            <pc:docMk/>
            <pc:sldMk cId="3057402146" sldId="644"/>
            <ac:cxnSpMk id="110" creationId="{F8C3165B-85E7-4F48-AD13-89DDCFD385B1}"/>
          </ac:cxnSpMkLst>
        </pc:cxnChg>
        <pc:cxnChg chg="mod">
          <ac:chgData name="Junho Song" userId="250b255a7ea26064" providerId="LiveId" clId="{2CBE8445-0FDD-4FF5-982A-C7CBD09B931C}" dt="2022-10-27T13:07:55.622" v="930" actId="478"/>
          <ac:cxnSpMkLst>
            <pc:docMk/>
            <pc:sldMk cId="3057402146" sldId="644"/>
            <ac:cxnSpMk id="111" creationId="{B8A1C2BC-DC9F-4680-AEEF-A674CA7F5280}"/>
          </ac:cxnSpMkLst>
        </pc:cxnChg>
      </pc:sldChg>
      <pc:sldChg chg="addSp delSp modSp mod modAnim">
        <pc:chgData name="Junho Song" userId="250b255a7ea26064" providerId="LiveId" clId="{2CBE8445-0FDD-4FF5-982A-C7CBD09B931C}" dt="2022-10-28T13:10:06.933" v="4624"/>
        <pc:sldMkLst>
          <pc:docMk/>
          <pc:sldMk cId="2407229666" sldId="649"/>
        </pc:sldMkLst>
        <pc:spChg chg="mod">
          <ac:chgData name="Junho Song" userId="250b255a7ea26064" providerId="LiveId" clId="{2CBE8445-0FDD-4FF5-982A-C7CBD09B931C}" dt="2022-10-27T14:09:56.534" v="2085" actId="20577"/>
          <ac:spMkLst>
            <pc:docMk/>
            <pc:sldMk cId="2407229666" sldId="649"/>
            <ac:spMk id="2" creationId="{00000000-0000-0000-0000-000000000000}"/>
          </ac:spMkLst>
        </pc:spChg>
        <pc:spChg chg="del">
          <ac:chgData name="Junho Song" userId="250b255a7ea26064" providerId="LiveId" clId="{2CBE8445-0FDD-4FF5-982A-C7CBD09B931C}" dt="2022-10-27T14:10:08.953" v="2086" actId="478"/>
          <ac:spMkLst>
            <pc:docMk/>
            <pc:sldMk cId="2407229666" sldId="649"/>
            <ac:spMk id="3" creationId="{00000000-0000-0000-0000-000000000000}"/>
          </ac:spMkLst>
        </pc:spChg>
        <pc:spChg chg="ord">
          <ac:chgData name="Junho Song" userId="250b255a7ea26064" providerId="LiveId" clId="{2CBE8445-0FDD-4FF5-982A-C7CBD09B931C}" dt="2022-10-28T11:10:32.410" v="2476" actId="166"/>
          <ac:spMkLst>
            <pc:docMk/>
            <pc:sldMk cId="2407229666" sldId="649"/>
            <ac:spMk id="4" creationId="{00000000-0000-0000-0000-000000000000}"/>
          </ac:spMkLst>
        </pc:spChg>
        <pc:spChg chg="del">
          <ac:chgData name="Junho Song" userId="250b255a7ea26064" providerId="LiveId" clId="{2CBE8445-0FDD-4FF5-982A-C7CBD09B931C}" dt="2022-10-27T14:10:08.953" v="2086" actId="478"/>
          <ac:spMkLst>
            <pc:docMk/>
            <pc:sldMk cId="2407229666" sldId="649"/>
            <ac:spMk id="6" creationId="{FE4DDD27-B274-49B1-8FA7-A374CA1AE80B}"/>
          </ac:spMkLst>
        </pc:spChg>
        <pc:spChg chg="del">
          <ac:chgData name="Junho Song" userId="250b255a7ea26064" providerId="LiveId" clId="{2CBE8445-0FDD-4FF5-982A-C7CBD09B931C}" dt="2022-10-27T14:10:08.953" v="2086" actId="478"/>
          <ac:spMkLst>
            <pc:docMk/>
            <pc:sldMk cId="2407229666" sldId="649"/>
            <ac:spMk id="7" creationId="{84765031-B044-4388-8C5B-15E323BDC77B}"/>
          </ac:spMkLst>
        </pc:spChg>
        <pc:spChg chg="del">
          <ac:chgData name="Junho Song" userId="250b255a7ea26064" providerId="LiveId" clId="{2CBE8445-0FDD-4FF5-982A-C7CBD09B931C}" dt="2022-10-27T14:10:08.953" v="2086" actId="478"/>
          <ac:spMkLst>
            <pc:docMk/>
            <pc:sldMk cId="2407229666" sldId="649"/>
            <ac:spMk id="24" creationId="{5570D20C-410C-48BD-AF0A-515AE0CD3B0F}"/>
          </ac:spMkLst>
        </pc:spChg>
        <pc:spChg chg="del">
          <ac:chgData name="Junho Song" userId="250b255a7ea26064" providerId="LiveId" clId="{2CBE8445-0FDD-4FF5-982A-C7CBD09B931C}" dt="2022-10-27T14:10:08.953" v="2086" actId="478"/>
          <ac:spMkLst>
            <pc:docMk/>
            <pc:sldMk cId="2407229666" sldId="649"/>
            <ac:spMk id="26" creationId="{C2878107-A51A-451F-AB3B-94C17ADAF365}"/>
          </ac:spMkLst>
        </pc:spChg>
        <pc:spChg chg="del">
          <ac:chgData name="Junho Song" userId="250b255a7ea26064" providerId="LiveId" clId="{2CBE8445-0FDD-4FF5-982A-C7CBD09B931C}" dt="2022-10-27T14:10:08.953" v="2086" actId="478"/>
          <ac:spMkLst>
            <pc:docMk/>
            <pc:sldMk cId="2407229666" sldId="649"/>
            <ac:spMk id="27" creationId="{EE2394F5-81E0-43C0-B912-EF2865C14DB7}"/>
          </ac:spMkLst>
        </pc:spChg>
        <pc:spChg chg="del">
          <ac:chgData name="Junho Song" userId="250b255a7ea26064" providerId="LiveId" clId="{2CBE8445-0FDD-4FF5-982A-C7CBD09B931C}" dt="2022-10-27T14:10:08.953" v="2086" actId="478"/>
          <ac:spMkLst>
            <pc:docMk/>
            <pc:sldMk cId="2407229666" sldId="649"/>
            <ac:spMk id="29" creationId="{09F453E4-E3D8-46A9-A455-7A05C74BE0E6}"/>
          </ac:spMkLst>
        </pc:spChg>
        <pc:spChg chg="add del mod">
          <ac:chgData name="Junho Song" userId="250b255a7ea26064" providerId="LiveId" clId="{2CBE8445-0FDD-4FF5-982A-C7CBD09B931C}" dt="2022-10-27T14:10:12.132" v="2087" actId="478"/>
          <ac:spMkLst>
            <pc:docMk/>
            <pc:sldMk cId="2407229666" sldId="649"/>
            <ac:spMk id="33" creationId="{5F94E076-D7E5-208A-36AE-A5182556F4DB}"/>
          </ac:spMkLst>
        </pc:spChg>
        <pc:spChg chg="add mod">
          <ac:chgData name="Junho Song" userId="250b255a7ea26064" providerId="LiveId" clId="{2CBE8445-0FDD-4FF5-982A-C7CBD09B931C}" dt="2022-10-27T14:10:17.323" v="2088"/>
          <ac:spMkLst>
            <pc:docMk/>
            <pc:sldMk cId="2407229666" sldId="649"/>
            <ac:spMk id="34" creationId="{930B2C72-C001-9E8C-9874-9713115B66AD}"/>
          </ac:spMkLst>
        </pc:spChg>
        <pc:spChg chg="add mod">
          <ac:chgData name="Junho Song" userId="250b255a7ea26064" providerId="LiveId" clId="{2CBE8445-0FDD-4FF5-982A-C7CBD09B931C}" dt="2022-10-28T11:13:37.062" v="2500" actId="20577"/>
          <ac:spMkLst>
            <pc:docMk/>
            <pc:sldMk cId="2407229666" sldId="649"/>
            <ac:spMk id="35" creationId="{400409A5-45F3-8928-145C-B1991790625C}"/>
          </ac:spMkLst>
        </pc:spChg>
        <pc:spChg chg="mod">
          <ac:chgData name="Junho Song" userId="250b255a7ea26064" providerId="LiveId" clId="{2CBE8445-0FDD-4FF5-982A-C7CBD09B931C}" dt="2022-10-27T14:22:39.410" v="2394" actId="207"/>
          <ac:spMkLst>
            <pc:docMk/>
            <pc:sldMk cId="2407229666" sldId="649"/>
            <ac:spMk id="39" creationId="{102E88C2-41B2-DB76-7483-1339C6999B59}"/>
          </ac:spMkLst>
        </pc:spChg>
        <pc:spChg chg="mod">
          <ac:chgData name="Junho Song" userId="250b255a7ea26064" providerId="LiveId" clId="{2CBE8445-0FDD-4FF5-982A-C7CBD09B931C}" dt="2022-10-27T14:22:39.410" v="2394" actId="207"/>
          <ac:spMkLst>
            <pc:docMk/>
            <pc:sldMk cId="2407229666" sldId="649"/>
            <ac:spMk id="40" creationId="{54DA1ADA-B745-C6B0-0DDA-760A7224ED8C}"/>
          </ac:spMkLst>
        </pc:spChg>
        <pc:spChg chg="mod">
          <ac:chgData name="Junho Song" userId="250b255a7ea26064" providerId="LiveId" clId="{2CBE8445-0FDD-4FF5-982A-C7CBD09B931C}" dt="2022-10-27T14:22:39.410" v="2394" actId="207"/>
          <ac:spMkLst>
            <pc:docMk/>
            <pc:sldMk cId="2407229666" sldId="649"/>
            <ac:spMk id="41" creationId="{16803850-333F-802E-9A0B-CF63316B16B1}"/>
          </ac:spMkLst>
        </pc:spChg>
        <pc:spChg chg="mod">
          <ac:chgData name="Junho Song" userId="250b255a7ea26064" providerId="LiveId" clId="{2CBE8445-0FDD-4FF5-982A-C7CBD09B931C}" dt="2022-10-27T14:22:49.334" v="2395" actId="207"/>
          <ac:spMkLst>
            <pc:docMk/>
            <pc:sldMk cId="2407229666" sldId="649"/>
            <ac:spMk id="42" creationId="{A8BD5B35-9D40-4761-5844-072064DD6FDF}"/>
          </ac:spMkLst>
        </pc:spChg>
        <pc:spChg chg="mod">
          <ac:chgData name="Junho Song" userId="250b255a7ea26064" providerId="LiveId" clId="{2CBE8445-0FDD-4FF5-982A-C7CBD09B931C}" dt="2022-10-27T14:22:39.410" v="2394" actId="207"/>
          <ac:spMkLst>
            <pc:docMk/>
            <pc:sldMk cId="2407229666" sldId="649"/>
            <ac:spMk id="43" creationId="{151D4958-5F67-F6A3-E270-EB9691E4267B}"/>
          </ac:spMkLst>
        </pc:spChg>
        <pc:spChg chg="mod">
          <ac:chgData name="Junho Song" userId="250b255a7ea26064" providerId="LiveId" clId="{2CBE8445-0FDD-4FF5-982A-C7CBD09B931C}" dt="2022-10-27T14:22:49.334" v="2395" actId="207"/>
          <ac:spMkLst>
            <pc:docMk/>
            <pc:sldMk cId="2407229666" sldId="649"/>
            <ac:spMk id="44" creationId="{AB14D008-0BFA-5D68-5820-DA7371491D22}"/>
          </ac:spMkLst>
        </pc:spChg>
        <pc:spChg chg="mod">
          <ac:chgData name="Junho Song" userId="250b255a7ea26064" providerId="LiveId" clId="{2CBE8445-0FDD-4FF5-982A-C7CBD09B931C}" dt="2022-10-27T14:22:07.605" v="2391" actId="207"/>
          <ac:spMkLst>
            <pc:docMk/>
            <pc:sldMk cId="2407229666" sldId="649"/>
            <ac:spMk id="45" creationId="{2C800298-6B56-2CA3-F3F4-D33E730DFFDE}"/>
          </ac:spMkLst>
        </pc:spChg>
        <pc:spChg chg="mod">
          <ac:chgData name="Junho Song" userId="250b255a7ea26064" providerId="LiveId" clId="{2CBE8445-0FDD-4FF5-982A-C7CBD09B931C}" dt="2022-10-27T14:22:07.605" v="2391" actId="207"/>
          <ac:spMkLst>
            <pc:docMk/>
            <pc:sldMk cId="2407229666" sldId="649"/>
            <ac:spMk id="46" creationId="{5821D8C9-C252-9CBF-7655-0D0C0AEE0954}"/>
          </ac:spMkLst>
        </pc:spChg>
        <pc:spChg chg="mod">
          <ac:chgData name="Junho Song" userId="250b255a7ea26064" providerId="LiveId" clId="{2CBE8445-0FDD-4FF5-982A-C7CBD09B931C}" dt="2022-10-27T14:22:07.605" v="2391" actId="207"/>
          <ac:spMkLst>
            <pc:docMk/>
            <pc:sldMk cId="2407229666" sldId="649"/>
            <ac:spMk id="47" creationId="{367CFB95-EC03-FCCF-C5DE-C7E51853752F}"/>
          </ac:spMkLst>
        </pc:spChg>
        <pc:spChg chg="add del mod">
          <ac:chgData name="Junho Song" userId="250b255a7ea26064" providerId="LiveId" clId="{2CBE8445-0FDD-4FF5-982A-C7CBD09B931C}" dt="2022-10-27T14:12:55.174" v="2108" actId="478"/>
          <ac:spMkLst>
            <pc:docMk/>
            <pc:sldMk cId="2407229666" sldId="649"/>
            <ac:spMk id="65" creationId="{7EF908F8-778D-6350-5A9D-7AD5AB38A1EE}"/>
          </ac:spMkLst>
        </pc:spChg>
        <pc:spChg chg="mod">
          <ac:chgData name="Junho Song" userId="250b255a7ea26064" providerId="LiveId" clId="{2CBE8445-0FDD-4FF5-982A-C7CBD09B931C}" dt="2022-10-27T14:23:00.103" v="2396" actId="207"/>
          <ac:spMkLst>
            <pc:docMk/>
            <pc:sldMk cId="2407229666" sldId="649"/>
            <ac:spMk id="69" creationId="{1A262C46-2C52-1D9F-B0CC-B7294C4031A6}"/>
          </ac:spMkLst>
        </pc:spChg>
        <pc:spChg chg="mod">
          <ac:chgData name="Junho Song" userId="250b255a7ea26064" providerId="LiveId" clId="{2CBE8445-0FDD-4FF5-982A-C7CBD09B931C}" dt="2022-10-27T14:23:00.103" v="2396" actId="207"/>
          <ac:spMkLst>
            <pc:docMk/>
            <pc:sldMk cId="2407229666" sldId="649"/>
            <ac:spMk id="70" creationId="{02449BB3-6AB3-93CB-6192-215725A61517}"/>
          </ac:spMkLst>
        </pc:spChg>
        <pc:spChg chg="mod">
          <ac:chgData name="Junho Song" userId="250b255a7ea26064" providerId="LiveId" clId="{2CBE8445-0FDD-4FF5-982A-C7CBD09B931C}" dt="2022-10-27T14:23:06.519" v="2397" actId="207"/>
          <ac:spMkLst>
            <pc:docMk/>
            <pc:sldMk cId="2407229666" sldId="649"/>
            <ac:spMk id="71" creationId="{94F5957B-BD05-698C-8DCA-2ED642D022E9}"/>
          </ac:spMkLst>
        </pc:spChg>
        <pc:spChg chg="mod">
          <ac:chgData name="Junho Song" userId="250b255a7ea26064" providerId="LiveId" clId="{2CBE8445-0FDD-4FF5-982A-C7CBD09B931C}" dt="2022-10-27T14:23:00.103" v="2396" actId="207"/>
          <ac:spMkLst>
            <pc:docMk/>
            <pc:sldMk cId="2407229666" sldId="649"/>
            <ac:spMk id="72" creationId="{CBE7EB4F-7080-A402-CCA9-448D6874FC5E}"/>
          </ac:spMkLst>
        </pc:spChg>
        <pc:spChg chg="mod">
          <ac:chgData name="Junho Song" userId="250b255a7ea26064" providerId="LiveId" clId="{2CBE8445-0FDD-4FF5-982A-C7CBD09B931C}" dt="2022-10-27T14:22:17.734" v="2392" actId="207"/>
          <ac:spMkLst>
            <pc:docMk/>
            <pc:sldMk cId="2407229666" sldId="649"/>
            <ac:spMk id="73" creationId="{E5F8B9E9-6967-C790-4630-A884E61000E7}"/>
          </ac:spMkLst>
        </pc:spChg>
        <pc:spChg chg="mod">
          <ac:chgData name="Junho Song" userId="250b255a7ea26064" providerId="LiveId" clId="{2CBE8445-0FDD-4FF5-982A-C7CBD09B931C}" dt="2022-10-27T14:22:17.734" v="2392" actId="207"/>
          <ac:spMkLst>
            <pc:docMk/>
            <pc:sldMk cId="2407229666" sldId="649"/>
            <ac:spMk id="74" creationId="{DA609D50-2843-C448-8121-436B01B36912}"/>
          </ac:spMkLst>
        </pc:spChg>
        <pc:spChg chg="mod">
          <ac:chgData name="Junho Song" userId="250b255a7ea26064" providerId="LiveId" clId="{2CBE8445-0FDD-4FF5-982A-C7CBD09B931C}" dt="2022-10-27T14:22:17.734" v="2392" actId="207"/>
          <ac:spMkLst>
            <pc:docMk/>
            <pc:sldMk cId="2407229666" sldId="649"/>
            <ac:spMk id="75" creationId="{8C37A479-DDFE-88F1-EA77-66F73673C891}"/>
          </ac:spMkLst>
        </pc:spChg>
        <pc:spChg chg="mod">
          <ac:chgData name="Junho Song" userId="250b255a7ea26064" providerId="LiveId" clId="{2CBE8445-0FDD-4FF5-982A-C7CBD09B931C}" dt="2022-10-27T14:23:13.334" v="2398" actId="207"/>
          <ac:spMkLst>
            <pc:docMk/>
            <pc:sldMk cId="2407229666" sldId="649"/>
            <ac:spMk id="95" creationId="{B6A2B30A-06C8-BB81-B329-662AA94E8974}"/>
          </ac:spMkLst>
        </pc:spChg>
        <pc:spChg chg="mod">
          <ac:chgData name="Junho Song" userId="250b255a7ea26064" providerId="LiveId" clId="{2CBE8445-0FDD-4FF5-982A-C7CBD09B931C}" dt="2022-10-27T14:23:13.334" v="2398" actId="207"/>
          <ac:spMkLst>
            <pc:docMk/>
            <pc:sldMk cId="2407229666" sldId="649"/>
            <ac:spMk id="96" creationId="{5F4303C2-F52C-831A-8CC5-C9161AA4970A}"/>
          </ac:spMkLst>
        </pc:spChg>
        <pc:spChg chg="mod">
          <ac:chgData name="Junho Song" userId="250b255a7ea26064" providerId="LiveId" clId="{2CBE8445-0FDD-4FF5-982A-C7CBD09B931C}" dt="2022-10-27T14:23:13.334" v="2398" actId="207"/>
          <ac:spMkLst>
            <pc:docMk/>
            <pc:sldMk cId="2407229666" sldId="649"/>
            <ac:spMk id="97" creationId="{9B32D74A-3225-50A0-1782-CB630D4E9561}"/>
          </ac:spMkLst>
        </pc:spChg>
        <pc:spChg chg="mod ord">
          <ac:chgData name="Junho Song" userId="250b255a7ea26064" providerId="LiveId" clId="{2CBE8445-0FDD-4FF5-982A-C7CBD09B931C}" dt="2022-10-27T14:22:24.149" v="2393" actId="207"/>
          <ac:spMkLst>
            <pc:docMk/>
            <pc:sldMk cId="2407229666" sldId="649"/>
            <ac:spMk id="98" creationId="{40CAB075-5725-9542-1E4D-585C89382A31}"/>
          </ac:spMkLst>
        </pc:spChg>
        <pc:spChg chg="mod">
          <ac:chgData name="Junho Song" userId="250b255a7ea26064" providerId="LiveId" clId="{2CBE8445-0FDD-4FF5-982A-C7CBD09B931C}" dt="2022-10-27T14:22:24.149" v="2393" actId="207"/>
          <ac:spMkLst>
            <pc:docMk/>
            <pc:sldMk cId="2407229666" sldId="649"/>
            <ac:spMk id="99" creationId="{6B5F64F0-1BFE-0B68-B2CB-4A0F8AB6EC02}"/>
          </ac:spMkLst>
        </pc:spChg>
        <pc:spChg chg="mod">
          <ac:chgData name="Junho Song" userId="250b255a7ea26064" providerId="LiveId" clId="{2CBE8445-0FDD-4FF5-982A-C7CBD09B931C}" dt="2022-10-27T14:22:24.149" v="2393" actId="207"/>
          <ac:spMkLst>
            <pc:docMk/>
            <pc:sldMk cId="2407229666" sldId="649"/>
            <ac:spMk id="100" creationId="{1BDBE2EB-4211-40ED-6DD1-7C782DBFBF95}"/>
          </ac:spMkLst>
        </pc:spChg>
        <pc:spChg chg="add mod">
          <ac:chgData name="Junho Song" userId="250b255a7ea26064" providerId="LiveId" clId="{2CBE8445-0FDD-4FF5-982A-C7CBD09B931C}" dt="2022-10-27T14:15:18.526" v="2239" actId="1037"/>
          <ac:spMkLst>
            <pc:docMk/>
            <pc:sldMk cId="2407229666" sldId="649"/>
            <ac:spMk id="118" creationId="{428CDF57-79A5-6167-0E9D-6AB7F2057EA6}"/>
          </ac:spMkLst>
        </pc:spChg>
        <pc:spChg chg="add mod">
          <ac:chgData name="Junho Song" userId="250b255a7ea26064" providerId="LiveId" clId="{2CBE8445-0FDD-4FF5-982A-C7CBD09B931C}" dt="2022-10-27T14:16:14.556" v="2255" actId="1038"/>
          <ac:spMkLst>
            <pc:docMk/>
            <pc:sldMk cId="2407229666" sldId="649"/>
            <ac:spMk id="119" creationId="{54D9FD06-A6DE-5503-B14D-5E2695BABBF8}"/>
          </ac:spMkLst>
        </pc:spChg>
        <pc:spChg chg="add mod ord">
          <ac:chgData name="Junho Song" userId="250b255a7ea26064" providerId="LiveId" clId="{2CBE8445-0FDD-4FF5-982A-C7CBD09B931C}" dt="2022-10-27T14:16:32.008" v="2263" actId="167"/>
          <ac:spMkLst>
            <pc:docMk/>
            <pc:sldMk cId="2407229666" sldId="649"/>
            <ac:spMk id="120" creationId="{3606972F-12DC-DAB9-373D-6FA8DF0525E7}"/>
          </ac:spMkLst>
        </pc:spChg>
        <pc:spChg chg="add mod">
          <ac:chgData name="Junho Song" userId="250b255a7ea26064" providerId="LiveId" clId="{2CBE8445-0FDD-4FF5-982A-C7CBD09B931C}" dt="2022-10-27T14:15:18.526" v="2239" actId="1037"/>
          <ac:spMkLst>
            <pc:docMk/>
            <pc:sldMk cId="2407229666" sldId="649"/>
            <ac:spMk id="121" creationId="{92382D8C-8B73-BE2C-01B1-C9AA40D57809}"/>
          </ac:spMkLst>
        </pc:spChg>
        <pc:spChg chg="add mod">
          <ac:chgData name="Junho Song" userId="250b255a7ea26064" providerId="LiveId" clId="{2CBE8445-0FDD-4FF5-982A-C7CBD09B931C}" dt="2022-10-27T14:15:18.526" v="2239" actId="1037"/>
          <ac:spMkLst>
            <pc:docMk/>
            <pc:sldMk cId="2407229666" sldId="649"/>
            <ac:spMk id="122" creationId="{B258BAFC-FB09-A76E-8C03-DF791728F52B}"/>
          </ac:spMkLst>
        </pc:spChg>
        <pc:spChg chg="add mod">
          <ac:chgData name="Junho Song" userId="250b255a7ea26064" providerId="LiveId" clId="{2CBE8445-0FDD-4FF5-982A-C7CBD09B931C}" dt="2022-10-27T14:15:18.526" v="2239" actId="1037"/>
          <ac:spMkLst>
            <pc:docMk/>
            <pc:sldMk cId="2407229666" sldId="649"/>
            <ac:spMk id="123" creationId="{5D310559-6B7C-50E5-2D8B-56329E484AA4}"/>
          </ac:spMkLst>
        </pc:spChg>
        <pc:spChg chg="add mod">
          <ac:chgData name="Junho Song" userId="250b255a7ea26064" providerId="LiveId" clId="{2CBE8445-0FDD-4FF5-982A-C7CBD09B931C}" dt="2022-10-27T14:15:18.526" v="2239" actId="1037"/>
          <ac:spMkLst>
            <pc:docMk/>
            <pc:sldMk cId="2407229666" sldId="649"/>
            <ac:spMk id="124" creationId="{2E65F7C9-0D1B-8650-95EE-A9EA8B370A5F}"/>
          </ac:spMkLst>
        </pc:spChg>
        <pc:spChg chg="add mod">
          <ac:chgData name="Junho Song" userId="250b255a7ea26064" providerId="LiveId" clId="{2CBE8445-0FDD-4FF5-982A-C7CBD09B931C}" dt="2022-10-27T14:20:39.355" v="2369" actId="20577"/>
          <ac:spMkLst>
            <pc:docMk/>
            <pc:sldMk cId="2407229666" sldId="649"/>
            <ac:spMk id="125" creationId="{E1CF840A-D755-88F3-012C-C9E04FE7EAD5}"/>
          </ac:spMkLst>
        </pc:spChg>
        <pc:spChg chg="add mod">
          <ac:chgData name="Junho Song" userId="250b255a7ea26064" providerId="LiveId" clId="{2CBE8445-0FDD-4FF5-982A-C7CBD09B931C}" dt="2022-10-27T14:20:45.144" v="2379" actId="20577"/>
          <ac:spMkLst>
            <pc:docMk/>
            <pc:sldMk cId="2407229666" sldId="649"/>
            <ac:spMk id="126" creationId="{8EFD7373-D57C-1823-4409-A56C6957C90F}"/>
          </ac:spMkLst>
        </pc:spChg>
        <pc:spChg chg="add mod">
          <ac:chgData name="Junho Song" userId="250b255a7ea26064" providerId="LiveId" clId="{2CBE8445-0FDD-4FF5-982A-C7CBD09B931C}" dt="2022-10-27T14:20:50.680" v="2389" actId="20577"/>
          <ac:spMkLst>
            <pc:docMk/>
            <pc:sldMk cId="2407229666" sldId="649"/>
            <ac:spMk id="127" creationId="{189B734C-E9E9-EEAD-A016-EBFFB4B70747}"/>
          </ac:spMkLst>
        </pc:spChg>
        <pc:spChg chg="add mod">
          <ac:chgData name="Junho Song" userId="250b255a7ea26064" providerId="LiveId" clId="{2CBE8445-0FDD-4FF5-982A-C7CBD09B931C}" dt="2022-10-27T14:10:17.323" v="2088"/>
          <ac:spMkLst>
            <pc:docMk/>
            <pc:sldMk cId="2407229666" sldId="649"/>
            <ac:spMk id="128" creationId="{E75660B4-1DAA-76F7-255E-A05378F8A3DF}"/>
          </ac:spMkLst>
        </pc:spChg>
        <pc:spChg chg="add mod">
          <ac:chgData name="Junho Song" userId="250b255a7ea26064" providerId="LiveId" clId="{2CBE8445-0FDD-4FF5-982A-C7CBD09B931C}" dt="2022-10-27T14:10:17.323" v="2088"/>
          <ac:spMkLst>
            <pc:docMk/>
            <pc:sldMk cId="2407229666" sldId="649"/>
            <ac:spMk id="129" creationId="{D3EF7686-938A-DE79-DA54-376062C7765E}"/>
          </ac:spMkLst>
        </pc:spChg>
        <pc:spChg chg="add mod">
          <ac:chgData name="Junho Song" userId="250b255a7ea26064" providerId="LiveId" clId="{2CBE8445-0FDD-4FF5-982A-C7CBD09B931C}" dt="2022-10-27T14:10:17.323" v="2088"/>
          <ac:spMkLst>
            <pc:docMk/>
            <pc:sldMk cId="2407229666" sldId="649"/>
            <ac:spMk id="130" creationId="{14937943-9808-23C9-F476-374DA5343DCB}"/>
          </ac:spMkLst>
        </pc:spChg>
        <pc:spChg chg="add mod">
          <ac:chgData name="Junho Song" userId="250b255a7ea26064" providerId="LiveId" clId="{2CBE8445-0FDD-4FF5-982A-C7CBD09B931C}" dt="2022-10-27T14:15:18.526" v="2239" actId="1037"/>
          <ac:spMkLst>
            <pc:docMk/>
            <pc:sldMk cId="2407229666" sldId="649"/>
            <ac:spMk id="131" creationId="{E9B6EC57-29EE-8134-E3D0-A62C3674C3E6}"/>
          </ac:spMkLst>
        </pc:spChg>
        <pc:spChg chg="add mod">
          <ac:chgData name="Junho Song" userId="250b255a7ea26064" providerId="LiveId" clId="{2CBE8445-0FDD-4FF5-982A-C7CBD09B931C}" dt="2022-10-27T14:21:28.744" v="2390" actId="1076"/>
          <ac:spMkLst>
            <pc:docMk/>
            <pc:sldMk cId="2407229666" sldId="649"/>
            <ac:spMk id="133" creationId="{7903752D-A344-DC63-FFA3-E19A27168C94}"/>
          </ac:spMkLst>
        </pc:spChg>
        <pc:grpChg chg="del">
          <ac:chgData name="Junho Song" userId="250b255a7ea26064" providerId="LiveId" clId="{2CBE8445-0FDD-4FF5-982A-C7CBD09B931C}" dt="2022-10-27T14:10:08.953" v="2086" actId="478"/>
          <ac:grpSpMkLst>
            <pc:docMk/>
            <pc:sldMk cId="2407229666" sldId="649"/>
            <ac:grpSpMk id="8" creationId="{125664BA-9F33-46B8-A8D4-16972B0414FA}"/>
          </ac:grpSpMkLst>
        </pc:grpChg>
        <pc:grpChg chg="del">
          <ac:chgData name="Junho Song" userId="250b255a7ea26064" providerId="LiveId" clId="{2CBE8445-0FDD-4FF5-982A-C7CBD09B931C}" dt="2022-10-27T14:10:08.953" v="2086" actId="478"/>
          <ac:grpSpMkLst>
            <pc:docMk/>
            <pc:sldMk cId="2407229666" sldId="649"/>
            <ac:grpSpMk id="31" creationId="{00000000-0000-0000-0000-000000000000}"/>
          </ac:grpSpMkLst>
        </pc:grpChg>
        <pc:grpChg chg="add mod">
          <ac:chgData name="Junho Song" userId="250b255a7ea26064" providerId="LiveId" clId="{2CBE8445-0FDD-4FF5-982A-C7CBD09B931C}" dt="2022-10-27T14:15:18.526" v="2239" actId="1037"/>
          <ac:grpSpMkLst>
            <pc:docMk/>
            <pc:sldMk cId="2407229666" sldId="649"/>
            <ac:grpSpMk id="37" creationId="{B29C6638-B752-00D9-81FC-551A467A9941}"/>
          </ac:grpSpMkLst>
        </pc:grpChg>
        <pc:grpChg chg="mod">
          <ac:chgData name="Junho Song" userId="250b255a7ea26064" providerId="LiveId" clId="{2CBE8445-0FDD-4FF5-982A-C7CBD09B931C}" dt="2022-10-27T14:10:17.323" v="2088"/>
          <ac:grpSpMkLst>
            <pc:docMk/>
            <pc:sldMk cId="2407229666" sldId="649"/>
            <ac:grpSpMk id="38" creationId="{D2ACFDB7-F7A1-7D92-BAC7-28EA26EEF5E3}"/>
          </ac:grpSpMkLst>
        </pc:grpChg>
        <pc:grpChg chg="add mod">
          <ac:chgData name="Junho Song" userId="250b255a7ea26064" providerId="LiveId" clId="{2CBE8445-0FDD-4FF5-982A-C7CBD09B931C}" dt="2022-10-27T14:15:18.526" v="2239" actId="1037"/>
          <ac:grpSpMkLst>
            <pc:docMk/>
            <pc:sldMk cId="2407229666" sldId="649"/>
            <ac:grpSpMk id="67" creationId="{488832A2-C433-CFA6-F2E0-CB026D882A9C}"/>
          </ac:grpSpMkLst>
        </pc:grpChg>
        <pc:grpChg chg="mod">
          <ac:chgData name="Junho Song" userId="250b255a7ea26064" providerId="LiveId" clId="{2CBE8445-0FDD-4FF5-982A-C7CBD09B931C}" dt="2022-10-27T14:10:17.323" v="2088"/>
          <ac:grpSpMkLst>
            <pc:docMk/>
            <pc:sldMk cId="2407229666" sldId="649"/>
            <ac:grpSpMk id="68" creationId="{A8222946-09E6-44E2-1B1B-30E462AB7462}"/>
          </ac:grpSpMkLst>
        </pc:grpChg>
        <pc:grpChg chg="add mod">
          <ac:chgData name="Junho Song" userId="250b255a7ea26064" providerId="LiveId" clId="{2CBE8445-0FDD-4FF5-982A-C7CBD09B931C}" dt="2022-10-27T14:15:18.526" v="2239" actId="1037"/>
          <ac:grpSpMkLst>
            <pc:docMk/>
            <pc:sldMk cId="2407229666" sldId="649"/>
            <ac:grpSpMk id="93" creationId="{E5F34BA7-186E-286D-2D93-81EAED911135}"/>
          </ac:grpSpMkLst>
        </pc:grpChg>
        <pc:grpChg chg="mod">
          <ac:chgData name="Junho Song" userId="250b255a7ea26064" providerId="LiveId" clId="{2CBE8445-0FDD-4FF5-982A-C7CBD09B931C}" dt="2022-10-27T14:10:17.323" v="2088"/>
          <ac:grpSpMkLst>
            <pc:docMk/>
            <pc:sldMk cId="2407229666" sldId="649"/>
            <ac:grpSpMk id="94" creationId="{DE291AFB-77BA-40BF-A15D-F4D7856B4995}"/>
          </ac:grpSpMkLst>
        </pc:grpChg>
        <pc:picChg chg="del">
          <ac:chgData name="Junho Song" userId="250b255a7ea26064" providerId="LiveId" clId="{2CBE8445-0FDD-4FF5-982A-C7CBD09B931C}" dt="2022-10-27T14:10:08.953" v="2086" actId="478"/>
          <ac:picMkLst>
            <pc:docMk/>
            <pc:sldMk cId="2407229666" sldId="649"/>
            <ac:picMk id="5" creationId="{9D1EADF2-9E15-4509-92CC-07F333D698F3}"/>
          </ac:picMkLst>
        </pc:picChg>
        <pc:picChg chg="del">
          <ac:chgData name="Junho Song" userId="250b255a7ea26064" providerId="LiveId" clId="{2CBE8445-0FDD-4FF5-982A-C7CBD09B931C}" dt="2022-10-27T14:10:08.953" v="2086" actId="478"/>
          <ac:picMkLst>
            <pc:docMk/>
            <pc:sldMk cId="2407229666" sldId="649"/>
            <ac:picMk id="28" creationId="{AA7FFA92-7122-4CD1-87AC-C2D2AF03310A}"/>
          </ac:picMkLst>
        </pc:picChg>
        <pc:cxnChg chg="mod">
          <ac:chgData name="Junho Song" userId="250b255a7ea26064" providerId="LiveId" clId="{2CBE8445-0FDD-4FF5-982A-C7CBD09B931C}" dt="2022-10-27T14:10:08.953" v="2086" actId="478"/>
          <ac:cxnSpMkLst>
            <pc:docMk/>
            <pc:sldMk cId="2407229666" sldId="649"/>
            <ac:cxnSpMk id="20" creationId="{44947B0F-939E-4E19-8559-1DE9482F19D2}"/>
          </ac:cxnSpMkLst>
        </pc:cxnChg>
        <pc:cxnChg chg="mod">
          <ac:chgData name="Junho Song" userId="250b255a7ea26064" providerId="LiveId" clId="{2CBE8445-0FDD-4FF5-982A-C7CBD09B931C}" dt="2022-10-27T14:10:08.953" v="2086" actId="478"/>
          <ac:cxnSpMkLst>
            <pc:docMk/>
            <pc:sldMk cId="2407229666" sldId="649"/>
            <ac:cxnSpMk id="21" creationId="{214569CC-55C9-4B1E-96A0-EE05F048B39E}"/>
          </ac:cxnSpMkLst>
        </pc:cxnChg>
        <pc:cxnChg chg="mod">
          <ac:chgData name="Junho Song" userId="250b255a7ea26064" providerId="LiveId" clId="{2CBE8445-0FDD-4FF5-982A-C7CBD09B931C}" dt="2022-10-27T14:10:08.953" v="2086" actId="478"/>
          <ac:cxnSpMkLst>
            <pc:docMk/>
            <pc:sldMk cId="2407229666" sldId="649"/>
            <ac:cxnSpMk id="22" creationId="{01202147-2FC5-4B1E-96B4-5B6B9CFD8A1B}"/>
          </ac:cxnSpMkLst>
        </pc:cxnChg>
        <pc:cxnChg chg="mod">
          <ac:chgData name="Junho Song" userId="250b255a7ea26064" providerId="LiveId" clId="{2CBE8445-0FDD-4FF5-982A-C7CBD09B931C}" dt="2022-10-27T14:10:08.953" v="2086" actId="478"/>
          <ac:cxnSpMkLst>
            <pc:docMk/>
            <pc:sldMk cId="2407229666" sldId="649"/>
            <ac:cxnSpMk id="23" creationId="{189A7BD7-2EF5-4288-A322-DF602122F9B5}"/>
          </ac:cxnSpMkLst>
        </pc:cxnChg>
        <pc:cxnChg chg="add mod">
          <ac:chgData name="Junho Song" userId="250b255a7ea26064" providerId="LiveId" clId="{2CBE8445-0FDD-4FF5-982A-C7CBD09B931C}" dt="2022-10-27T14:15:18.526" v="2239" actId="1037"/>
          <ac:cxnSpMkLst>
            <pc:docMk/>
            <pc:sldMk cId="2407229666" sldId="649"/>
            <ac:cxnSpMk id="36" creationId="{5789F9C3-57A7-27A6-D4B5-95410C96B50C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48" creationId="{F1A889A7-0513-4C3D-5C6D-774137CF6C12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49" creationId="{F9E04AFC-7B4A-938A-74A5-4ADF40F9A935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0" creationId="{670996D7-B2EF-70D7-EE97-1F3CC8ABADE0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1" creationId="{625FAADF-50F7-D8A4-FE3A-41AFF8A3482E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2" creationId="{5C2E0E5B-F28C-5CBE-DBB3-59C0F79B9BEB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3" creationId="{049E46CA-E26E-8D5E-D943-6B528C6CAB2B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4" creationId="{81BEA96B-678F-4200-D20F-56AB0D991D17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5" creationId="{DAF338E2-D194-5B7A-B82B-957242062DBA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6" creationId="{49EDB213-EC18-337A-C21C-FA39527AD341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7" creationId="{A094D47E-4356-00AE-C9F7-033A37D0564B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8" creationId="{488B9D60-4D28-4C54-3E50-9C39079DFE8D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59" creationId="{9440DEEF-E6E7-E257-8910-225E090A4E5A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60" creationId="{7ABEA133-FE73-827B-E2F2-7D85AE40C959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61" creationId="{028F8647-801C-9A29-1077-F614C137E481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62" creationId="{E1F738C1-A8E5-B040-AFA0-7EA389DF39FE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63" creationId="{3EF40E32-70B9-489B-C913-8634EF48F014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64" creationId="{036A579C-C20D-7972-0185-811B7631CCD2}"/>
          </ac:cxnSpMkLst>
        </pc:cxnChg>
        <pc:cxnChg chg="add mod">
          <ac:chgData name="Junho Song" userId="250b255a7ea26064" providerId="LiveId" clId="{2CBE8445-0FDD-4FF5-982A-C7CBD09B931C}" dt="2022-10-27T14:15:18.526" v="2239" actId="1037"/>
          <ac:cxnSpMkLst>
            <pc:docMk/>
            <pc:sldMk cId="2407229666" sldId="649"/>
            <ac:cxnSpMk id="66" creationId="{0F066200-7BD5-37A8-E06B-06DC65CC2C6A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76" creationId="{9FF50FF4-7E09-7562-49BB-EE034FFCD4CC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77" creationId="{E7AD3375-5381-A745-F2FD-DF8916DB2B10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78" creationId="{26502AF4-4551-8CAD-3B2B-11A3FC401823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79" creationId="{65155422-822C-0456-9CBC-3EFE8BE20B5E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0" creationId="{D6B7E1D4-6996-EEF6-CB60-A2C960F3AAA3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1" creationId="{D2AA0323-0EB9-246F-57DF-08E231E10C1A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2" creationId="{FDA5474B-0425-920C-5620-41656241AD91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3" creationId="{F5B96CE7-6562-09F3-2CAE-E1A320057F69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4" creationId="{743E5383-6136-7E53-49A3-E4C57DB0C34C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5" creationId="{9E101FF4-E008-0392-6E13-FA489AA65820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6" creationId="{B96D900F-2BE3-7273-8EB2-9D61DC631D79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7" creationId="{F42429A4-AE8A-0F15-64C6-57F0C1D5D051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8" creationId="{479986CE-4F15-6559-26C7-8DF90477B5F2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89" creationId="{21C0CE3E-828B-3653-C06E-4426248A67ED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90" creationId="{D7970A4C-59C5-AED8-2DE8-42551FC1F334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91" creationId="{C81B9A6F-0188-01E2-A575-7F7E034A3B12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92" creationId="{96949A4F-43A7-49EB-E4BA-875CC6173385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01" creationId="{388782FA-2F56-330B-49AD-287A232502C5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02" creationId="{66C31E7E-1688-F448-9DC7-452E3554EC50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03" creationId="{D204222E-83D6-3421-CD8F-825BF2445832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04" creationId="{60437C52-6E15-0832-9B15-14C557C6F91C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05" creationId="{AF4607CF-B0CF-54F1-4EFE-4AB9D4A91636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06" creationId="{B7446A50-36E1-8238-09B2-E6601656399C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07" creationId="{B428EFAA-5180-E85D-4723-2D0E2E434028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08" creationId="{10D8CE9D-595E-719F-0980-90BBE9D63FE4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09" creationId="{B2605B09-7786-C4F1-2864-6B4FD08E335A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10" creationId="{F37E5EBB-DAE9-2439-67D9-9BA102976B88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11" creationId="{028CF0B2-4357-2355-0F5A-F2C295B2B207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12" creationId="{565C2B56-4F04-0271-0459-155575358262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13" creationId="{E9CAFF6A-C319-8298-8B79-A995BFB93E54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14" creationId="{8E30693D-868E-06F9-27F6-68193AB99A1A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15" creationId="{CE53BF1D-C299-DC3B-A745-9DE927823940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16" creationId="{E5C83998-6C44-F0F3-250C-517C395C2EFE}"/>
          </ac:cxnSpMkLst>
        </pc:cxnChg>
        <pc:cxnChg chg="mod">
          <ac:chgData name="Junho Song" userId="250b255a7ea26064" providerId="LiveId" clId="{2CBE8445-0FDD-4FF5-982A-C7CBD09B931C}" dt="2022-10-27T14:10:17.323" v="2088"/>
          <ac:cxnSpMkLst>
            <pc:docMk/>
            <pc:sldMk cId="2407229666" sldId="649"/>
            <ac:cxnSpMk id="117" creationId="{FECB81AB-44E8-3686-7240-3C37D9B7DC20}"/>
          </ac:cxnSpMkLst>
        </pc:cxnChg>
      </pc:sldChg>
      <pc:sldChg chg="modSp mod">
        <pc:chgData name="Junho Song" userId="250b255a7ea26064" providerId="LiveId" clId="{2CBE8445-0FDD-4FF5-982A-C7CBD09B931C}" dt="2022-10-28T11:27:45.165" v="2700" actId="14100"/>
        <pc:sldMkLst>
          <pc:docMk/>
          <pc:sldMk cId="232775820" sldId="655"/>
        </pc:sldMkLst>
        <pc:spChg chg="mod">
          <ac:chgData name="Junho Song" userId="250b255a7ea26064" providerId="LiveId" clId="{2CBE8445-0FDD-4FF5-982A-C7CBD09B931C}" dt="2022-10-28T11:27:45.165" v="2700" actId="14100"/>
          <ac:spMkLst>
            <pc:docMk/>
            <pc:sldMk cId="232775820" sldId="655"/>
            <ac:spMk id="5" creationId="{16D97331-B0CD-4534-89EB-10DCFE7254BE}"/>
          </ac:spMkLst>
        </pc:spChg>
      </pc:sldChg>
      <pc:sldChg chg="addSp delSp modSp mod modAnim">
        <pc:chgData name="Junho Song" userId="250b255a7ea26064" providerId="LiveId" clId="{2CBE8445-0FDD-4FF5-982A-C7CBD09B931C}" dt="2022-10-28T13:09:09.444" v="4623"/>
        <pc:sldMkLst>
          <pc:docMk/>
          <pc:sldMk cId="2011473882" sldId="672"/>
        </pc:sldMkLst>
        <pc:spChg chg="mod">
          <ac:chgData name="Junho Song" userId="250b255a7ea26064" providerId="LiveId" clId="{2CBE8445-0FDD-4FF5-982A-C7CBD09B931C}" dt="2022-10-28T12:22:12.303" v="3557" actId="20577"/>
          <ac:spMkLst>
            <pc:docMk/>
            <pc:sldMk cId="2011473882" sldId="672"/>
            <ac:spMk id="3" creationId="{00000000-0000-0000-0000-000000000000}"/>
          </ac:spMkLst>
        </pc:spChg>
        <pc:spChg chg="mod">
          <ac:chgData name="Junho Song" userId="250b255a7ea26064" providerId="LiveId" clId="{2CBE8445-0FDD-4FF5-982A-C7CBD09B931C}" dt="2022-10-28T12:15:57.781" v="3035" actId="1076"/>
          <ac:spMkLst>
            <pc:docMk/>
            <pc:sldMk cId="2011473882" sldId="672"/>
            <ac:spMk id="4" creationId="{00000000-0000-0000-0000-000000000000}"/>
          </ac:spMkLst>
        </pc:spChg>
        <pc:spChg chg="mod">
          <ac:chgData name="Junho Song" userId="250b255a7ea26064" providerId="LiveId" clId="{2CBE8445-0FDD-4FF5-982A-C7CBD09B931C}" dt="2022-10-28T13:04:24.386" v="4547" actId="1036"/>
          <ac:spMkLst>
            <pc:docMk/>
            <pc:sldMk cId="2011473882" sldId="672"/>
            <ac:spMk id="5" creationId="{00000000-0000-0000-0000-000000000000}"/>
          </ac:spMkLst>
        </pc:spChg>
        <pc:spChg chg="add mod">
          <ac:chgData name="Junho Song" userId="250b255a7ea26064" providerId="LiveId" clId="{2CBE8445-0FDD-4FF5-982A-C7CBD09B931C}" dt="2022-10-28T13:04:32.981" v="4561" actId="1036"/>
          <ac:spMkLst>
            <pc:docMk/>
            <pc:sldMk cId="2011473882" sldId="672"/>
            <ac:spMk id="6" creationId="{3D121D1F-7A2C-3379-74D0-4985944A12F4}"/>
          </ac:spMkLst>
        </pc:spChg>
        <pc:spChg chg="add mod">
          <ac:chgData name="Junho Song" userId="250b255a7ea26064" providerId="LiveId" clId="{2CBE8445-0FDD-4FF5-982A-C7CBD09B931C}" dt="2022-10-28T13:04:32.981" v="4561" actId="1036"/>
          <ac:spMkLst>
            <pc:docMk/>
            <pc:sldMk cId="2011473882" sldId="672"/>
            <ac:spMk id="7" creationId="{82AE1529-C89C-1FB9-471E-5AB3ED6E5701}"/>
          </ac:spMkLst>
        </pc:spChg>
        <pc:spChg chg="add mod">
          <ac:chgData name="Junho Song" userId="250b255a7ea26064" providerId="LiveId" clId="{2CBE8445-0FDD-4FF5-982A-C7CBD09B931C}" dt="2022-10-28T13:04:32.981" v="4561" actId="1036"/>
          <ac:spMkLst>
            <pc:docMk/>
            <pc:sldMk cId="2011473882" sldId="672"/>
            <ac:spMk id="8" creationId="{97A274CB-793F-0F18-C78A-A2357458AE55}"/>
          </ac:spMkLst>
        </pc:spChg>
        <pc:spChg chg="add mod">
          <ac:chgData name="Junho Song" userId="250b255a7ea26064" providerId="LiveId" clId="{2CBE8445-0FDD-4FF5-982A-C7CBD09B931C}" dt="2022-10-28T13:04:32.981" v="4561" actId="1036"/>
          <ac:spMkLst>
            <pc:docMk/>
            <pc:sldMk cId="2011473882" sldId="672"/>
            <ac:spMk id="9" creationId="{8C8AAF42-AF5F-C864-DC98-F300929A26A9}"/>
          </ac:spMkLst>
        </pc:spChg>
        <pc:spChg chg="add mod">
          <ac:chgData name="Junho Song" userId="250b255a7ea26064" providerId="LiveId" clId="{2CBE8445-0FDD-4FF5-982A-C7CBD09B931C}" dt="2022-10-28T13:04:32.981" v="4561" actId="1036"/>
          <ac:spMkLst>
            <pc:docMk/>
            <pc:sldMk cId="2011473882" sldId="672"/>
            <ac:spMk id="10" creationId="{9B42E664-3E3E-F230-2A79-A1A3ABA51EE6}"/>
          </ac:spMkLst>
        </pc:spChg>
        <pc:spChg chg="add mod">
          <ac:chgData name="Junho Song" userId="250b255a7ea26064" providerId="LiveId" clId="{2CBE8445-0FDD-4FF5-982A-C7CBD09B931C}" dt="2022-10-28T13:04:32.981" v="4561" actId="1036"/>
          <ac:spMkLst>
            <pc:docMk/>
            <pc:sldMk cId="2011473882" sldId="672"/>
            <ac:spMk id="11" creationId="{3714B7E7-E9C8-8F15-BFFF-E8C3BB4DA3BE}"/>
          </ac:spMkLst>
        </pc:spChg>
        <pc:spChg chg="add del mod">
          <ac:chgData name="Junho Song" userId="250b255a7ea26064" providerId="LiveId" clId="{2CBE8445-0FDD-4FF5-982A-C7CBD09B931C}" dt="2022-10-28T11:44:41.967" v="2781"/>
          <ac:spMkLst>
            <pc:docMk/>
            <pc:sldMk cId="2011473882" sldId="672"/>
            <ac:spMk id="12" creationId="{3CD44522-9661-2B83-E4C2-3A93191D6126}"/>
          </ac:spMkLst>
        </pc:spChg>
        <pc:spChg chg="add del mod">
          <ac:chgData name="Junho Song" userId="250b255a7ea26064" providerId="LiveId" clId="{2CBE8445-0FDD-4FF5-982A-C7CBD09B931C}" dt="2022-10-28T11:52:12.263" v="2825" actId="478"/>
          <ac:spMkLst>
            <pc:docMk/>
            <pc:sldMk cId="2011473882" sldId="672"/>
            <ac:spMk id="15" creationId="{6F8B455C-F0D2-537C-3818-D7C25BBCADEC}"/>
          </ac:spMkLst>
        </pc:spChg>
        <pc:spChg chg="add mod">
          <ac:chgData name="Junho Song" userId="250b255a7ea26064" providerId="LiveId" clId="{2CBE8445-0FDD-4FF5-982A-C7CBD09B931C}" dt="2022-10-28T13:04:40.238" v="4563" actId="20577"/>
          <ac:spMkLst>
            <pc:docMk/>
            <pc:sldMk cId="2011473882" sldId="672"/>
            <ac:spMk id="18" creationId="{A53DD45C-1DA7-1E3A-335E-A2454CF3D27F}"/>
          </ac:spMkLst>
        </pc:spChg>
        <pc:spChg chg="add mod ord">
          <ac:chgData name="Junho Song" userId="250b255a7ea26064" providerId="LiveId" clId="{2CBE8445-0FDD-4FF5-982A-C7CBD09B931C}" dt="2022-10-28T12:12:05.499" v="3012" actId="14100"/>
          <ac:spMkLst>
            <pc:docMk/>
            <pc:sldMk cId="2011473882" sldId="672"/>
            <ac:spMk id="19" creationId="{7702E71A-39F8-246F-C9E4-29C283C71B26}"/>
          </ac:spMkLst>
        </pc:spChg>
        <pc:spChg chg="add mod">
          <ac:chgData name="Junho Song" userId="250b255a7ea26064" providerId="LiveId" clId="{2CBE8445-0FDD-4FF5-982A-C7CBD09B931C}" dt="2022-10-28T12:03:01.961" v="2882" actId="1076"/>
          <ac:spMkLst>
            <pc:docMk/>
            <pc:sldMk cId="2011473882" sldId="672"/>
            <ac:spMk id="23" creationId="{2AAD9278-4D6A-5CEF-F157-866C74F68A48}"/>
          </ac:spMkLst>
        </pc:spChg>
        <pc:spChg chg="add mod">
          <ac:chgData name="Junho Song" userId="250b255a7ea26064" providerId="LiveId" clId="{2CBE8445-0FDD-4FF5-982A-C7CBD09B931C}" dt="2022-10-28T13:04:43.908" v="4566" actId="20577"/>
          <ac:spMkLst>
            <pc:docMk/>
            <pc:sldMk cId="2011473882" sldId="672"/>
            <ac:spMk id="25" creationId="{5EB571EB-E3F8-852F-A890-6CCCF704E436}"/>
          </ac:spMkLst>
        </pc:spChg>
        <pc:picChg chg="add del mod">
          <ac:chgData name="Junho Song" userId="250b255a7ea26064" providerId="LiveId" clId="{2CBE8445-0FDD-4FF5-982A-C7CBD09B931C}" dt="2022-10-28T11:47:10.430" v="2796" actId="478"/>
          <ac:picMkLst>
            <pc:docMk/>
            <pc:sldMk cId="2011473882" sldId="672"/>
            <ac:picMk id="13" creationId="{861B7BA9-2EB7-AFDB-6F64-D8FA30AFCD7E}"/>
          </ac:picMkLst>
        </pc:picChg>
        <pc:picChg chg="add mod">
          <ac:chgData name="Junho Song" userId="250b255a7ea26064" providerId="LiveId" clId="{2CBE8445-0FDD-4FF5-982A-C7CBD09B931C}" dt="2022-10-28T13:04:01.692" v="4530" actId="1076"/>
          <ac:picMkLst>
            <pc:docMk/>
            <pc:sldMk cId="2011473882" sldId="672"/>
            <ac:picMk id="14" creationId="{9B6CD5C0-D1BE-2018-9561-55A628EC8B55}"/>
          </ac:picMkLst>
        </pc:picChg>
        <pc:picChg chg="add mod">
          <ac:chgData name="Junho Song" userId="250b255a7ea26064" providerId="LiveId" clId="{2CBE8445-0FDD-4FF5-982A-C7CBD09B931C}" dt="2022-10-28T12:09:15.361" v="2965" actId="1036"/>
          <ac:picMkLst>
            <pc:docMk/>
            <pc:sldMk cId="2011473882" sldId="672"/>
            <ac:picMk id="16" creationId="{D2DDC430-6871-47B7-D090-CEC31F1F0D3C}"/>
          </ac:picMkLst>
        </pc:picChg>
        <pc:picChg chg="add del mod">
          <ac:chgData name="Junho Song" userId="250b255a7ea26064" providerId="LiveId" clId="{2CBE8445-0FDD-4FF5-982A-C7CBD09B931C}" dt="2022-10-28T11:58:55.218" v="2871" actId="478"/>
          <ac:picMkLst>
            <pc:docMk/>
            <pc:sldMk cId="2011473882" sldId="672"/>
            <ac:picMk id="20" creationId="{4D8A66F7-B661-64AF-1F39-2D42ACBB2790}"/>
          </ac:picMkLst>
        </pc:picChg>
        <pc:picChg chg="add mod">
          <ac:chgData name="Junho Song" userId="250b255a7ea26064" providerId="LiveId" clId="{2CBE8445-0FDD-4FF5-982A-C7CBD09B931C}" dt="2022-10-28T13:03:38.481" v="4527" actId="1076"/>
          <ac:picMkLst>
            <pc:docMk/>
            <pc:sldMk cId="2011473882" sldId="672"/>
            <ac:picMk id="21" creationId="{64D12405-B821-127B-C4DE-62E05FF29CED}"/>
          </ac:picMkLst>
        </pc:picChg>
        <pc:picChg chg="add mod">
          <ac:chgData name="Junho Song" userId="250b255a7ea26064" providerId="LiveId" clId="{2CBE8445-0FDD-4FF5-982A-C7CBD09B931C}" dt="2022-10-28T13:03:31.625" v="4526" actId="1076"/>
          <ac:picMkLst>
            <pc:docMk/>
            <pc:sldMk cId="2011473882" sldId="672"/>
            <ac:picMk id="22" creationId="{C48E739E-BBCF-2D7A-B854-71651B8CC90E}"/>
          </ac:picMkLst>
        </pc:picChg>
        <pc:picChg chg="add mod">
          <ac:chgData name="Junho Song" userId="250b255a7ea26064" providerId="LiveId" clId="{2CBE8445-0FDD-4FF5-982A-C7CBD09B931C}" dt="2022-10-28T12:03:01.961" v="2882" actId="1076"/>
          <ac:picMkLst>
            <pc:docMk/>
            <pc:sldMk cId="2011473882" sldId="672"/>
            <ac:picMk id="24" creationId="{82E5F5B5-4BCF-1FCA-3401-75D3B36B6657}"/>
          </ac:picMkLst>
        </pc:picChg>
        <pc:picChg chg="add mod">
          <ac:chgData name="Junho Song" userId="250b255a7ea26064" providerId="LiveId" clId="{2CBE8445-0FDD-4FF5-982A-C7CBD09B931C}" dt="2022-10-28T13:03:44.235" v="4528" actId="1076"/>
          <ac:picMkLst>
            <pc:docMk/>
            <pc:sldMk cId="2011473882" sldId="672"/>
            <ac:picMk id="26" creationId="{C4F8244B-48FB-D112-06F7-253488E6C848}"/>
          </ac:picMkLst>
        </pc:picChg>
      </pc:sldChg>
      <pc:sldChg chg="modSp mod">
        <pc:chgData name="Junho Song" userId="250b255a7ea26064" providerId="LiveId" clId="{2CBE8445-0FDD-4FF5-982A-C7CBD09B931C}" dt="2022-10-28T13:07:49.054" v="4622" actId="1036"/>
        <pc:sldMkLst>
          <pc:docMk/>
          <pc:sldMk cId="603870000" sldId="684"/>
        </pc:sldMkLst>
        <pc:spChg chg="mod">
          <ac:chgData name="Junho Song" userId="250b255a7ea26064" providerId="LiveId" clId="{2CBE8445-0FDD-4FF5-982A-C7CBD09B931C}" dt="2022-10-28T13:07:05.274" v="4593" actId="1035"/>
          <ac:spMkLst>
            <pc:docMk/>
            <pc:sldMk cId="603870000" sldId="684"/>
            <ac:spMk id="4" creationId="{00000000-0000-0000-0000-000000000000}"/>
          </ac:spMkLst>
        </pc:spChg>
        <pc:spChg chg="mod">
          <ac:chgData name="Junho Song" userId="250b255a7ea26064" providerId="LiveId" clId="{2CBE8445-0FDD-4FF5-982A-C7CBD09B931C}" dt="2022-10-28T13:07:49.054" v="4622" actId="1036"/>
          <ac:spMkLst>
            <pc:docMk/>
            <pc:sldMk cId="603870000" sldId="684"/>
            <ac:spMk id="10" creationId="{58822C89-F7C3-4ACF-A22C-944F800A65B6}"/>
          </ac:spMkLst>
        </pc:spChg>
        <pc:spChg chg="mod">
          <ac:chgData name="Junho Song" userId="250b255a7ea26064" providerId="LiveId" clId="{2CBE8445-0FDD-4FF5-982A-C7CBD09B931C}" dt="2022-10-28T13:07:03.286" v="4591" actId="1036"/>
          <ac:spMkLst>
            <pc:docMk/>
            <pc:sldMk cId="603870000" sldId="684"/>
            <ac:spMk id="14" creationId="{00000000-0000-0000-0000-000000000000}"/>
          </ac:spMkLst>
        </pc:spChg>
        <pc:cxnChg chg="mod">
          <ac:chgData name="Junho Song" userId="250b255a7ea26064" providerId="LiveId" clId="{2CBE8445-0FDD-4FF5-982A-C7CBD09B931C}" dt="2022-10-28T13:07:28.219" v="4596" actId="14100"/>
          <ac:cxnSpMkLst>
            <pc:docMk/>
            <pc:sldMk cId="603870000" sldId="684"/>
            <ac:cxnSpMk id="33" creationId="{00000000-0000-0000-0000-000000000000}"/>
          </ac:cxnSpMkLst>
        </pc:cxnChg>
      </pc:sldChg>
      <pc:sldChg chg="addSp modSp">
        <pc:chgData name="Junho Song" userId="250b255a7ea26064" providerId="LiveId" clId="{2CBE8445-0FDD-4FF5-982A-C7CBD09B931C}" dt="2022-10-26T11:58:13.866" v="6"/>
        <pc:sldMkLst>
          <pc:docMk/>
          <pc:sldMk cId="586020909" sldId="727"/>
        </pc:sldMkLst>
        <pc:spChg chg="add mod">
          <ac:chgData name="Junho Song" userId="250b255a7ea26064" providerId="LiveId" clId="{2CBE8445-0FDD-4FF5-982A-C7CBD09B931C}" dt="2022-10-26T11:58:13.866" v="6"/>
          <ac:spMkLst>
            <pc:docMk/>
            <pc:sldMk cId="586020909" sldId="727"/>
            <ac:spMk id="2" creationId="{6371ACDE-804D-FF44-DE98-7878E16E3546}"/>
          </ac:spMkLst>
        </pc:spChg>
      </pc:sldChg>
      <pc:sldChg chg="addSp modSp mod modAnim">
        <pc:chgData name="Junho Song" userId="250b255a7ea26064" providerId="LiveId" clId="{2CBE8445-0FDD-4FF5-982A-C7CBD09B931C}" dt="2022-10-28T13:16:21.564" v="4705"/>
        <pc:sldMkLst>
          <pc:docMk/>
          <pc:sldMk cId="568492654" sldId="728"/>
        </pc:sldMkLst>
        <pc:spChg chg="mod">
          <ac:chgData name="Junho Song" userId="250b255a7ea26064" providerId="LiveId" clId="{2CBE8445-0FDD-4FF5-982A-C7CBD09B931C}" dt="2022-10-26T12:34:52.774" v="689" actId="1076"/>
          <ac:spMkLst>
            <pc:docMk/>
            <pc:sldMk cId="568492654" sldId="728"/>
            <ac:spMk id="2" creationId="{D71D45E1-D18F-408E-8B77-11AFEFA28723}"/>
          </ac:spMkLst>
        </pc:spChg>
        <pc:spChg chg="add mod">
          <ac:chgData name="Junho Song" userId="250b255a7ea26064" providerId="LiveId" clId="{2CBE8445-0FDD-4FF5-982A-C7CBD09B931C}" dt="2022-10-26T11:58:08.219" v="3"/>
          <ac:spMkLst>
            <pc:docMk/>
            <pc:sldMk cId="568492654" sldId="728"/>
            <ac:spMk id="3" creationId="{1A3A1962-D0F3-7BBF-4421-96C0ED3120AF}"/>
          </ac:spMkLst>
        </pc:spChg>
        <pc:spChg chg="mod">
          <ac:chgData name="Junho Song" userId="250b255a7ea26064" providerId="LiveId" clId="{2CBE8445-0FDD-4FF5-982A-C7CBD09B931C}" dt="2022-10-26T12:34:47.135" v="688" actId="1076"/>
          <ac:spMkLst>
            <pc:docMk/>
            <pc:sldMk cId="568492654" sldId="728"/>
            <ac:spMk id="6" creationId="{00000000-0000-0000-0000-000000000000}"/>
          </ac:spMkLst>
        </pc:spChg>
      </pc:sldChg>
      <pc:sldChg chg="addSp modSp mod modAnim">
        <pc:chgData name="Junho Song" userId="250b255a7ea26064" providerId="LiveId" clId="{2CBE8445-0FDD-4FF5-982A-C7CBD09B931C}" dt="2022-10-28T13:16:10.045" v="4702"/>
        <pc:sldMkLst>
          <pc:docMk/>
          <pc:sldMk cId="4232639880" sldId="729"/>
        </pc:sldMkLst>
        <pc:spChg chg="add mod">
          <ac:chgData name="Junho Song" userId="250b255a7ea26064" providerId="LiveId" clId="{2CBE8445-0FDD-4FF5-982A-C7CBD09B931C}" dt="2022-10-26T11:58:12.247" v="5"/>
          <ac:spMkLst>
            <pc:docMk/>
            <pc:sldMk cId="4232639880" sldId="729"/>
            <ac:spMk id="2" creationId="{D92582B6-DD66-F587-8D5A-5DDFC7C3D3BC}"/>
          </ac:spMkLst>
        </pc:spChg>
        <pc:spChg chg="mod">
          <ac:chgData name="Junho Song" userId="250b255a7ea26064" providerId="LiveId" clId="{2CBE8445-0FDD-4FF5-982A-C7CBD09B931C}" dt="2022-10-28T10:51:53.074" v="2419" actId="20577"/>
          <ac:spMkLst>
            <pc:docMk/>
            <pc:sldMk cId="4232639880" sldId="729"/>
            <ac:spMk id="6" creationId="{00000000-0000-0000-0000-000000000000}"/>
          </ac:spMkLst>
        </pc:spChg>
        <pc:picChg chg="mod">
          <ac:chgData name="Junho Song" userId="250b255a7ea26064" providerId="LiveId" clId="{2CBE8445-0FDD-4FF5-982A-C7CBD09B931C}" dt="2022-10-26T12:35:06.025" v="691" actId="1076"/>
          <ac:picMkLst>
            <pc:docMk/>
            <pc:sldMk cId="4232639880" sldId="729"/>
            <ac:picMk id="8" creationId="{E6425E52-866E-4E00-87A0-995F7BFAE453}"/>
          </ac:picMkLst>
        </pc:picChg>
      </pc:sldChg>
      <pc:sldChg chg="addSp modSp mod addAnim delAnim modAnim">
        <pc:chgData name="Junho Song" userId="250b255a7ea26064" providerId="LiveId" clId="{2CBE8445-0FDD-4FF5-982A-C7CBD09B931C}" dt="2022-10-26T12:25:03.208" v="178" actId="20577"/>
        <pc:sldMkLst>
          <pc:docMk/>
          <pc:sldMk cId="3308562881" sldId="730"/>
        </pc:sldMkLst>
        <pc:spChg chg="add mod">
          <ac:chgData name="Junho Song" userId="250b255a7ea26064" providerId="LiveId" clId="{2CBE8445-0FDD-4FF5-982A-C7CBD09B931C}" dt="2022-10-26T11:58:05.850" v="2"/>
          <ac:spMkLst>
            <pc:docMk/>
            <pc:sldMk cId="3308562881" sldId="730"/>
            <ac:spMk id="3" creationId="{471C47BB-FF47-050F-B0E8-47254FDB2DA3}"/>
          </ac:spMkLst>
        </pc:spChg>
        <pc:spChg chg="mod">
          <ac:chgData name="Junho Song" userId="250b255a7ea26064" providerId="LiveId" clId="{2CBE8445-0FDD-4FF5-982A-C7CBD09B931C}" dt="2022-10-26T12:25:03.208" v="178" actId="20577"/>
          <ac:spMkLst>
            <pc:docMk/>
            <pc:sldMk cId="3308562881" sldId="730"/>
            <ac:spMk id="6" creationId="{00000000-0000-0000-0000-000000000000}"/>
          </ac:spMkLst>
        </pc:spChg>
      </pc:sldChg>
      <pc:sldChg chg="addSp modSp modAnim">
        <pc:chgData name="Junho Song" userId="250b255a7ea26064" providerId="LiveId" clId="{2CBE8445-0FDD-4FF5-982A-C7CBD09B931C}" dt="2022-10-28T13:16:17.295" v="4703"/>
        <pc:sldMkLst>
          <pc:docMk/>
          <pc:sldMk cId="271506415" sldId="731"/>
        </pc:sldMkLst>
        <pc:spChg chg="add mod">
          <ac:chgData name="Junho Song" userId="250b255a7ea26064" providerId="LiveId" clId="{2CBE8445-0FDD-4FF5-982A-C7CBD09B931C}" dt="2022-10-26T11:58:10.514" v="4"/>
          <ac:spMkLst>
            <pc:docMk/>
            <pc:sldMk cId="271506415" sldId="731"/>
            <ac:spMk id="2" creationId="{681DE40D-1FDB-51CB-DCEF-8C2D6C06B701}"/>
          </ac:spMkLst>
        </pc:spChg>
      </pc:sldChg>
      <pc:sldChg chg="delSp modSp add mod">
        <pc:chgData name="Junho Song" userId="250b255a7ea26064" providerId="LiveId" clId="{2CBE8445-0FDD-4FF5-982A-C7CBD09B931C}" dt="2022-10-28T11:25:59.484" v="2673" actId="478"/>
        <pc:sldMkLst>
          <pc:docMk/>
          <pc:sldMk cId="46900343" sldId="733"/>
        </pc:sldMkLst>
        <pc:spChg chg="del">
          <ac:chgData name="Junho Song" userId="250b255a7ea26064" providerId="LiveId" clId="{2CBE8445-0FDD-4FF5-982A-C7CBD09B931C}" dt="2022-10-28T11:25:59.484" v="2673" actId="478"/>
          <ac:spMkLst>
            <pc:docMk/>
            <pc:sldMk cId="46900343" sldId="733"/>
            <ac:spMk id="13" creationId="{00000000-0000-0000-0000-000000000000}"/>
          </ac:spMkLst>
        </pc:spChg>
        <pc:graphicFrameChg chg="mod">
          <ac:chgData name="Junho Song" userId="250b255a7ea26064" providerId="LiveId" clId="{2CBE8445-0FDD-4FF5-982A-C7CBD09B931C}" dt="2022-10-26T12:07:19.922" v="53" actId="207"/>
          <ac:graphicFrameMkLst>
            <pc:docMk/>
            <pc:sldMk cId="46900343" sldId="733"/>
            <ac:graphicFrameMk id="6" creationId="{00000000-0000-0000-0000-000000000000}"/>
          </ac:graphicFrameMkLst>
        </pc:graphicFrameChg>
      </pc:sldChg>
      <pc:sldChg chg="addSp delSp modSp add mod delAnim modAnim">
        <pc:chgData name="Junho Song" userId="250b255a7ea26064" providerId="LiveId" clId="{2CBE8445-0FDD-4FF5-982A-C7CBD09B931C}" dt="2022-10-27T13:55:10.664" v="1824" actId="478"/>
        <pc:sldMkLst>
          <pc:docMk/>
          <pc:sldMk cId="1139436861" sldId="736"/>
        </pc:sldMkLst>
        <pc:spChg chg="add del mod">
          <ac:chgData name="Junho Song" userId="250b255a7ea26064" providerId="LiveId" clId="{2CBE8445-0FDD-4FF5-982A-C7CBD09B931C}" dt="2022-10-26T12:39:34.132" v="832"/>
          <ac:spMkLst>
            <pc:docMk/>
            <pc:sldMk cId="1139436861" sldId="736"/>
            <ac:spMk id="4" creationId="{F90CB61A-985A-CFE0-0428-A0F4D35A84C1}"/>
          </ac:spMkLst>
        </pc:spChg>
        <pc:spChg chg="mod">
          <ac:chgData name="Junho Song" userId="250b255a7ea26064" providerId="LiveId" clId="{2CBE8445-0FDD-4FF5-982A-C7CBD09B931C}" dt="2022-10-26T12:38:39.140" v="758" actId="20577"/>
          <ac:spMkLst>
            <pc:docMk/>
            <pc:sldMk cId="1139436861" sldId="736"/>
            <ac:spMk id="5" creationId="{00000000-0000-0000-0000-000000000000}"/>
          </ac:spMkLst>
        </pc:spChg>
        <pc:spChg chg="mod">
          <ac:chgData name="Junho Song" userId="250b255a7ea26064" providerId="LiveId" clId="{2CBE8445-0FDD-4FF5-982A-C7CBD09B931C}" dt="2022-10-26T12:40:57.337" v="859" actId="1076"/>
          <ac:spMkLst>
            <pc:docMk/>
            <pc:sldMk cId="1139436861" sldId="736"/>
            <ac:spMk id="6" creationId="{00000000-0000-0000-0000-000000000000}"/>
          </ac:spMkLst>
        </pc:spChg>
        <pc:spChg chg="add del mod">
          <ac:chgData name="Junho Song" userId="250b255a7ea26064" providerId="LiveId" clId="{2CBE8445-0FDD-4FF5-982A-C7CBD09B931C}" dt="2022-10-26T12:39:34.132" v="832"/>
          <ac:spMkLst>
            <pc:docMk/>
            <pc:sldMk cId="1139436861" sldId="736"/>
            <ac:spMk id="8" creationId="{A01A3FDF-6522-ABF2-7E26-046719B2F0D4}"/>
          </ac:spMkLst>
        </pc:spChg>
        <pc:spChg chg="del mod">
          <ac:chgData name="Junho Song" userId="250b255a7ea26064" providerId="LiveId" clId="{2CBE8445-0FDD-4FF5-982A-C7CBD09B931C}" dt="2022-10-27T13:55:10.664" v="1824" actId="478"/>
          <ac:spMkLst>
            <pc:docMk/>
            <pc:sldMk cId="1139436861" sldId="736"/>
            <ac:spMk id="11" creationId="{1A17ABB8-30B9-452C-A5DA-FF0CFF88515C}"/>
          </ac:spMkLst>
        </pc:spChg>
        <pc:spChg chg="mod">
          <ac:chgData name="Junho Song" userId="250b255a7ea26064" providerId="LiveId" clId="{2CBE8445-0FDD-4FF5-982A-C7CBD09B931C}" dt="2022-10-26T12:42:38.536" v="866" actId="14100"/>
          <ac:spMkLst>
            <pc:docMk/>
            <pc:sldMk cId="1139436861" sldId="736"/>
            <ac:spMk id="15" creationId="{42E481D2-18A0-B38C-75BB-9FED9A83248B}"/>
          </ac:spMkLst>
        </pc:spChg>
        <pc:spChg chg="add mod">
          <ac:chgData name="Junho Song" userId="250b255a7ea26064" providerId="LiveId" clId="{2CBE8445-0FDD-4FF5-982A-C7CBD09B931C}" dt="2022-10-26T12:44:29.703" v="872" actId="1076"/>
          <ac:spMkLst>
            <pc:docMk/>
            <pc:sldMk cId="1139436861" sldId="736"/>
            <ac:spMk id="16" creationId="{72F0F6D6-5635-DFAF-B630-4C4C8D512406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18" creationId="{1CB6DBEF-E481-4E11-C6D6-C26DBE8CB997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19" creationId="{80317102-36CF-0E40-CE21-10103EA8C08E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20" creationId="{5706F38E-BC42-2549-8463-ACD65CD10993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23" creationId="{D965B48D-6E18-019F-ADB9-37AAEB1774C7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24" creationId="{A096F8F1-6882-D49E-DBD9-A0709CF37B02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27" creationId="{62BFA8E2-B9B2-6BB7-D5C0-0CC6B5282076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28" creationId="{66628525-DA2B-D445-E37A-725DB907820C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29" creationId="{5DEF6664-D4AA-1D50-E700-849EA0D3B9CC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0" creationId="{336EFEFA-DC17-25EF-EBE3-542C00CA6BEE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1" creationId="{8A42C933-8185-434B-037A-AE3D91085172}"/>
          </ac:spMkLst>
        </pc:spChg>
        <pc:spChg chg="mod topLvl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2" creationId="{A95DDAE7-EB4C-DDA7-CB2E-47B4188CBFE2}"/>
          </ac:spMkLst>
        </pc:spChg>
        <pc:spChg chg="mod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3" creationId="{66425B58-69D3-01E0-961F-45A1E8FD74C5}"/>
          </ac:spMkLst>
        </pc:spChg>
        <pc:spChg chg="mod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4" creationId="{BFBA4CF6-698B-38C3-4C83-BC989B267127}"/>
          </ac:spMkLst>
        </pc:spChg>
        <pc:spChg chg="mod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5" creationId="{80A2A0C9-38B0-68CE-768F-C474E5EC4509}"/>
          </ac:spMkLst>
        </pc:spChg>
        <pc:spChg chg="mod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6" creationId="{C4CF5AD4-2B61-5D43-FBC5-0286479AFB93}"/>
          </ac:spMkLst>
        </pc:spChg>
        <pc:spChg chg="mod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7" creationId="{E6448F7E-87BA-8640-589F-A74728317CF4}"/>
          </ac:spMkLst>
        </pc:spChg>
        <pc:spChg chg="mod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8" creationId="{4C226635-56EF-957F-5C2D-84FA9817FE18}"/>
          </ac:spMkLst>
        </pc:spChg>
        <pc:spChg chg="mod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39" creationId="{72DBF474-349F-84D1-33FA-7186687DC48B}"/>
          </ac:spMkLst>
        </pc:spChg>
        <pc:spChg chg="mod">
          <ac:chgData name="Junho Song" userId="250b255a7ea26064" providerId="LiveId" clId="{2CBE8445-0FDD-4FF5-982A-C7CBD09B931C}" dt="2022-10-26T12:43:33.457" v="867" actId="165"/>
          <ac:spMkLst>
            <pc:docMk/>
            <pc:sldMk cId="1139436861" sldId="736"/>
            <ac:spMk id="40" creationId="{980437B8-538F-770E-982B-42EF92F97C8B}"/>
          </ac:spMkLst>
        </pc:spChg>
        <pc:spChg chg="add mod ord">
          <ac:chgData name="Junho Song" userId="250b255a7ea26064" providerId="LiveId" clId="{2CBE8445-0FDD-4FF5-982A-C7CBD09B931C}" dt="2022-10-27T13:54:59.692" v="1822" actId="167"/>
          <ac:spMkLst>
            <pc:docMk/>
            <pc:sldMk cId="1139436861" sldId="736"/>
            <ac:spMk id="41" creationId="{29C8D2FA-3C72-FD7F-1AA3-BFD11F5845E3}"/>
          </ac:spMkLst>
        </pc:spChg>
        <pc:grpChg chg="add mod">
          <ac:chgData name="Junho Song" userId="250b255a7ea26064" providerId="LiveId" clId="{2CBE8445-0FDD-4FF5-982A-C7CBD09B931C}" dt="2022-10-26T12:42:38.536" v="866" actId="14100"/>
          <ac:grpSpMkLst>
            <pc:docMk/>
            <pc:sldMk cId="1139436861" sldId="736"/>
            <ac:grpSpMk id="10" creationId="{9DB6477F-BD5B-5678-619D-5B2D6C7FA55A}"/>
          </ac:grpSpMkLst>
        </pc:grpChg>
        <pc:grpChg chg="del">
          <ac:chgData name="Junho Song" userId="250b255a7ea26064" providerId="LiveId" clId="{2CBE8445-0FDD-4FF5-982A-C7CBD09B931C}" dt="2022-10-26T12:38:58.640" v="817" actId="478"/>
          <ac:grpSpMkLst>
            <pc:docMk/>
            <pc:sldMk cId="1139436861" sldId="736"/>
            <ac:grpSpMk id="12" creationId="{23D1F313-EF99-4105-9CC4-A93EC98AC13D}"/>
          </ac:grpSpMkLst>
        </pc:grpChg>
        <pc:grpChg chg="add del mod">
          <ac:chgData name="Junho Song" userId="250b255a7ea26064" providerId="LiveId" clId="{2CBE8445-0FDD-4FF5-982A-C7CBD09B931C}" dt="2022-10-26T12:43:33.457" v="867" actId="165"/>
          <ac:grpSpMkLst>
            <pc:docMk/>
            <pc:sldMk cId="1139436861" sldId="736"/>
            <ac:grpSpMk id="17" creationId="{E45C4C51-4F40-B849-C15A-B93A7ED72A46}"/>
          </ac:grpSpMkLst>
        </pc:grpChg>
        <pc:grpChg chg="mod topLvl">
          <ac:chgData name="Junho Song" userId="250b255a7ea26064" providerId="LiveId" clId="{2CBE8445-0FDD-4FF5-982A-C7CBD09B931C}" dt="2022-10-26T12:43:33.457" v="867" actId="165"/>
          <ac:grpSpMkLst>
            <pc:docMk/>
            <pc:sldMk cId="1139436861" sldId="736"/>
            <ac:grpSpMk id="21" creationId="{D8B0FEB3-FBF5-CF30-A730-D94011E3FE6B}"/>
          </ac:grpSpMkLst>
        </pc:grpChg>
        <pc:grpChg chg="mod topLvl">
          <ac:chgData name="Junho Song" userId="250b255a7ea26064" providerId="LiveId" clId="{2CBE8445-0FDD-4FF5-982A-C7CBD09B931C}" dt="2022-10-26T12:43:33.457" v="867" actId="165"/>
          <ac:grpSpMkLst>
            <pc:docMk/>
            <pc:sldMk cId="1139436861" sldId="736"/>
            <ac:grpSpMk id="22" creationId="{0FDF844E-8B7B-CDCD-4ECA-DDD5684EB031}"/>
          </ac:grpSpMkLst>
        </pc:grpChg>
        <pc:grpChg chg="mod topLvl">
          <ac:chgData name="Junho Song" userId="250b255a7ea26064" providerId="LiveId" clId="{2CBE8445-0FDD-4FF5-982A-C7CBD09B931C}" dt="2022-10-26T12:44:29.703" v="872" actId="1076"/>
          <ac:grpSpMkLst>
            <pc:docMk/>
            <pc:sldMk cId="1139436861" sldId="736"/>
            <ac:grpSpMk id="25" creationId="{9574C83B-3804-E37D-3FFD-6056CD294F7C}"/>
          </ac:grpSpMkLst>
        </pc:grpChg>
        <pc:grpChg chg="mod topLvl">
          <ac:chgData name="Junho Song" userId="250b255a7ea26064" providerId="LiveId" clId="{2CBE8445-0FDD-4FF5-982A-C7CBD09B931C}" dt="2022-10-26T12:43:33.457" v="867" actId="165"/>
          <ac:grpSpMkLst>
            <pc:docMk/>
            <pc:sldMk cId="1139436861" sldId="736"/>
            <ac:grpSpMk id="26" creationId="{6A25DC54-EAF5-F987-0FF6-E7584DE347FB}"/>
          </ac:grpSpMkLst>
        </pc:grpChg>
        <pc:picChg chg="mod">
          <ac:chgData name="Junho Song" userId="250b255a7ea26064" providerId="LiveId" clId="{2CBE8445-0FDD-4FF5-982A-C7CBD09B931C}" dt="2022-10-26T12:42:38.536" v="866" actId="14100"/>
          <ac:picMkLst>
            <pc:docMk/>
            <pc:sldMk cId="1139436861" sldId="736"/>
            <ac:picMk id="13" creationId="{956E9BA4-96C3-BB46-0F2F-EC4561238C90}"/>
          </ac:picMkLst>
        </pc:picChg>
        <pc:picChg chg="del">
          <ac:chgData name="Junho Song" userId="250b255a7ea26064" providerId="LiveId" clId="{2CBE8445-0FDD-4FF5-982A-C7CBD09B931C}" dt="2022-10-26T12:38:59.501" v="818" actId="478"/>
          <ac:picMkLst>
            <pc:docMk/>
            <pc:sldMk cId="1139436861" sldId="736"/>
            <ac:picMk id="1028" creationId="{92241C4E-D1C5-4D2C-9A8E-CDE93A8C054B}"/>
          </ac:picMkLst>
        </pc:picChg>
        <pc:picChg chg="del">
          <ac:chgData name="Junho Song" userId="250b255a7ea26064" providerId="LiveId" clId="{2CBE8445-0FDD-4FF5-982A-C7CBD09B931C}" dt="2022-10-26T12:39:00.654" v="819" actId="478"/>
          <ac:picMkLst>
            <pc:docMk/>
            <pc:sldMk cId="1139436861" sldId="736"/>
            <ac:picMk id="1030" creationId="{5F341E7A-30FF-472E-BAE0-215E090DEE93}"/>
          </ac:picMkLst>
        </pc:picChg>
      </pc:sldChg>
      <pc:sldChg chg="addSp delSp modSp add mod">
        <pc:chgData name="Junho Song" userId="250b255a7ea26064" providerId="LiveId" clId="{2CBE8445-0FDD-4FF5-982A-C7CBD09B931C}" dt="2022-10-28T11:07:46.271" v="2437"/>
        <pc:sldMkLst>
          <pc:docMk/>
          <pc:sldMk cId="2429783192" sldId="738"/>
        </pc:sldMkLst>
        <pc:spChg chg="add mod">
          <ac:chgData name="Junho Song" userId="250b255a7ea26064" providerId="LiveId" clId="{2CBE8445-0FDD-4FF5-982A-C7CBD09B931C}" dt="2022-10-28T11:07:46.271" v="2437"/>
          <ac:spMkLst>
            <pc:docMk/>
            <pc:sldMk cId="2429783192" sldId="738"/>
            <ac:spMk id="3" creationId="{A7C0ECBA-4E2E-4437-E907-E0F12BDCD7CD}"/>
          </ac:spMkLst>
        </pc:spChg>
        <pc:spChg chg="mod">
          <ac:chgData name="Junho Song" userId="250b255a7ea26064" providerId="LiveId" clId="{2CBE8445-0FDD-4FF5-982A-C7CBD09B931C}" dt="2022-10-27T13:31:07.378" v="1623" actId="20577"/>
          <ac:spMkLst>
            <pc:docMk/>
            <pc:sldMk cId="2429783192" sldId="738"/>
            <ac:spMk id="5" creationId="{00000000-0000-0000-0000-000000000000}"/>
          </ac:spMkLst>
        </pc:spChg>
        <pc:spChg chg="mod">
          <ac:chgData name="Junho Song" userId="250b255a7ea26064" providerId="LiveId" clId="{2CBE8445-0FDD-4FF5-982A-C7CBD09B931C}" dt="2022-10-28T11:01:25.789" v="2435" actId="20577"/>
          <ac:spMkLst>
            <pc:docMk/>
            <pc:sldMk cId="2429783192" sldId="738"/>
            <ac:spMk id="6" creationId="{00000000-0000-0000-0000-000000000000}"/>
          </ac:spMkLst>
        </pc:spChg>
        <pc:picChg chg="del">
          <ac:chgData name="Junho Song" userId="250b255a7ea26064" providerId="LiveId" clId="{2CBE8445-0FDD-4FF5-982A-C7CBD09B931C}" dt="2022-10-27T13:28:17.780" v="1450" actId="478"/>
          <ac:picMkLst>
            <pc:docMk/>
            <pc:sldMk cId="2429783192" sldId="738"/>
            <ac:picMk id="3" creationId="{7E4B0758-D5B2-81C2-76FA-82A2341A9B9D}"/>
          </ac:picMkLst>
        </pc:picChg>
        <pc:picChg chg="del">
          <ac:chgData name="Junho Song" userId="250b255a7ea26064" providerId="LiveId" clId="{2CBE8445-0FDD-4FF5-982A-C7CBD09B931C}" dt="2022-10-27T13:28:18.728" v="1451" actId="478"/>
          <ac:picMkLst>
            <pc:docMk/>
            <pc:sldMk cId="2429783192" sldId="738"/>
            <ac:picMk id="4" creationId="{C1AEB9EF-439C-5F33-C550-2320E03DA740}"/>
          </ac:picMkLst>
        </pc:picChg>
        <pc:picChg chg="add mod">
          <ac:chgData name="Junho Song" userId="250b255a7ea26064" providerId="LiveId" clId="{2CBE8445-0FDD-4FF5-982A-C7CBD09B931C}" dt="2022-10-27T13:28:20.280" v="1452"/>
          <ac:picMkLst>
            <pc:docMk/>
            <pc:sldMk cId="2429783192" sldId="738"/>
            <ac:picMk id="7" creationId="{10AD2382-FA7E-99E9-5851-DF98E8A047F1}"/>
          </ac:picMkLst>
        </pc:picChg>
        <pc:picChg chg="add mod">
          <ac:chgData name="Junho Song" userId="250b255a7ea26064" providerId="LiveId" clId="{2CBE8445-0FDD-4FF5-982A-C7CBD09B931C}" dt="2022-10-27T13:28:20.280" v="1452"/>
          <ac:picMkLst>
            <pc:docMk/>
            <pc:sldMk cId="2429783192" sldId="738"/>
            <ac:picMk id="8" creationId="{7F3BC59F-A2B8-35E5-E500-7A79E608DB35}"/>
          </ac:picMkLst>
        </pc:picChg>
        <pc:picChg chg="add mod">
          <ac:chgData name="Junho Song" userId="250b255a7ea26064" providerId="LiveId" clId="{2CBE8445-0FDD-4FF5-982A-C7CBD09B931C}" dt="2022-10-27T13:28:20.280" v="1452"/>
          <ac:picMkLst>
            <pc:docMk/>
            <pc:sldMk cId="2429783192" sldId="738"/>
            <ac:picMk id="9" creationId="{2BAA7C0C-B858-4E48-0039-0FBC14F5A358}"/>
          </ac:picMkLst>
        </pc:picChg>
      </pc:sldChg>
      <pc:sldChg chg="addSp delSp modSp add mod">
        <pc:chgData name="Junho Song" userId="250b255a7ea26064" providerId="LiveId" clId="{2CBE8445-0FDD-4FF5-982A-C7CBD09B931C}" dt="2022-10-28T11:07:40.331" v="2436" actId="166"/>
        <pc:sldMkLst>
          <pc:docMk/>
          <pc:sldMk cId="3668563424" sldId="739"/>
        </pc:sldMkLst>
        <pc:spChg chg="ord">
          <ac:chgData name="Junho Song" userId="250b255a7ea26064" providerId="LiveId" clId="{2CBE8445-0FDD-4FF5-982A-C7CBD09B931C}" dt="2022-10-28T11:07:40.331" v="2436" actId="166"/>
          <ac:spMkLst>
            <pc:docMk/>
            <pc:sldMk cId="3668563424" sldId="739"/>
            <ac:spMk id="2" creationId="{681DE40D-1FDB-51CB-DCEF-8C2D6C06B701}"/>
          </ac:spMkLst>
        </pc:spChg>
        <pc:spChg chg="add del mod">
          <ac:chgData name="Junho Song" userId="250b255a7ea26064" providerId="LiveId" clId="{2CBE8445-0FDD-4FF5-982A-C7CBD09B931C}" dt="2022-10-27T13:56:46.763" v="1916" actId="478"/>
          <ac:spMkLst>
            <pc:docMk/>
            <pc:sldMk cId="3668563424" sldId="739"/>
            <ac:spMk id="4" creationId="{27692481-3C83-1366-037F-14AE76BCE90C}"/>
          </ac:spMkLst>
        </pc:spChg>
        <pc:spChg chg="mod">
          <ac:chgData name="Junho Song" userId="250b255a7ea26064" providerId="LiveId" clId="{2CBE8445-0FDD-4FF5-982A-C7CBD09B931C}" dt="2022-10-27T13:56:10.475" v="1892" actId="20577"/>
          <ac:spMkLst>
            <pc:docMk/>
            <pc:sldMk cId="3668563424" sldId="739"/>
            <ac:spMk id="5" creationId="{00000000-0000-0000-0000-000000000000}"/>
          </ac:spMkLst>
        </pc:spChg>
        <pc:spChg chg="del mod">
          <ac:chgData name="Junho Song" userId="250b255a7ea26064" providerId="LiveId" clId="{2CBE8445-0FDD-4FF5-982A-C7CBD09B931C}" dt="2022-10-27T13:56:43.897" v="1915" actId="478"/>
          <ac:spMkLst>
            <pc:docMk/>
            <pc:sldMk cId="3668563424" sldId="739"/>
            <ac:spMk id="6" creationId="{00000000-0000-0000-0000-000000000000}"/>
          </ac:spMkLst>
        </pc:spChg>
        <pc:spChg chg="add mod">
          <ac:chgData name="Junho Song" userId="250b255a7ea26064" providerId="LiveId" clId="{2CBE8445-0FDD-4FF5-982A-C7CBD09B931C}" dt="2022-10-27T13:57:21.604" v="1922" actId="948"/>
          <ac:spMkLst>
            <pc:docMk/>
            <pc:sldMk cId="3668563424" sldId="739"/>
            <ac:spMk id="13" creationId="{C0732089-4C0C-ECD0-EFFE-2EFC4ACB1E58}"/>
          </ac:spMkLst>
        </pc:spChg>
        <pc:picChg chg="del">
          <ac:chgData name="Junho Song" userId="250b255a7ea26064" providerId="LiveId" clId="{2CBE8445-0FDD-4FF5-982A-C7CBD09B931C}" dt="2022-10-27T13:56:26.929" v="1912" actId="478"/>
          <ac:picMkLst>
            <pc:docMk/>
            <pc:sldMk cId="3668563424" sldId="739"/>
            <ac:picMk id="7" creationId="{10AD2382-FA7E-99E9-5851-DF98E8A047F1}"/>
          </ac:picMkLst>
        </pc:picChg>
        <pc:picChg chg="del">
          <ac:chgData name="Junho Song" userId="250b255a7ea26064" providerId="LiveId" clId="{2CBE8445-0FDD-4FF5-982A-C7CBD09B931C}" dt="2022-10-27T13:56:28.047" v="1914" actId="478"/>
          <ac:picMkLst>
            <pc:docMk/>
            <pc:sldMk cId="3668563424" sldId="739"/>
            <ac:picMk id="8" creationId="{7F3BC59F-A2B8-35E5-E500-7A79E608DB35}"/>
          </ac:picMkLst>
        </pc:picChg>
        <pc:picChg chg="del">
          <ac:chgData name="Junho Song" userId="250b255a7ea26064" providerId="LiveId" clId="{2CBE8445-0FDD-4FF5-982A-C7CBD09B931C}" dt="2022-10-27T13:56:27.559" v="1913" actId="478"/>
          <ac:picMkLst>
            <pc:docMk/>
            <pc:sldMk cId="3668563424" sldId="739"/>
            <ac:picMk id="9" creationId="{2BAA7C0C-B858-4E48-0039-0FBC14F5A358}"/>
          </ac:picMkLst>
        </pc:picChg>
        <pc:picChg chg="add mod">
          <ac:chgData name="Junho Song" userId="250b255a7ea26064" providerId="LiveId" clId="{2CBE8445-0FDD-4FF5-982A-C7CBD09B931C}" dt="2022-10-27T13:57:47.441" v="1927" actId="1076"/>
          <ac:picMkLst>
            <pc:docMk/>
            <pc:sldMk cId="3668563424" sldId="739"/>
            <ac:picMk id="10" creationId="{6FDE5294-2FBB-F90C-0AD6-F39B13E70251}"/>
          </ac:picMkLst>
        </pc:picChg>
        <pc:picChg chg="add mod">
          <ac:chgData name="Junho Song" userId="250b255a7ea26064" providerId="LiveId" clId="{2CBE8445-0FDD-4FF5-982A-C7CBD09B931C}" dt="2022-10-27T13:57:39.291" v="1925" actId="1076"/>
          <ac:picMkLst>
            <pc:docMk/>
            <pc:sldMk cId="3668563424" sldId="739"/>
            <ac:picMk id="11" creationId="{EFCF3219-EBD3-7DD6-08F8-AD39A982965B}"/>
          </ac:picMkLst>
        </pc:picChg>
        <pc:picChg chg="add mod">
          <ac:chgData name="Junho Song" userId="250b255a7ea26064" providerId="LiveId" clId="{2CBE8445-0FDD-4FF5-982A-C7CBD09B931C}" dt="2022-10-27T13:56:47.403" v="1917"/>
          <ac:picMkLst>
            <pc:docMk/>
            <pc:sldMk cId="3668563424" sldId="739"/>
            <ac:picMk id="12" creationId="{17E48E38-367C-C895-4E46-892D00B69294}"/>
          </ac:picMkLst>
        </pc:picChg>
      </pc:sldChg>
      <pc:sldChg chg="modSp mod">
        <pc:chgData name="Junho Song" userId="250b255a7ea26064" providerId="LiveId" clId="{2CBE8445-0FDD-4FF5-982A-C7CBD09B931C}" dt="2022-10-28T11:27:05.931" v="2699" actId="20577"/>
        <pc:sldMkLst>
          <pc:docMk/>
          <pc:sldMk cId="140182533" sldId="741"/>
        </pc:sldMkLst>
        <pc:spChg chg="ord">
          <ac:chgData name="Junho Song" userId="250b255a7ea26064" providerId="LiveId" clId="{2CBE8445-0FDD-4FF5-982A-C7CBD09B931C}" dt="2022-10-28T11:13:53.441" v="2501" actId="166"/>
          <ac:spMkLst>
            <pc:docMk/>
            <pc:sldMk cId="140182533" sldId="741"/>
            <ac:spMk id="4" creationId="{00000000-0000-0000-0000-000000000000}"/>
          </ac:spMkLst>
        </pc:spChg>
        <pc:spChg chg="mod">
          <ac:chgData name="Junho Song" userId="250b255a7ea26064" providerId="LiveId" clId="{2CBE8445-0FDD-4FF5-982A-C7CBD09B931C}" dt="2022-10-28T11:27:05.931" v="2699" actId="20577"/>
          <ac:spMkLst>
            <pc:docMk/>
            <pc:sldMk cId="140182533" sldId="741"/>
            <ac:spMk id="138" creationId="{05BD0C7B-C34F-498A-A56A-6BCD18E3823C}"/>
          </ac:spMkLst>
        </pc:spChg>
        <pc:spChg chg="mod">
          <ac:chgData name="Junho Song" userId="250b255a7ea26064" providerId="LiveId" clId="{2CBE8445-0FDD-4FF5-982A-C7CBD09B931C}" dt="2022-10-28T11:15:23.272" v="2515" actId="20577"/>
          <ac:spMkLst>
            <pc:docMk/>
            <pc:sldMk cId="140182533" sldId="741"/>
            <ac:spMk id="142" creationId="{ACF67466-6D52-495E-9738-24102065EBFE}"/>
          </ac:spMkLst>
        </pc:spChg>
      </pc:sldChg>
      <pc:sldChg chg="modSp mod">
        <pc:chgData name="Junho Song" userId="250b255a7ea26064" providerId="LiveId" clId="{2CBE8445-0FDD-4FF5-982A-C7CBD09B931C}" dt="2022-10-28T11:19:00.081" v="2592" actId="1035"/>
        <pc:sldMkLst>
          <pc:docMk/>
          <pc:sldMk cId="3149185199" sldId="742"/>
        </pc:sldMkLst>
        <pc:spChg chg="mod">
          <ac:chgData name="Junho Song" userId="250b255a7ea26064" providerId="LiveId" clId="{2CBE8445-0FDD-4FF5-982A-C7CBD09B931C}" dt="2022-10-28T11:19:00.081" v="2592" actId="1035"/>
          <ac:spMkLst>
            <pc:docMk/>
            <pc:sldMk cId="3149185199" sldId="742"/>
            <ac:spMk id="3" creationId="{8B7E6213-F06B-4DD1-8A53-E06A89B7D234}"/>
          </ac:spMkLst>
        </pc:spChg>
        <pc:spChg chg="ord">
          <ac:chgData name="Junho Song" userId="250b255a7ea26064" providerId="LiveId" clId="{2CBE8445-0FDD-4FF5-982A-C7CBD09B931C}" dt="2022-10-28T11:16:48.043" v="2534" actId="166"/>
          <ac:spMkLst>
            <pc:docMk/>
            <pc:sldMk cId="3149185199" sldId="742"/>
            <ac:spMk id="4" creationId="{00000000-0000-0000-0000-000000000000}"/>
          </ac:spMkLst>
        </pc:spChg>
        <pc:spChg chg="mod">
          <ac:chgData name="Junho Song" userId="250b255a7ea26064" providerId="LiveId" clId="{2CBE8445-0FDD-4FF5-982A-C7CBD09B931C}" dt="2022-10-28T11:19:00.081" v="2592" actId="1035"/>
          <ac:spMkLst>
            <pc:docMk/>
            <pc:sldMk cId="3149185199" sldId="742"/>
            <ac:spMk id="21" creationId="{B94E9B53-031F-4300-98E7-8F3655A894E8}"/>
          </ac:spMkLst>
        </pc:spChg>
        <pc:spChg chg="mod">
          <ac:chgData name="Junho Song" userId="250b255a7ea26064" providerId="LiveId" clId="{2CBE8445-0FDD-4FF5-982A-C7CBD09B931C}" dt="2022-10-28T11:19:00.081" v="2592" actId="1035"/>
          <ac:spMkLst>
            <pc:docMk/>
            <pc:sldMk cId="3149185199" sldId="742"/>
            <ac:spMk id="22" creationId="{BD6F1312-96AA-4A7A-8455-E06DC52DB48F}"/>
          </ac:spMkLst>
        </pc:spChg>
        <pc:spChg chg="mod">
          <ac:chgData name="Junho Song" userId="250b255a7ea26064" providerId="LiveId" clId="{2CBE8445-0FDD-4FF5-982A-C7CBD09B931C}" dt="2022-10-28T11:18:35.910" v="2572" actId="20577"/>
          <ac:spMkLst>
            <pc:docMk/>
            <pc:sldMk cId="3149185199" sldId="742"/>
            <ac:spMk id="138" creationId="{05BD0C7B-C34F-498A-A56A-6BCD18E3823C}"/>
          </ac:spMkLst>
        </pc:spChg>
        <pc:picChg chg="mod">
          <ac:chgData name="Junho Song" userId="250b255a7ea26064" providerId="LiveId" clId="{2CBE8445-0FDD-4FF5-982A-C7CBD09B931C}" dt="2022-10-28T11:19:00.081" v="2592" actId="1035"/>
          <ac:picMkLst>
            <pc:docMk/>
            <pc:sldMk cId="3149185199" sldId="742"/>
            <ac:picMk id="17" creationId="{71532457-D0C0-42E8-8D1A-D7AB13F0A660}"/>
          </ac:picMkLst>
        </pc:picChg>
        <pc:picChg chg="mod">
          <ac:chgData name="Junho Song" userId="250b255a7ea26064" providerId="LiveId" clId="{2CBE8445-0FDD-4FF5-982A-C7CBD09B931C}" dt="2022-10-28T11:19:00.081" v="2592" actId="1035"/>
          <ac:picMkLst>
            <pc:docMk/>
            <pc:sldMk cId="3149185199" sldId="742"/>
            <ac:picMk id="18" creationId="{B3FACDFD-A9D1-48E6-AF86-F38D5395D75A}"/>
          </ac:picMkLst>
        </pc:picChg>
        <pc:picChg chg="mod">
          <ac:chgData name="Junho Song" userId="250b255a7ea26064" providerId="LiveId" clId="{2CBE8445-0FDD-4FF5-982A-C7CBD09B931C}" dt="2022-10-28T11:19:00.081" v="2592" actId="1035"/>
          <ac:picMkLst>
            <pc:docMk/>
            <pc:sldMk cId="3149185199" sldId="742"/>
            <ac:picMk id="19" creationId="{6D5102AD-BF38-4E20-BBE7-658CF72BCAAD}"/>
          </ac:picMkLst>
        </pc:picChg>
      </pc:sldChg>
      <pc:sldChg chg="addSp modSp mod modAnim">
        <pc:chgData name="Junho Song" userId="250b255a7ea26064" providerId="LiveId" clId="{2CBE8445-0FDD-4FF5-982A-C7CBD09B931C}" dt="2022-10-28T13:15:38.229" v="4701"/>
        <pc:sldMkLst>
          <pc:docMk/>
          <pc:sldMk cId="2813074990" sldId="744"/>
        </pc:sldMkLst>
        <pc:spChg chg="mod">
          <ac:chgData name="Junho Song" userId="250b255a7ea26064" providerId="LiveId" clId="{2CBE8445-0FDD-4FF5-982A-C7CBD09B931C}" dt="2022-10-28T13:02:51.660" v="4519" actId="948"/>
          <ac:spMkLst>
            <pc:docMk/>
            <pc:sldMk cId="2813074990" sldId="744"/>
            <ac:spMk id="138" creationId="{05BD0C7B-C34F-498A-A56A-6BCD18E3823C}"/>
          </ac:spMkLst>
        </pc:spChg>
        <pc:spChg chg="mod">
          <ac:chgData name="Junho Song" userId="250b255a7ea26064" providerId="LiveId" clId="{2CBE8445-0FDD-4FF5-982A-C7CBD09B931C}" dt="2022-10-28T13:03:09.750" v="4523" actId="1076"/>
          <ac:spMkLst>
            <pc:docMk/>
            <pc:sldMk cId="2813074990" sldId="744"/>
            <ac:spMk id="142" creationId="{ACF67466-6D52-495E-9738-24102065EBFE}"/>
          </ac:spMkLst>
        </pc:spChg>
        <pc:picChg chg="add mod">
          <ac:chgData name="Junho Song" userId="250b255a7ea26064" providerId="LiveId" clId="{2CBE8445-0FDD-4FF5-982A-C7CBD09B931C}" dt="2022-10-28T13:03:04.879" v="4522" actId="1076"/>
          <ac:picMkLst>
            <pc:docMk/>
            <pc:sldMk cId="2813074990" sldId="744"/>
            <ac:picMk id="3" creationId="{2ECC0D3C-DE85-9CDC-A9E5-B295B909E067}"/>
          </ac:picMkLst>
        </pc:picChg>
        <pc:picChg chg="add mod">
          <ac:chgData name="Junho Song" userId="250b255a7ea26064" providerId="LiveId" clId="{2CBE8445-0FDD-4FF5-982A-C7CBD09B931C}" dt="2022-10-28T13:03:16.461" v="4524" actId="1076"/>
          <ac:picMkLst>
            <pc:docMk/>
            <pc:sldMk cId="2813074990" sldId="744"/>
            <ac:picMk id="5" creationId="{2C9607D5-0053-2081-3019-2EF81AF559F3}"/>
          </ac:picMkLst>
        </pc:picChg>
      </pc:sldChg>
      <pc:sldChg chg="modSp mod">
        <pc:chgData name="Junho Song" userId="250b255a7ea26064" providerId="LiveId" clId="{2CBE8445-0FDD-4FF5-982A-C7CBD09B931C}" dt="2022-10-28T11:21:20.731" v="2647" actId="20577"/>
        <pc:sldMkLst>
          <pc:docMk/>
          <pc:sldMk cId="1169815689" sldId="745"/>
        </pc:sldMkLst>
        <pc:spChg chg="ord">
          <ac:chgData name="Junho Song" userId="250b255a7ea26064" providerId="LiveId" clId="{2CBE8445-0FDD-4FF5-982A-C7CBD09B931C}" dt="2022-10-28T11:19:30.960" v="2593" actId="166"/>
          <ac:spMkLst>
            <pc:docMk/>
            <pc:sldMk cId="1169815689" sldId="745"/>
            <ac:spMk id="4" creationId="{00000000-0000-0000-0000-000000000000}"/>
          </ac:spMkLst>
        </pc:spChg>
        <pc:spChg chg="mod">
          <ac:chgData name="Junho Song" userId="250b255a7ea26064" providerId="LiveId" clId="{2CBE8445-0FDD-4FF5-982A-C7CBD09B931C}" dt="2022-10-28T11:20:41.255" v="2622" actId="1038"/>
          <ac:spMkLst>
            <pc:docMk/>
            <pc:sldMk cId="1169815689" sldId="745"/>
            <ac:spMk id="23" creationId="{ADF5B398-AF2A-4E84-9692-262C74083F1F}"/>
          </ac:spMkLst>
        </pc:spChg>
        <pc:spChg chg="mod">
          <ac:chgData name="Junho Song" userId="250b255a7ea26064" providerId="LiveId" clId="{2CBE8445-0FDD-4FF5-982A-C7CBD09B931C}" dt="2022-10-28T11:20:35.562" v="2618" actId="1037"/>
          <ac:spMkLst>
            <pc:docMk/>
            <pc:sldMk cId="1169815689" sldId="745"/>
            <ac:spMk id="27" creationId="{B8556624-730D-465A-816B-D6003EBAE1EE}"/>
          </ac:spMkLst>
        </pc:spChg>
        <pc:spChg chg="mod">
          <ac:chgData name="Junho Song" userId="250b255a7ea26064" providerId="LiveId" clId="{2CBE8445-0FDD-4FF5-982A-C7CBD09B931C}" dt="2022-10-28T11:19:47.190" v="2615" actId="1035"/>
          <ac:spMkLst>
            <pc:docMk/>
            <pc:sldMk cId="1169815689" sldId="745"/>
            <ac:spMk id="28" creationId="{D0975525-55B0-4BFC-91A0-6D42097EC876}"/>
          </ac:spMkLst>
        </pc:spChg>
        <pc:spChg chg="mod">
          <ac:chgData name="Junho Song" userId="250b255a7ea26064" providerId="LiveId" clId="{2CBE8445-0FDD-4FF5-982A-C7CBD09B931C}" dt="2022-10-28T11:19:47.190" v="2615" actId="1035"/>
          <ac:spMkLst>
            <pc:docMk/>
            <pc:sldMk cId="1169815689" sldId="745"/>
            <ac:spMk id="29" creationId="{0307A22F-2CB4-4D98-A8C7-A024890A4D58}"/>
          </ac:spMkLst>
        </pc:spChg>
        <pc:spChg chg="mod">
          <ac:chgData name="Junho Song" userId="250b255a7ea26064" providerId="LiveId" clId="{2CBE8445-0FDD-4FF5-982A-C7CBD09B931C}" dt="2022-10-28T11:21:20.731" v="2647" actId="20577"/>
          <ac:spMkLst>
            <pc:docMk/>
            <pc:sldMk cId="1169815689" sldId="745"/>
            <ac:spMk id="138" creationId="{05BD0C7B-C34F-498A-A56A-6BCD18E3823C}"/>
          </ac:spMkLst>
        </pc:spChg>
        <pc:grpChg chg="mod">
          <ac:chgData name="Junho Song" userId="250b255a7ea26064" providerId="LiveId" clId="{2CBE8445-0FDD-4FF5-982A-C7CBD09B931C}" dt="2022-10-28T11:19:47.190" v="2615" actId="1035"/>
          <ac:grpSpMkLst>
            <pc:docMk/>
            <pc:sldMk cId="1169815689" sldId="745"/>
            <ac:grpSpMk id="6" creationId="{F74C7CDE-FD1E-43F2-A0FE-06672DD6B93F}"/>
          </ac:grpSpMkLst>
        </pc:grpChg>
      </pc:sldChg>
      <pc:sldChg chg="modSp mod">
        <pc:chgData name="Junho Song" userId="250b255a7ea26064" providerId="LiveId" clId="{2CBE8445-0FDD-4FF5-982A-C7CBD09B931C}" dt="2022-10-28T11:24:46.491" v="2672" actId="20577"/>
        <pc:sldMkLst>
          <pc:docMk/>
          <pc:sldMk cId="3881765542" sldId="746"/>
        </pc:sldMkLst>
        <pc:spChg chg="ord">
          <ac:chgData name="Junho Song" userId="250b255a7ea26064" providerId="LiveId" clId="{2CBE8445-0FDD-4FF5-982A-C7CBD09B931C}" dt="2022-10-28T11:21:33.314" v="2648" actId="166"/>
          <ac:spMkLst>
            <pc:docMk/>
            <pc:sldMk cId="3881765542" sldId="746"/>
            <ac:spMk id="4" creationId="{00000000-0000-0000-0000-000000000000}"/>
          </ac:spMkLst>
        </pc:spChg>
        <pc:spChg chg="mod">
          <ac:chgData name="Junho Song" userId="250b255a7ea26064" providerId="LiveId" clId="{2CBE8445-0FDD-4FF5-982A-C7CBD09B931C}" dt="2022-10-28T11:22:59.912" v="2660" actId="207"/>
          <ac:spMkLst>
            <pc:docMk/>
            <pc:sldMk cId="3881765542" sldId="746"/>
            <ac:spMk id="5" creationId="{8A3DF447-2B7F-4CD7-860F-B194A8BE2D9C}"/>
          </ac:spMkLst>
        </pc:spChg>
        <pc:spChg chg="mod">
          <ac:chgData name="Junho Song" userId="250b255a7ea26064" providerId="LiveId" clId="{2CBE8445-0FDD-4FF5-982A-C7CBD09B931C}" dt="2022-10-28T11:23:16.899" v="2663" actId="207"/>
          <ac:spMkLst>
            <pc:docMk/>
            <pc:sldMk cId="3881765542" sldId="746"/>
            <ac:spMk id="29" creationId="{4993C758-C974-48DA-9E43-2713116A673B}"/>
          </ac:spMkLst>
        </pc:spChg>
        <pc:spChg chg="mod">
          <ac:chgData name="Junho Song" userId="250b255a7ea26064" providerId="LiveId" clId="{2CBE8445-0FDD-4FF5-982A-C7CBD09B931C}" dt="2022-10-28T11:23:39.351" v="2670" actId="207"/>
          <ac:spMkLst>
            <pc:docMk/>
            <pc:sldMk cId="3881765542" sldId="746"/>
            <ac:spMk id="30" creationId="{131AA524-E30B-4387-A46E-ED7087445430}"/>
          </ac:spMkLst>
        </pc:spChg>
        <pc:spChg chg="mod">
          <ac:chgData name="Junho Song" userId="250b255a7ea26064" providerId="LiveId" clId="{2CBE8445-0FDD-4FF5-982A-C7CBD09B931C}" dt="2022-10-28T11:23:27.278" v="2666" actId="207"/>
          <ac:spMkLst>
            <pc:docMk/>
            <pc:sldMk cId="3881765542" sldId="746"/>
            <ac:spMk id="31" creationId="{D2C4818D-F592-4620-A483-DC66BDE914CC}"/>
          </ac:spMkLst>
        </pc:spChg>
        <pc:spChg chg="mod">
          <ac:chgData name="Junho Song" userId="250b255a7ea26064" providerId="LiveId" clId="{2CBE8445-0FDD-4FF5-982A-C7CBD09B931C}" dt="2022-10-28T11:21:54.549" v="2652" actId="14100"/>
          <ac:spMkLst>
            <pc:docMk/>
            <pc:sldMk cId="3881765542" sldId="746"/>
            <ac:spMk id="40" creationId="{6C46285C-A474-4A3B-8A1C-C8F6D1CAB2D2}"/>
          </ac:spMkLst>
        </pc:spChg>
        <pc:spChg chg="mod">
          <ac:chgData name="Junho Song" userId="250b255a7ea26064" providerId="LiveId" clId="{2CBE8445-0FDD-4FF5-982A-C7CBD09B931C}" dt="2022-10-28T11:24:46.491" v="2672" actId="20577"/>
          <ac:spMkLst>
            <pc:docMk/>
            <pc:sldMk cId="3881765542" sldId="746"/>
            <ac:spMk id="138" creationId="{05BD0C7B-C34F-498A-A56A-6BCD18E3823C}"/>
          </ac:spMkLst>
        </pc:spChg>
      </pc:sldChg>
      <pc:sldChg chg="modSp mod">
        <pc:chgData name="Junho Song" userId="250b255a7ea26064" providerId="LiveId" clId="{2CBE8445-0FDD-4FF5-982A-C7CBD09B931C}" dt="2022-10-28T11:26:12.072" v="2674" actId="166"/>
        <pc:sldMkLst>
          <pc:docMk/>
          <pc:sldMk cId="2590394849" sldId="747"/>
        </pc:sldMkLst>
        <pc:spChg chg="ord">
          <ac:chgData name="Junho Song" userId="250b255a7ea26064" providerId="LiveId" clId="{2CBE8445-0FDD-4FF5-982A-C7CBD09B931C}" dt="2022-10-28T11:26:12.072" v="2674" actId="166"/>
          <ac:spMkLst>
            <pc:docMk/>
            <pc:sldMk cId="2590394849" sldId="747"/>
            <ac:spMk id="79" creationId="{00000000-0000-0000-0000-000000000000}"/>
          </ac:spMkLst>
        </pc:spChg>
      </pc:sldChg>
      <pc:sldChg chg="modSp mod">
        <pc:chgData name="Junho Song" userId="250b255a7ea26064" providerId="LiveId" clId="{2CBE8445-0FDD-4FF5-982A-C7CBD09B931C}" dt="2022-10-28T11:30:02.066" v="2739" actId="20577"/>
        <pc:sldMkLst>
          <pc:docMk/>
          <pc:sldMk cId="3238923669" sldId="768"/>
        </pc:sldMkLst>
        <pc:spChg chg="mod">
          <ac:chgData name="Junho Song" userId="250b255a7ea26064" providerId="LiveId" clId="{2CBE8445-0FDD-4FF5-982A-C7CBD09B931C}" dt="2022-10-28T11:30:02.066" v="2739" actId="20577"/>
          <ac:spMkLst>
            <pc:docMk/>
            <pc:sldMk cId="3238923669" sldId="768"/>
            <ac:spMk id="16" creationId="{C7A01F50-C003-47AB-9CD9-F912A95F886B}"/>
          </ac:spMkLst>
        </pc:spChg>
      </pc:sldChg>
      <pc:sldChg chg="addSp delSp modSp mod">
        <pc:chgData name="Junho Song" userId="250b255a7ea26064" providerId="LiveId" clId="{2CBE8445-0FDD-4FF5-982A-C7CBD09B931C}" dt="2022-10-28T13:15:04.936" v="4699" actId="20577"/>
        <pc:sldMkLst>
          <pc:docMk/>
          <pc:sldMk cId="2305399484" sldId="769"/>
        </pc:sldMkLst>
        <pc:spChg chg="add mod">
          <ac:chgData name="Junho Song" userId="250b255a7ea26064" providerId="LiveId" clId="{2CBE8445-0FDD-4FF5-982A-C7CBD09B931C}" dt="2022-10-28T13:11:50.104" v="4629" actId="1076"/>
          <ac:spMkLst>
            <pc:docMk/>
            <pc:sldMk cId="2305399484" sldId="769"/>
            <ac:spMk id="3" creationId="{9B68064E-3D2D-1B6F-901A-AD5064600198}"/>
          </ac:spMkLst>
        </pc:spChg>
        <pc:spChg chg="add mod">
          <ac:chgData name="Junho Song" userId="250b255a7ea26064" providerId="LiveId" clId="{2CBE8445-0FDD-4FF5-982A-C7CBD09B931C}" dt="2022-10-28T13:12:07.124" v="4631" actId="1076"/>
          <ac:spMkLst>
            <pc:docMk/>
            <pc:sldMk cId="2305399484" sldId="769"/>
            <ac:spMk id="5" creationId="{F1AC95AB-3E8F-25C0-F7F2-F363B9E7CCAA}"/>
          </ac:spMkLst>
        </pc:spChg>
        <pc:spChg chg="add del mod">
          <ac:chgData name="Junho Song" userId="250b255a7ea26064" providerId="LiveId" clId="{2CBE8445-0FDD-4FF5-982A-C7CBD09B931C}" dt="2022-10-28T13:12:17.343" v="4634" actId="478"/>
          <ac:spMkLst>
            <pc:docMk/>
            <pc:sldMk cId="2305399484" sldId="769"/>
            <ac:spMk id="6" creationId="{A96F4388-F39F-A01C-5F52-438255C917BB}"/>
          </ac:spMkLst>
        </pc:spChg>
        <pc:spChg chg="add mod">
          <ac:chgData name="Junho Song" userId="250b255a7ea26064" providerId="LiveId" clId="{2CBE8445-0FDD-4FF5-982A-C7CBD09B931C}" dt="2022-10-28T13:12:50.526" v="4644" actId="14100"/>
          <ac:spMkLst>
            <pc:docMk/>
            <pc:sldMk cId="2305399484" sldId="769"/>
            <ac:spMk id="7" creationId="{6EC61E71-B4B1-4FC6-DFFB-47905DE2C7B2}"/>
          </ac:spMkLst>
        </pc:spChg>
        <pc:spChg chg="add mod">
          <ac:chgData name="Junho Song" userId="250b255a7ea26064" providerId="LiveId" clId="{2CBE8445-0FDD-4FF5-982A-C7CBD09B931C}" dt="2022-10-28T13:14:02.121" v="4682" actId="207"/>
          <ac:spMkLst>
            <pc:docMk/>
            <pc:sldMk cId="2305399484" sldId="769"/>
            <ac:spMk id="8" creationId="{93C2EFDB-9B89-14BF-4572-C4DD831C5A22}"/>
          </ac:spMkLst>
        </pc:spChg>
        <pc:spChg chg="add del mod">
          <ac:chgData name="Junho Song" userId="250b255a7ea26064" providerId="LiveId" clId="{2CBE8445-0FDD-4FF5-982A-C7CBD09B931C}" dt="2022-10-28T13:13:11.617" v="4650"/>
          <ac:spMkLst>
            <pc:docMk/>
            <pc:sldMk cId="2305399484" sldId="769"/>
            <ac:spMk id="9" creationId="{E169DFBE-718D-0747-89BD-4B5BA9154889}"/>
          </ac:spMkLst>
        </pc:spChg>
        <pc:spChg chg="add mod">
          <ac:chgData name="Junho Song" userId="250b255a7ea26064" providerId="LiveId" clId="{2CBE8445-0FDD-4FF5-982A-C7CBD09B931C}" dt="2022-10-28T13:14:02.121" v="4682" actId="207"/>
          <ac:spMkLst>
            <pc:docMk/>
            <pc:sldMk cId="2305399484" sldId="769"/>
            <ac:spMk id="11" creationId="{DF13C451-92DA-9661-A1D6-884884DEF9A8}"/>
          </ac:spMkLst>
        </pc:spChg>
        <pc:spChg chg="mod">
          <ac:chgData name="Junho Song" userId="250b255a7ea26064" providerId="LiveId" clId="{2CBE8445-0FDD-4FF5-982A-C7CBD09B931C}" dt="2022-10-28T13:15:04.936" v="4699" actId="20577"/>
          <ac:spMkLst>
            <pc:docMk/>
            <pc:sldMk cId="2305399484" sldId="769"/>
            <ac:spMk id="20" creationId="{FAF4D38D-A753-4EBA-A948-237836BF13E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F4370-AD98-43D6-BD89-3C4A20A7CB01}" type="datetimeFigureOut">
              <a:rPr lang="ko-KR" altLang="en-US" smtClean="0"/>
              <a:t>2022-11-02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5550-3F98-40E8-8192-6757D22EC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85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55E3B-CAA8-48E4-B1EC-6C3C179EA2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A79C-6E4B-4A13-A5F1-5CB35BC63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8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A79C-6E4B-4A13-A5F1-5CB35BC63C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2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A79C-6E4B-4A13-A5F1-5CB35BC63C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6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A79C-6E4B-4A13-A5F1-5CB35BC63C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7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A79C-6E4B-4A13-A5F1-5CB35BC63C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6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A79C-6E4B-4A13-A5F1-5CB35BC63C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5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A79C-6E4B-4A13-A5F1-5CB35BC63C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A79C-6E4B-4A13-A5F1-5CB35BC63C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A79C-6E4B-4A13-A5F1-5CB35BC63C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862-5876-4B30-AC35-22070D96BE1E}" type="datetime1">
              <a:rPr lang="en-US" altLang="ko-KR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232115-5874-4114-8103-ADD538FF5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2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 indent="-216000">
              <a:buSzPct val="80000"/>
              <a:defRPr sz="1800"/>
            </a:lvl2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4421-703E-4F9D-B511-D5840C8962CB}" type="datetime1">
              <a:rPr lang="en-US" altLang="ko-KR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4079" y="6416675"/>
            <a:ext cx="1315721" cy="365125"/>
          </a:xfrm>
        </p:spPr>
        <p:txBody>
          <a:bodyPr vert="horz" lIns="91440" tIns="45720" rIns="91440" bIns="45720" rtlCol="0" anchor="ctr"/>
          <a:lstStyle>
            <a:lvl1pPr>
              <a:defRPr lang="en-US" sz="1800" smtClean="0">
                <a:solidFill>
                  <a:srgbClr val="003399"/>
                </a:solidFill>
                <a:latin typeface="Bahnschrift SemiBold" panose="020B0604020202020204" charset="0"/>
              </a:defRPr>
            </a:lvl1pPr>
          </a:lstStyle>
          <a:p>
            <a:fld id="{94232115-5874-4114-8103-ADD538FF5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vari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 indent="-252000">
              <a:defRPr sz="1800"/>
            </a:lvl2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4421-703E-4F9D-B511-D5840C8962CB}" type="datetime1">
              <a:rPr lang="en-US" altLang="ko-KR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4079" y="6416675"/>
            <a:ext cx="1315721" cy="365125"/>
          </a:xfrm>
        </p:spPr>
        <p:txBody>
          <a:bodyPr/>
          <a:lstStyle>
            <a:lvl1pPr>
              <a:defRPr sz="1800">
                <a:solidFill>
                  <a:srgbClr val="003399"/>
                </a:solidFill>
                <a:latin typeface="Bahnschrift SemiBold" panose="020B0604020202020204" charset="0"/>
              </a:defRPr>
            </a:lvl1pPr>
          </a:lstStyle>
          <a:p>
            <a:fld id="{94232115-5874-4114-8103-ADD538FF5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9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rag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 indent="-252000">
              <a:defRPr sz="1800"/>
            </a:lvl2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4421-703E-4F9D-B511-D5840C8962CB}" type="datetime1">
              <a:rPr lang="en-US" altLang="ko-KR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4079" y="6416675"/>
            <a:ext cx="1315721" cy="365125"/>
          </a:xfrm>
        </p:spPr>
        <p:txBody>
          <a:bodyPr vert="horz" lIns="91440" tIns="45720" rIns="91440" bIns="45720" rtlCol="0" anchor="ctr"/>
          <a:lstStyle>
            <a:lvl1pPr>
              <a:defRPr lang="en-US" sz="1800" smtClean="0">
                <a:solidFill>
                  <a:srgbClr val="003399"/>
                </a:solidFill>
                <a:latin typeface="Bahnschrift SemiBold" panose="020B0604020202020204" charset="0"/>
              </a:defRPr>
            </a:lvl1pPr>
          </a:lstStyle>
          <a:p>
            <a:fld id="{94232115-5874-4114-8103-ADD538FF5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rst-pa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 indent="-252000">
              <a:defRPr sz="1800"/>
            </a:lvl2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4421-703E-4F9D-B511-D5840C8962CB}" type="datetime1">
              <a:rPr lang="en-US" altLang="ko-KR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4079" y="6416675"/>
            <a:ext cx="1315721" cy="365125"/>
          </a:xfrm>
        </p:spPr>
        <p:txBody>
          <a:bodyPr vert="horz" lIns="91440" tIns="45720" rIns="91440" bIns="45720" rtlCol="0" anchor="ctr"/>
          <a:lstStyle>
            <a:lvl1pPr>
              <a:defRPr lang="en-US" sz="1800" smtClean="0">
                <a:solidFill>
                  <a:srgbClr val="003399"/>
                </a:solidFill>
                <a:latin typeface="Bahnschrift SemiBold" panose="020B0604020202020204" charset="0"/>
              </a:defRPr>
            </a:lvl1pPr>
          </a:lstStyle>
          <a:p>
            <a:fld id="{94232115-5874-4114-8103-ADD538FF5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peech Bubble: Rectangle 5">
            <a:extLst>
              <a:ext uri="{FF2B5EF4-FFF2-40B4-BE49-F238E27FC236}">
                <a16:creationId xmlns:a16="http://schemas.microsoft.com/office/drawing/2014/main" id="{8ABAE160-7CF2-4425-AC5E-90E706430C34}"/>
              </a:ext>
            </a:extLst>
          </p:cNvPr>
          <p:cNvSpPr/>
          <p:nvPr userDrawn="1"/>
        </p:nvSpPr>
        <p:spPr>
          <a:xfrm>
            <a:off x="5498802" y="43382"/>
            <a:ext cx="1032024" cy="1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kern="1200" dirty="0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bivariate</a:t>
            </a:r>
          </a:p>
        </p:txBody>
      </p:sp>
      <p:sp>
        <p:nvSpPr>
          <p:cNvPr id="8" name="Speech Bubble: Rectangle 5">
            <a:extLst>
              <a:ext uri="{FF2B5EF4-FFF2-40B4-BE49-F238E27FC236}">
                <a16:creationId xmlns:a16="http://schemas.microsoft.com/office/drawing/2014/main" id="{8ABAE160-7CF2-4425-AC5E-90E706430C34}"/>
              </a:ext>
            </a:extLst>
          </p:cNvPr>
          <p:cNvSpPr/>
          <p:nvPr userDrawn="1"/>
        </p:nvSpPr>
        <p:spPr>
          <a:xfrm>
            <a:off x="6530826" y="43382"/>
            <a:ext cx="1032024" cy="1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kern="1200" dirty="0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fragility</a:t>
            </a:r>
          </a:p>
        </p:txBody>
      </p:sp>
      <p:sp>
        <p:nvSpPr>
          <p:cNvPr id="9" name="Speech Bubble: Rectangle 5">
            <a:extLst>
              <a:ext uri="{FF2B5EF4-FFF2-40B4-BE49-F238E27FC236}">
                <a16:creationId xmlns:a16="http://schemas.microsoft.com/office/drawing/2014/main" id="{8ABAE160-7CF2-4425-AC5E-90E706430C34}"/>
              </a:ext>
            </a:extLst>
          </p:cNvPr>
          <p:cNvSpPr/>
          <p:nvPr userDrawn="1"/>
        </p:nvSpPr>
        <p:spPr>
          <a:xfrm>
            <a:off x="7562850" y="43382"/>
            <a:ext cx="1331425" cy="1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altLang="ko-KR" sz="1400" b="1" u="sng" kern="1200" dirty="0">
                <a:solidFill>
                  <a:srgbClr val="003399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first-passage</a:t>
            </a:r>
          </a:p>
        </p:txBody>
      </p:sp>
    </p:spTree>
    <p:extLst>
      <p:ext uri="{BB962C8B-B14F-4D97-AF65-F5344CB8AC3E}">
        <p14:creationId xmlns:p14="http://schemas.microsoft.com/office/powerpoint/2010/main" val="13030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4" y="162243"/>
            <a:ext cx="8782050" cy="59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777874"/>
            <a:ext cx="8254999" cy="5038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C53ED7C-6509-4456-9808-4FF6B9524E82}" type="datetime1">
              <a:rPr lang="en-US" altLang="ko-KR" smtClean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4232115-5874-4114-8103-ADD538FF5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69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33" r:id="rId4"/>
    <p:sldLayoutId id="2147483734" r:id="rId5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000" b="1" kern="1200" cap="none" spc="-100" baseline="0">
          <a:solidFill>
            <a:schemeClr val="accent3">
              <a:lumMod val="50000"/>
            </a:schemeClr>
          </a:solidFill>
          <a:effectLst/>
          <a:latin typeface="Gadugi" panose="020B0502040204020203" pitchFamily="34" charset="0"/>
          <a:ea typeface="맑은 고딕" panose="020B0503020000020004" pitchFamily="50" charset="-127"/>
          <a:cs typeface="+mj-cs"/>
        </a:defRPr>
      </a:lvl1pPr>
    </p:titleStyle>
    <p:bodyStyle>
      <a:lvl1pPr marL="0" indent="0" algn="l" defTabSz="914400" rtl="0" eaLnBrk="1" latinLnBrk="1" hangingPunct="1">
        <a:spcBef>
          <a:spcPts val="1200"/>
        </a:spcBef>
        <a:spcAft>
          <a:spcPts val="0"/>
        </a:spcAft>
        <a:buFont typeface="Arial" pitchFamily="34" charset="0"/>
        <a:buNone/>
        <a:defRPr sz="2200" b="1" kern="1200">
          <a:solidFill>
            <a:schemeClr val="tx2">
              <a:lumMod val="75000"/>
            </a:schemeClr>
          </a:solidFill>
          <a:latin typeface="Calibri" panose="020F0502020204030204" pitchFamily="34" charset="0"/>
          <a:ea typeface="맑은 고딕" panose="020B0503020000020004" pitchFamily="50" charset="-127"/>
          <a:cs typeface="Calibri" panose="020F0502020204030204" pitchFamily="34" charset="0"/>
        </a:defRPr>
      </a:lvl1pPr>
      <a:lvl2pPr marL="457200" indent="-252000" algn="l" defTabSz="914400" rtl="0" eaLnBrk="1" latinLnBrk="1" hangingPunct="1">
        <a:spcBef>
          <a:spcPct val="20000"/>
        </a:spcBef>
        <a:buClr>
          <a:srgbClr val="9D1E23"/>
        </a:buClr>
        <a:buSzPct val="90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  <a:cs typeface="Calibri" panose="020F050202020403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Clr>
          <a:srgbClr val="C00000"/>
        </a:buClr>
        <a:buSzPct val="90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  <a:cs typeface="Calibri" panose="020F050202020403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Clr>
          <a:srgbClr val="C00000"/>
        </a:buClr>
        <a:buSzPct val="90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  <a:cs typeface="Calibri" panose="020F050202020403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Clr>
          <a:srgbClr val="C00000"/>
        </a:buClr>
        <a:buSzPct val="90000"/>
        <a:buFont typeface="Wingdings" panose="05000000000000000000" pitchFamily="2" charset="2"/>
        <a:buChar char="q"/>
        <a:defRPr sz="18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50" charset="-127"/>
          <a:cs typeface="Calibri" panose="020F050202020403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iba.baroud@vanderbilt.ed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mailto:O.Kammouh@tudelft.nl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M.Nogal@tudelft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BFDBE64-2E25-44A7-B743-BBDF1DD0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9" t="30061" b="14200"/>
          <a:stretch/>
        </p:blipFill>
        <p:spPr>
          <a:xfrm>
            <a:off x="5265420" y="63229"/>
            <a:ext cx="3573782" cy="3025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B31E00-51CA-437B-A3D3-E780E33F8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74" r="7162" b="4419"/>
          <a:stretch/>
        </p:blipFill>
        <p:spPr>
          <a:xfrm>
            <a:off x="3074670" y="0"/>
            <a:ext cx="2023110" cy="419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C53DB8-25C7-4BA0-BB82-F92C1BF45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798" y="413884"/>
            <a:ext cx="9144000" cy="1038822"/>
          </a:xfrm>
        </p:spPr>
        <p:txBody>
          <a:bodyPr/>
          <a:lstStyle/>
          <a:p>
            <a:pPr algn="ctr" fontAlgn="base" latinLnBrk="0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r>
              <a:rPr lang="en-US" sz="3200" b="1" dirty="0">
                <a:ea typeface="Gadugi" panose="020B0502040204020203" pitchFamily="34" charset="0"/>
              </a:rPr>
              <a:t>”The Other Side of the Resilience Coin”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endParaRPr lang="en-US" sz="3200" b="1" dirty="0">
              <a:solidFill>
                <a:sysClr val="windowText" lastClr="000000"/>
              </a:solidFill>
              <a:ea typeface="Gadug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8EF1BB-E092-4D40-A73E-BBC0CA2881A1}"/>
              </a:ext>
            </a:extLst>
          </p:cNvPr>
          <p:cNvSpPr txBox="1">
            <a:spLocks/>
          </p:cNvSpPr>
          <p:nvPr/>
        </p:nvSpPr>
        <p:spPr>
          <a:xfrm>
            <a:off x="-72390" y="1233587"/>
            <a:ext cx="9144000" cy="65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b="1" kern="1200" cap="none" spc="-80" baseline="0">
                <a:solidFill>
                  <a:schemeClr val="tx1"/>
                </a:solidFill>
                <a:effectLst/>
                <a:latin typeface="Gadugi" panose="020B0502040204020203" pitchFamily="34" charset="0"/>
                <a:ea typeface="맑은 고딕" panose="020B0503020000020004" pitchFamily="50" charset="-127"/>
                <a:cs typeface="+mj-cs"/>
              </a:defRPr>
            </a:lvl1pPr>
          </a:lstStyle>
          <a:p>
            <a:pPr algn="ctr" fontAlgn="base" latinLnBrk="0">
              <a:spcAft>
                <a:spcPts val="1600"/>
              </a:spcAft>
            </a:pPr>
            <a:r>
              <a:rPr lang="en-US" altLang="ko-KR" sz="1600" u="sng" dirty="0">
                <a:ea typeface="Gadugi" panose="020B0502040204020203" pitchFamily="34" charset="0"/>
              </a:rPr>
              <a:t>Organized by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0680610-C1E1-4489-838C-DDFE72CA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" y="75489"/>
            <a:ext cx="2792730" cy="297891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6015B7F-EAFD-4D2A-96A5-DBDCD1358839}"/>
              </a:ext>
            </a:extLst>
          </p:cNvPr>
          <p:cNvCxnSpPr/>
          <p:nvPr/>
        </p:nvCxnSpPr>
        <p:spPr>
          <a:xfrm>
            <a:off x="0" y="419100"/>
            <a:ext cx="8999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iba Baroud, Ph.D. | Vanderbilt Center for Transportation and Operational  Resiliency (VECTOR) | Vanderbilt University">
            <a:extLst>
              <a:ext uri="{FF2B5EF4-FFF2-40B4-BE49-F238E27FC236}">
                <a16:creationId xmlns:a16="http://schemas.microsoft.com/office/drawing/2014/main" id="{2D64FCCF-CCFB-4198-8768-DF518AE79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 bwMode="auto">
          <a:xfrm>
            <a:off x="7020510" y="1914075"/>
            <a:ext cx="1402080" cy="15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r.ir. M. Nogal Macho">
            <a:extLst>
              <a:ext uri="{FF2B5EF4-FFF2-40B4-BE49-F238E27FC236}">
                <a16:creationId xmlns:a16="http://schemas.microsoft.com/office/drawing/2014/main" id="{521EC24C-27AE-491C-812F-42CF9A1F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60" y="3548368"/>
            <a:ext cx="1387230" cy="13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DB3FEE8-F1F7-44BE-A36F-47177E744C76}"/>
              </a:ext>
            </a:extLst>
          </p:cNvPr>
          <p:cNvSpPr txBox="1">
            <a:spLocks/>
          </p:cNvSpPr>
          <p:nvPr/>
        </p:nvSpPr>
        <p:spPr>
          <a:xfrm>
            <a:off x="287450" y="2349117"/>
            <a:ext cx="6747910" cy="1038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b="1" kern="1200" cap="none" spc="-80" baseline="0">
                <a:solidFill>
                  <a:schemeClr val="tx1"/>
                </a:solidFill>
                <a:effectLst/>
                <a:latin typeface="Gadugi" panose="020B0502040204020203" pitchFamily="34" charset="0"/>
                <a:ea typeface="맑은 고딕" panose="020B0503020000020004" pitchFamily="50" charset="-127"/>
                <a:cs typeface="+mj-cs"/>
              </a:defRPr>
            </a:lvl1pPr>
          </a:lstStyle>
          <a:p>
            <a:pPr fontAlgn="base" latinLnBrk="0"/>
            <a:r>
              <a:rPr lang="en-US" altLang="ko-KR" sz="1600" dirty="0">
                <a:ea typeface="Gadugi" panose="020B0502040204020203" pitchFamily="34" charset="0"/>
              </a:rPr>
              <a:t>Hiba </a:t>
            </a:r>
            <a:r>
              <a:rPr lang="en-US" altLang="ko-KR" sz="1600" dirty="0" err="1">
                <a:ea typeface="Gadugi" panose="020B0502040204020203" pitchFamily="34" charset="0"/>
              </a:rPr>
              <a:t>Baroud</a:t>
            </a:r>
            <a:endParaRPr lang="en-US" altLang="ko-KR" sz="1600" dirty="0">
              <a:ea typeface="Gadugi" panose="020B0502040204020203" pitchFamily="34" charset="0"/>
            </a:endParaRPr>
          </a:p>
          <a:p>
            <a:pPr fontAlgn="base" latinLnBrk="0"/>
            <a:r>
              <a:rPr lang="en-US" altLang="ko-KR" sz="1600" b="0" dirty="0">
                <a:ea typeface="Gadugi" panose="020B0502040204020203" pitchFamily="34" charset="0"/>
              </a:rPr>
              <a:t>Associate Professor of Civil and Environmental Engineering</a:t>
            </a:r>
          </a:p>
          <a:p>
            <a:pPr fontAlgn="base" latinLnBrk="0"/>
            <a:r>
              <a:rPr lang="en-US" altLang="ko-KR" sz="1600" b="0" dirty="0">
                <a:ea typeface="Gadugi" panose="020B0502040204020203" pitchFamily="34" charset="0"/>
              </a:rPr>
              <a:t>Vanderbilt University (USA) </a:t>
            </a:r>
          </a:p>
          <a:p>
            <a:pPr fontAlgn="base" latinLnBrk="0"/>
            <a:r>
              <a:rPr lang="en-US" altLang="ko-KR" sz="1600" b="0" dirty="0">
                <a:ea typeface="Gadugi" panose="020B0502040204020203" pitchFamily="34" charset="0"/>
              </a:rPr>
              <a:t>Littlejohn Dean's Faculty Fellow</a:t>
            </a:r>
          </a:p>
          <a:p>
            <a:pPr fontAlgn="base" latinLnBrk="0"/>
            <a:r>
              <a:rPr lang="en-US" altLang="ko-KR" sz="1600" b="0" dirty="0">
                <a:solidFill>
                  <a:srgbClr val="0070C0"/>
                </a:solidFill>
                <a:ea typeface="Gadug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hiba.baroud@vanderbilt.edu</a:t>
            </a:r>
            <a:r>
              <a:rPr lang="en-US" altLang="ko-KR" sz="1600" b="0" dirty="0">
                <a:solidFill>
                  <a:srgbClr val="0070C0"/>
                </a:solidFill>
                <a:ea typeface="Gadugi" panose="020B0502040204020203" pitchFamily="34" charset="0"/>
              </a:rPr>
              <a:t>	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7129782-ECC5-4B71-8903-EBA17A04594D}"/>
              </a:ext>
            </a:extLst>
          </p:cNvPr>
          <p:cNvSpPr txBox="1">
            <a:spLocks/>
          </p:cNvSpPr>
          <p:nvPr/>
        </p:nvSpPr>
        <p:spPr>
          <a:xfrm>
            <a:off x="287450" y="3819552"/>
            <a:ext cx="6649420" cy="1038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b="1" kern="1200" cap="none" spc="-80" baseline="0">
                <a:solidFill>
                  <a:schemeClr val="tx1"/>
                </a:solidFill>
                <a:effectLst/>
                <a:latin typeface="Gadugi" panose="020B0502040204020203" pitchFamily="34" charset="0"/>
                <a:ea typeface="맑은 고딕" panose="020B0503020000020004" pitchFamily="50" charset="-127"/>
                <a:cs typeface="+mj-cs"/>
              </a:defRPr>
            </a:lvl1pPr>
          </a:lstStyle>
          <a:p>
            <a:pPr fontAlgn="base" latinLnBrk="0"/>
            <a:r>
              <a:rPr lang="en-US" altLang="ko-KR" sz="1600" dirty="0">
                <a:ea typeface="Gadugi" panose="020B0502040204020203" pitchFamily="34" charset="0"/>
              </a:rPr>
              <a:t>Maria Nogal</a:t>
            </a:r>
          </a:p>
          <a:p>
            <a:pPr fontAlgn="base" latinLnBrk="0"/>
            <a:r>
              <a:rPr lang="en-US" altLang="ko-KR" sz="1600" b="0" dirty="0">
                <a:ea typeface="Gadugi" panose="020B0502040204020203" pitchFamily="34" charset="0"/>
              </a:rPr>
              <a:t>Assistant Professor of Civil Engineering and Geosciences</a:t>
            </a:r>
          </a:p>
          <a:p>
            <a:pPr fontAlgn="base" latinLnBrk="0"/>
            <a:r>
              <a:rPr lang="en-US" altLang="ko-KR" sz="1600" b="0" dirty="0">
                <a:ea typeface="Gadugi" panose="020B0502040204020203" pitchFamily="34" charset="0"/>
              </a:rPr>
              <a:t>TU Delft</a:t>
            </a:r>
          </a:p>
          <a:p>
            <a:pPr fontAlgn="base" latinLnBrk="0"/>
            <a:r>
              <a:rPr lang="en-US" altLang="ko-KR" sz="1600" b="0" dirty="0">
                <a:solidFill>
                  <a:srgbClr val="0070C0"/>
                </a:solidFill>
                <a:ea typeface="Gadugi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M.Nogal@tudelft.nl</a:t>
            </a:r>
            <a:r>
              <a:rPr lang="en-US" altLang="ko-KR" sz="1600" b="0" dirty="0">
                <a:ea typeface="Gadugi" panose="020B0502040204020203" pitchFamily="34" charset="0"/>
              </a:rPr>
              <a:t>	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492929A-12E6-4EB5-A549-CE477E44B790}"/>
              </a:ext>
            </a:extLst>
          </p:cNvPr>
          <p:cNvSpPr txBox="1">
            <a:spLocks/>
          </p:cNvSpPr>
          <p:nvPr/>
        </p:nvSpPr>
        <p:spPr>
          <a:xfrm>
            <a:off x="287450" y="5326420"/>
            <a:ext cx="6330520" cy="1038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b="1" kern="1200" cap="none" spc="-80" baseline="0">
                <a:solidFill>
                  <a:schemeClr val="tx1"/>
                </a:solidFill>
                <a:effectLst/>
                <a:latin typeface="Gadugi" panose="020B0502040204020203" pitchFamily="34" charset="0"/>
                <a:ea typeface="맑은 고딕" panose="020B0503020000020004" pitchFamily="50" charset="-127"/>
                <a:cs typeface="+mj-cs"/>
              </a:defRPr>
            </a:lvl1pPr>
          </a:lstStyle>
          <a:p>
            <a:pPr fontAlgn="base" latinLnBrk="0"/>
            <a:r>
              <a:rPr lang="en-US" altLang="ko-KR" sz="1600" dirty="0">
                <a:ea typeface="Gadugi" panose="020B0502040204020203" pitchFamily="34" charset="0"/>
              </a:rPr>
              <a:t>Omar Kammouh</a:t>
            </a:r>
          </a:p>
          <a:p>
            <a:pPr fontAlgn="base" latinLnBrk="0"/>
            <a:r>
              <a:rPr lang="en-US" altLang="ko-KR" sz="1600" b="0" dirty="0">
                <a:ea typeface="Gadugi" panose="020B0502040204020203" pitchFamily="34" charset="0"/>
              </a:rPr>
              <a:t>Assistant Professor of Technology, Policy, &amp; Management</a:t>
            </a:r>
          </a:p>
          <a:p>
            <a:pPr fontAlgn="base" latinLnBrk="0"/>
            <a:r>
              <a:rPr lang="en-US" altLang="ko-KR" sz="1600" b="0" dirty="0">
                <a:ea typeface="Gadugi" panose="020B0502040204020203" pitchFamily="34" charset="0"/>
              </a:rPr>
              <a:t>TU Delft</a:t>
            </a:r>
          </a:p>
          <a:p>
            <a:pPr fontAlgn="base" latinLnBrk="0"/>
            <a:r>
              <a:rPr lang="en-US" altLang="ko-KR" sz="1600" b="0" dirty="0">
                <a:solidFill>
                  <a:srgbClr val="0070C0"/>
                </a:solidFill>
                <a:ea typeface="Gadugi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O.Kammouh@tudelft.nl</a:t>
            </a:r>
            <a:r>
              <a:rPr lang="en-US" altLang="ko-KR" sz="1600" b="0" dirty="0">
                <a:ea typeface="Gadugi" panose="020B0502040204020203" pitchFamily="34" charset="0"/>
              </a:rPr>
              <a:t>	</a:t>
            </a:r>
          </a:p>
          <a:p>
            <a:pPr fontAlgn="base" latinLnBrk="0"/>
            <a:endParaRPr lang="en-US" sz="1600" dirty="0">
              <a:ea typeface="Gadug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27A72-1AFC-4A42-A7AE-1594A29DBC0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3717"/>
          <a:stretch/>
        </p:blipFill>
        <p:spPr>
          <a:xfrm>
            <a:off x="7035360" y="5016437"/>
            <a:ext cx="1390306" cy="16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9"/>
    </mc:Choice>
    <mc:Fallback xmlns="">
      <p:transition spd="slow" advTm="359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8822C89-F7C3-4ACF-A22C-944F800A65B6}"/>
              </a:ext>
            </a:extLst>
          </p:cNvPr>
          <p:cNvSpPr>
            <a:spLocks noGrp="1"/>
          </p:cNvSpPr>
          <p:nvPr/>
        </p:nvSpPr>
        <p:spPr>
          <a:xfrm>
            <a:off x="2582007" y="2623825"/>
            <a:ext cx="5508870" cy="80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16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Distinguished Professor of Civil Engineering</a:t>
            </a:r>
          </a:p>
          <a:p>
            <a:pPr lvl="0"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16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University of Technology Sydney (Australia)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endParaRPr lang="en-US" altLang="ko-KR" sz="1600" b="1" kern="0" cap="none" spc="0" dirty="0">
              <a:solidFill>
                <a:srgbClr val="0070C0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BFDBE64-2E25-44A7-B743-BBDF1DD0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9" t="30061" b="14200"/>
          <a:stretch/>
        </p:blipFill>
        <p:spPr>
          <a:xfrm>
            <a:off x="5265420" y="63229"/>
            <a:ext cx="3573782" cy="3025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B31E00-51CA-437B-A3D3-E780E33F8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74" r="7162" b="4419"/>
          <a:stretch/>
        </p:blipFill>
        <p:spPr>
          <a:xfrm>
            <a:off x="3074670" y="0"/>
            <a:ext cx="2023110" cy="419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C53DB8-25C7-4BA0-BB82-F92C1BF45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33" y="419100"/>
            <a:ext cx="6499823" cy="689962"/>
          </a:xfrm>
        </p:spPr>
        <p:txBody>
          <a:bodyPr/>
          <a:lstStyle/>
          <a:p>
            <a:pPr algn="ctr" fontAlgn="base" latinLnBrk="0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r>
              <a:rPr lang="en-US" sz="2800" b="1" dirty="0">
                <a:ea typeface="Gadugi" panose="020B0502040204020203" pitchFamily="34" charset="0"/>
              </a:rPr>
              <a:t>”The Other Side of the Resilience Coin”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endParaRPr lang="en-US" sz="3200" b="1" dirty="0">
              <a:solidFill>
                <a:sysClr val="windowText" lastClr="000000"/>
              </a:solidFill>
              <a:ea typeface="Gadugi" panose="020B0502040204020203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0680610-C1E1-4489-838C-DDFE72CA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" y="75489"/>
            <a:ext cx="2792730" cy="297891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6015B7F-EAFD-4D2A-96A5-DBDCD1358839}"/>
              </a:ext>
            </a:extLst>
          </p:cNvPr>
          <p:cNvCxnSpPr/>
          <p:nvPr/>
        </p:nvCxnSpPr>
        <p:spPr>
          <a:xfrm>
            <a:off x="0" y="419100"/>
            <a:ext cx="8999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781450-9AE9-4FB6-BC29-BC5E26C72D1A}"/>
              </a:ext>
            </a:extLst>
          </p:cNvPr>
          <p:cNvSpPr txBox="1"/>
          <p:nvPr/>
        </p:nvSpPr>
        <p:spPr>
          <a:xfrm>
            <a:off x="3601162" y="1787315"/>
            <a:ext cx="34705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4000" b="1" kern="0" cap="none" spc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Mark Stewart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6ECAC6-EB8B-49D8-AD4B-181B7198EC69}"/>
              </a:ext>
            </a:extLst>
          </p:cNvPr>
          <p:cNvSpPr txBox="1"/>
          <p:nvPr/>
        </p:nvSpPr>
        <p:spPr>
          <a:xfrm>
            <a:off x="488632" y="4514965"/>
            <a:ext cx="8122708" cy="105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altLang="ko-KR" sz="1400" b="1" kern="0" cap="none" spc="0" dirty="0">
                <a:solidFill>
                  <a:srgbClr val="0070C0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Director of the Centre for Built Infrastructure Resilience at UTS</a:t>
            </a: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altLang="ko-KR" sz="1400" b="1" kern="0" cap="none" spc="0" dirty="0">
                <a:solidFill>
                  <a:srgbClr val="0070C0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Former director of the Centre for Infrastructure Performance and Reliability at The University of Newcastle</a:t>
            </a: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altLang="ko-KR" sz="1400" b="1" kern="0" cap="none" spc="0" dirty="0">
                <a:solidFill>
                  <a:srgbClr val="0070C0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Editor-in-Chief of Structural Safety, the leading journal in structural risk and reliability analysis</a:t>
            </a:r>
          </a:p>
        </p:txBody>
      </p:sp>
      <p:pic>
        <p:nvPicPr>
          <p:cNvPr id="16" name="Picture 4" descr="Photo of Distinguished Professor Mark Stewart">
            <a:extLst>
              <a:ext uri="{FF2B5EF4-FFF2-40B4-BE49-F238E27FC236}">
                <a16:creationId xmlns:a16="http://schemas.microsoft.com/office/drawing/2014/main" id="{37E3A892-7172-4E66-B247-0A3439A3F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0620"/>
          <a:stretch/>
        </p:blipFill>
        <p:spPr bwMode="auto">
          <a:xfrm>
            <a:off x="699457" y="1528162"/>
            <a:ext cx="1683375" cy="21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TS Apply Online (not Logged In) - Register or Login">
            <a:extLst>
              <a:ext uri="{FF2B5EF4-FFF2-40B4-BE49-F238E27FC236}">
                <a16:creationId xmlns:a16="http://schemas.microsoft.com/office/drawing/2014/main" id="{C5818C46-0327-4BB3-94CE-C0B09570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05" y="6146694"/>
            <a:ext cx="1647415" cy="7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9"/>
    </mc:Choice>
    <mc:Fallback xmlns="">
      <p:transition spd="slow" advTm="359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BFDBE64-2E25-44A7-B743-BBDF1DD0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9" t="30061" b="14200"/>
          <a:stretch/>
        </p:blipFill>
        <p:spPr>
          <a:xfrm>
            <a:off x="5265420" y="63229"/>
            <a:ext cx="3573782" cy="3025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B31E00-51CA-437B-A3D3-E780E33F8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74" r="7162" b="4419"/>
          <a:stretch/>
        </p:blipFill>
        <p:spPr>
          <a:xfrm>
            <a:off x="3074670" y="0"/>
            <a:ext cx="2023110" cy="4191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0680610-C1E1-4489-838C-DDFE72CA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" y="75489"/>
            <a:ext cx="2792730" cy="297891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6015B7F-EAFD-4D2A-96A5-DBDCD1358839}"/>
              </a:ext>
            </a:extLst>
          </p:cNvPr>
          <p:cNvCxnSpPr/>
          <p:nvPr/>
        </p:nvCxnSpPr>
        <p:spPr>
          <a:xfrm>
            <a:off x="0" y="419100"/>
            <a:ext cx="8999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4B60077-AAC4-481B-B4F6-DC0F2786A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33" y="419100"/>
            <a:ext cx="6499823" cy="689962"/>
          </a:xfrm>
        </p:spPr>
        <p:txBody>
          <a:bodyPr/>
          <a:lstStyle/>
          <a:p>
            <a:pPr algn="ctr" fontAlgn="base" latinLnBrk="0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r>
              <a:rPr lang="en-US" sz="2800" b="1" dirty="0">
                <a:ea typeface="Gadugi" panose="020B0502040204020203" pitchFamily="34" charset="0"/>
              </a:rPr>
              <a:t>”The Other Side of the Resilience Coin”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endParaRPr lang="en-US" sz="3200" b="1" dirty="0">
              <a:solidFill>
                <a:sysClr val="windowText" lastClr="000000"/>
              </a:solidFill>
              <a:ea typeface="Gadug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48" y="1421872"/>
            <a:ext cx="8131353" cy="46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9"/>
    </mc:Choice>
    <mc:Fallback xmlns="">
      <p:transition spd="slow" advTm="3599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ublic.boxcloud.com/api/2.0/internal_files/409106936322/versions/432417649122/representations/png_paged_2048x2048/content/1.png?access_token=1!fagDj1t2TQ0TpjSeGwcdn4rv2tHCwgPaoA8In2GFut76EzJv6zKKPytyQCK2MfNTzLRZBHD4-nxUCW2eoMPQtQbNdz45_06HBrVTDP4bH2t5mL4G2KBTKeStZ39R2B1PxWQdoNwG68jBR3nSt2Dpx5RuFPS5xCODYFX-KTDjYa5Yznzg1K1BT6sk0h82Kqz6Zo_JiVsUT8XCAErzOVsMNw5hSyosog6nXOlPsCUO1Fh8mRaZhar65cM-Y8aKWUGxLkvm-rTsjdaA0KCG77aHYHxhn7kUcxQC8Mz4uXm4PDc4g5SBRGlLDYotgjUVdzmXreJgLTQ6J-19jL0MNkdAyEkE3QP863age-qRRyQiqc7Hiowi1W0d1kbNJfwx8xx3bfVFHIiD9JdTKpq2bjJFU35pHky0zGArdAqWiczySFQsZnr8FaEiJfZLHW6Vb9a3W5C17eMm-LCZOgw-io5zvlv-Slc2PJiMesLzto0sIHbsyPM4e-SEhfjYGrUx_23hOHKm9OhUUFF0cK6YrtG74pERgdBNuaPu8B6LEJ3VIpXTSkRGgJ8MvUlnJMx-xJuc&amp;box_client_name=box-content-preview&amp;box_client_version=2.7.1">
            <a:extLst>
              <a:ext uri="{FF2B5EF4-FFF2-40B4-BE49-F238E27FC236}">
                <a16:creationId xmlns:a16="http://schemas.microsoft.com/office/drawing/2014/main" id="{50E4DE3B-6BF1-4B06-BFD3-0F9D689B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29" y="6255038"/>
            <a:ext cx="1765398" cy="5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8822C89-F7C3-4ACF-A22C-944F800A65B6}"/>
              </a:ext>
            </a:extLst>
          </p:cNvPr>
          <p:cNvSpPr>
            <a:spLocks noGrp="1"/>
          </p:cNvSpPr>
          <p:nvPr/>
        </p:nvSpPr>
        <p:spPr>
          <a:xfrm>
            <a:off x="2582006" y="2665019"/>
            <a:ext cx="6073361" cy="80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16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Professor in Structural/System Reliability</a:t>
            </a:r>
          </a:p>
          <a:p>
            <a:pPr lvl="0"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16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Seoul National University (S. Korea)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endParaRPr lang="en-US" altLang="ko-KR" sz="1600" kern="0" cap="none" spc="0" dirty="0">
              <a:solidFill>
                <a:srgbClr val="000000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</a:pPr>
            <a:endParaRPr lang="en-US" altLang="ko-KR" sz="1600" b="1" kern="0" cap="none" spc="0" dirty="0">
              <a:solidFill>
                <a:srgbClr val="0070C0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510" y="6108448"/>
            <a:ext cx="648830" cy="67406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BFDBE64-2E25-44A7-B743-BBDF1DD0DF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89" t="30061" b="14200"/>
          <a:stretch/>
        </p:blipFill>
        <p:spPr>
          <a:xfrm>
            <a:off x="5265420" y="63229"/>
            <a:ext cx="3573782" cy="3025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B31E00-51CA-437B-A3D3-E780E33F87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074" r="7162" b="4419"/>
          <a:stretch/>
        </p:blipFill>
        <p:spPr>
          <a:xfrm>
            <a:off x="3074670" y="0"/>
            <a:ext cx="2023110" cy="419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C53DB8-25C7-4BA0-BB82-F92C1BF45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33" y="419100"/>
            <a:ext cx="6499823" cy="689962"/>
          </a:xfrm>
        </p:spPr>
        <p:txBody>
          <a:bodyPr/>
          <a:lstStyle/>
          <a:p>
            <a:pPr algn="ctr" fontAlgn="base" latinLnBrk="0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r>
              <a:rPr lang="en-US" sz="2800" b="1" dirty="0">
                <a:ea typeface="Gadugi" panose="020B0502040204020203" pitchFamily="34" charset="0"/>
              </a:rPr>
              <a:t>”The Other Side of the Resilience Coin”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endParaRPr lang="en-US" sz="3200" b="1" dirty="0">
              <a:solidFill>
                <a:sysClr val="windowText" lastClr="000000"/>
              </a:solidFill>
              <a:ea typeface="Gadugi" panose="020B0502040204020203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0680610-C1E1-4489-838C-DDFE72CAA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" y="75489"/>
            <a:ext cx="2792730" cy="297891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6015B7F-EAFD-4D2A-96A5-DBDCD1358839}"/>
              </a:ext>
            </a:extLst>
          </p:cNvPr>
          <p:cNvCxnSpPr/>
          <p:nvPr/>
        </p:nvCxnSpPr>
        <p:spPr>
          <a:xfrm>
            <a:off x="0" y="419100"/>
            <a:ext cx="8999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781450-9AE9-4FB6-BC29-BC5E26C72D1A}"/>
              </a:ext>
            </a:extLst>
          </p:cNvPr>
          <p:cNvSpPr txBox="1"/>
          <p:nvPr/>
        </p:nvSpPr>
        <p:spPr>
          <a:xfrm>
            <a:off x="3887845" y="1750184"/>
            <a:ext cx="3461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4000" b="1" kern="0" cap="none" spc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Junho</a:t>
            </a:r>
            <a:r>
              <a:rPr lang="en-US" altLang="ko-KR" sz="4000" b="1" kern="0" cap="none" spc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SONG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6ECAC6-EB8B-49D8-AD4B-181B7198EC69}"/>
              </a:ext>
            </a:extLst>
          </p:cNvPr>
          <p:cNvSpPr txBox="1"/>
          <p:nvPr/>
        </p:nvSpPr>
        <p:spPr>
          <a:xfrm>
            <a:off x="488632" y="4514965"/>
            <a:ext cx="8122708" cy="574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altLang="ko-KR" sz="1400" b="1" kern="0" dirty="0">
                <a:solidFill>
                  <a:srgbClr val="0070C0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President of the International Civil Engineering Risk and Reliability Association (CERRA)</a:t>
            </a:r>
            <a:endParaRPr lang="en-US" altLang="ko-KR" sz="1400" b="1" kern="0" cap="none" spc="0" dirty="0">
              <a:solidFill>
                <a:srgbClr val="0070C0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altLang="ko-KR" sz="1400" b="1" kern="0" cap="none" spc="0" dirty="0">
                <a:solidFill>
                  <a:srgbClr val="0070C0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Former director of the convergence research center for disaster hazards resilience</a:t>
            </a:r>
          </a:p>
        </p:txBody>
      </p:sp>
      <p:pic>
        <p:nvPicPr>
          <p:cNvPr id="16" name="그림 8">
            <a:extLst>
              <a:ext uri="{FF2B5EF4-FFF2-40B4-BE49-F238E27FC236}">
                <a16:creationId xmlns:a16="http://schemas.microsoft.com/office/drawing/2014/main" id="{D16661C5-E693-49A1-8910-48A41F39D189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6649" r="5129" b="6803"/>
          <a:stretch/>
        </p:blipFill>
        <p:spPr bwMode="auto">
          <a:xfrm>
            <a:off x="488632" y="1496864"/>
            <a:ext cx="1946767" cy="2282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3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9"/>
    </mc:Choice>
    <mc:Fallback xmlns="">
      <p:transition spd="slow" advTm="359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BFDBE64-2E25-44A7-B743-BBDF1DD0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9" t="30061" b="14200"/>
          <a:stretch/>
        </p:blipFill>
        <p:spPr>
          <a:xfrm>
            <a:off x="5265420" y="63229"/>
            <a:ext cx="3573782" cy="3025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B31E00-51CA-437B-A3D3-E780E33F8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74" r="7162" b="4419"/>
          <a:stretch/>
        </p:blipFill>
        <p:spPr>
          <a:xfrm>
            <a:off x="3074670" y="0"/>
            <a:ext cx="2023110" cy="4191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0680610-C1E1-4489-838C-DDFE72CA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" y="75489"/>
            <a:ext cx="2792730" cy="297891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6015B7F-EAFD-4D2A-96A5-DBDCD1358839}"/>
              </a:ext>
            </a:extLst>
          </p:cNvPr>
          <p:cNvCxnSpPr/>
          <p:nvPr/>
        </p:nvCxnSpPr>
        <p:spPr>
          <a:xfrm>
            <a:off x="0" y="419100"/>
            <a:ext cx="8999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2EBB00D-9AC3-47F5-8F24-E15BC8238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33" y="419100"/>
            <a:ext cx="6499823" cy="689962"/>
          </a:xfrm>
        </p:spPr>
        <p:txBody>
          <a:bodyPr/>
          <a:lstStyle/>
          <a:p>
            <a:pPr algn="ctr" fontAlgn="base" latinLnBrk="0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r>
              <a:rPr lang="en-US" sz="2800" b="1" dirty="0">
                <a:ea typeface="Gadugi" panose="020B0502040204020203" pitchFamily="34" charset="0"/>
              </a:rPr>
              <a:t>”The Other Side of the Resilience Coin”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endParaRPr lang="en-US" sz="3200" b="1" dirty="0">
              <a:solidFill>
                <a:sysClr val="windowText" lastClr="000000"/>
              </a:solidFill>
              <a:ea typeface="Gadug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58CEA-63E4-4AAA-95CE-3A3ABE83783B}"/>
              </a:ext>
            </a:extLst>
          </p:cNvPr>
          <p:cNvSpPr txBox="1"/>
          <p:nvPr/>
        </p:nvSpPr>
        <p:spPr>
          <a:xfrm>
            <a:off x="-242667" y="6457890"/>
            <a:ext cx="2276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2000" b="1" kern="0" cap="none" spc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Junho</a:t>
            </a:r>
            <a:r>
              <a:rPr lang="en-US" altLang="ko-KR" sz="2000" b="1" kern="0" cap="none" spc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SONG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70" y="1243202"/>
            <a:ext cx="8071079" cy="48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9"/>
    </mc:Choice>
    <mc:Fallback xmlns="">
      <p:transition spd="slow" advTm="3599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8822C89-F7C3-4ACF-A22C-944F800A65B6}"/>
              </a:ext>
            </a:extLst>
          </p:cNvPr>
          <p:cNvSpPr>
            <a:spLocks noGrp="1"/>
          </p:cNvSpPr>
          <p:nvPr/>
        </p:nvSpPr>
        <p:spPr>
          <a:xfrm>
            <a:off x="2582007" y="2665019"/>
            <a:ext cx="5508870" cy="80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16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U.S. Army Engineer Research and Development Center (ERDC)</a:t>
            </a:r>
          </a:p>
          <a:p>
            <a:pPr lvl="0" algn="ctr">
              <a:spcBef>
                <a:spcPts val="200"/>
              </a:spcBef>
              <a:spcAft>
                <a:spcPts val="200"/>
              </a:spcAft>
            </a:pPr>
            <a:r>
              <a:rPr lang="en-US" sz="16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Adjunct Professor at Carnegie Mellon University (USA)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endParaRPr lang="en-US" altLang="ko-KR" sz="1600" kern="0" cap="none" spc="0" dirty="0">
              <a:solidFill>
                <a:srgbClr val="000000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</a:pPr>
            <a:endParaRPr lang="en-US" altLang="ko-KR" sz="1600" b="1" kern="0" cap="none" spc="0" dirty="0">
              <a:solidFill>
                <a:srgbClr val="0070C0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BFDBE64-2E25-44A7-B743-BBDF1DD0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9" t="30061" b="14200"/>
          <a:stretch/>
        </p:blipFill>
        <p:spPr>
          <a:xfrm>
            <a:off x="5265420" y="63229"/>
            <a:ext cx="3573782" cy="3025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B31E00-51CA-437B-A3D3-E780E33F8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74" r="7162" b="4419"/>
          <a:stretch/>
        </p:blipFill>
        <p:spPr>
          <a:xfrm>
            <a:off x="3074670" y="0"/>
            <a:ext cx="2023110" cy="419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C53DB8-25C7-4BA0-BB82-F92C1BF45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33" y="419100"/>
            <a:ext cx="6499823" cy="689962"/>
          </a:xfrm>
        </p:spPr>
        <p:txBody>
          <a:bodyPr/>
          <a:lstStyle/>
          <a:p>
            <a:pPr algn="ctr" fontAlgn="base" latinLnBrk="0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r>
              <a:rPr lang="en-US" sz="2800" b="1" dirty="0">
                <a:ea typeface="Gadugi" panose="020B0502040204020203" pitchFamily="34" charset="0"/>
              </a:rPr>
              <a:t>”The Other Side of the Resilience Coin”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endParaRPr lang="en-US" sz="3200" b="1" dirty="0">
              <a:solidFill>
                <a:sysClr val="windowText" lastClr="000000"/>
              </a:solidFill>
              <a:ea typeface="Gadugi" panose="020B0502040204020203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0680610-C1E1-4489-838C-DDFE72CA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" y="75489"/>
            <a:ext cx="2792730" cy="297891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6015B7F-EAFD-4D2A-96A5-DBDCD1358839}"/>
              </a:ext>
            </a:extLst>
          </p:cNvPr>
          <p:cNvCxnSpPr/>
          <p:nvPr/>
        </p:nvCxnSpPr>
        <p:spPr>
          <a:xfrm>
            <a:off x="0" y="419100"/>
            <a:ext cx="8999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RDC scientist earns top DoD award for achievements in risk, resilience  science &gt; Engineer Research and Development Center &gt; News Stories">
            <a:extLst>
              <a:ext uri="{FF2B5EF4-FFF2-40B4-BE49-F238E27FC236}">
                <a16:creationId xmlns:a16="http://schemas.microsoft.com/office/drawing/2014/main" id="{CF52AB96-6EE5-46C9-9FA0-50D36771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3" y="1470493"/>
            <a:ext cx="1770792" cy="21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781450-9AE9-4FB6-BC29-BC5E26C72D1A}"/>
              </a:ext>
            </a:extLst>
          </p:cNvPr>
          <p:cNvSpPr txBox="1"/>
          <p:nvPr/>
        </p:nvSpPr>
        <p:spPr>
          <a:xfrm>
            <a:off x="3879117" y="1718039"/>
            <a:ext cx="2914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4000" b="1" kern="0" cap="none" spc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Igor </a:t>
            </a:r>
            <a:r>
              <a:rPr lang="en-US" altLang="ko-KR" sz="4000" b="1" kern="0" cap="none" spc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Linkov</a:t>
            </a:r>
            <a:r>
              <a:rPr lang="en-US" altLang="ko-KR" sz="4000" b="1" kern="0" cap="none" spc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6ECAC6-EB8B-49D8-AD4B-181B7198EC69}"/>
              </a:ext>
            </a:extLst>
          </p:cNvPr>
          <p:cNvSpPr txBox="1"/>
          <p:nvPr/>
        </p:nvSpPr>
        <p:spPr>
          <a:xfrm>
            <a:off x="488632" y="4514965"/>
            <a:ext cx="8122708" cy="78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altLang="ko-KR" sz="1400" b="1" kern="0" cap="none" spc="0" dirty="0">
                <a:solidFill>
                  <a:srgbClr val="0070C0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Responsible for ERDC’s project portfolio in the areas of crises management and resilience.</a:t>
            </a:r>
          </a:p>
          <a:p>
            <a:pPr marL="285750" lvl="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altLang="ko-KR" sz="1400" b="1" kern="0" cap="none" spc="0" dirty="0">
                <a:solidFill>
                  <a:srgbClr val="0070C0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Secretary of Deference Strategic Environmental Research and Development Program, and Cyber Resilience Technical Committee</a:t>
            </a:r>
          </a:p>
        </p:txBody>
      </p:sp>
      <p:pic>
        <p:nvPicPr>
          <p:cNvPr id="2052" name="Picture 4" descr="Carnegie Mellon University – Logos Download">
            <a:extLst>
              <a:ext uri="{FF2B5EF4-FFF2-40B4-BE49-F238E27FC236}">
                <a16:creationId xmlns:a16="http://schemas.microsoft.com/office/drawing/2014/main" id="{58945C5C-7D04-4A6A-8CEC-26DAD687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10" y="5897962"/>
            <a:ext cx="884549" cy="8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RDC">
            <a:extLst>
              <a:ext uri="{FF2B5EF4-FFF2-40B4-BE49-F238E27FC236}">
                <a16:creationId xmlns:a16="http://schemas.microsoft.com/office/drawing/2014/main" id="{BF7D7611-D430-4DC6-8211-2287F0E2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49" y="5897962"/>
            <a:ext cx="1071563" cy="8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9"/>
    </mc:Choice>
    <mc:Fallback xmlns="">
      <p:transition spd="slow" advTm="359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BFDBE64-2E25-44A7-B743-BBDF1DD0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9" t="30061" b="14200"/>
          <a:stretch/>
        </p:blipFill>
        <p:spPr>
          <a:xfrm>
            <a:off x="5265420" y="63229"/>
            <a:ext cx="3573782" cy="3025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B31E00-51CA-437B-A3D3-E780E33F8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74" r="7162" b="4419"/>
          <a:stretch/>
        </p:blipFill>
        <p:spPr>
          <a:xfrm>
            <a:off x="3074670" y="0"/>
            <a:ext cx="2023110" cy="4191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0680610-C1E1-4489-838C-DDFE72CA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" y="75489"/>
            <a:ext cx="2792730" cy="297891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6015B7F-EAFD-4D2A-96A5-DBDCD1358839}"/>
              </a:ext>
            </a:extLst>
          </p:cNvPr>
          <p:cNvCxnSpPr/>
          <p:nvPr/>
        </p:nvCxnSpPr>
        <p:spPr>
          <a:xfrm>
            <a:off x="0" y="419100"/>
            <a:ext cx="8999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2EBB00D-9AC3-47F5-8F24-E15BC8238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33" y="419100"/>
            <a:ext cx="6499823" cy="689962"/>
          </a:xfrm>
        </p:spPr>
        <p:txBody>
          <a:bodyPr/>
          <a:lstStyle/>
          <a:p>
            <a:pPr algn="ctr" fontAlgn="base" latinLnBrk="0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r>
              <a:rPr lang="en-US" sz="2800" b="1" dirty="0">
                <a:ea typeface="Gadugi" panose="020B0502040204020203" pitchFamily="34" charset="0"/>
              </a:rPr>
              <a:t>”The Other Side of the Resilience Coin”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endParaRPr lang="en-US" sz="3200" b="1" dirty="0">
              <a:solidFill>
                <a:sysClr val="windowText" lastClr="000000"/>
              </a:solidFill>
              <a:ea typeface="Gadug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879D4-353A-43F0-9F4F-F0BD4DDCFD84}"/>
              </a:ext>
            </a:extLst>
          </p:cNvPr>
          <p:cNvSpPr txBox="1"/>
          <p:nvPr/>
        </p:nvSpPr>
        <p:spPr>
          <a:xfrm>
            <a:off x="74839" y="6455223"/>
            <a:ext cx="1869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ko-KR" sz="2000" b="1" kern="0" cap="none" spc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Igor </a:t>
            </a:r>
            <a:r>
              <a:rPr lang="en-US" altLang="ko-KR" sz="2000" b="1" kern="0" cap="none" spc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Linkov</a:t>
            </a:r>
            <a:endParaRPr lang="en-US" altLang="ko-KR" sz="2000" b="1" kern="0" cap="none" spc="0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77" y="1395663"/>
            <a:ext cx="7243243" cy="4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9"/>
    </mc:Choice>
    <mc:Fallback xmlns="">
      <p:transition spd="slow" advTm="3599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BFDBE64-2E25-44A7-B743-BBDF1DD0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89" t="30061" b="14200"/>
          <a:stretch/>
        </p:blipFill>
        <p:spPr>
          <a:xfrm>
            <a:off x="5265420" y="63229"/>
            <a:ext cx="3573782" cy="3025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B31E00-51CA-437B-A3D3-E780E33F87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74" r="7162" b="4419"/>
          <a:stretch/>
        </p:blipFill>
        <p:spPr>
          <a:xfrm>
            <a:off x="3074670" y="0"/>
            <a:ext cx="2023110" cy="4191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0680610-C1E1-4489-838C-DDFE72CA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" y="75489"/>
            <a:ext cx="2792730" cy="297891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6015B7F-EAFD-4D2A-96A5-DBDCD1358839}"/>
              </a:ext>
            </a:extLst>
          </p:cNvPr>
          <p:cNvCxnSpPr/>
          <p:nvPr/>
        </p:nvCxnSpPr>
        <p:spPr>
          <a:xfrm>
            <a:off x="0" y="419100"/>
            <a:ext cx="8999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71AEC98-A08C-4F6D-A66F-24FDC190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33" y="419100"/>
            <a:ext cx="6499823" cy="689962"/>
          </a:xfrm>
        </p:spPr>
        <p:txBody>
          <a:bodyPr/>
          <a:lstStyle/>
          <a:p>
            <a:pPr algn="ctr" fontAlgn="base" latinLnBrk="0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altLang="ko-KR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r>
              <a:rPr lang="en-US" sz="2800" b="1" dirty="0">
                <a:ea typeface="Gadugi" panose="020B0502040204020203" pitchFamily="34" charset="0"/>
              </a:rPr>
              <a:t>”The Other Side of the Resilience Coin”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ea typeface="Gadugi" panose="020B0502040204020203" pitchFamily="34" charset="0"/>
              </a:rPr>
            </a:br>
            <a:endParaRPr lang="en-US" sz="3200" b="1" dirty="0">
              <a:solidFill>
                <a:sysClr val="windowText" lastClr="000000"/>
              </a:solidFill>
              <a:ea typeface="Gadugi" panose="020B0502040204020203" pitchFamily="34" charset="0"/>
            </a:endParaRPr>
          </a:p>
        </p:txBody>
      </p:sp>
      <p:pic>
        <p:nvPicPr>
          <p:cNvPr id="7" name="그림 8">
            <a:extLst>
              <a:ext uri="{FF2B5EF4-FFF2-40B4-BE49-F238E27FC236}">
                <a16:creationId xmlns:a16="http://schemas.microsoft.com/office/drawing/2014/main" id="{9AFB52EB-9303-4422-B769-2386B606C7B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6649" r="5129" b="6803"/>
          <a:stretch/>
        </p:blipFill>
        <p:spPr bwMode="auto">
          <a:xfrm>
            <a:off x="244504" y="3126714"/>
            <a:ext cx="1301858" cy="1644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ERDC scientist earns top DoD award for achievements in risk, resilience  science &gt; Engineer Research and Development Center &gt; News Stories">
            <a:extLst>
              <a:ext uri="{FF2B5EF4-FFF2-40B4-BE49-F238E27FC236}">
                <a16:creationId xmlns:a16="http://schemas.microsoft.com/office/drawing/2014/main" id="{CDDF84A8-9DA7-4944-AA4A-6F8370E7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4" y="1281973"/>
            <a:ext cx="1301858" cy="15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Distinguished Professor Mark Stewart">
            <a:extLst>
              <a:ext uri="{FF2B5EF4-FFF2-40B4-BE49-F238E27FC236}">
                <a16:creationId xmlns:a16="http://schemas.microsoft.com/office/drawing/2014/main" id="{EAB4C972-5DC1-4745-BD11-418188818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0620"/>
          <a:stretch/>
        </p:blipFill>
        <p:spPr bwMode="auto">
          <a:xfrm>
            <a:off x="244504" y="5032161"/>
            <a:ext cx="1301858" cy="16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5289E0-595A-4CC6-AF8C-A9450F7E09F6}"/>
              </a:ext>
            </a:extLst>
          </p:cNvPr>
          <p:cNvSpPr txBox="1"/>
          <p:nvPr/>
        </p:nvSpPr>
        <p:spPr>
          <a:xfrm>
            <a:off x="1725173" y="5529172"/>
            <a:ext cx="6391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“Always look on the bright side of life” </a:t>
            </a:r>
          </a:p>
          <a:p>
            <a:r>
              <a:rPr lang="en-US" sz="18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(Statement taken from Monti Python summarizing Mark’s talk)</a:t>
            </a:r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1C5AC-B3D2-4180-A259-F03DF86FD38D}"/>
              </a:ext>
            </a:extLst>
          </p:cNvPr>
          <p:cNvSpPr txBox="1"/>
          <p:nvPr/>
        </p:nvSpPr>
        <p:spPr>
          <a:xfrm>
            <a:off x="1805072" y="170458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“Where do we go from here?” </a:t>
            </a:r>
          </a:p>
          <a:p>
            <a:r>
              <a:rPr lang="en-US" sz="18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(Igor </a:t>
            </a:r>
            <a:r>
              <a:rPr lang="en-US" sz="1800" b="1" kern="0" cap="none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Linkov</a:t>
            </a:r>
            <a:r>
              <a:rPr lang="en-US" sz="18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)</a:t>
            </a:r>
            <a:endParaRPr lang="LID409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8153FF-4D88-430F-950B-BF5714B1C833}"/>
              </a:ext>
            </a:extLst>
          </p:cNvPr>
          <p:cNvSpPr txBox="1"/>
          <p:nvPr/>
        </p:nvSpPr>
        <p:spPr>
          <a:xfrm>
            <a:off x="1725173" y="3651664"/>
            <a:ext cx="6499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“How can we animate infrastructure sys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tem t</a:t>
            </a:r>
            <a:r>
              <a:rPr lang="en-US" sz="18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o a resilience one?” </a:t>
            </a:r>
          </a:p>
          <a:p>
            <a:r>
              <a:rPr lang="en-US" sz="18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(</a:t>
            </a:r>
            <a:r>
              <a:rPr lang="en-US" sz="1800" b="1" kern="0" cap="none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Junho</a:t>
            </a:r>
            <a:r>
              <a:rPr lang="en-US" sz="1800" b="1" kern="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Song)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127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9"/>
    </mc:Choice>
    <mc:Fallback xmlns="">
      <p:transition spd="slow" advTm="35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97F8-D35C-4C5B-A387-5887D9BB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" y="3376831"/>
            <a:ext cx="8782050" cy="599757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Resilience of Complex Systems: feed up, feed back, and feed forward</a:t>
            </a:r>
            <a:endParaRPr lang="LID4096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686F-772D-493C-BD6A-8BE94699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238898"/>
            <a:ext cx="8254999" cy="479426"/>
          </a:xfrm>
        </p:spPr>
        <p:txBody>
          <a:bodyPr/>
          <a:lstStyle/>
          <a:p>
            <a:pPr algn="ctr"/>
            <a:r>
              <a:rPr lang="en-US" dirty="0"/>
              <a:t>Now let’s go to the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B58E5-007B-4AC6-95BF-FE9C3DAC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2115-5874-4114-8103-ADD538FF597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FCE1450D-0BA2-40D8-A56A-DD036B17F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08" y="829126"/>
            <a:ext cx="3539491" cy="2162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3C4FC3-C76E-47F9-967A-4D8E15CF45F9}"/>
              </a:ext>
            </a:extLst>
          </p:cNvPr>
          <p:cNvSpPr txBox="1"/>
          <p:nvPr/>
        </p:nvSpPr>
        <p:spPr>
          <a:xfrm>
            <a:off x="1716403" y="5003924"/>
            <a:ext cx="4914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Same building on the 6</a:t>
            </a:r>
            <a:r>
              <a:rPr lang="en-US" baseline="30000" dirty="0"/>
              <a:t>th</a:t>
            </a:r>
            <a:r>
              <a:rPr lang="en-US" dirty="0"/>
              <a:t> floor</a:t>
            </a:r>
          </a:p>
          <a:p>
            <a:pPr algn="ctr"/>
            <a:r>
              <a:rPr lang="en-US" dirty="0"/>
              <a:t>Room 6.00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ACBD8-3574-4AE1-AE26-8FC1D1E363FB}"/>
              </a:ext>
            </a:extLst>
          </p:cNvPr>
          <p:cNvSpPr txBox="1"/>
          <p:nvPr/>
        </p:nvSpPr>
        <p:spPr>
          <a:xfrm>
            <a:off x="1613535" y="4438111"/>
            <a:ext cx="5734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800" dirty="0">
                <a:ea typeface="Gadugi" panose="020B0502040204020203" pitchFamily="34" charset="0"/>
              </a:rPr>
              <a:t>Hiba </a:t>
            </a:r>
            <a:r>
              <a:rPr lang="en-US" altLang="ko-KR" sz="1800" dirty="0" err="1">
                <a:ea typeface="Gadugi" panose="020B0502040204020203" pitchFamily="34" charset="0"/>
              </a:rPr>
              <a:t>Baroud</a:t>
            </a:r>
            <a:r>
              <a:rPr lang="en-US" altLang="ko-KR" sz="1800" dirty="0">
                <a:ea typeface="Gadugi" panose="020B0502040204020203" pitchFamily="34" charset="0"/>
              </a:rPr>
              <a:t>, Maria, Nogal, and </a:t>
            </a:r>
            <a:r>
              <a:rPr lang="en-US" altLang="ko-KR" sz="1800" dirty="0" err="1">
                <a:ea typeface="Gadugi" panose="020B0502040204020203" pitchFamily="34" charset="0"/>
              </a:rPr>
              <a:t>OmarKammouh</a:t>
            </a:r>
            <a:endParaRPr lang="en-US" altLang="ko-KR" sz="1800" dirty="0">
              <a:ea typeface="Gadugi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8DCE48-5E56-409B-81DC-07A4ACE691E1}"/>
              </a:ext>
            </a:extLst>
          </p:cNvPr>
          <p:cNvSpPr txBox="1">
            <a:spLocks/>
          </p:cNvSpPr>
          <p:nvPr/>
        </p:nvSpPr>
        <p:spPr>
          <a:xfrm>
            <a:off x="-398147" y="3892276"/>
            <a:ext cx="9144000" cy="65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800" b="1" kern="1200" cap="none" spc="-80" baseline="0">
                <a:solidFill>
                  <a:schemeClr val="tx1"/>
                </a:solidFill>
                <a:effectLst/>
                <a:latin typeface="Gadugi" panose="020B0502040204020203" pitchFamily="34" charset="0"/>
                <a:ea typeface="맑은 고딕" panose="020B0503020000020004" pitchFamily="50" charset="-127"/>
                <a:cs typeface="+mj-cs"/>
              </a:defRPr>
            </a:lvl1pPr>
          </a:lstStyle>
          <a:p>
            <a:pPr algn="ctr" fontAlgn="base" latinLnBrk="0">
              <a:spcAft>
                <a:spcPts val="1600"/>
              </a:spcAft>
            </a:pPr>
            <a:r>
              <a:rPr lang="en-US" altLang="ko-KR" sz="1600" b="0" u="sng" dirty="0">
                <a:ea typeface="Gadugi" panose="020B0502040204020203" pitchFamily="34" charset="0"/>
              </a:rPr>
              <a:t>Organized by</a:t>
            </a:r>
          </a:p>
        </p:txBody>
      </p:sp>
    </p:spTree>
    <p:extLst>
      <p:ext uri="{BB962C8B-B14F-4D97-AF65-F5344CB8AC3E}">
        <p14:creationId xmlns:p14="http://schemas.microsoft.com/office/powerpoint/2010/main" val="31778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nuthem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1">
      <a:majorFont>
        <a:latin typeface="Arial Black"/>
        <a:ea typeface="맑은 고딕"/>
        <a:cs typeface=""/>
      </a:majorFont>
      <a:minorFont>
        <a:latin typeface="Arial"/>
        <a:ea typeface="돋움"/>
        <a:cs typeface="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uthem" id="{9CC81A4B-DDD7-4587-A31C-3240F232611D}" vid="{A613B9DA-EB9E-4A6C-BBF7-711322B3B5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44110</TotalTime>
  <Words>380</Words>
  <Application>Microsoft Office PowerPoint</Application>
  <PresentationFormat>On-screen Show (4:3)</PresentationFormat>
  <Paragraphs>61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Gadugi</vt:lpstr>
      <vt:lpstr>맑은 고딕</vt:lpstr>
      <vt:lpstr>Calibri</vt:lpstr>
      <vt:lpstr>Wingdings</vt:lpstr>
      <vt:lpstr>Bahnschrift SemiBold</vt:lpstr>
      <vt:lpstr>돋움</vt:lpstr>
      <vt:lpstr>Arial Black</vt:lpstr>
      <vt:lpstr>Arial</vt:lpstr>
      <vt:lpstr>snuthem</vt:lpstr>
      <vt:lpstr> ”The Other Side of the Resilience Coin” </vt:lpstr>
      <vt:lpstr> ”The Other Side of the Resilience Coin” </vt:lpstr>
      <vt:lpstr> ”The Other Side of the Resilience Coin” </vt:lpstr>
      <vt:lpstr> ”The Other Side of the Resilience Coin” </vt:lpstr>
      <vt:lpstr> ”The Other Side of the Resilience Coin” </vt:lpstr>
      <vt:lpstr> ”The Other Side of the Resilience Coin” </vt:lpstr>
      <vt:lpstr> ”The Other Side of the Resilience Coin” </vt:lpstr>
      <vt:lpstr> ”The Other Side of the Resilience Coin” </vt:lpstr>
      <vt:lpstr>Resilience of Complex Systems: feed up, feed back, and feed forward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Reliability Analysis of Fatigue-induced, Cascading Failures Using Critical Failure Sequences Identified by Selective Searching Technique</dc:title>
  <dc:creator>Jhwfamily</dc:creator>
  <cp:lastModifiedBy>Maria Nogal Macho</cp:lastModifiedBy>
  <cp:revision>3996</cp:revision>
  <cp:lastPrinted>2019-11-26T08:16:17Z</cp:lastPrinted>
  <dcterms:created xsi:type="dcterms:W3CDTF">2011-07-17T15:20:32Z</dcterms:created>
  <dcterms:modified xsi:type="dcterms:W3CDTF">2022-11-02T13:17:49Z</dcterms:modified>
</cp:coreProperties>
</file>