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8" r:id="rId1"/>
    <p:sldMasterId id="2147483932" r:id="rId2"/>
    <p:sldMasterId id="2147483988" r:id="rId3"/>
    <p:sldMasterId id="2147483980" r:id="rId4"/>
    <p:sldMasterId id="2147483984" r:id="rId5"/>
    <p:sldMasterId id="2147483940" r:id="rId6"/>
    <p:sldMasterId id="2147484010" r:id="rId7"/>
    <p:sldMasterId id="2147483948" r:id="rId8"/>
    <p:sldMasterId id="2147483967" r:id="rId9"/>
  </p:sldMasterIdLst>
  <p:notesMasterIdLst>
    <p:notesMasterId r:id="rId29"/>
  </p:notesMasterIdLst>
  <p:handoutMasterIdLst>
    <p:handoutMasterId r:id="rId30"/>
  </p:handoutMasterIdLst>
  <p:sldIdLst>
    <p:sldId id="266" r:id="rId10"/>
    <p:sldId id="609" r:id="rId11"/>
    <p:sldId id="610" r:id="rId12"/>
    <p:sldId id="336" r:id="rId13"/>
    <p:sldId id="320" r:id="rId14"/>
    <p:sldId id="310" r:id="rId15"/>
    <p:sldId id="334" r:id="rId16"/>
    <p:sldId id="309" r:id="rId17"/>
    <p:sldId id="611" r:id="rId18"/>
    <p:sldId id="613" r:id="rId19"/>
    <p:sldId id="359" r:id="rId20"/>
    <p:sldId id="612" r:id="rId21"/>
    <p:sldId id="614" r:id="rId22"/>
    <p:sldId id="331" r:id="rId23"/>
    <p:sldId id="615" r:id="rId24"/>
    <p:sldId id="616" r:id="rId25"/>
    <p:sldId id="617" r:id="rId26"/>
    <p:sldId id="351" r:id="rId27"/>
    <p:sldId id="61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B800"/>
    <a:srgbClr val="887B1B"/>
    <a:srgbClr val="0093B3"/>
    <a:srgbClr val="ADAFAF"/>
    <a:srgbClr val="CF0072"/>
    <a:srgbClr val="002C5F"/>
    <a:srgbClr val="0094B3"/>
    <a:srgbClr val="00675A"/>
    <a:srgbClr val="469B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7"/>
    <p:restoredTop sz="92573"/>
  </p:normalViewPr>
  <p:slideViewPr>
    <p:cSldViewPr snapToGrid="0" snapToObjects="1">
      <p:cViewPr varScale="1">
        <p:scale>
          <a:sx n="152" d="100"/>
          <a:sy n="152" d="100"/>
        </p:scale>
        <p:origin x="2224" y="176"/>
      </p:cViewPr>
      <p:guideLst/>
    </p:cSldViewPr>
  </p:slideViewPr>
  <p:notesTextViewPr>
    <p:cViewPr>
      <p:scale>
        <a:sx n="1" d="1"/>
        <a:sy n="1" d="1"/>
      </p:scale>
      <p:origin x="0" y="0"/>
    </p:cViewPr>
  </p:notesTextViewPr>
  <p:notesViewPr>
    <p:cSldViewPr snapToGrid="0" snapToObjects="1">
      <p:cViewPr varScale="1">
        <p:scale>
          <a:sx n="197" d="100"/>
          <a:sy n="197" d="100"/>
        </p:scale>
        <p:origin x="2376"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E4F09D-8B46-8A4F-B120-69FEAC130F37}" type="doc">
      <dgm:prSet loTypeId="urn:microsoft.com/office/officeart/2005/8/layout/radial1" loCatId="" qsTypeId="urn:microsoft.com/office/officeart/2005/8/quickstyle/simple1" qsCatId="simple" csTypeId="urn:microsoft.com/office/officeart/2005/8/colors/accent0_3" csCatId="mainScheme" phldr="1"/>
      <dgm:spPr/>
      <dgm:t>
        <a:bodyPr/>
        <a:lstStyle/>
        <a:p>
          <a:endParaRPr lang="en-US"/>
        </a:p>
      </dgm:t>
    </dgm:pt>
    <dgm:pt modelId="{907A8443-8879-C545-9F36-B89F91FF8802}">
      <dgm:prSet phldrT="[Text]" custT="1"/>
      <dgm:spPr>
        <a:solidFill>
          <a:srgbClr val="ABB800"/>
        </a:solidFill>
        <a:ln>
          <a:solidFill>
            <a:srgbClr val="ABB800"/>
          </a:solidFill>
        </a:ln>
      </dgm:spPr>
      <dgm:t>
        <a:bodyPr/>
        <a:lstStyle/>
        <a:p>
          <a:endParaRPr lang="en-US" sz="2000" dirty="0"/>
        </a:p>
      </dgm:t>
    </dgm:pt>
    <dgm:pt modelId="{5F1425C9-B165-064B-A58A-03B1661F76B3}" type="parTrans" cxnId="{52AA98FD-4A26-3343-9B46-352BA636FDA3}">
      <dgm:prSet/>
      <dgm:spPr/>
      <dgm:t>
        <a:bodyPr/>
        <a:lstStyle/>
        <a:p>
          <a:endParaRPr lang="en-US"/>
        </a:p>
      </dgm:t>
    </dgm:pt>
    <dgm:pt modelId="{168CFE5E-130F-DA41-896F-84FAE1F5D86D}" type="sibTrans" cxnId="{52AA98FD-4A26-3343-9B46-352BA636FDA3}">
      <dgm:prSet/>
      <dgm:spPr/>
      <dgm:t>
        <a:bodyPr/>
        <a:lstStyle/>
        <a:p>
          <a:endParaRPr lang="en-US"/>
        </a:p>
      </dgm:t>
    </dgm:pt>
    <dgm:pt modelId="{073074DF-F11C-9841-B273-90B790FD9381}">
      <dgm:prSet phldrT="[Text]" custT="1"/>
      <dgm:spPr>
        <a:solidFill>
          <a:srgbClr val="ABB800"/>
        </a:solidFill>
        <a:ln>
          <a:solidFill>
            <a:srgbClr val="ABB800"/>
          </a:solidFill>
        </a:ln>
      </dgm:spPr>
      <dgm:t>
        <a:bodyPr/>
        <a:lstStyle/>
        <a:p>
          <a:endParaRPr lang="en-US" sz="2000" dirty="0">
            <a:latin typeface="+mn-lt"/>
          </a:endParaRPr>
        </a:p>
      </dgm:t>
    </dgm:pt>
    <dgm:pt modelId="{146BFE19-F779-184C-BEB1-92BC3C2406B7}" type="parTrans" cxnId="{27C8ACE2-694A-3748-BDCC-FBA295815FA4}">
      <dgm:prSet/>
      <dgm:spPr>
        <a:solidFill>
          <a:srgbClr val="ABB800"/>
        </a:solidFill>
        <a:ln>
          <a:solidFill>
            <a:srgbClr val="ABB800"/>
          </a:solidFill>
        </a:ln>
      </dgm:spPr>
      <dgm:t>
        <a:bodyPr/>
        <a:lstStyle/>
        <a:p>
          <a:endParaRPr lang="en-US"/>
        </a:p>
      </dgm:t>
    </dgm:pt>
    <dgm:pt modelId="{D7529D3C-9756-A346-8699-08235F7E07EE}" type="sibTrans" cxnId="{27C8ACE2-694A-3748-BDCC-FBA295815FA4}">
      <dgm:prSet/>
      <dgm:spPr/>
      <dgm:t>
        <a:bodyPr/>
        <a:lstStyle/>
        <a:p>
          <a:endParaRPr lang="en-US"/>
        </a:p>
      </dgm:t>
    </dgm:pt>
    <dgm:pt modelId="{D8EFD434-D291-FB4B-A413-0EB761D3B3EC}">
      <dgm:prSet phldrT="[Text]" custT="1"/>
      <dgm:spPr>
        <a:solidFill>
          <a:srgbClr val="ABB800"/>
        </a:solidFill>
        <a:ln>
          <a:solidFill>
            <a:srgbClr val="ABB800"/>
          </a:solidFill>
        </a:ln>
      </dgm:spPr>
      <dgm:t>
        <a:bodyPr/>
        <a:lstStyle/>
        <a:p>
          <a:endParaRPr lang="en-US" sz="2000" dirty="0">
            <a:latin typeface="+mn-lt"/>
          </a:endParaRPr>
        </a:p>
      </dgm:t>
    </dgm:pt>
    <dgm:pt modelId="{0865036B-4FD5-2643-826E-3C4975D19A3F}" type="parTrans" cxnId="{D22DED58-A890-6640-B800-803C46430A7C}">
      <dgm:prSet/>
      <dgm:spPr>
        <a:solidFill>
          <a:srgbClr val="ABB800"/>
        </a:solidFill>
        <a:ln>
          <a:solidFill>
            <a:srgbClr val="ABB800"/>
          </a:solidFill>
        </a:ln>
      </dgm:spPr>
      <dgm:t>
        <a:bodyPr/>
        <a:lstStyle/>
        <a:p>
          <a:endParaRPr lang="en-US"/>
        </a:p>
      </dgm:t>
    </dgm:pt>
    <dgm:pt modelId="{34873D1A-72DF-FE49-920B-87D5EE055381}" type="sibTrans" cxnId="{D22DED58-A890-6640-B800-803C46430A7C}">
      <dgm:prSet/>
      <dgm:spPr/>
      <dgm:t>
        <a:bodyPr/>
        <a:lstStyle/>
        <a:p>
          <a:endParaRPr lang="en-US"/>
        </a:p>
      </dgm:t>
    </dgm:pt>
    <dgm:pt modelId="{20DF6353-0AC0-A541-ACC4-4D3D4001B34F}">
      <dgm:prSet phldrT="[Text]" custT="1"/>
      <dgm:spPr>
        <a:solidFill>
          <a:srgbClr val="ABB800"/>
        </a:solidFill>
        <a:ln>
          <a:solidFill>
            <a:srgbClr val="ABB800"/>
          </a:solidFill>
        </a:ln>
      </dgm:spPr>
      <dgm:t>
        <a:bodyPr/>
        <a:lstStyle/>
        <a:p>
          <a:pPr>
            <a:buClr>
              <a:srgbClr val="FF0066"/>
            </a:buClr>
            <a:buFont typeface="Arial" panose="020B0604020202020204" pitchFamily="34" charset="0"/>
            <a:buChar char="•"/>
          </a:pPr>
          <a:endParaRPr lang="en-US" sz="2000" dirty="0">
            <a:latin typeface="+mn-lt"/>
          </a:endParaRPr>
        </a:p>
      </dgm:t>
    </dgm:pt>
    <dgm:pt modelId="{2B062903-E2CD-5B49-A8CC-F221BF3F2232}" type="parTrans" cxnId="{3899C7B4-1696-1C4D-9BFB-75B590604D4D}">
      <dgm:prSet/>
      <dgm:spPr>
        <a:solidFill>
          <a:srgbClr val="ABB800"/>
        </a:solidFill>
        <a:ln>
          <a:solidFill>
            <a:srgbClr val="ABB800"/>
          </a:solidFill>
        </a:ln>
      </dgm:spPr>
      <dgm:t>
        <a:bodyPr/>
        <a:lstStyle/>
        <a:p>
          <a:endParaRPr lang="en-US"/>
        </a:p>
      </dgm:t>
    </dgm:pt>
    <dgm:pt modelId="{AE09B8E8-C8D9-7C40-B20A-75B455DA4656}" type="sibTrans" cxnId="{3899C7B4-1696-1C4D-9BFB-75B590604D4D}">
      <dgm:prSet/>
      <dgm:spPr/>
      <dgm:t>
        <a:bodyPr/>
        <a:lstStyle/>
        <a:p>
          <a:endParaRPr lang="en-US"/>
        </a:p>
      </dgm:t>
    </dgm:pt>
    <dgm:pt modelId="{06EC5B84-0FA3-9C42-BBDE-1BBC7085DF4B}">
      <dgm:prSet phldrT="[Text]" custT="1"/>
      <dgm:spPr>
        <a:solidFill>
          <a:srgbClr val="ABB800"/>
        </a:solidFill>
        <a:ln>
          <a:solidFill>
            <a:srgbClr val="ABB800"/>
          </a:solidFill>
        </a:ln>
      </dgm:spPr>
      <dgm:t>
        <a:bodyPr/>
        <a:lstStyle/>
        <a:p>
          <a:pPr>
            <a:buClr>
              <a:srgbClr val="FF0066"/>
            </a:buClr>
            <a:buFont typeface="+mj-lt"/>
            <a:buNone/>
          </a:pPr>
          <a:endParaRPr lang="en-US" sz="2000" dirty="0">
            <a:latin typeface="+mn-lt"/>
          </a:endParaRPr>
        </a:p>
      </dgm:t>
    </dgm:pt>
    <dgm:pt modelId="{6637C7EF-2976-2742-8778-849637239447}" type="sibTrans" cxnId="{CAC8CCF1-7B10-E348-98CC-860EB851EE2F}">
      <dgm:prSet/>
      <dgm:spPr/>
      <dgm:t>
        <a:bodyPr/>
        <a:lstStyle/>
        <a:p>
          <a:endParaRPr lang="en-US"/>
        </a:p>
      </dgm:t>
    </dgm:pt>
    <dgm:pt modelId="{E1450CD2-E337-434A-BFD5-8BCDF2D194AB}" type="parTrans" cxnId="{CAC8CCF1-7B10-E348-98CC-860EB851EE2F}">
      <dgm:prSet/>
      <dgm:spPr>
        <a:solidFill>
          <a:srgbClr val="ABB800"/>
        </a:solidFill>
        <a:ln>
          <a:solidFill>
            <a:srgbClr val="ABB800"/>
          </a:solidFill>
        </a:ln>
      </dgm:spPr>
      <dgm:t>
        <a:bodyPr/>
        <a:lstStyle/>
        <a:p>
          <a:endParaRPr lang="en-US"/>
        </a:p>
      </dgm:t>
    </dgm:pt>
    <dgm:pt modelId="{DE75AA7D-F3D9-2348-AA7B-5A4C54F9F596}" type="pres">
      <dgm:prSet presAssocID="{4FE4F09D-8B46-8A4F-B120-69FEAC130F37}" presName="cycle" presStyleCnt="0">
        <dgm:presLayoutVars>
          <dgm:chMax val="1"/>
          <dgm:dir/>
          <dgm:animLvl val="ctr"/>
          <dgm:resizeHandles val="exact"/>
        </dgm:presLayoutVars>
      </dgm:prSet>
      <dgm:spPr/>
    </dgm:pt>
    <dgm:pt modelId="{DF7461C5-A40D-0849-B0C7-988D5F7662F6}" type="pres">
      <dgm:prSet presAssocID="{907A8443-8879-C545-9F36-B89F91FF8802}" presName="centerShape" presStyleLbl="node0" presStyleIdx="0" presStyleCnt="1"/>
      <dgm:spPr/>
    </dgm:pt>
    <dgm:pt modelId="{F5084825-914F-4140-9293-87DCDBC39457}" type="pres">
      <dgm:prSet presAssocID="{146BFE19-F779-184C-BEB1-92BC3C2406B7}" presName="Name9" presStyleLbl="parChTrans1D2" presStyleIdx="0" presStyleCnt="4"/>
      <dgm:spPr/>
    </dgm:pt>
    <dgm:pt modelId="{BD32D807-9B1C-D44D-889A-5BE1D0392AFF}" type="pres">
      <dgm:prSet presAssocID="{146BFE19-F779-184C-BEB1-92BC3C2406B7}" presName="connTx" presStyleLbl="parChTrans1D2" presStyleIdx="0" presStyleCnt="4"/>
      <dgm:spPr/>
    </dgm:pt>
    <dgm:pt modelId="{E7795477-4F14-CB41-9BE2-93C2FF6355EA}" type="pres">
      <dgm:prSet presAssocID="{073074DF-F11C-9841-B273-90B790FD9381}" presName="node" presStyleLbl="node1" presStyleIdx="0" presStyleCnt="4">
        <dgm:presLayoutVars>
          <dgm:bulletEnabled val="1"/>
        </dgm:presLayoutVars>
      </dgm:prSet>
      <dgm:spPr/>
    </dgm:pt>
    <dgm:pt modelId="{AFDEC31C-748E-0049-B8A5-5A77F5CD8453}" type="pres">
      <dgm:prSet presAssocID="{2B062903-E2CD-5B49-A8CC-F221BF3F2232}" presName="Name9" presStyleLbl="parChTrans1D2" presStyleIdx="1" presStyleCnt="4"/>
      <dgm:spPr/>
    </dgm:pt>
    <dgm:pt modelId="{A0524BB7-3F39-9C4D-9D04-63C623C450AA}" type="pres">
      <dgm:prSet presAssocID="{2B062903-E2CD-5B49-A8CC-F221BF3F2232}" presName="connTx" presStyleLbl="parChTrans1D2" presStyleIdx="1" presStyleCnt="4"/>
      <dgm:spPr/>
    </dgm:pt>
    <dgm:pt modelId="{618A9970-A669-C84A-B20F-5A5BD5B37159}" type="pres">
      <dgm:prSet presAssocID="{20DF6353-0AC0-A541-ACC4-4D3D4001B34F}" presName="node" presStyleLbl="node1" presStyleIdx="1" presStyleCnt="4">
        <dgm:presLayoutVars>
          <dgm:bulletEnabled val="1"/>
        </dgm:presLayoutVars>
      </dgm:prSet>
      <dgm:spPr/>
    </dgm:pt>
    <dgm:pt modelId="{1521A408-D633-DF42-8677-A8D9430B76C0}" type="pres">
      <dgm:prSet presAssocID="{0865036B-4FD5-2643-826E-3C4975D19A3F}" presName="Name9" presStyleLbl="parChTrans1D2" presStyleIdx="2" presStyleCnt="4"/>
      <dgm:spPr/>
    </dgm:pt>
    <dgm:pt modelId="{4559AA33-15B5-3543-B230-886B80117751}" type="pres">
      <dgm:prSet presAssocID="{0865036B-4FD5-2643-826E-3C4975D19A3F}" presName="connTx" presStyleLbl="parChTrans1D2" presStyleIdx="2" presStyleCnt="4"/>
      <dgm:spPr/>
    </dgm:pt>
    <dgm:pt modelId="{9AE8F959-F2A2-3448-8241-E1632C99AFD9}" type="pres">
      <dgm:prSet presAssocID="{D8EFD434-D291-FB4B-A413-0EB761D3B3EC}" presName="node" presStyleLbl="node1" presStyleIdx="2" presStyleCnt="4">
        <dgm:presLayoutVars>
          <dgm:bulletEnabled val="1"/>
        </dgm:presLayoutVars>
      </dgm:prSet>
      <dgm:spPr/>
    </dgm:pt>
    <dgm:pt modelId="{783191EA-DE5E-A644-8F42-8244ED9A5EDB}" type="pres">
      <dgm:prSet presAssocID="{E1450CD2-E337-434A-BFD5-8BCDF2D194AB}" presName="Name9" presStyleLbl="parChTrans1D2" presStyleIdx="3" presStyleCnt="4"/>
      <dgm:spPr/>
    </dgm:pt>
    <dgm:pt modelId="{92B60338-31FB-E347-9FBA-6385AFD0F7DF}" type="pres">
      <dgm:prSet presAssocID="{E1450CD2-E337-434A-BFD5-8BCDF2D194AB}" presName="connTx" presStyleLbl="parChTrans1D2" presStyleIdx="3" presStyleCnt="4"/>
      <dgm:spPr/>
    </dgm:pt>
    <dgm:pt modelId="{DD269DC3-B51C-DA46-A19F-A0175C7A103A}" type="pres">
      <dgm:prSet presAssocID="{06EC5B84-0FA3-9C42-BBDE-1BBC7085DF4B}" presName="node" presStyleLbl="node1" presStyleIdx="3" presStyleCnt="4">
        <dgm:presLayoutVars>
          <dgm:bulletEnabled val="1"/>
        </dgm:presLayoutVars>
      </dgm:prSet>
      <dgm:spPr/>
    </dgm:pt>
  </dgm:ptLst>
  <dgm:cxnLst>
    <dgm:cxn modelId="{505A690D-74BB-DE4A-9255-69E94B4C0ADC}" type="presOf" srcId="{073074DF-F11C-9841-B273-90B790FD9381}" destId="{E7795477-4F14-CB41-9BE2-93C2FF6355EA}" srcOrd="0" destOrd="0" presId="urn:microsoft.com/office/officeart/2005/8/layout/radial1"/>
    <dgm:cxn modelId="{E94CCF11-3EFD-2F4D-8FD6-CF1FD4B7B87D}" type="presOf" srcId="{20DF6353-0AC0-A541-ACC4-4D3D4001B34F}" destId="{618A9970-A669-C84A-B20F-5A5BD5B37159}" srcOrd="0" destOrd="0" presId="urn:microsoft.com/office/officeart/2005/8/layout/radial1"/>
    <dgm:cxn modelId="{06D8C113-4C8D-424D-AD68-26D3EA62861C}" type="presOf" srcId="{907A8443-8879-C545-9F36-B89F91FF8802}" destId="{DF7461C5-A40D-0849-B0C7-988D5F7662F6}" srcOrd="0" destOrd="0" presId="urn:microsoft.com/office/officeart/2005/8/layout/radial1"/>
    <dgm:cxn modelId="{CACA571C-8F1E-7E4F-9C8F-40A1810B442B}" type="presOf" srcId="{2B062903-E2CD-5B49-A8CC-F221BF3F2232}" destId="{AFDEC31C-748E-0049-B8A5-5A77F5CD8453}" srcOrd="0" destOrd="0" presId="urn:microsoft.com/office/officeart/2005/8/layout/radial1"/>
    <dgm:cxn modelId="{A2994123-400A-2E43-8828-98AF4E80F7E3}" type="presOf" srcId="{06EC5B84-0FA3-9C42-BBDE-1BBC7085DF4B}" destId="{DD269DC3-B51C-DA46-A19F-A0175C7A103A}" srcOrd="0" destOrd="0" presId="urn:microsoft.com/office/officeart/2005/8/layout/radial1"/>
    <dgm:cxn modelId="{74467636-8A67-4343-AD9C-A3480A68CDAE}" type="presOf" srcId="{146BFE19-F779-184C-BEB1-92BC3C2406B7}" destId="{BD32D807-9B1C-D44D-889A-5BE1D0392AFF}" srcOrd="1" destOrd="0" presId="urn:microsoft.com/office/officeart/2005/8/layout/radial1"/>
    <dgm:cxn modelId="{C8D6B03A-66BF-2F4F-9191-B5630CB569B1}" type="presOf" srcId="{0865036B-4FD5-2643-826E-3C4975D19A3F}" destId="{4559AA33-15B5-3543-B230-886B80117751}" srcOrd="1" destOrd="0" presId="urn:microsoft.com/office/officeart/2005/8/layout/radial1"/>
    <dgm:cxn modelId="{BD577D44-ED67-1948-8957-0D9B4A4A9837}" type="presOf" srcId="{4FE4F09D-8B46-8A4F-B120-69FEAC130F37}" destId="{DE75AA7D-F3D9-2348-AA7B-5A4C54F9F596}" srcOrd="0" destOrd="0" presId="urn:microsoft.com/office/officeart/2005/8/layout/radial1"/>
    <dgm:cxn modelId="{DC25CD4C-C2E1-2447-9291-0ABD58D6A642}" type="presOf" srcId="{146BFE19-F779-184C-BEB1-92BC3C2406B7}" destId="{F5084825-914F-4140-9293-87DCDBC39457}" srcOrd="0" destOrd="0" presId="urn:microsoft.com/office/officeart/2005/8/layout/radial1"/>
    <dgm:cxn modelId="{D22DED58-A890-6640-B800-803C46430A7C}" srcId="{907A8443-8879-C545-9F36-B89F91FF8802}" destId="{D8EFD434-D291-FB4B-A413-0EB761D3B3EC}" srcOrd="2" destOrd="0" parTransId="{0865036B-4FD5-2643-826E-3C4975D19A3F}" sibTransId="{34873D1A-72DF-FE49-920B-87D5EE055381}"/>
    <dgm:cxn modelId="{3201A35D-0DD0-AE4A-830F-AB3415140A46}" type="presOf" srcId="{0865036B-4FD5-2643-826E-3C4975D19A3F}" destId="{1521A408-D633-DF42-8677-A8D9430B76C0}" srcOrd="0" destOrd="0" presId="urn:microsoft.com/office/officeart/2005/8/layout/radial1"/>
    <dgm:cxn modelId="{00CBCAA1-300B-1F43-9AFB-27D9F69200FA}" type="presOf" srcId="{E1450CD2-E337-434A-BFD5-8BCDF2D194AB}" destId="{783191EA-DE5E-A644-8F42-8244ED9A5EDB}" srcOrd="0" destOrd="0" presId="urn:microsoft.com/office/officeart/2005/8/layout/radial1"/>
    <dgm:cxn modelId="{E73465B4-E328-9346-8FBE-AEA41AF26363}" type="presOf" srcId="{D8EFD434-D291-FB4B-A413-0EB761D3B3EC}" destId="{9AE8F959-F2A2-3448-8241-E1632C99AFD9}" srcOrd="0" destOrd="0" presId="urn:microsoft.com/office/officeart/2005/8/layout/radial1"/>
    <dgm:cxn modelId="{3899C7B4-1696-1C4D-9BFB-75B590604D4D}" srcId="{907A8443-8879-C545-9F36-B89F91FF8802}" destId="{20DF6353-0AC0-A541-ACC4-4D3D4001B34F}" srcOrd="1" destOrd="0" parTransId="{2B062903-E2CD-5B49-A8CC-F221BF3F2232}" sibTransId="{AE09B8E8-C8D9-7C40-B20A-75B455DA4656}"/>
    <dgm:cxn modelId="{935D30C3-A1A3-8747-A202-677A8D32E5CD}" type="presOf" srcId="{2B062903-E2CD-5B49-A8CC-F221BF3F2232}" destId="{A0524BB7-3F39-9C4D-9D04-63C623C450AA}" srcOrd="1" destOrd="0" presId="urn:microsoft.com/office/officeart/2005/8/layout/radial1"/>
    <dgm:cxn modelId="{27C8ACE2-694A-3748-BDCC-FBA295815FA4}" srcId="{907A8443-8879-C545-9F36-B89F91FF8802}" destId="{073074DF-F11C-9841-B273-90B790FD9381}" srcOrd="0" destOrd="0" parTransId="{146BFE19-F779-184C-BEB1-92BC3C2406B7}" sibTransId="{D7529D3C-9756-A346-8699-08235F7E07EE}"/>
    <dgm:cxn modelId="{CAC8CCF1-7B10-E348-98CC-860EB851EE2F}" srcId="{907A8443-8879-C545-9F36-B89F91FF8802}" destId="{06EC5B84-0FA3-9C42-BBDE-1BBC7085DF4B}" srcOrd="3" destOrd="0" parTransId="{E1450CD2-E337-434A-BFD5-8BCDF2D194AB}" sibTransId="{6637C7EF-2976-2742-8778-849637239447}"/>
    <dgm:cxn modelId="{4BA235F5-F3F6-DD4B-815E-7E3F7D569674}" type="presOf" srcId="{E1450CD2-E337-434A-BFD5-8BCDF2D194AB}" destId="{92B60338-31FB-E347-9FBA-6385AFD0F7DF}" srcOrd="1" destOrd="0" presId="urn:microsoft.com/office/officeart/2005/8/layout/radial1"/>
    <dgm:cxn modelId="{52AA98FD-4A26-3343-9B46-352BA636FDA3}" srcId="{4FE4F09D-8B46-8A4F-B120-69FEAC130F37}" destId="{907A8443-8879-C545-9F36-B89F91FF8802}" srcOrd="0" destOrd="0" parTransId="{5F1425C9-B165-064B-A58A-03B1661F76B3}" sibTransId="{168CFE5E-130F-DA41-896F-84FAE1F5D86D}"/>
    <dgm:cxn modelId="{E59B529D-6A6B-304F-894B-22222121F656}" type="presParOf" srcId="{DE75AA7D-F3D9-2348-AA7B-5A4C54F9F596}" destId="{DF7461C5-A40D-0849-B0C7-988D5F7662F6}" srcOrd="0" destOrd="0" presId="urn:microsoft.com/office/officeart/2005/8/layout/radial1"/>
    <dgm:cxn modelId="{6D793E3D-616F-3F40-8396-8CB6A566E72A}" type="presParOf" srcId="{DE75AA7D-F3D9-2348-AA7B-5A4C54F9F596}" destId="{F5084825-914F-4140-9293-87DCDBC39457}" srcOrd="1" destOrd="0" presId="urn:microsoft.com/office/officeart/2005/8/layout/radial1"/>
    <dgm:cxn modelId="{324DC88E-9CE5-D04E-ABA2-50C3D91D2B77}" type="presParOf" srcId="{F5084825-914F-4140-9293-87DCDBC39457}" destId="{BD32D807-9B1C-D44D-889A-5BE1D0392AFF}" srcOrd="0" destOrd="0" presId="urn:microsoft.com/office/officeart/2005/8/layout/radial1"/>
    <dgm:cxn modelId="{51C52AC6-C75A-774C-85EB-9600BEBEA48C}" type="presParOf" srcId="{DE75AA7D-F3D9-2348-AA7B-5A4C54F9F596}" destId="{E7795477-4F14-CB41-9BE2-93C2FF6355EA}" srcOrd="2" destOrd="0" presId="urn:microsoft.com/office/officeart/2005/8/layout/radial1"/>
    <dgm:cxn modelId="{00BB33DB-E05D-AB49-A77E-0B403B2C47B1}" type="presParOf" srcId="{DE75AA7D-F3D9-2348-AA7B-5A4C54F9F596}" destId="{AFDEC31C-748E-0049-B8A5-5A77F5CD8453}" srcOrd="3" destOrd="0" presId="urn:microsoft.com/office/officeart/2005/8/layout/radial1"/>
    <dgm:cxn modelId="{E5879AC1-15DA-0A40-898A-B8050FB63951}" type="presParOf" srcId="{AFDEC31C-748E-0049-B8A5-5A77F5CD8453}" destId="{A0524BB7-3F39-9C4D-9D04-63C623C450AA}" srcOrd="0" destOrd="0" presId="urn:microsoft.com/office/officeart/2005/8/layout/radial1"/>
    <dgm:cxn modelId="{91062652-9F39-744A-8ECE-FAAC2184D5BA}" type="presParOf" srcId="{DE75AA7D-F3D9-2348-AA7B-5A4C54F9F596}" destId="{618A9970-A669-C84A-B20F-5A5BD5B37159}" srcOrd="4" destOrd="0" presId="urn:microsoft.com/office/officeart/2005/8/layout/radial1"/>
    <dgm:cxn modelId="{32CFBD81-3523-8A40-9874-356F8CFD2BC9}" type="presParOf" srcId="{DE75AA7D-F3D9-2348-AA7B-5A4C54F9F596}" destId="{1521A408-D633-DF42-8677-A8D9430B76C0}" srcOrd="5" destOrd="0" presId="urn:microsoft.com/office/officeart/2005/8/layout/radial1"/>
    <dgm:cxn modelId="{B682B5EE-E48C-A14D-8C1E-3C68C4F46B9F}" type="presParOf" srcId="{1521A408-D633-DF42-8677-A8D9430B76C0}" destId="{4559AA33-15B5-3543-B230-886B80117751}" srcOrd="0" destOrd="0" presId="urn:microsoft.com/office/officeart/2005/8/layout/radial1"/>
    <dgm:cxn modelId="{C079D568-A93C-4142-8660-A67A3A8D3649}" type="presParOf" srcId="{DE75AA7D-F3D9-2348-AA7B-5A4C54F9F596}" destId="{9AE8F959-F2A2-3448-8241-E1632C99AFD9}" srcOrd="6" destOrd="0" presId="urn:microsoft.com/office/officeart/2005/8/layout/radial1"/>
    <dgm:cxn modelId="{4BB34A85-4E9D-D049-B0FF-877AAD972664}" type="presParOf" srcId="{DE75AA7D-F3D9-2348-AA7B-5A4C54F9F596}" destId="{783191EA-DE5E-A644-8F42-8244ED9A5EDB}" srcOrd="7" destOrd="0" presId="urn:microsoft.com/office/officeart/2005/8/layout/radial1"/>
    <dgm:cxn modelId="{E38F3AD1-D855-954D-B23E-13B7D7564DD4}" type="presParOf" srcId="{783191EA-DE5E-A644-8F42-8244ED9A5EDB}" destId="{92B60338-31FB-E347-9FBA-6385AFD0F7DF}" srcOrd="0" destOrd="0" presId="urn:microsoft.com/office/officeart/2005/8/layout/radial1"/>
    <dgm:cxn modelId="{45E33E6D-C07C-3847-B99D-A2C8DF9F1005}" type="presParOf" srcId="{DE75AA7D-F3D9-2348-AA7B-5A4C54F9F596}" destId="{DD269DC3-B51C-DA46-A19F-A0175C7A103A}"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E4F09D-8B46-8A4F-B120-69FEAC130F37}" type="doc">
      <dgm:prSet loTypeId="urn:microsoft.com/office/officeart/2005/8/layout/radial1" loCatId="" qsTypeId="urn:microsoft.com/office/officeart/2005/8/quickstyle/simple1" qsCatId="simple" csTypeId="urn:microsoft.com/office/officeart/2005/8/colors/accent0_3" csCatId="mainScheme" phldr="1"/>
      <dgm:spPr/>
      <dgm:t>
        <a:bodyPr/>
        <a:lstStyle/>
        <a:p>
          <a:endParaRPr lang="en-US"/>
        </a:p>
      </dgm:t>
    </dgm:pt>
    <dgm:pt modelId="{907A8443-8879-C545-9F36-B89F91FF8802}">
      <dgm:prSet phldrT="[Text]" custT="1"/>
      <dgm:spPr>
        <a:solidFill>
          <a:srgbClr val="ABB800"/>
        </a:solidFill>
        <a:ln>
          <a:solidFill>
            <a:srgbClr val="ABB800"/>
          </a:solidFill>
        </a:ln>
      </dgm:spPr>
      <dgm:t>
        <a:bodyPr/>
        <a:lstStyle/>
        <a:p>
          <a:endParaRPr lang="en-US" sz="2000" dirty="0"/>
        </a:p>
      </dgm:t>
    </dgm:pt>
    <dgm:pt modelId="{5F1425C9-B165-064B-A58A-03B1661F76B3}" type="parTrans" cxnId="{52AA98FD-4A26-3343-9B46-352BA636FDA3}">
      <dgm:prSet/>
      <dgm:spPr/>
      <dgm:t>
        <a:bodyPr/>
        <a:lstStyle/>
        <a:p>
          <a:endParaRPr lang="en-US"/>
        </a:p>
      </dgm:t>
    </dgm:pt>
    <dgm:pt modelId="{168CFE5E-130F-DA41-896F-84FAE1F5D86D}" type="sibTrans" cxnId="{52AA98FD-4A26-3343-9B46-352BA636FDA3}">
      <dgm:prSet/>
      <dgm:spPr/>
      <dgm:t>
        <a:bodyPr/>
        <a:lstStyle/>
        <a:p>
          <a:endParaRPr lang="en-US"/>
        </a:p>
      </dgm:t>
    </dgm:pt>
    <dgm:pt modelId="{073074DF-F11C-9841-B273-90B790FD9381}">
      <dgm:prSet phldrT="[Text]" custT="1"/>
      <dgm:spPr>
        <a:solidFill>
          <a:srgbClr val="ABB800"/>
        </a:solidFill>
        <a:ln>
          <a:solidFill>
            <a:srgbClr val="ABB800"/>
          </a:solidFill>
        </a:ln>
      </dgm:spPr>
      <dgm:t>
        <a:bodyPr/>
        <a:lstStyle/>
        <a:p>
          <a:endParaRPr lang="en-US" sz="2000" dirty="0">
            <a:latin typeface="+mn-lt"/>
          </a:endParaRPr>
        </a:p>
      </dgm:t>
    </dgm:pt>
    <dgm:pt modelId="{146BFE19-F779-184C-BEB1-92BC3C2406B7}" type="parTrans" cxnId="{27C8ACE2-694A-3748-BDCC-FBA295815FA4}">
      <dgm:prSet/>
      <dgm:spPr>
        <a:solidFill>
          <a:srgbClr val="ABB800"/>
        </a:solidFill>
        <a:ln>
          <a:solidFill>
            <a:srgbClr val="ABB800"/>
          </a:solidFill>
        </a:ln>
      </dgm:spPr>
      <dgm:t>
        <a:bodyPr/>
        <a:lstStyle/>
        <a:p>
          <a:endParaRPr lang="en-US"/>
        </a:p>
      </dgm:t>
    </dgm:pt>
    <dgm:pt modelId="{D7529D3C-9756-A346-8699-08235F7E07EE}" type="sibTrans" cxnId="{27C8ACE2-694A-3748-BDCC-FBA295815FA4}">
      <dgm:prSet/>
      <dgm:spPr/>
      <dgm:t>
        <a:bodyPr/>
        <a:lstStyle/>
        <a:p>
          <a:endParaRPr lang="en-US"/>
        </a:p>
      </dgm:t>
    </dgm:pt>
    <dgm:pt modelId="{D8EFD434-D291-FB4B-A413-0EB761D3B3EC}">
      <dgm:prSet phldrT="[Text]" custT="1"/>
      <dgm:spPr>
        <a:solidFill>
          <a:srgbClr val="ABB800"/>
        </a:solidFill>
        <a:ln>
          <a:solidFill>
            <a:srgbClr val="ABB800"/>
          </a:solidFill>
        </a:ln>
      </dgm:spPr>
      <dgm:t>
        <a:bodyPr/>
        <a:lstStyle/>
        <a:p>
          <a:endParaRPr lang="en-US" sz="2000" dirty="0">
            <a:latin typeface="+mn-lt"/>
          </a:endParaRPr>
        </a:p>
      </dgm:t>
    </dgm:pt>
    <dgm:pt modelId="{0865036B-4FD5-2643-826E-3C4975D19A3F}" type="parTrans" cxnId="{D22DED58-A890-6640-B800-803C46430A7C}">
      <dgm:prSet/>
      <dgm:spPr>
        <a:solidFill>
          <a:srgbClr val="ABB800"/>
        </a:solidFill>
        <a:ln>
          <a:solidFill>
            <a:srgbClr val="ABB800"/>
          </a:solidFill>
        </a:ln>
      </dgm:spPr>
      <dgm:t>
        <a:bodyPr/>
        <a:lstStyle/>
        <a:p>
          <a:endParaRPr lang="en-US"/>
        </a:p>
      </dgm:t>
    </dgm:pt>
    <dgm:pt modelId="{34873D1A-72DF-FE49-920B-87D5EE055381}" type="sibTrans" cxnId="{D22DED58-A890-6640-B800-803C46430A7C}">
      <dgm:prSet/>
      <dgm:spPr/>
      <dgm:t>
        <a:bodyPr/>
        <a:lstStyle/>
        <a:p>
          <a:endParaRPr lang="en-US"/>
        </a:p>
      </dgm:t>
    </dgm:pt>
    <dgm:pt modelId="{20DF6353-0AC0-A541-ACC4-4D3D4001B34F}">
      <dgm:prSet phldrT="[Text]" custT="1"/>
      <dgm:spPr>
        <a:solidFill>
          <a:srgbClr val="ABB800"/>
        </a:solidFill>
        <a:ln>
          <a:solidFill>
            <a:srgbClr val="ABB800"/>
          </a:solidFill>
        </a:ln>
      </dgm:spPr>
      <dgm:t>
        <a:bodyPr/>
        <a:lstStyle/>
        <a:p>
          <a:pPr>
            <a:buClr>
              <a:srgbClr val="FF0066"/>
            </a:buClr>
            <a:buFont typeface="Arial" panose="020B0604020202020204" pitchFamily="34" charset="0"/>
            <a:buChar char="•"/>
          </a:pPr>
          <a:endParaRPr lang="en-US" sz="2000" dirty="0">
            <a:latin typeface="+mn-lt"/>
          </a:endParaRPr>
        </a:p>
      </dgm:t>
    </dgm:pt>
    <dgm:pt modelId="{2B062903-E2CD-5B49-A8CC-F221BF3F2232}" type="parTrans" cxnId="{3899C7B4-1696-1C4D-9BFB-75B590604D4D}">
      <dgm:prSet/>
      <dgm:spPr>
        <a:solidFill>
          <a:srgbClr val="ABB800"/>
        </a:solidFill>
        <a:ln>
          <a:solidFill>
            <a:srgbClr val="ABB800"/>
          </a:solidFill>
        </a:ln>
      </dgm:spPr>
      <dgm:t>
        <a:bodyPr/>
        <a:lstStyle/>
        <a:p>
          <a:endParaRPr lang="en-US"/>
        </a:p>
      </dgm:t>
    </dgm:pt>
    <dgm:pt modelId="{AE09B8E8-C8D9-7C40-B20A-75B455DA4656}" type="sibTrans" cxnId="{3899C7B4-1696-1C4D-9BFB-75B590604D4D}">
      <dgm:prSet/>
      <dgm:spPr/>
      <dgm:t>
        <a:bodyPr/>
        <a:lstStyle/>
        <a:p>
          <a:endParaRPr lang="en-US"/>
        </a:p>
      </dgm:t>
    </dgm:pt>
    <dgm:pt modelId="{06EC5B84-0FA3-9C42-BBDE-1BBC7085DF4B}">
      <dgm:prSet phldrT="[Text]" custT="1"/>
      <dgm:spPr>
        <a:solidFill>
          <a:srgbClr val="ABB800"/>
        </a:solidFill>
        <a:ln>
          <a:solidFill>
            <a:srgbClr val="ABB800"/>
          </a:solidFill>
        </a:ln>
      </dgm:spPr>
      <dgm:t>
        <a:bodyPr/>
        <a:lstStyle/>
        <a:p>
          <a:pPr>
            <a:buClr>
              <a:srgbClr val="FF0066"/>
            </a:buClr>
            <a:buFont typeface="+mj-lt"/>
            <a:buNone/>
          </a:pPr>
          <a:endParaRPr lang="en-US" sz="2000" dirty="0">
            <a:latin typeface="+mn-lt"/>
          </a:endParaRPr>
        </a:p>
      </dgm:t>
    </dgm:pt>
    <dgm:pt modelId="{6637C7EF-2976-2742-8778-849637239447}" type="sibTrans" cxnId="{CAC8CCF1-7B10-E348-98CC-860EB851EE2F}">
      <dgm:prSet/>
      <dgm:spPr/>
      <dgm:t>
        <a:bodyPr/>
        <a:lstStyle/>
        <a:p>
          <a:endParaRPr lang="en-US"/>
        </a:p>
      </dgm:t>
    </dgm:pt>
    <dgm:pt modelId="{E1450CD2-E337-434A-BFD5-8BCDF2D194AB}" type="parTrans" cxnId="{CAC8CCF1-7B10-E348-98CC-860EB851EE2F}">
      <dgm:prSet/>
      <dgm:spPr>
        <a:solidFill>
          <a:srgbClr val="ABB800"/>
        </a:solidFill>
        <a:ln>
          <a:solidFill>
            <a:srgbClr val="ABB800"/>
          </a:solidFill>
        </a:ln>
      </dgm:spPr>
      <dgm:t>
        <a:bodyPr/>
        <a:lstStyle/>
        <a:p>
          <a:endParaRPr lang="en-US"/>
        </a:p>
      </dgm:t>
    </dgm:pt>
    <dgm:pt modelId="{DE75AA7D-F3D9-2348-AA7B-5A4C54F9F596}" type="pres">
      <dgm:prSet presAssocID="{4FE4F09D-8B46-8A4F-B120-69FEAC130F37}" presName="cycle" presStyleCnt="0">
        <dgm:presLayoutVars>
          <dgm:chMax val="1"/>
          <dgm:dir/>
          <dgm:animLvl val="ctr"/>
          <dgm:resizeHandles val="exact"/>
        </dgm:presLayoutVars>
      </dgm:prSet>
      <dgm:spPr/>
    </dgm:pt>
    <dgm:pt modelId="{DF7461C5-A40D-0849-B0C7-988D5F7662F6}" type="pres">
      <dgm:prSet presAssocID="{907A8443-8879-C545-9F36-B89F91FF8802}" presName="centerShape" presStyleLbl="node0" presStyleIdx="0" presStyleCnt="1"/>
      <dgm:spPr/>
    </dgm:pt>
    <dgm:pt modelId="{F5084825-914F-4140-9293-87DCDBC39457}" type="pres">
      <dgm:prSet presAssocID="{146BFE19-F779-184C-BEB1-92BC3C2406B7}" presName="Name9" presStyleLbl="parChTrans1D2" presStyleIdx="0" presStyleCnt="4"/>
      <dgm:spPr/>
    </dgm:pt>
    <dgm:pt modelId="{BD32D807-9B1C-D44D-889A-5BE1D0392AFF}" type="pres">
      <dgm:prSet presAssocID="{146BFE19-F779-184C-BEB1-92BC3C2406B7}" presName="connTx" presStyleLbl="parChTrans1D2" presStyleIdx="0" presStyleCnt="4"/>
      <dgm:spPr/>
    </dgm:pt>
    <dgm:pt modelId="{E7795477-4F14-CB41-9BE2-93C2FF6355EA}" type="pres">
      <dgm:prSet presAssocID="{073074DF-F11C-9841-B273-90B790FD9381}" presName="node" presStyleLbl="node1" presStyleIdx="0" presStyleCnt="4">
        <dgm:presLayoutVars>
          <dgm:bulletEnabled val="1"/>
        </dgm:presLayoutVars>
      </dgm:prSet>
      <dgm:spPr/>
    </dgm:pt>
    <dgm:pt modelId="{AFDEC31C-748E-0049-B8A5-5A77F5CD8453}" type="pres">
      <dgm:prSet presAssocID="{2B062903-E2CD-5B49-A8CC-F221BF3F2232}" presName="Name9" presStyleLbl="parChTrans1D2" presStyleIdx="1" presStyleCnt="4"/>
      <dgm:spPr/>
    </dgm:pt>
    <dgm:pt modelId="{A0524BB7-3F39-9C4D-9D04-63C623C450AA}" type="pres">
      <dgm:prSet presAssocID="{2B062903-E2CD-5B49-A8CC-F221BF3F2232}" presName="connTx" presStyleLbl="parChTrans1D2" presStyleIdx="1" presStyleCnt="4"/>
      <dgm:spPr/>
    </dgm:pt>
    <dgm:pt modelId="{618A9970-A669-C84A-B20F-5A5BD5B37159}" type="pres">
      <dgm:prSet presAssocID="{20DF6353-0AC0-A541-ACC4-4D3D4001B34F}" presName="node" presStyleLbl="node1" presStyleIdx="1" presStyleCnt="4">
        <dgm:presLayoutVars>
          <dgm:bulletEnabled val="1"/>
        </dgm:presLayoutVars>
      </dgm:prSet>
      <dgm:spPr/>
    </dgm:pt>
    <dgm:pt modelId="{1521A408-D633-DF42-8677-A8D9430B76C0}" type="pres">
      <dgm:prSet presAssocID="{0865036B-4FD5-2643-826E-3C4975D19A3F}" presName="Name9" presStyleLbl="parChTrans1D2" presStyleIdx="2" presStyleCnt="4"/>
      <dgm:spPr/>
    </dgm:pt>
    <dgm:pt modelId="{4559AA33-15B5-3543-B230-886B80117751}" type="pres">
      <dgm:prSet presAssocID="{0865036B-4FD5-2643-826E-3C4975D19A3F}" presName="connTx" presStyleLbl="parChTrans1D2" presStyleIdx="2" presStyleCnt="4"/>
      <dgm:spPr/>
    </dgm:pt>
    <dgm:pt modelId="{9AE8F959-F2A2-3448-8241-E1632C99AFD9}" type="pres">
      <dgm:prSet presAssocID="{D8EFD434-D291-FB4B-A413-0EB761D3B3EC}" presName="node" presStyleLbl="node1" presStyleIdx="2" presStyleCnt="4">
        <dgm:presLayoutVars>
          <dgm:bulletEnabled val="1"/>
        </dgm:presLayoutVars>
      </dgm:prSet>
      <dgm:spPr/>
    </dgm:pt>
    <dgm:pt modelId="{783191EA-DE5E-A644-8F42-8244ED9A5EDB}" type="pres">
      <dgm:prSet presAssocID="{E1450CD2-E337-434A-BFD5-8BCDF2D194AB}" presName="Name9" presStyleLbl="parChTrans1D2" presStyleIdx="3" presStyleCnt="4"/>
      <dgm:spPr/>
    </dgm:pt>
    <dgm:pt modelId="{92B60338-31FB-E347-9FBA-6385AFD0F7DF}" type="pres">
      <dgm:prSet presAssocID="{E1450CD2-E337-434A-BFD5-8BCDF2D194AB}" presName="connTx" presStyleLbl="parChTrans1D2" presStyleIdx="3" presStyleCnt="4"/>
      <dgm:spPr/>
    </dgm:pt>
    <dgm:pt modelId="{DD269DC3-B51C-DA46-A19F-A0175C7A103A}" type="pres">
      <dgm:prSet presAssocID="{06EC5B84-0FA3-9C42-BBDE-1BBC7085DF4B}" presName="node" presStyleLbl="node1" presStyleIdx="3" presStyleCnt="4">
        <dgm:presLayoutVars>
          <dgm:bulletEnabled val="1"/>
        </dgm:presLayoutVars>
      </dgm:prSet>
      <dgm:spPr/>
    </dgm:pt>
  </dgm:ptLst>
  <dgm:cxnLst>
    <dgm:cxn modelId="{505A690D-74BB-DE4A-9255-69E94B4C0ADC}" type="presOf" srcId="{073074DF-F11C-9841-B273-90B790FD9381}" destId="{E7795477-4F14-CB41-9BE2-93C2FF6355EA}" srcOrd="0" destOrd="0" presId="urn:microsoft.com/office/officeart/2005/8/layout/radial1"/>
    <dgm:cxn modelId="{E94CCF11-3EFD-2F4D-8FD6-CF1FD4B7B87D}" type="presOf" srcId="{20DF6353-0AC0-A541-ACC4-4D3D4001B34F}" destId="{618A9970-A669-C84A-B20F-5A5BD5B37159}" srcOrd="0" destOrd="0" presId="urn:microsoft.com/office/officeart/2005/8/layout/radial1"/>
    <dgm:cxn modelId="{06D8C113-4C8D-424D-AD68-26D3EA62861C}" type="presOf" srcId="{907A8443-8879-C545-9F36-B89F91FF8802}" destId="{DF7461C5-A40D-0849-B0C7-988D5F7662F6}" srcOrd="0" destOrd="0" presId="urn:microsoft.com/office/officeart/2005/8/layout/radial1"/>
    <dgm:cxn modelId="{CACA571C-8F1E-7E4F-9C8F-40A1810B442B}" type="presOf" srcId="{2B062903-E2CD-5B49-A8CC-F221BF3F2232}" destId="{AFDEC31C-748E-0049-B8A5-5A77F5CD8453}" srcOrd="0" destOrd="0" presId="urn:microsoft.com/office/officeart/2005/8/layout/radial1"/>
    <dgm:cxn modelId="{A2994123-400A-2E43-8828-98AF4E80F7E3}" type="presOf" srcId="{06EC5B84-0FA3-9C42-BBDE-1BBC7085DF4B}" destId="{DD269DC3-B51C-DA46-A19F-A0175C7A103A}" srcOrd="0" destOrd="0" presId="urn:microsoft.com/office/officeart/2005/8/layout/radial1"/>
    <dgm:cxn modelId="{74467636-8A67-4343-AD9C-A3480A68CDAE}" type="presOf" srcId="{146BFE19-F779-184C-BEB1-92BC3C2406B7}" destId="{BD32D807-9B1C-D44D-889A-5BE1D0392AFF}" srcOrd="1" destOrd="0" presId="urn:microsoft.com/office/officeart/2005/8/layout/radial1"/>
    <dgm:cxn modelId="{C8D6B03A-66BF-2F4F-9191-B5630CB569B1}" type="presOf" srcId="{0865036B-4FD5-2643-826E-3C4975D19A3F}" destId="{4559AA33-15B5-3543-B230-886B80117751}" srcOrd="1" destOrd="0" presId="urn:microsoft.com/office/officeart/2005/8/layout/radial1"/>
    <dgm:cxn modelId="{BD577D44-ED67-1948-8957-0D9B4A4A9837}" type="presOf" srcId="{4FE4F09D-8B46-8A4F-B120-69FEAC130F37}" destId="{DE75AA7D-F3D9-2348-AA7B-5A4C54F9F596}" srcOrd="0" destOrd="0" presId="urn:microsoft.com/office/officeart/2005/8/layout/radial1"/>
    <dgm:cxn modelId="{DC25CD4C-C2E1-2447-9291-0ABD58D6A642}" type="presOf" srcId="{146BFE19-F779-184C-BEB1-92BC3C2406B7}" destId="{F5084825-914F-4140-9293-87DCDBC39457}" srcOrd="0" destOrd="0" presId="urn:microsoft.com/office/officeart/2005/8/layout/radial1"/>
    <dgm:cxn modelId="{D22DED58-A890-6640-B800-803C46430A7C}" srcId="{907A8443-8879-C545-9F36-B89F91FF8802}" destId="{D8EFD434-D291-FB4B-A413-0EB761D3B3EC}" srcOrd="2" destOrd="0" parTransId="{0865036B-4FD5-2643-826E-3C4975D19A3F}" sibTransId="{34873D1A-72DF-FE49-920B-87D5EE055381}"/>
    <dgm:cxn modelId="{3201A35D-0DD0-AE4A-830F-AB3415140A46}" type="presOf" srcId="{0865036B-4FD5-2643-826E-3C4975D19A3F}" destId="{1521A408-D633-DF42-8677-A8D9430B76C0}" srcOrd="0" destOrd="0" presId="urn:microsoft.com/office/officeart/2005/8/layout/radial1"/>
    <dgm:cxn modelId="{00CBCAA1-300B-1F43-9AFB-27D9F69200FA}" type="presOf" srcId="{E1450CD2-E337-434A-BFD5-8BCDF2D194AB}" destId="{783191EA-DE5E-A644-8F42-8244ED9A5EDB}" srcOrd="0" destOrd="0" presId="urn:microsoft.com/office/officeart/2005/8/layout/radial1"/>
    <dgm:cxn modelId="{E73465B4-E328-9346-8FBE-AEA41AF26363}" type="presOf" srcId="{D8EFD434-D291-FB4B-A413-0EB761D3B3EC}" destId="{9AE8F959-F2A2-3448-8241-E1632C99AFD9}" srcOrd="0" destOrd="0" presId="urn:microsoft.com/office/officeart/2005/8/layout/radial1"/>
    <dgm:cxn modelId="{3899C7B4-1696-1C4D-9BFB-75B590604D4D}" srcId="{907A8443-8879-C545-9F36-B89F91FF8802}" destId="{20DF6353-0AC0-A541-ACC4-4D3D4001B34F}" srcOrd="1" destOrd="0" parTransId="{2B062903-E2CD-5B49-A8CC-F221BF3F2232}" sibTransId="{AE09B8E8-C8D9-7C40-B20A-75B455DA4656}"/>
    <dgm:cxn modelId="{935D30C3-A1A3-8747-A202-677A8D32E5CD}" type="presOf" srcId="{2B062903-E2CD-5B49-A8CC-F221BF3F2232}" destId="{A0524BB7-3F39-9C4D-9D04-63C623C450AA}" srcOrd="1" destOrd="0" presId="urn:microsoft.com/office/officeart/2005/8/layout/radial1"/>
    <dgm:cxn modelId="{27C8ACE2-694A-3748-BDCC-FBA295815FA4}" srcId="{907A8443-8879-C545-9F36-B89F91FF8802}" destId="{073074DF-F11C-9841-B273-90B790FD9381}" srcOrd="0" destOrd="0" parTransId="{146BFE19-F779-184C-BEB1-92BC3C2406B7}" sibTransId="{D7529D3C-9756-A346-8699-08235F7E07EE}"/>
    <dgm:cxn modelId="{CAC8CCF1-7B10-E348-98CC-860EB851EE2F}" srcId="{907A8443-8879-C545-9F36-B89F91FF8802}" destId="{06EC5B84-0FA3-9C42-BBDE-1BBC7085DF4B}" srcOrd="3" destOrd="0" parTransId="{E1450CD2-E337-434A-BFD5-8BCDF2D194AB}" sibTransId="{6637C7EF-2976-2742-8778-849637239447}"/>
    <dgm:cxn modelId="{4BA235F5-F3F6-DD4B-815E-7E3F7D569674}" type="presOf" srcId="{E1450CD2-E337-434A-BFD5-8BCDF2D194AB}" destId="{92B60338-31FB-E347-9FBA-6385AFD0F7DF}" srcOrd="1" destOrd="0" presId="urn:microsoft.com/office/officeart/2005/8/layout/radial1"/>
    <dgm:cxn modelId="{52AA98FD-4A26-3343-9B46-352BA636FDA3}" srcId="{4FE4F09D-8B46-8A4F-B120-69FEAC130F37}" destId="{907A8443-8879-C545-9F36-B89F91FF8802}" srcOrd="0" destOrd="0" parTransId="{5F1425C9-B165-064B-A58A-03B1661F76B3}" sibTransId="{168CFE5E-130F-DA41-896F-84FAE1F5D86D}"/>
    <dgm:cxn modelId="{E59B529D-6A6B-304F-894B-22222121F656}" type="presParOf" srcId="{DE75AA7D-F3D9-2348-AA7B-5A4C54F9F596}" destId="{DF7461C5-A40D-0849-B0C7-988D5F7662F6}" srcOrd="0" destOrd="0" presId="urn:microsoft.com/office/officeart/2005/8/layout/radial1"/>
    <dgm:cxn modelId="{6D793E3D-616F-3F40-8396-8CB6A566E72A}" type="presParOf" srcId="{DE75AA7D-F3D9-2348-AA7B-5A4C54F9F596}" destId="{F5084825-914F-4140-9293-87DCDBC39457}" srcOrd="1" destOrd="0" presId="urn:microsoft.com/office/officeart/2005/8/layout/radial1"/>
    <dgm:cxn modelId="{324DC88E-9CE5-D04E-ABA2-50C3D91D2B77}" type="presParOf" srcId="{F5084825-914F-4140-9293-87DCDBC39457}" destId="{BD32D807-9B1C-D44D-889A-5BE1D0392AFF}" srcOrd="0" destOrd="0" presId="urn:microsoft.com/office/officeart/2005/8/layout/radial1"/>
    <dgm:cxn modelId="{51C52AC6-C75A-774C-85EB-9600BEBEA48C}" type="presParOf" srcId="{DE75AA7D-F3D9-2348-AA7B-5A4C54F9F596}" destId="{E7795477-4F14-CB41-9BE2-93C2FF6355EA}" srcOrd="2" destOrd="0" presId="urn:microsoft.com/office/officeart/2005/8/layout/radial1"/>
    <dgm:cxn modelId="{00BB33DB-E05D-AB49-A77E-0B403B2C47B1}" type="presParOf" srcId="{DE75AA7D-F3D9-2348-AA7B-5A4C54F9F596}" destId="{AFDEC31C-748E-0049-B8A5-5A77F5CD8453}" srcOrd="3" destOrd="0" presId="urn:microsoft.com/office/officeart/2005/8/layout/radial1"/>
    <dgm:cxn modelId="{E5879AC1-15DA-0A40-898A-B8050FB63951}" type="presParOf" srcId="{AFDEC31C-748E-0049-B8A5-5A77F5CD8453}" destId="{A0524BB7-3F39-9C4D-9D04-63C623C450AA}" srcOrd="0" destOrd="0" presId="urn:microsoft.com/office/officeart/2005/8/layout/radial1"/>
    <dgm:cxn modelId="{91062652-9F39-744A-8ECE-FAAC2184D5BA}" type="presParOf" srcId="{DE75AA7D-F3D9-2348-AA7B-5A4C54F9F596}" destId="{618A9970-A669-C84A-B20F-5A5BD5B37159}" srcOrd="4" destOrd="0" presId="urn:microsoft.com/office/officeart/2005/8/layout/radial1"/>
    <dgm:cxn modelId="{32CFBD81-3523-8A40-9874-356F8CFD2BC9}" type="presParOf" srcId="{DE75AA7D-F3D9-2348-AA7B-5A4C54F9F596}" destId="{1521A408-D633-DF42-8677-A8D9430B76C0}" srcOrd="5" destOrd="0" presId="urn:microsoft.com/office/officeart/2005/8/layout/radial1"/>
    <dgm:cxn modelId="{B682B5EE-E48C-A14D-8C1E-3C68C4F46B9F}" type="presParOf" srcId="{1521A408-D633-DF42-8677-A8D9430B76C0}" destId="{4559AA33-15B5-3543-B230-886B80117751}" srcOrd="0" destOrd="0" presId="urn:microsoft.com/office/officeart/2005/8/layout/radial1"/>
    <dgm:cxn modelId="{C079D568-A93C-4142-8660-A67A3A8D3649}" type="presParOf" srcId="{DE75AA7D-F3D9-2348-AA7B-5A4C54F9F596}" destId="{9AE8F959-F2A2-3448-8241-E1632C99AFD9}" srcOrd="6" destOrd="0" presId="urn:microsoft.com/office/officeart/2005/8/layout/radial1"/>
    <dgm:cxn modelId="{4BB34A85-4E9D-D049-B0FF-877AAD972664}" type="presParOf" srcId="{DE75AA7D-F3D9-2348-AA7B-5A4C54F9F596}" destId="{783191EA-DE5E-A644-8F42-8244ED9A5EDB}" srcOrd="7" destOrd="0" presId="urn:microsoft.com/office/officeart/2005/8/layout/radial1"/>
    <dgm:cxn modelId="{E38F3AD1-D855-954D-B23E-13B7D7564DD4}" type="presParOf" srcId="{783191EA-DE5E-A644-8F42-8244ED9A5EDB}" destId="{92B60338-31FB-E347-9FBA-6385AFD0F7DF}" srcOrd="0" destOrd="0" presId="urn:microsoft.com/office/officeart/2005/8/layout/radial1"/>
    <dgm:cxn modelId="{45E33E6D-C07C-3847-B99D-A2C8DF9F1005}" type="presParOf" srcId="{DE75AA7D-F3D9-2348-AA7B-5A4C54F9F596}" destId="{DD269DC3-B51C-DA46-A19F-A0175C7A103A}"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E4F09D-8B46-8A4F-B120-69FEAC130F37}" type="doc">
      <dgm:prSet loTypeId="urn:microsoft.com/office/officeart/2005/8/layout/radial1" loCatId="" qsTypeId="urn:microsoft.com/office/officeart/2005/8/quickstyle/simple1" qsCatId="simple" csTypeId="urn:microsoft.com/office/officeart/2005/8/colors/accent0_3" csCatId="mainScheme" phldr="1"/>
      <dgm:spPr/>
      <dgm:t>
        <a:bodyPr/>
        <a:lstStyle/>
        <a:p>
          <a:endParaRPr lang="en-US"/>
        </a:p>
      </dgm:t>
    </dgm:pt>
    <dgm:pt modelId="{907A8443-8879-C545-9F36-B89F91FF8802}">
      <dgm:prSet phldrT="[Text]" custT="1"/>
      <dgm:spPr>
        <a:solidFill>
          <a:srgbClr val="ABB800"/>
        </a:solidFill>
        <a:ln>
          <a:solidFill>
            <a:srgbClr val="ABB800"/>
          </a:solidFill>
        </a:ln>
      </dgm:spPr>
      <dgm:t>
        <a:bodyPr/>
        <a:lstStyle/>
        <a:p>
          <a:endParaRPr lang="en-US" sz="2000" dirty="0"/>
        </a:p>
      </dgm:t>
    </dgm:pt>
    <dgm:pt modelId="{5F1425C9-B165-064B-A58A-03B1661F76B3}" type="parTrans" cxnId="{52AA98FD-4A26-3343-9B46-352BA636FDA3}">
      <dgm:prSet/>
      <dgm:spPr/>
      <dgm:t>
        <a:bodyPr/>
        <a:lstStyle/>
        <a:p>
          <a:endParaRPr lang="en-US"/>
        </a:p>
      </dgm:t>
    </dgm:pt>
    <dgm:pt modelId="{168CFE5E-130F-DA41-896F-84FAE1F5D86D}" type="sibTrans" cxnId="{52AA98FD-4A26-3343-9B46-352BA636FDA3}">
      <dgm:prSet/>
      <dgm:spPr/>
      <dgm:t>
        <a:bodyPr/>
        <a:lstStyle/>
        <a:p>
          <a:endParaRPr lang="en-US"/>
        </a:p>
      </dgm:t>
    </dgm:pt>
    <dgm:pt modelId="{073074DF-F11C-9841-B273-90B790FD9381}">
      <dgm:prSet phldrT="[Text]" custT="1"/>
      <dgm:spPr>
        <a:solidFill>
          <a:srgbClr val="ABB800"/>
        </a:solidFill>
        <a:ln>
          <a:solidFill>
            <a:srgbClr val="ABB800"/>
          </a:solidFill>
        </a:ln>
      </dgm:spPr>
      <dgm:t>
        <a:bodyPr/>
        <a:lstStyle/>
        <a:p>
          <a:endParaRPr lang="en-US" sz="2000" dirty="0">
            <a:latin typeface="+mn-lt"/>
          </a:endParaRPr>
        </a:p>
      </dgm:t>
    </dgm:pt>
    <dgm:pt modelId="{146BFE19-F779-184C-BEB1-92BC3C2406B7}" type="parTrans" cxnId="{27C8ACE2-694A-3748-BDCC-FBA295815FA4}">
      <dgm:prSet/>
      <dgm:spPr>
        <a:solidFill>
          <a:srgbClr val="ABB800"/>
        </a:solidFill>
        <a:ln>
          <a:solidFill>
            <a:srgbClr val="ABB800"/>
          </a:solidFill>
        </a:ln>
      </dgm:spPr>
      <dgm:t>
        <a:bodyPr/>
        <a:lstStyle/>
        <a:p>
          <a:endParaRPr lang="en-US"/>
        </a:p>
      </dgm:t>
    </dgm:pt>
    <dgm:pt modelId="{D7529D3C-9756-A346-8699-08235F7E07EE}" type="sibTrans" cxnId="{27C8ACE2-694A-3748-BDCC-FBA295815FA4}">
      <dgm:prSet/>
      <dgm:spPr/>
      <dgm:t>
        <a:bodyPr/>
        <a:lstStyle/>
        <a:p>
          <a:endParaRPr lang="en-US"/>
        </a:p>
      </dgm:t>
    </dgm:pt>
    <dgm:pt modelId="{D8EFD434-D291-FB4B-A413-0EB761D3B3EC}">
      <dgm:prSet phldrT="[Text]" custT="1"/>
      <dgm:spPr>
        <a:solidFill>
          <a:srgbClr val="ABB800"/>
        </a:solidFill>
        <a:ln>
          <a:solidFill>
            <a:srgbClr val="ABB800"/>
          </a:solidFill>
        </a:ln>
      </dgm:spPr>
      <dgm:t>
        <a:bodyPr/>
        <a:lstStyle/>
        <a:p>
          <a:endParaRPr lang="en-US" sz="2000" dirty="0">
            <a:latin typeface="+mn-lt"/>
          </a:endParaRPr>
        </a:p>
      </dgm:t>
    </dgm:pt>
    <dgm:pt modelId="{0865036B-4FD5-2643-826E-3C4975D19A3F}" type="parTrans" cxnId="{D22DED58-A890-6640-B800-803C46430A7C}">
      <dgm:prSet/>
      <dgm:spPr>
        <a:solidFill>
          <a:srgbClr val="ABB800"/>
        </a:solidFill>
        <a:ln>
          <a:solidFill>
            <a:srgbClr val="ABB800"/>
          </a:solidFill>
        </a:ln>
      </dgm:spPr>
      <dgm:t>
        <a:bodyPr/>
        <a:lstStyle/>
        <a:p>
          <a:endParaRPr lang="en-US"/>
        </a:p>
      </dgm:t>
    </dgm:pt>
    <dgm:pt modelId="{34873D1A-72DF-FE49-920B-87D5EE055381}" type="sibTrans" cxnId="{D22DED58-A890-6640-B800-803C46430A7C}">
      <dgm:prSet/>
      <dgm:spPr/>
      <dgm:t>
        <a:bodyPr/>
        <a:lstStyle/>
        <a:p>
          <a:endParaRPr lang="en-US"/>
        </a:p>
      </dgm:t>
    </dgm:pt>
    <dgm:pt modelId="{20DF6353-0AC0-A541-ACC4-4D3D4001B34F}">
      <dgm:prSet phldrT="[Text]" custT="1"/>
      <dgm:spPr>
        <a:solidFill>
          <a:srgbClr val="ABB800"/>
        </a:solidFill>
        <a:ln>
          <a:solidFill>
            <a:srgbClr val="ABB800"/>
          </a:solidFill>
        </a:ln>
      </dgm:spPr>
      <dgm:t>
        <a:bodyPr/>
        <a:lstStyle/>
        <a:p>
          <a:pPr>
            <a:buClr>
              <a:srgbClr val="FF0066"/>
            </a:buClr>
            <a:buFont typeface="Arial" panose="020B0604020202020204" pitchFamily="34" charset="0"/>
            <a:buChar char="•"/>
          </a:pPr>
          <a:endParaRPr lang="en-US" sz="2000" dirty="0">
            <a:latin typeface="+mn-lt"/>
          </a:endParaRPr>
        </a:p>
      </dgm:t>
    </dgm:pt>
    <dgm:pt modelId="{2B062903-E2CD-5B49-A8CC-F221BF3F2232}" type="parTrans" cxnId="{3899C7B4-1696-1C4D-9BFB-75B590604D4D}">
      <dgm:prSet/>
      <dgm:spPr>
        <a:solidFill>
          <a:srgbClr val="ABB800"/>
        </a:solidFill>
        <a:ln>
          <a:solidFill>
            <a:srgbClr val="ABB800"/>
          </a:solidFill>
        </a:ln>
      </dgm:spPr>
      <dgm:t>
        <a:bodyPr/>
        <a:lstStyle/>
        <a:p>
          <a:endParaRPr lang="en-US"/>
        </a:p>
      </dgm:t>
    </dgm:pt>
    <dgm:pt modelId="{AE09B8E8-C8D9-7C40-B20A-75B455DA4656}" type="sibTrans" cxnId="{3899C7B4-1696-1C4D-9BFB-75B590604D4D}">
      <dgm:prSet/>
      <dgm:spPr/>
      <dgm:t>
        <a:bodyPr/>
        <a:lstStyle/>
        <a:p>
          <a:endParaRPr lang="en-US"/>
        </a:p>
      </dgm:t>
    </dgm:pt>
    <dgm:pt modelId="{06EC5B84-0FA3-9C42-BBDE-1BBC7085DF4B}">
      <dgm:prSet phldrT="[Text]" custT="1"/>
      <dgm:spPr>
        <a:solidFill>
          <a:srgbClr val="ABB800"/>
        </a:solidFill>
        <a:ln>
          <a:solidFill>
            <a:srgbClr val="ABB800"/>
          </a:solidFill>
        </a:ln>
      </dgm:spPr>
      <dgm:t>
        <a:bodyPr/>
        <a:lstStyle/>
        <a:p>
          <a:pPr>
            <a:buClr>
              <a:srgbClr val="FF0066"/>
            </a:buClr>
            <a:buFont typeface="+mj-lt"/>
            <a:buNone/>
          </a:pPr>
          <a:endParaRPr lang="en-US" sz="2000" dirty="0">
            <a:latin typeface="+mn-lt"/>
          </a:endParaRPr>
        </a:p>
      </dgm:t>
    </dgm:pt>
    <dgm:pt modelId="{6637C7EF-2976-2742-8778-849637239447}" type="sibTrans" cxnId="{CAC8CCF1-7B10-E348-98CC-860EB851EE2F}">
      <dgm:prSet/>
      <dgm:spPr/>
      <dgm:t>
        <a:bodyPr/>
        <a:lstStyle/>
        <a:p>
          <a:endParaRPr lang="en-US"/>
        </a:p>
      </dgm:t>
    </dgm:pt>
    <dgm:pt modelId="{E1450CD2-E337-434A-BFD5-8BCDF2D194AB}" type="parTrans" cxnId="{CAC8CCF1-7B10-E348-98CC-860EB851EE2F}">
      <dgm:prSet/>
      <dgm:spPr>
        <a:solidFill>
          <a:srgbClr val="ABB800"/>
        </a:solidFill>
        <a:ln>
          <a:solidFill>
            <a:srgbClr val="ABB800"/>
          </a:solidFill>
        </a:ln>
      </dgm:spPr>
      <dgm:t>
        <a:bodyPr/>
        <a:lstStyle/>
        <a:p>
          <a:endParaRPr lang="en-US"/>
        </a:p>
      </dgm:t>
    </dgm:pt>
    <dgm:pt modelId="{DE75AA7D-F3D9-2348-AA7B-5A4C54F9F596}" type="pres">
      <dgm:prSet presAssocID="{4FE4F09D-8B46-8A4F-B120-69FEAC130F37}" presName="cycle" presStyleCnt="0">
        <dgm:presLayoutVars>
          <dgm:chMax val="1"/>
          <dgm:dir/>
          <dgm:animLvl val="ctr"/>
          <dgm:resizeHandles val="exact"/>
        </dgm:presLayoutVars>
      </dgm:prSet>
      <dgm:spPr/>
    </dgm:pt>
    <dgm:pt modelId="{DF7461C5-A40D-0849-B0C7-988D5F7662F6}" type="pres">
      <dgm:prSet presAssocID="{907A8443-8879-C545-9F36-B89F91FF8802}" presName="centerShape" presStyleLbl="node0" presStyleIdx="0" presStyleCnt="1"/>
      <dgm:spPr/>
    </dgm:pt>
    <dgm:pt modelId="{F5084825-914F-4140-9293-87DCDBC39457}" type="pres">
      <dgm:prSet presAssocID="{146BFE19-F779-184C-BEB1-92BC3C2406B7}" presName="Name9" presStyleLbl="parChTrans1D2" presStyleIdx="0" presStyleCnt="4"/>
      <dgm:spPr/>
    </dgm:pt>
    <dgm:pt modelId="{BD32D807-9B1C-D44D-889A-5BE1D0392AFF}" type="pres">
      <dgm:prSet presAssocID="{146BFE19-F779-184C-BEB1-92BC3C2406B7}" presName="connTx" presStyleLbl="parChTrans1D2" presStyleIdx="0" presStyleCnt="4"/>
      <dgm:spPr/>
    </dgm:pt>
    <dgm:pt modelId="{E7795477-4F14-CB41-9BE2-93C2FF6355EA}" type="pres">
      <dgm:prSet presAssocID="{073074DF-F11C-9841-B273-90B790FD9381}" presName="node" presStyleLbl="node1" presStyleIdx="0" presStyleCnt="4">
        <dgm:presLayoutVars>
          <dgm:bulletEnabled val="1"/>
        </dgm:presLayoutVars>
      </dgm:prSet>
      <dgm:spPr/>
    </dgm:pt>
    <dgm:pt modelId="{AFDEC31C-748E-0049-B8A5-5A77F5CD8453}" type="pres">
      <dgm:prSet presAssocID="{2B062903-E2CD-5B49-A8CC-F221BF3F2232}" presName="Name9" presStyleLbl="parChTrans1D2" presStyleIdx="1" presStyleCnt="4"/>
      <dgm:spPr/>
    </dgm:pt>
    <dgm:pt modelId="{A0524BB7-3F39-9C4D-9D04-63C623C450AA}" type="pres">
      <dgm:prSet presAssocID="{2B062903-E2CD-5B49-A8CC-F221BF3F2232}" presName="connTx" presStyleLbl="parChTrans1D2" presStyleIdx="1" presStyleCnt="4"/>
      <dgm:spPr/>
    </dgm:pt>
    <dgm:pt modelId="{618A9970-A669-C84A-B20F-5A5BD5B37159}" type="pres">
      <dgm:prSet presAssocID="{20DF6353-0AC0-A541-ACC4-4D3D4001B34F}" presName="node" presStyleLbl="node1" presStyleIdx="1" presStyleCnt="4">
        <dgm:presLayoutVars>
          <dgm:bulletEnabled val="1"/>
        </dgm:presLayoutVars>
      </dgm:prSet>
      <dgm:spPr/>
    </dgm:pt>
    <dgm:pt modelId="{1521A408-D633-DF42-8677-A8D9430B76C0}" type="pres">
      <dgm:prSet presAssocID="{0865036B-4FD5-2643-826E-3C4975D19A3F}" presName="Name9" presStyleLbl="parChTrans1D2" presStyleIdx="2" presStyleCnt="4"/>
      <dgm:spPr/>
    </dgm:pt>
    <dgm:pt modelId="{4559AA33-15B5-3543-B230-886B80117751}" type="pres">
      <dgm:prSet presAssocID="{0865036B-4FD5-2643-826E-3C4975D19A3F}" presName="connTx" presStyleLbl="parChTrans1D2" presStyleIdx="2" presStyleCnt="4"/>
      <dgm:spPr/>
    </dgm:pt>
    <dgm:pt modelId="{9AE8F959-F2A2-3448-8241-E1632C99AFD9}" type="pres">
      <dgm:prSet presAssocID="{D8EFD434-D291-FB4B-A413-0EB761D3B3EC}" presName="node" presStyleLbl="node1" presStyleIdx="2" presStyleCnt="4">
        <dgm:presLayoutVars>
          <dgm:bulletEnabled val="1"/>
        </dgm:presLayoutVars>
      </dgm:prSet>
      <dgm:spPr/>
    </dgm:pt>
    <dgm:pt modelId="{783191EA-DE5E-A644-8F42-8244ED9A5EDB}" type="pres">
      <dgm:prSet presAssocID="{E1450CD2-E337-434A-BFD5-8BCDF2D194AB}" presName="Name9" presStyleLbl="parChTrans1D2" presStyleIdx="3" presStyleCnt="4"/>
      <dgm:spPr/>
    </dgm:pt>
    <dgm:pt modelId="{92B60338-31FB-E347-9FBA-6385AFD0F7DF}" type="pres">
      <dgm:prSet presAssocID="{E1450CD2-E337-434A-BFD5-8BCDF2D194AB}" presName="connTx" presStyleLbl="parChTrans1D2" presStyleIdx="3" presStyleCnt="4"/>
      <dgm:spPr/>
    </dgm:pt>
    <dgm:pt modelId="{DD269DC3-B51C-DA46-A19F-A0175C7A103A}" type="pres">
      <dgm:prSet presAssocID="{06EC5B84-0FA3-9C42-BBDE-1BBC7085DF4B}" presName="node" presStyleLbl="node1" presStyleIdx="3" presStyleCnt="4">
        <dgm:presLayoutVars>
          <dgm:bulletEnabled val="1"/>
        </dgm:presLayoutVars>
      </dgm:prSet>
      <dgm:spPr/>
    </dgm:pt>
  </dgm:ptLst>
  <dgm:cxnLst>
    <dgm:cxn modelId="{505A690D-74BB-DE4A-9255-69E94B4C0ADC}" type="presOf" srcId="{073074DF-F11C-9841-B273-90B790FD9381}" destId="{E7795477-4F14-CB41-9BE2-93C2FF6355EA}" srcOrd="0" destOrd="0" presId="urn:microsoft.com/office/officeart/2005/8/layout/radial1"/>
    <dgm:cxn modelId="{E94CCF11-3EFD-2F4D-8FD6-CF1FD4B7B87D}" type="presOf" srcId="{20DF6353-0AC0-A541-ACC4-4D3D4001B34F}" destId="{618A9970-A669-C84A-B20F-5A5BD5B37159}" srcOrd="0" destOrd="0" presId="urn:microsoft.com/office/officeart/2005/8/layout/radial1"/>
    <dgm:cxn modelId="{06D8C113-4C8D-424D-AD68-26D3EA62861C}" type="presOf" srcId="{907A8443-8879-C545-9F36-B89F91FF8802}" destId="{DF7461C5-A40D-0849-B0C7-988D5F7662F6}" srcOrd="0" destOrd="0" presId="urn:microsoft.com/office/officeart/2005/8/layout/radial1"/>
    <dgm:cxn modelId="{CACA571C-8F1E-7E4F-9C8F-40A1810B442B}" type="presOf" srcId="{2B062903-E2CD-5B49-A8CC-F221BF3F2232}" destId="{AFDEC31C-748E-0049-B8A5-5A77F5CD8453}" srcOrd="0" destOrd="0" presId="urn:microsoft.com/office/officeart/2005/8/layout/radial1"/>
    <dgm:cxn modelId="{A2994123-400A-2E43-8828-98AF4E80F7E3}" type="presOf" srcId="{06EC5B84-0FA3-9C42-BBDE-1BBC7085DF4B}" destId="{DD269DC3-B51C-DA46-A19F-A0175C7A103A}" srcOrd="0" destOrd="0" presId="urn:microsoft.com/office/officeart/2005/8/layout/radial1"/>
    <dgm:cxn modelId="{74467636-8A67-4343-AD9C-A3480A68CDAE}" type="presOf" srcId="{146BFE19-F779-184C-BEB1-92BC3C2406B7}" destId="{BD32D807-9B1C-D44D-889A-5BE1D0392AFF}" srcOrd="1" destOrd="0" presId="urn:microsoft.com/office/officeart/2005/8/layout/radial1"/>
    <dgm:cxn modelId="{C8D6B03A-66BF-2F4F-9191-B5630CB569B1}" type="presOf" srcId="{0865036B-4FD5-2643-826E-3C4975D19A3F}" destId="{4559AA33-15B5-3543-B230-886B80117751}" srcOrd="1" destOrd="0" presId="urn:microsoft.com/office/officeart/2005/8/layout/radial1"/>
    <dgm:cxn modelId="{BD577D44-ED67-1948-8957-0D9B4A4A9837}" type="presOf" srcId="{4FE4F09D-8B46-8A4F-B120-69FEAC130F37}" destId="{DE75AA7D-F3D9-2348-AA7B-5A4C54F9F596}" srcOrd="0" destOrd="0" presId="urn:microsoft.com/office/officeart/2005/8/layout/radial1"/>
    <dgm:cxn modelId="{DC25CD4C-C2E1-2447-9291-0ABD58D6A642}" type="presOf" srcId="{146BFE19-F779-184C-BEB1-92BC3C2406B7}" destId="{F5084825-914F-4140-9293-87DCDBC39457}" srcOrd="0" destOrd="0" presId="urn:microsoft.com/office/officeart/2005/8/layout/radial1"/>
    <dgm:cxn modelId="{D22DED58-A890-6640-B800-803C46430A7C}" srcId="{907A8443-8879-C545-9F36-B89F91FF8802}" destId="{D8EFD434-D291-FB4B-A413-0EB761D3B3EC}" srcOrd="2" destOrd="0" parTransId="{0865036B-4FD5-2643-826E-3C4975D19A3F}" sibTransId="{34873D1A-72DF-FE49-920B-87D5EE055381}"/>
    <dgm:cxn modelId="{3201A35D-0DD0-AE4A-830F-AB3415140A46}" type="presOf" srcId="{0865036B-4FD5-2643-826E-3C4975D19A3F}" destId="{1521A408-D633-DF42-8677-A8D9430B76C0}" srcOrd="0" destOrd="0" presId="urn:microsoft.com/office/officeart/2005/8/layout/radial1"/>
    <dgm:cxn modelId="{00CBCAA1-300B-1F43-9AFB-27D9F69200FA}" type="presOf" srcId="{E1450CD2-E337-434A-BFD5-8BCDF2D194AB}" destId="{783191EA-DE5E-A644-8F42-8244ED9A5EDB}" srcOrd="0" destOrd="0" presId="urn:microsoft.com/office/officeart/2005/8/layout/radial1"/>
    <dgm:cxn modelId="{E73465B4-E328-9346-8FBE-AEA41AF26363}" type="presOf" srcId="{D8EFD434-D291-FB4B-A413-0EB761D3B3EC}" destId="{9AE8F959-F2A2-3448-8241-E1632C99AFD9}" srcOrd="0" destOrd="0" presId="urn:microsoft.com/office/officeart/2005/8/layout/radial1"/>
    <dgm:cxn modelId="{3899C7B4-1696-1C4D-9BFB-75B590604D4D}" srcId="{907A8443-8879-C545-9F36-B89F91FF8802}" destId="{20DF6353-0AC0-A541-ACC4-4D3D4001B34F}" srcOrd="1" destOrd="0" parTransId="{2B062903-E2CD-5B49-A8CC-F221BF3F2232}" sibTransId="{AE09B8E8-C8D9-7C40-B20A-75B455DA4656}"/>
    <dgm:cxn modelId="{935D30C3-A1A3-8747-A202-677A8D32E5CD}" type="presOf" srcId="{2B062903-E2CD-5B49-A8CC-F221BF3F2232}" destId="{A0524BB7-3F39-9C4D-9D04-63C623C450AA}" srcOrd="1" destOrd="0" presId="urn:microsoft.com/office/officeart/2005/8/layout/radial1"/>
    <dgm:cxn modelId="{27C8ACE2-694A-3748-BDCC-FBA295815FA4}" srcId="{907A8443-8879-C545-9F36-B89F91FF8802}" destId="{073074DF-F11C-9841-B273-90B790FD9381}" srcOrd="0" destOrd="0" parTransId="{146BFE19-F779-184C-BEB1-92BC3C2406B7}" sibTransId="{D7529D3C-9756-A346-8699-08235F7E07EE}"/>
    <dgm:cxn modelId="{CAC8CCF1-7B10-E348-98CC-860EB851EE2F}" srcId="{907A8443-8879-C545-9F36-B89F91FF8802}" destId="{06EC5B84-0FA3-9C42-BBDE-1BBC7085DF4B}" srcOrd="3" destOrd="0" parTransId="{E1450CD2-E337-434A-BFD5-8BCDF2D194AB}" sibTransId="{6637C7EF-2976-2742-8778-849637239447}"/>
    <dgm:cxn modelId="{4BA235F5-F3F6-DD4B-815E-7E3F7D569674}" type="presOf" srcId="{E1450CD2-E337-434A-BFD5-8BCDF2D194AB}" destId="{92B60338-31FB-E347-9FBA-6385AFD0F7DF}" srcOrd="1" destOrd="0" presId="urn:microsoft.com/office/officeart/2005/8/layout/radial1"/>
    <dgm:cxn modelId="{52AA98FD-4A26-3343-9B46-352BA636FDA3}" srcId="{4FE4F09D-8B46-8A4F-B120-69FEAC130F37}" destId="{907A8443-8879-C545-9F36-B89F91FF8802}" srcOrd="0" destOrd="0" parTransId="{5F1425C9-B165-064B-A58A-03B1661F76B3}" sibTransId="{168CFE5E-130F-DA41-896F-84FAE1F5D86D}"/>
    <dgm:cxn modelId="{E59B529D-6A6B-304F-894B-22222121F656}" type="presParOf" srcId="{DE75AA7D-F3D9-2348-AA7B-5A4C54F9F596}" destId="{DF7461C5-A40D-0849-B0C7-988D5F7662F6}" srcOrd="0" destOrd="0" presId="urn:microsoft.com/office/officeart/2005/8/layout/radial1"/>
    <dgm:cxn modelId="{6D793E3D-616F-3F40-8396-8CB6A566E72A}" type="presParOf" srcId="{DE75AA7D-F3D9-2348-AA7B-5A4C54F9F596}" destId="{F5084825-914F-4140-9293-87DCDBC39457}" srcOrd="1" destOrd="0" presId="urn:microsoft.com/office/officeart/2005/8/layout/radial1"/>
    <dgm:cxn modelId="{324DC88E-9CE5-D04E-ABA2-50C3D91D2B77}" type="presParOf" srcId="{F5084825-914F-4140-9293-87DCDBC39457}" destId="{BD32D807-9B1C-D44D-889A-5BE1D0392AFF}" srcOrd="0" destOrd="0" presId="urn:microsoft.com/office/officeart/2005/8/layout/radial1"/>
    <dgm:cxn modelId="{51C52AC6-C75A-774C-85EB-9600BEBEA48C}" type="presParOf" srcId="{DE75AA7D-F3D9-2348-AA7B-5A4C54F9F596}" destId="{E7795477-4F14-CB41-9BE2-93C2FF6355EA}" srcOrd="2" destOrd="0" presId="urn:microsoft.com/office/officeart/2005/8/layout/radial1"/>
    <dgm:cxn modelId="{00BB33DB-E05D-AB49-A77E-0B403B2C47B1}" type="presParOf" srcId="{DE75AA7D-F3D9-2348-AA7B-5A4C54F9F596}" destId="{AFDEC31C-748E-0049-B8A5-5A77F5CD8453}" srcOrd="3" destOrd="0" presId="urn:microsoft.com/office/officeart/2005/8/layout/radial1"/>
    <dgm:cxn modelId="{E5879AC1-15DA-0A40-898A-B8050FB63951}" type="presParOf" srcId="{AFDEC31C-748E-0049-B8A5-5A77F5CD8453}" destId="{A0524BB7-3F39-9C4D-9D04-63C623C450AA}" srcOrd="0" destOrd="0" presId="urn:microsoft.com/office/officeart/2005/8/layout/radial1"/>
    <dgm:cxn modelId="{91062652-9F39-744A-8ECE-FAAC2184D5BA}" type="presParOf" srcId="{DE75AA7D-F3D9-2348-AA7B-5A4C54F9F596}" destId="{618A9970-A669-C84A-B20F-5A5BD5B37159}" srcOrd="4" destOrd="0" presId="urn:microsoft.com/office/officeart/2005/8/layout/radial1"/>
    <dgm:cxn modelId="{32CFBD81-3523-8A40-9874-356F8CFD2BC9}" type="presParOf" srcId="{DE75AA7D-F3D9-2348-AA7B-5A4C54F9F596}" destId="{1521A408-D633-DF42-8677-A8D9430B76C0}" srcOrd="5" destOrd="0" presId="urn:microsoft.com/office/officeart/2005/8/layout/radial1"/>
    <dgm:cxn modelId="{B682B5EE-E48C-A14D-8C1E-3C68C4F46B9F}" type="presParOf" srcId="{1521A408-D633-DF42-8677-A8D9430B76C0}" destId="{4559AA33-15B5-3543-B230-886B80117751}" srcOrd="0" destOrd="0" presId="urn:microsoft.com/office/officeart/2005/8/layout/radial1"/>
    <dgm:cxn modelId="{C079D568-A93C-4142-8660-A67A3A8D3649}" type="presParOf" srcId="{DE75AA7D-F3D9-2348-AA7B-5A4C54F9F596}" destId="{9AE8F959-F2A2-3448-8241-E1632C99AFD9}" srcOrd="6" destOrd="0" presId="urn:microsoft.com/office/officeart/2005/8/layout/radial1"/>
    <dgm:cxn modelId="{4BB34A85-4E9D-D049-B0FF-877AAD972664}" type="presParOf" srcId="{DE75AA7D-F3D9-2348-AA7B-5A4C54F9F596}" destId="{783191EA-DE5E-A644-8F42-8244ED9A5EDB}" srcOrd="7" destOrd="0" presId="urn:microsoft.com/office/officeart/2005/8/layout/radial1"/>
    <dgm:cxn modelId="{E38F3AD1-D855-954D-B23E-13B7D7564DD4}" type="presParOf" srcId="{783191EA-DE5E-A644-8F42-8244ED9A5EDB}" destId="{92B60338-31FB-E347-9FBA-6385AFD0F7DF}" srcOrd="0" destOrd="0" presId="urn:microsoft.com/office/officeart/2005/8/layout/radial1"/>
    <dgm:cxn modelId="{45E33E6D-C07C-3847-B99D-A2C8DF9F1005}" type="presParOf" srcId="{DE75AA7D-F3D9-2348-AA7B-5A4C54F9F596}" destId="{DD269DC3-B51C-DA46-A19F-A0175C7A103A}"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E4F09D-8B46-8A4F-B120-69FEAC130F37}" type="doc">
      <dgm:prSet loTypeId="urn:microsoft.com/office/officeart/2005/8/layout/radial1" loCatId="" qsTypeId="urn:microsoft.com/office/officeart/2005/8/quickstyle/simple1" qsCatId="simple" csTypeId="urn:microsoft.com/office/officeart/2005/8/colors/accent0_3" csCatId="mainScheme" phldr="1"/>
      <dgm:spPr/>
      <dgm:t>
        <a:bodyPr/>
        <a:lstStyle/>
        <a:p>
          <a:endParaRPr lang="en-US"/>
        </a:p>
      </dgm:t>
    </dgm:pt>
    <dgm:pt modelId="{907A8443-8879-C545-9F36-B89F91FF8802}">
      <dgm:prSet phldrT="[Text]" custT="1"/>
      <dgm:spPr>
        <a:solidFill>
          <a:srgbClr val="ABB800"/>
        </a:solidFill>
        <a:ln>
          <a:solidFill>
            <a:srgbClr val="ABB800"/>
          </a:solidFill>
        </a:ln>
      </dgm:spPr>
      <dgm:t>
        <a:bodyPr/>
        <a:lstStyle/>
        <a:p>
          <a:endParaRPr lang="en-US" sz="2000" dirty="0"/>
        </a:p>
      </dgm:t>
    </dgm:pt>
    <dgm:pt modelId="{5F1425C9-B165-064B-A58A-03B1661F76B3}" type="parTrans" cxnId="{52AA98FD-4A26-3343-9B46-352BA636FDA3}">
      <dgm:prSet/>
      <dgm:spPr/>
      <dgm:t>
        <a:bodyPr/>
        <a:lstStyle/>
        <a:p>
          <a:endParaRPr lang="en-US"/>
        </a:p>
      </dgm:t>
    </dgm:pt>
    <dgm:pt modelId="{168CFE5E-130F-DA41-896F-84FAE1F5D86D}" type="sibTrans" cxnId="{52AA98FD-4A26-3343-9B46-352BA636FDA3}">
      <dgm:prSet/>
      <dgm:spPr/>
      <dgm:t>
        <a:bodyPr/>
        <a:lstStyle/>
        <a:p>
          <a:endParaRPr lang="en-US"/>
        </a:p>
      </dgm:t>
    </dgm:pt>
    <dgm:pt modelId="{073074DF-F11C-9841-B273-90B790FD9381}">
      <dgm:prSet phldrT="[Text]" custT="1"/>
      <dgm:spPr>
        <a:solidFill>
          <a:srgbClr val="ABB800"/>
        </a:solidFill>
        <a:ln>
          <a:solidFill>
            <a:srgbClr val="ABB800"/>
          </a:solidFill>
        </a:ln>
      </dgm:spPr>
      <dgm:t>
        <a:bodyPr/>
        <a:lstStyle/>
        <a:p>
          <a:endParaRPr lang="en-US" sz="2000" dirty="0">
            <a:latin typeface="+mn-lt"/>
          </a:endParaRPr>
        </a:p>
      </dgm:t>
    </dgm:pt>
    <dgm:pt modelId="{146BFE19-F779-184C-BEB1-92BC3C2406B7}" type="parTrans" cxnId="{27C8ACE2-694A-3748-BDCC-FBA295815FA4}">
      <dgm:prSet/>
      <dgm:spPr>
        <a:solidFill>
          <a:srgbClr val="ABB800"/>
        </a:solidFill>
        <a:ln>
          <a:solidFill>
            <a:srgbClr val="ABB800"/>
          </a:solidFill>
        </a:ln>
      </dgm:spPr>
      <dgm:t>
        <a:bodyPr/>
        <a:lstStyle/>
        <a:p>
          <a:endParaRPr lang="en-US"/>
        </a:p>
      </dgm:t>
    </dgm:pt>
    <dgm:pt modelId="{D7529D3C-9756-A346-8699-08235F7E07EE}" type="sibTrans" cxnId="{27C8ACE2-694A-3748-BDCC-FBA295815FA4}">
      <dgm:prSet/>
      <dgm:spPr/>
      <dgm:t>
        <a:bodyPr/>
        <a:lstStyle/>
        <a:p>
          <a:endParaRPr lang="en-US"/>
        </a:p>
      </dgm:t>
    </dgm:pt>
    <dgm:pt modelId="{D8EFD434-D291-FB4B-A413-0EB761D3B3EC}">
      <dgm:prSet phldrT="[Text]" custT="1"/>
      <dgm:spPr>
        <a:solidFill>
          <a:srgbClr val="ABB800"/>
        </a:solidFill>
        <a:ln>
          <a:solidFill>
            <a:srgbClr val="ABB800"/>
          </a:solidFill>
        </a:ln>
      </dgm:spPr>
      <dgm:t>
        <a:bodyPr/>
        <a:lstStyle/>
        <a:p>
          <a:endParaRPr lang="en-US" sz="2000" dirty="0">
            <a:latin typeface="+mn-lt"/>
          </a:endParaRPr>
        </a:p>
      </dgm:t>
    </dgm:pt>
    <dgm:pt modelId="{0865036B-4FD5-2643-826E-3C4975D19A3F}" type="parTrans" cxnId="{D22DED58-A890-6640-B800-803C46430A7C}">
      <dgm:prSet/>
      <dgm:spPr>
        <a:solidFill>
          <a:srgbClr val="ABB800"/>
        </a:solidFill>
        <a:ln>
          <a:solidFill>
            <a:srgbClr val="ABB800"/>
          </a:solidFill>
        </a:ln>
      </dgm:spPr>
      <dgm:t>
        <a:bodyPr/>
        <a:lstStyle/>
        <a:p>
          <a:endParaRPr lang="en-US"/>
        </a:p>
      </dgm:t>
    </dgm:pt>
    <dgm:pt modelId="{34873D1A-72DF-FE49-920B-87D5EE055381}" type="sibTrans" cxnId="{D22DED58-A890-6640-B800-803C46430A7C}">
      <dgm:prSet/>
      <dgm:spPr/>
      <dgm:t>
        <a:bodyPr/>
        <a:lstStyle/>
        <a:p>
          <a:endParaRPr lang="en-US"/>
        </a:p>
      </dgm:t>
    </dgm:pt>
    <dgm:pt modelId="{20DF6353-0AC0-A541-ACC4-4D3D4001B34F}">
      <dgm:prSet phldrT="[Text]" custT="1"/>
      <dgm:spPr>
        <a:solidFill>
          <a:srgbClr val="ABB800"/>
        </a:solidFill>
        <a:ln>
          <a:solidFill>
            <a:srgbClr val="ABB800"/>
          </a:solidFill>
        </a:ln>
      </dgm:spPr>
      <dgm:t>
        <a:bodyPr/>
        <a:lstStyle/>
        <a:p>
          <a:pPr>
            <a:buClr>
              <a:srgbClr val="FF0066"/>
            </a:buClr>
            <a:buFont typeface="Arial" panose="020B0604020202020204" pitchFamily="34" charset="0"/>
            <a:buChar char="•"/>
          </a:pPr>
          <a:endParaRPr lang="en-US" sz="2000" dirty="0">
            <a:latin typeface="+mn-lt"/>
          </a:endParaRPr>
        </a:p>
      </dgm:t>
    </dgm:pt>
    <dgm:pt modelId="{2B062903-E2CD-5B49-A8CC-F221BF3F2232}" type="parTrans" cxnId="{3899C7B4-1696-1C4D-9BFB-75B590604D4D}">
      <dgm:prSet/>
      <dgm:spPr>
        <a:solidFill>
          <a:srgbClr val="ABB800"/>
        </a:solidFill>
        <a:ln>
          <a:solidFill>
            <a:srgbClr val="ABB800"/>
          </a:solidFill>
        </a:ln>
      </dgm:spPr>
      <dgm:t>
        <a:bodyPr/>
        <a:lstStyle/>
        <a:p>
          <a:endParaRPr lang="en-US"/>
        </a:p>
      </dgm:t>
    </dgm:pt>
    <dgm:pt modelId="{AE09B8E8-C8D9-7C40-B20A-75B455DA4656}" type="sibTrans" cxnId="{3899C7B4-1696-1C4D-9BFB-75B590604D4D}">
      <dgm:prSet/>
      <dgm:spPr/>
      <dgm:t>
        <a:bodyPr/>
        <a:lstStyle/>
        <a:p>
          <a:endParaRPr lang="en-US"/>
        </a:p>
      </dgm:t>
    </dgm:pt>
    <dgm:pt modelId="{06EC5B84-0FA3-9C42-BBDE-1BBC7085DF4B}">
      <dgm:prSet phldrT="[Text]" custT="1"/>
      <dgm:spPr>
        <a:solidFill>
          <a:srgbClr val="ABB800"/>
        </a:solidFill>
        <a:ln>
          <a:solidFill>
            <a:srgbClr val="ABB800"/>
          </a:solidFill>
        </a:ln>
      </dgm:spPr>
      <dgm:t>
        <a:bodyPr/>
        <a:lstStyle/>
        <a:p>
          <a:pPr>
            <a:buClr>
              <a:srgbClr val="FF0066"/>
            </a:buClr>
            <a:buFont typeface="+mj-lt"/>
            <a:buNone/>
          </a:pPr>
          <a:endParaRPr lang="en-US" sz="2000" dirty="0">
            <a:latin typeface="+mn-lt"/>
          </a:endParaRPr>
        </a:p>
      </dgm:t>
    </dgm:pt>
    <dgm:pt modelId="{6637C7EF-2976-2742-8778-849637239447}" type="sibTrans" cxnId="{CAC8CCF1-7B10-E348-98CC-860EB851EE2F}">
      <dgm:prSet/>
      <dgm:spPr/>
      <dgm:t>
        <a:bodyPr/>
        <a:lstStyle/>
        <a:p>
          <a:endParaRPr lang="en-US"/>
        </a:p>
      </dgm:t>
    </dgm:pt>
    <dgm:pt modelId="{E1450CD2-E337-434A-BFD5-8BCDF2D194AB}" type="parTrans" cxnId="{CAC8CCF1-7B10-E348-98CC-860EB851EE2F}">
      <dgm:prSet/>
      <dgm:spPr>
        <a:solidFill>
          <a:srgbClr val="ABB800"/>
        </a:solidFill>
        <a:ln>
          <a:solidFill>
            <a:srgbClr val="ABB800"/>
          </a:solidFill>
        </a:ln>
      </dgm:spPr>
      <dgm:t>
        <a:bodyPr/>
        <a:lstStyle/>
        <a:p>
          <a:endParaRPr lang="en-US"/>
        </a:p>
      </dgm:t>
    </dgm:pt>
    <dgm:pt modelId="{DE75AA7D-F3D9-2348-AA7B-5A4C54F9F596}" type="pres">
      <dgm:prSet presAssocID="{4FE4F09D-8B46-8A4F-B120-69FEAC130F37}" presName="cycle" presStyleCnt="0">
        <dgm:presLayoutVars>
          <dgm:chMax val="1"/>
          <dgm:dir/>
          <dgm:animLvl val="ctr"/>
          <dgm:resizeHandles val="exact"/>
        </dgm:presLayoutVars>
      </dgm:prSet>
      <dgm:spPr/>
    </dgm:pt>
    <dgm:pt modelId="{DF7461C5-A40D-0849-B0C7-988D5F7662F6}" type="pres">
      <dgm:prSet presAssocID="{907A8443-8879-C545-9F36-B89F91FF8802}" presName="centerShape" presStyleLbl="node0" presStyleIdx="0" presStyleCnt="1"/>
      <dgm:spPr/>
    </dgm:pt>
    <dgm:pt modelId="{F5084825-914F-4140-9293-87DCDBC39457}" type="pres">
      <dgm:prSet presAssocID="{146BFE19-F779-184C-BEB1-92BC3C2406B7}" presName="Name9" presStyleLbl="parChTrans1D2" presStyleIdx="0" presStyleCnt="4"/>
      <dgm:spPr/>
    </dgm:pt>
    <dgm:pt modelId="{BD32D807-9B1C-D44D-889A-5BE1D0392AFF}" type="pres">
      <dgm:prSet presAssocID="{146BFE19-F779-184C-BEB1-92BC3C2406B7}" presName="connTx" presStyleLbl="parChTrans1D2" presStyleIdx="0" presStyleCnt="4"/>
      <dgm:spPr/>
    </dgm:pt>
    <dgm:pt modelId="{E7795477-4F14-CB41-9BE2-93C2FF6355EA}" type="pres">
      <dgm:prSet presAssocID="{073074DF-F11C-9841-B273-90B790FD9381}" presName="node" presStyleLbl="node1" presStyleIdx="0" presStyleCnt="4">
        <dgm:presLayoutVars>
          <dgm:bulletEnabled val="1"/>
        </dgm:presLayoutVars>
      </dgm:prSet>
      <dgm:spPr/>
    </dgm:pt>
    <dgm:pt modelId="{AFDEC31C-748E-0049-B8A5-5A77F5CD8453}" type="pres">
      <dgm:prSet presAssocID="{2B062903-E2CD-5B49-A8CC-F221BF3F2232}" presName="Name9" presStyleLbl="parChTrans1D2" presStyleIdx="1" presStyleCnt="4"/>
      <dgm:spPr/>
    </dgm:pt>
    <dgm:pt modelId="{A0524BB7-3F39-9C4D-9D04-63C623C450AA}" type="pres">
      <dgm:prSet presAssocID="{2B062903-E2CD-5B49-A8CC-F221BF3F2232}" presName="connTx" presStyleLbl="parChTrans1D2" presStyleIdx="1" presStyleCnt="4"/>
      <dgm:spPr/>
    </dgm:pt>
    <dgm:pt modelId="{618A9970-A669-C84A-B20F-5A5BD5B37159}" type="pres">
      <dgm:prSet presAssocID="{20DF6353-0AC0-A541-ACC4-4D3D4001B34F}" presName="node" presStyleLbl="node1" presStyleIdx="1" presStyleCnt="4">
        <dgm:presLayoutVars>
          <dgm:bulletEnabled val="1"/>
        </dgm:presLayoutVars>
      </dgm:prSet>
      <dgm:spPr/>
    </dgm:pt>
    <dgm:pt modelId="{1521A408-D633-DF42-8677-A8D9430B76C0}" type="pres">
      <dgm:prSet presAssocID="{0865036B-4FD5-2643-826E-3C4975D19A3F}" presName="Name9" presStyleLbl="parChTrans1D2" presStyleIdx="2" presStyleCnt="4"/>
      <dgm:spPr/>
    </dgm:pt>
    <dgm:pt modelId="{4559AA33-15B5-3543-B230-886B80117751}" type="pres">
      <dgm:prSet presAssocID="{0865036B-4FD5-2643-826E-3C4975D19A3F}" presName="connTx" presStyleLbl="parChTrans1D2" presStyleIdx="2" presStyleCnt="4"/>
      <dgm:spPr/>
    </dgm:pt>
    <dgm:pt modelId="{9AE8F959-F2A2-3448-8241-E1632C99AFD9}" type="pres">
      <dgm:prSet presAssocID="{D8EFD434-D291-FB4B-A413-0EB761D3B3EC}" presName="node" presStyleLbl="node1" presStyleIdx="2" presStyleCnt="4">
        <dgm:presLayoutVars>
          <dgm:bulletEnabled val="1"/>
        </dgm:presLayoutVars>
      </dgm:prSet>
      <dgm:spPr/>
    </dgm:pt>
    <dgm:pt modelId="{783191EA-DE5E-A644-8F42-8244ED9A5EDB}" type="pres">
      <dgm:prSet presAssocID="{E1450CD2-E337-434A-BFD5-8BCDF2D194AB}" presName="Name9" presStyleLbl="parChTrans1D2" presStyleIdx="3" presStyleCnt="4"/>
      <dgm:spPr/>
    </dgm:pt>
    <dgm:pt modelId="{92B60338-31FB-E347-9FBA-6385AFD0F7DF}" type="pres">
      <dgm:prSet presAssocID="{E1450CD2-E337-434A-BFD5-8BCDF2D194AB}" presName="connTx" presStyleLbl="parChTrans1D2" presStyleIdx="3" presStyleCnt="4"/>
      <dgm:spPr/>
    </dgm:pt>
    <dgm:pt modelId="{DD269DC3-B51C-DA46-A19F-A0175C7A103A}" type="pres">
      <dgm:prSet presAssocID="{06EC5B84-0FA3-9C42-BBDE-1BBC7085DF4B}" presName="node" presStyleLbl="node1" presStyleIdx="3" presStyleCnt="4">
        <dgm:presLayoutVars>
          <dgm:bulletEnabled val="1"/>
        </dgm:presLayoutVars>
      </dgm:prSet>
      <dgm:spPr/>
    </dgm:pt>
  </dgm:ptLst>
  <dgm:cxnLst>
    <dgm:cxn modelId="{505A690D-74BB-DE4A-9255-69E94B4C0ADC}" type="presOf" srcId="{073074DF-F11C-9841-B273-90B790FD9381}" destId="{E7795477-4F14-CB41-9BE2-93C2FF6355EA}" srcOrd="0" destOrd="0" presId="urn:microsoft.com/office/officeart/2005/8/layout/radial1"/>
    <dgm:cxn modelId="{E94CCF11-3EFD-2F4D-8FD6-CF1FD4B7B87D}" type="presOf" srcId="{20DF6353-0AC0-A541-ACC4-4D3D4001B34F}" destId="{618A9970-A669-C84A-B20F-5A5BD5B37159}" srcOrd="0" destOrd="0" presId="urn:microsoft.com/office/officeart/2005/8/layout/radial1"/>
    <dgm:cxn modelId="{06D8C113-4C8D-424D-AD68-26D3EA62861C}" type="presOf" srcId="{907A8443-8879-C545-9F36-B89F91FF8802}" destId="{DF7461C5-A40D-0849-B0C7-988D5F7662F6}" srcOrd="0" destOrd="0" presId="urn:microsoft.com/office/officeart/2005/8/layout/radial1"/>
    <dgm:cxn modelId="{CACA571C-8F1E-7E4F-9C8F-40A1810B442B}" type="presOf" srcId="{2B062903-E2CD-5B49-A8CC-F221BF3F2232}" destId="{AFDEC31C-748E-0049-B8A5-5A77F5CD8453}" srcOrd="0" destOrd="0" presId="urn:microsoft.com/office/officeart/2005/8/layout/radial1"/>
    <dgm:cxn modelId="{A2994123-400A-2E43-8828-98AF4E80F7E3}" type="presOf" srcId="{06EC5B84-0FA3-9C42-BBDE-1BBC7085DF4B}" destId="{DD269DC3-B51C-DA46-A19F-A0175C7A103A}" srcOrd="0" destOrd="0" presId="urn:microsoft.com/office/officeart/2005/8/layout/radial1"/>
    <dgm:cxn modelId="{74467636-8A67-4343-AD9C-A3480A68CDAE}" type="presOf" srcId="{146BFE19-F779-184C-BEB1-92BC3C2406B7}" destId="{BD32D807-9B1C-D44D-889A-5BE1D0392AFF}" srcOrd="1" destOrd="0" presId="urn:microsoft.com/office/officeart/2005/8/layout/radial1"/>
    <dgm:cxn modelId="{C8D6B03A-66BF-2F4F-9191-B5630CB569B1}" type="presOf" srcId="{0865036B-4FD5-2643-826E-3C4975D19A3F}" destId="{4559AA33-15B5-3543-B230-886B80117751}" srcOrd="1" destOrd="0" presId="urn:microsoft.com/office/officeart/2005/8/layout/radial1"/>
    <dgm:cxn modelId="{BD577D44-ED67-1948-8957-0D9B4A4A9837}" type="presOf" srcId="{4FE4F09D-8B46-8A4F-B120-69FEAC130F37}" destId="{DE75AA7D-F3D9-2348-AA7B-5A4C54F9F596}" srcOrd="0" destOrd="0" presId="urn:microsoft.com/office/officeart/2005/8/layout/radial1"/>
    <dgm:cxn modelId="{DC25CD4C-C2E1-2447-9291-0ABD58D6A642}" type="presOf" srcId="{146BFE19-F779-184C-BEB1-92BC3C2406B7}" destId="{F5084825-914F-4140-9293-87DCDBC39457}" srcOrd="0" destOrd="0" presId="urn:microsoft.com/office/officeart/2005/8/layout/radial1"/>
    <dgm:cxn modelId="{D22DED58-A890-6640-B800-803C46430A7C}" srcId="{907A8443-8879-C545-9F36-B89F91FF8802}" destId="{D8EFD434-D291-FB4B-A413-0EB761D3B3EC}" srcOrd="2" destOrd="0" parTransId="{0865036B-4FD5-2643-826E-3C4975D19A3F}" sibTransId="{34873D1A-72DF-FE49-920B-87D5EE055381}"/>
    <dgm:cxn modelId="{3201A35D-0DD0-AE4A-830F-AB3415140A46}" type="presOf" srcId="{0865036B-4FD5-2643-826E-3C4975D19A3F}" destId="{1521A408-D633-DF42-8677-A8D9430B76C0}" srcOrd="0" destOrd="0" presId="urn:microsoft.com/office/officeart/2005/8/layout/radial1"/>
    <dgm:cxn modelId="{00CBCAA1-300B-1F43-9AFB-27D9F69200FA}" type="presOf" srcId="{E1450CD2-E337-434A-BFD5-8BCDF2D194AB}" destId="{783191EA-DE5E-A644-8F42-8244ED9A5EDB}" srcOrd="0" destOrd="0" presId="urn:microsoft.com/office/officeart/2005/8/layout/radial1"/>
    <dgm:cxn modelId="{E73465B4-E328-9346-8FBE-AEA41AF26363}" type="presOf" srcId="{D8EFD434-D291-FB4B-A413-0EB761D3B3EC}" destId="{9AE8F959-F2A2-3448-8241-E1632C99AFD9}" srcOrd="0" destOrd="0" presId="urn:microsoft.com/office/officeart/2005/8/layout/radial1"/>
    <dgm:cxn modelId="{3899C7B4-1696-1C4D-9BFB-75B590604D4D}" srcId="{907A8443-8879-C545-9F36-B89F91FF8802}" destId="{20DF6353-0AC0-A541-ACC4-4D3D4001B34F}" srcOrd="1" destOrd="0" parTransId="{2B062903-E2CD-5B49-A8CC-F221BF3F2232}" sibTransId="{AE09B8E8-C8D9-7C40-B20A-75B455DA4656}"/>
    <dgm:cxn modelId="{935D30C3-A1A3-8747-A202-677A8D32E5CD}" type="presOf" srcId="{2B062903-E2CD-5B49-A8CC-F221BF3F2232}" destId="{A0524BB7-3F39-9C4D-9D04-63C623C450AA}" srcOrd="1" destOrd="0" presId="urn:microsoft.com/office/officeart/2005/8/layout/radial1"/>
    <dgm:cxn modelId="{27C8ACE2-694A-3748-BDCC-FBA295815FA4}" srcId="{907A8443-8879-C545-9F36-B89F91FF8802}" destId="{073074DF-F11C-9841-B273-90B790FD9381}" srcOrd="0" destOrd="0" parTransId="{146BFE19-F779-184C-BEB1-92BC3C2406B7}" sibTransId="{D7529D3C-9756-A346-8699-08235F7E07EE}"/>
    <dgm:cxn modelId="{CAC8CCF1-7B10-E348-98CC-860EB851EE2F}" srcId="{907A8443-8879-C545-9F36-B89F91FF8802}" destId="{06EC5B84-0FA3-9C42-BBDE-1BBC7085DF4B}" srcOrd="3" destOrd="0" parTransId="{E1450CD2-E337-434A-BFD5-8BCDF2D194AB}" sibTransId="{6637C7EF-2976-2742-8778-849637239447}"/>
    <dgm:cxn modelId="{4BA235F5-F3F6-DD4B-815E-7E3F7D569674}" type="presOf" srcId="{E1450CD2-E337-434A-BFD5-8BCDF2D194AB}" destId="{92B60338-31FB-E347-9FBA-6385AFD0F7DF}" srcOrd="1" destOrd="0" presId="urn:microsoft.com/office/officeart/2005/8/layout/radial1"/>
    <dgm:cxn modelId="{52AA98FD-4A26-3343-9B46-352BA636FDA3}" srcId="{4FE4F09D-8B46-8A4F-B120-69FEAC130F37}" destId="{907A8443-8879-C545-9F36-B89F91FF8802}" srcOrd="0" destOrd="0" parTransId="{5F1425C9-B165-064B-A58A-03B1661F76B3}" sibTransId="{168CFE5E-130F-DA41-896F-84FAE1F5D86D}"/>
    <dgm:cxn modelId="{E59B529D-6A6B-304F-894B-22222121F656}" type="presParOf" srcId="{DE75AA7D-F3D9-2348-AA7B-5A4C54F9F596}" destId="{DF7461C5-A40D-0849-B0C7-988D5F7662F6}" srcOrd="0" destOrd="0" presId="urn:microsoft.com/office/officeart/2005/8/layout/radial1"/>
    <dgm:cxn modelId="{6D793E3D-616F-3F40-8396-8CB6A566E72A}" type="presParOf" srcId="{DE75AA7D-F3D9-2348-AA7B-5A4C54F9F596}" destId="{F5084825-914F-4140-9293-87DCDBC39457}" srcOrd="1" destOrd="0" presId="urn:microsoft.com/office/officeart/2005/8/layout/radial1"/>
    <dgm:cxn modelId="{324DC88E-9CE5-D04E-ABA2-50C3D91D2B77}" type="presParOf" srcId="{F5084825-914F-4140-9293-87DCDBC39457}" destId="{BD32D807-9B1C-D44D-889A-5BE1D0392AFF}" srcOrd="0" destOrd="0" presId="urn:microsoft.com/office/officeart/2005/8/layout/radial1"/>
    <dgm:cxn modelId="{51C52AC6-C75A-774C-85EB-9600BEBEA48C}" type="presParOf" srcId="{DE75AA7D-F3D9-2348-AA7B-5A4C54F9F596}" destId="{E7795477-4F14-CB41-9BE2-93C2FF6355EA}" srcOrd="2" destOrd="0" presId="urn:microsoft.com/office/officeart/2005/8/layout/radial1"/>
    <dgm:cxn modelId="{00BB33DB-E05D-AB49-A77E-0B403B2C47B1}" type="presParOf" srcId="{DE75AA7D-F3D9-2348-AA7B-5A4C54F9F596}" destId="{AFDEC31C-748E-0049-B8A5-5A77F5CD8453}" srcOrd="3" destOrd="0" presId="urn:microsoft.com/office/officeart/2005/8/layout/radial1"/>
    <dgm:cxn modelId="{E5879AC1-15DA-0A40-898A-B8050FB63951}" type="presParOf" srcId="{AFDEC31C-748E-0049-B8A5-5A77F5CD8453}" destId="{A0524BB7-3F39-9C4D-9D04-63C623C450AA}" srcOrd="0" destOrd="0" presId="urn:microsoft.com/office/officeart/2005/8/layout/radial1"/>
    <dgm:cxn modelId="{91062652-9F39-744A-8ECE-FAAC2184D5BA}" type="presParOf" srcId="{DE75AA7D-F3D9-2348-AA7B-5A4C54F9F596}" destId="{618A9970-A669-C84A-B20F-5A5BD5B37159}" srcOrd="4" destOrd="0" presId="urn:microsoft.com/office/officeart/2005/8/layout/radial1"/>
    <dgm:cxn modelId="{32CFBD81-3523-8A40-9874-356F8CFD2BC9}" type="presParOf" srcId="{DE75AA7D-F3D9-2348-AA7B-5A4C54F9F596}" destId="{1521A408-D633-DF42-8677-A8D9430B76C0}" srcOrd="5" destOrd="0" presId="urn:microsoft.com/office/officeart/2005/8/layout/radial1"/>
    <dgm:cxn modelId="{B682B5EE-E48C-A14D-8C1E-3C68C4F46B9F}" type="presParOf" srcId="{1521A408-D633-DF42-8677-A8D9430B76C0}" destId="{4559AA33-15B5-3543-B230-886B80117751}" srcOrd="0" destOrd="0" presId="urn:microsoft.com/office/officeart/2005/8/layout/radial1"/>
    <dgm:cxn modelId="{C079D568-A93C-4142-8660-A67A3A8D3649}" type="presParOf" srcId="{DE75AA7D-F3D9-2348-AA7B-5A4C54F9F596}" destId="{9AE8F959-F2A2-3448-8241-E1632C99AFD9}" srcOrd="6" destOrd="0" presId="urn:microsoft.com/office/officeart/2005/8/layout/radial1"/>
    <dgm:cxn modelId="{4BB34A85-4E9D-D049-B0FF-877AAD972664}" type="presParOf" srcId="{DE75AA7D-F3D9-2348-AA7B-5A4C54F9F596}" destId="{783191EA-DE5E-A644-8F42-8244ED9A5EDB}" srcOrd="7" destOrd="0" presId="urn:microsoft.com/office/officeart/2005/8/layout/radial1"/>
    <dgm:cxn modelId="{E38F3AD1-D855-954D-B23E-13B7D7564DD4}" type="presParOf" srcId="{783191EA-DE5E-A644-8F42-8244ED9A5EDB}" destId="{92B60338-31FB-E347-9FBA-6385AFD0F7DF}" srcOrd="0" destOrd="0" presId="urn:microsoft.com/office/officeart/2005/8/layout/radial1"/>
    <dgm:cxn modelId="{45E33E6D-C07C-3847-B99D-A2C8DF9F1005}" type="presParOf" srcId="{DE75AA7D-F3D9-2348-AA7B-5A4C54F9F596}" destId="{DD269DC3-B51C-DA46-A19F-A0175C7A103A}"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E4F09D-8B46-8A4F-B120-69FEAC130F37}" type="doc">
      <dgm:prSet loTypeId="urn:microsoft.com/office/officeart/2005/8/layout/radial1" loCatId="" qsTypeId="urn:microsoft.com/office/officeart/2005/8/quickstyle/simple1" qsCatId="simple" csTypeId="urn:microsoft.com/office/officeart/2005/8/colors/accent0_3" csCatId="mainScheme" phldr="1"/>
      <dgm:spPr/>
      <dgm:t>
        <a:bodyPr/>
        <a:lstStyle/>
        <a:p>
          <a:endParaRPr lang="en-US"/>
        </a:p>
      </dgm:t>
    </dgm:pt>
    <dgm:pt modelId="{907A8443-8879-C545-9F36-B89F91FF8802}">
      <dgm:prSet phldrT="[Text]" custT="1"/>
      <dgm:spPr>
        <a:solidFill>
          <a:srgbClr val="ABB800"/>
        </a:solidFill>
        <a:ln>
          <a:solidFill>
            <a:srgbClr val="ABB800"/>
          </a:solidFill>
        </a:ln>
      </dgm:spPr>
      <dgm:t>
        <a:bodyPr/>
        <a:lstStyle/>
        <a:p>
          <a:endParaRPr lang="en-US" sz="2000" dirty="0"/>
        </a:p>
      </dgm:t>
    </dgm:pt>
    <dgm:pt modelId="{5F1425C9-B165-064B-A58A-03B1661F76B3}" type="parTrans" cxnId="{52AA98FD-4A26-3343-9B46-352BA636FDA3}">
      <dgm:prSet/>
      <dgm:spPr/>
      <dgm:t>
        <a:bodyPr/>
        <a:lstStyle/>
        <a:p>
          <a:endParaRPr lang="en-US"/>
        </a:p>
      </dgm:t>
    </dgm:pt>
    <dgm:pt modelId="{168CFE5E-130F-DA41-896F-84FAE1F5D86D}" type="sibTrans" cxnId="{52AA98FD-4A26-3343-9B46-352BA636FDA3}">
      <dgm:prSet/>
      <dgm:spPr/>
      <dgm:t>
        <a:bodyPr/>
        <a:lstStyle/>
        <a:p>
          <a:endParaRPr lang="en-US"/>
        </a:p>
      </dgm:t>
    </dgm:pt>
    <dgm:pt modelId="{073074DF-F11C-9841-B273-90B790FD9381}">
      <dgm:prSet phldrT="[Text]" custT="1"/>
      <dgm:spPr>
        <a:solidFill>
          <a:srgbClr val="ABB800"/>
        </a:solidFill>
        <a:ln>
          <a:solidFill>
            <a:srgbClr val="ABB800"/>
          </a:solidFill>
        </a:ln>
      </dgm:spPr>
      <dgm:t>
        <a:bodyPr/>
        <a:lstStyle/>
        <a:p>
          <a:endParaRPr lang="en-US" sz="2000" dirty="0">
            <a:latin typeface="+mn-lt"/>
          </a:endParaRPr>
        </a:p>
      </dgm:t>
    </dgm:pt>
    <dgm:pt modelId="{146BFE19-F779-184C-BEB1-92BC3C2406B7}" type="parTrans" cxnId="{27C8ACE2-694A-3748-BDCC-FBA295815FA4}">
      <dgm:prSet/>
      <dgm:spPr>
        <a:solidFill>
          <a:srgbClr val="ABB800"/>
        </a:solidFill>
        <a:ln>
          <a:solidFill>
            <a:srgbClr val="ABB800"/>
          </a:solidFill>
        </a:ln>
      </dgm:spPr>
      <dgm:t>
        <a:bodyPr/>
        <a:lstStyle/>
        <a:p>
          <a:endParaRPr lang="en-US"/>
        </a:p>
      </dgm:t>
    </dgm:pt>
    <dgm:pt modelId="{D7529D3C-9756-A346-8699-08235F7E07EE}" type="sibTrans" cxnId="{27C8ACE2-694A-3748-BDCC-FBA295815FA4}">
      <dgm:prSet/>
      <dgm:spPr/>
      <dgm:t>
        <a:bodyPr/>
        <a:lstStyle/>
        <a:p>
          <a:endParaRPr lang="en-US"/>
        </a:p>
      </dgm:t>
    </dgm:pt>
    <dgm:pt modelId="{D8EFD434-D291-FB4B-A413-0EB761D3B3EC}">
      <dgm:prSet phldrT="[Text]" custT="1"/>
      <dgm:spPr>
        <a:solidFill>
          <a:srgbClr val="ABB800"/>
        </a:solidFill>
        <a:ln>
          <a:solidFill>
            <a:srgbClr val="ABB800"/>
          </a:solidFill>
        </a:ln>
      </dgm:spPr>
      <dgm:t>
        <a:bodyPr/>
        <a:lstStyle/>
        <a:p>
          <a:endParaRPr lang="en-US" sz="2000" dirty="0">
            <a:latin typeface="+mn-lt"/>
          </a:endParaRPr>
        </a:p>
      </dgm:t>
    </dgm:pt>
    <dgm:pt modelId="{0865036B-4FD5-2643-826E-3C4975D19A3F}" type="parTrans" cxnId="{D22DED58-A890-6640-B800-803C46430A7C}">
      <dgm:prSet/>
      <dgm:spPr>
        <a:solidFill>
          <a:srgbClr val="ABB800"/>
        </a:solidFill>
        <a:ln>
          <a:solidFill>
            <a:srgbClr val="ABB800"/>
          </a:solidFill>
        </a:ln>
      </dgm:spPr>
      <dgm:t>
        <a:bodyPr/>
        <a:lstStyle/>
        <a:p>
          <a:endParaRPr lang="en-US"/>
        </a:p>
      </dgm:t>
    </dgm:pt>
    <dgm:pt modelId="{34873D1A-72DF-FE49-920B-87D5EE055381}" type="sibTrans" cxnId="{D22DED58-A890-6640-B800-803C46430A7C}">
      <dgm:prSet/>
      <dgm:spPr/>
      <dgm:t>
        <a:bodyPr/>
        <a:lstStyle/>
        <a:p>
          <a:endParaRPr lang="en-US"/>
        </a:p>
      </dgm:t>
    </dgm:pt>
    <dgm:pt modelId="{20DF6353-0AC0-A541-ACC4-4D3D4001B34F}">
      <dgm:prSet phldrT="[Text]" custT="1"/>
      <dgm:spPr>
        <a:solidFill>
          <a:srgbClr val="ABB800"/>
        </a:solidFill>
        <a:ln>
          <a:solidFill>
            <a:srgbClr val="ABB800"/>
          </a:solidFill>
        </a:ln>
      </dgm:spPr>
      <dgm:t>
        <a:bodyPr/>
        <a:lstStyle/>
        <a:p>
          <a:pPr>
            <a:buClr>
              <a:srgbClr val="FF0066"/>
            </a:buClr>
            <a:buFont typeface="Arial" panose="020B0604020202020204" pitchFamily="34" charset="0"/>
            <a:buChar char="•"/>
          </a:pPr>
          <a:endParaRPr lang="en-US" sz="2000" dirty="0">
            <a:latin typeface="+mn-lt"/>
          </a:endParaRPr>
        </a:p>
      </dgm:t>
    </dgm:pt>
    <dgm:pt modelId="{2B062903-E2CD-5B49-A8CC-F221BF3F2232}" type="parTrans" cxnId="{3899C7B4-1696-1C4D-9BFB-75B590604D4D}">
      <dgm:prSet/>
      <dgm:spPr>
        <a:solidFill>
          <a:srgbClr val="ABB800"/>
        </a:solidFill>
        <a:ln>
          <a:solidFill>
            <a:srgbClr val="ABB800"/>
          </a:solidFill>
        </a:ln>
      </dgm:spPr>
      <dgm:t>
        <a:bodyPr/>
        <a:lstStyle/>
        <a:p>
          <a:endParaRPr lang="en-US"/>
        </a:p>
      </dgm:t>
    </dgm:pt>
    <dgm:pt modelId="{AE09B8E8-C8D9-7C40-B20A-75B455DA4656}" type="sibTrans" cxnId="{3899C7B4-1696-1C4D-9BFB-75B590604D4D}">
      <dgm:prSet/>
      <dgm:spPr/>
      <dgm:t>
        <a:bodyPr/>
        <a:lstStyle/>
        <a:p>
          <a:endParaRPr lang="en-US"/>
        </a:p>
      </dgm:t>
    </dgm:pt>
    <dgm:pt modelId="{06EC5B84-0FA3-9C42-BBDE-1BBC7085DF4B}">
      <dgm:prSet phldrT="[Text]" custT="1"/>
      <dgm:spPr>
        <a:solidFill>
          <a:srgbClr val="ABB800"/>
        </a:solidFill>
        <a:ln>
          <a:solidFill>
            <a:srgbClr val="ABB800"/>
          </a:solidFill>
        </a:ln>
      </dgm:spPr>
      <dgm:t>
        <a:bodyPr/>
        <a:lstStyle/>
        <a:p>
          <a:pPr>
            <a:buClr>
              <a:srgbClr val="FF0066"/>
            </a:buClr>
            <a:buFont typeface="+mj-lt"/>
            <a:buNone/>
          </a:pPr>
          <a:endParaRPr lang="en-US" sz="2000" dirty="0">
            <a:latin typeface="+mn-lt"/>
          </a:endParaRPr>
        </a:p>
      </dgm:t>
    </dgm:pt>
    <dgm:pt modelId="{6637C7EF-2976-2742-8778-849637239447}" type="sibTrans" cxnId="{CAC8CCF1-7B10-E348-98CC-860EB851EE2F}">
      <dgm:prSet/>
      <dgm:spPr/>
      <dgm:t>
        <a:bodyPr/>
        <a:lstStyle/>
        <a:p>
          <a:endParaRPr lang="en-US"/>
        </a:p>
      </dgm:t>
    </dgm:pt>
    <dgm:pt modelId="{E1450CD2-E337-434A-BFD5-8BCDF2D194AB}" type="parTrans" cxnId="{CAC8CCF1-7B10-E348-98CC-860EB851EE2F}">
      <dgm:prSet/>
      <dgm:spPr>
        <a:solidFill>
          <a:srgbClr val="ABB800"/>
        </a:solidFill>
        <a:ln>
          <a:solidFill>
            <a:srgbClr val="ABB800"/>
          </a:solidFill>
        </a:ln>
      </dgm:spPr>
      <dgm:t>
        <a:bodyPr/>
        <a:lstStyle/>
        <a:p>
          <a:endParaRPr lang="en-US"/>
        </a:p>
      </dgm:t>
    </dgm:pt>
    <dgm:pt modelId="{DE75AA7D-F3D9-2348-AA7B-5A4C54F9F596}" type="pres">
      <dgm:prSet presAssocID="{4FE4F09D-8B46-8A4F-B120-69FEAC130F37}" presName="cycle" presStyleCnt="0">
        <dgm:presLayoutVars>
          <dgm:chMax val="1"/>
          <dgm:dir/>
          <dgm:animLvl val="ctr"/>
          <dgm:resizeHandles val="exact"/>
        </dgm:presLayoutVars>
      </dgm:prSet>
      <dgm:spPr/>
    </dgm:pt>
    <dgm:pt modelId="{DF7461C5-A40D-0849-B0C7-988D5F7662F6}" type="pres">
      <dgm:prSet presAssocID="{907A8443-8879-C545-9F36-B89F91FF8802}" presName="centerShape" presStyleLbl="node0" presStyleIdx="0" presStyleCnt="1"/>
      <dgm:spPr/>
    </dgm:pt>
    <dgm:pt modelId="{F5084825-914F-4140-9293-87DCDBC39457}" type="pres">
      <dgm:prSet presAssocID="{146BFE19-F779-184C-BEB1-92BC3C2406B7}" presName="Name9" presStyleLbl="parChTrans1D2" presStyleIdx="0" presStyleCnt="4"/>
      <dgm:spPr/>
    </dgm:pt>
    <dgm:pt modelId="{BD32D807-9B1C-D44D-889A-5BE1D0392AFF}" type="pres">
      <dgm:prSet presAssocID="{146BFE19-F779-184C-BEB1-92BC3C2406B7}" presName="connTx" presStyleLbl="parChTrans1D2" presStyleIdx="0" presStyleCnt="4"/>
      <dgm:spPr/>
    </dgm:pt>
    <dgm:pt modelId="{E7795477-4F14-CB41-9BE2-93C2FF6355EA}" type="pres">
      <dgm:prSet presAssocID="{073074DF-F11C-9841-B273-90B790FD9381}" presName="node" presStyleLbl="node1" presStyleIdx="0" presStyleCnt="4">
        <dgm:presLayoutVars>
          <dgm:bulletEnabled val="1"/>
        </dgm:presLayoutVars>
      </dgm:prSet>
      <dgm:spPr/>
    </dgm:pt>
    <dgm:pt modelId="{AFDEC31C-748E-0049-B8A5-5A77F5CD8453}" type="pres">
      <dgm:prSet presAssocID="{2B062903-E2CD-5B49-A8CC-F221BF3F2232}" presName="Name9" presStyleLbl="parChTrans1D2" presStyleIdx="1" presStyleCnt="4"/>
      <dgm:spPr/>
    </dgm:pt>
    <dgm:pt modelId="{A0524BB7-3F39-9C4D-9D04-63C623C450AA}" type="pres">
      <dgm:prSet presAssocID="{2B062903-E2CD-5B49-A8CC-F221BF3F2232}" presName="connTx" presStyleLbl="parChTrans1D2" presStyleIdx="1" presStyleCnt="4"/>
      <dgm:spPr/>
    </dgm:pt>
    <dgm:pt modelId="{618A9970-A669-C84A-B20F-5A5BD5B37159}" type="pres">
      <dgm:prSet presAssocID="{20DF6353-0AC0-A541-ACC4-4D3D4001B34F}" presName="node" presStyleLbl="node1" presStyleIdx="1" presStyleCnt="4">
        <dgm:presLayoutVars>
          <dgm:bulletEnabled val="1"/>
        </dgm:presLayoutVars>
      </dgm:prSet>
      <dgm:spPr/>
    </dgm:pt>
    <dgm:pt modelId="{1521A408-D633-DF42-8677-A8D9430B76C0}" type="pres">
      <dgm:prSet presAssocID="{0865036B-4FD5-2643-826E-3C4975D19A3F}" presName="Name9" presStyleLbl="parChTrans1D2" presStyleIdx="2" presStyleCnt="4"/>
      <dgm:spPr/>
    </dgm:pt>
    <dgm:pt modelId="{4559AA33-15B5-3543-B230-886B80117751}" type="pres">
      <dgm:prSet presAssocID="{0865036B-4FD5-2643-826E-3C4975D19A3F}" presName="connTx" presStyleLbl="parChTrans1D2" presStyleIdx="2" presStyleCnt="4"/>
      <dgm:spPr/>
    </dgm:pt>
    <dgm:pt modelId="{9AE8F959-F2A2-3448-8241-E1632C99AFD9}" type="pres">
      <dgm:prSet presAssocID="{D8EFD434-D291-FB4B-A413-0EB761D3B3EC}" presName="node" presStyleLbl="node1" presStyleIdx="2" presStyleCnt="4">
        <dgm:presLayoutVars>
          <dgm:bulletEnabled val="1"/>
        </dgm:presLayoutVars>
      </dgm:prSet>
      <dgm:spPr/>
    </dgm:pt>
    <dgm:pt modelId="{783191EA-DE5E-A644-8F42-8244ED9A5EDB}" type="pres">
      <dgm:prSet presAssocID="{E1450CD2-E337-434A-BFD5-8BCDF2D194AB}" presName="Name9" presStyleLbl="parChTrans1D2" presStyleIdx="3" presStyleCnt="4"/>
      <dgm:spPr/>
    </dgm:pt>
    <dgm:pt modelId="{92B60338-31FB-E347-9FBA-6385AFD0F7DF}" type="pres">
      <dgm:prSet presAssocID="{E1450CD2-E337-434A-BFD5-8BCDF2D194AB}" presName="connTx" presStyleLbl="parChTrans1D2" presStyleIdx="3" presStyleCnt="4"/>
      <dgm:spPr/>
    </dgm:pt>
    <dgm:pt modelId="{DD269DC3-B51C-DA46-A19F-A0175C7A103A}" type="pres">
      <dgm:prSet presAssocID="{06EC5B84-0FA3-9C42-BBDE-1BBC7085DF4B}" presName="node" presStyleLbl="node1" presStyleIdx="3" presStyleCnt="4">
        <dgm:presLayoutVars>
          <dgm:bulletEnabled val="1"/>
        </dgm:presLayoutVars>
      </dgm:prSet>
      <dgm:spPr/>
    </dgm:pt>
  </dgm:ptLst>
  <dgm:cxnLst>
    <dgm:cxn modelId="{505A690D-74BB-DE4A-9255-69E94B4C0ADC}" type="presOf" srcId="{073074DF-F11C-9841-B273-90B790FD9381}" destId="{E7795477-4F14-CB41-9BE2-93C2FF6355EA}" srcOrd="0" destOrd="0" presId="urn:microsoft.com/office/officeart/2005/8/layout/radial1"/>
    <dgm:cxn modelId="{E94CCF11-3EFD-2F4D-8FD6-CF1FD4B7B87D}" type="presOf" srcId="{20DF6353-0AC0-A541-ACC4-4D3D4001B34F}" destId="{618A9970-A669-C84A-B20F-5A5BD5B37159}" srcOrd="0" destOrd="0" presId="urn:microsoft.com/office/officeart/2005/8/layout/radial1"/>
    <dgm:cxn modelId="{06D8C113-4C8D-424D-AD68-26D3EA62861C}" type="presOf" srcId="{907A8443-8879-C545-9F36-B89F91FF8802}" destId="{DF7461C5-A40D-0849-B0C7-988D5F7662F6}" srcOrd="0" destOrd="0" presId="urn:microsoft.com/office/officeart/2005/8/layout/radial1"/>
    <dgm:cxn modelId="{CACA571C-8F1E-7E4F-9C8F-40A1810B442B}" type="presOf" srcId="{2B062903-E2CD-5B49-A8CC-F221BF3F2232}" destId="{AFDEC31C-748E-0049-B8A5-5A77F5CD8453}" srcOrd="0" destOrd="0" presId="urn:microsoft.com/office/officeart/2005/8/layout/radial1"/>
    <dgm:cxn modelId="{A2994123-400A-2E43-8828-98AF4E80F7E3}" type="presOf" srcId="{06EC5B84-0FA3-9C42-BBDE-1BBC7085DF4B}" destId="{DD269DC3-B51C-DA46-A19F-A0175C7A103A}" srcOrd="0" destOrd="0" presId="urn:microsoft.com/office/officeart/2005/8/layout/radial1"/>
    <dgm:cxn modelId="{74467636-8A67-4343-AD9C-A3480A68CDAE}" type="presOf" srcId="{146BFE19-F779-184C-BEB1-92BC3C2406B7}" destId="{BD32D807-9B1C-D44D-889A-5BE1D0392AFF}" srcOrd="1" destOrd="0" presId="urn:microsoft.com/office/officeart/2005/8/layout/radial1"/>
    <dgm:cxn modelId="{C8D6B03A-66BF-2F4F-9191-B5630CB569B1}" type="presOf" srcId="{0865036B-4FD5-2643-826E-3C4975D19A3F}" destId="{4559AA33-15B5-3543-B230-886B80117751}" srcOrd="1" destOrd="0" presId="urn:microsoft.com/office/officeart/2005/8/layout/radial1"/>
    <dgm:cxn modelId="{BD577D44-ED67-1948-8957-0D9B4A4A9837}" type="presOf" srcId="{4FE4F09D-8B46-8A4F-B120-69FEAC130F37}" destId="{DE75AA7D-F3D9-2348-AA7B-5A4C54F9F596}" srcOrd="0" destOrd="0" presId="urn:microsoft.com/office/officeart/2005/8/layout/radial1"/>
    <dgm:cxn modelId="{DC25CD4C-C2E1-2447-9291-0ABD58D6A642}" type="presOf" srcId="{146BFE19-F779-184C-BEB1-92BC3C2406B7}" destId="{F5084825-914F-4140-9293-87DCDBC39457}" srcOrd="0" destOrd="0" presId="urn:microsoft.com/office/officeart/2005/8/layout/radial1"/>
    <dgm:cxn modelId="{D22DED58-A890-6640-B800-803C46430A7C}" srcId="{907A8443-8879-C545-9F36-B89F91FF8802}" destId="{D8EFD434-D291-FB4B-A413-0EB761D3B3EC}" srcOrd="2" destOrd="0" parTransId="{0865036B-4FD5-2643-826E-3C4975D19A3F}" sibTransId="{34873D1A-72DF-FE49-920B-87D5EE055381}"/>
    <dgm:cxn modelId="{3201A35D-0DD0-AE4A-830F-AB3415140A46}" type="presOf" srcId="{0865036B-4FD5-2643-826E-3C4975D19A3F}" destId="{1521A408-D633-DF42-8677-A8D9430B76C0}" srcOrd="0" destOrd="0" presId="urn:microsoft.com/office/officeart/2005/8/layout/radial1"/>
    <dgm:cxn modelId="{00CBCAA1-300B-1F43-9AFB-27D9F69200FA}" type="presOf" srcId="{E1450CD2-E337-434A-BFD5-8BCDF2D194AB}" destId="{783191EA-DE5E-A644-8F42-8244ED9A5EDB}" srcOrd="0" destOrd="0" presId="urn:microsoft.com/office/officeart/2005/8/layout/radial1"/>
    <dgm:cxn modelId="{E73465B4-E328-9346-8FBE-AEA41AF26363}" type="presOf" srcId="{D8EFD434-D291-FB4B-A413-0EB761D3B3EC}" destId="{9AE8F959-F2A2-3448-8241-E1632C99AFD9}" srcOrd="0" destOrd="0" presId="urn:microsoft.com/office/officeart/2005/8/layout/radial1"/>
    <dgm:cxn modelId="{3899C7B4-1696-1C4D-9BFB-75B590604D4D}" srcId="{907A8443-8879-C545-9F36-B89F91FF8802}" destId="{20DF6353-0AC0-A541-ACC4-4D3D4001B34F}" srcOrd="1" destOrd="0" parTransId="{2B062903-E2CD-5B49-A8CC-F221BF3F2232}" sibTransId="{AE09B8E8-C8D9-7C40-B20A-75B455DA4656}"/>
    <dgm:cxn modelId="{935D30C3-A1A3-8747-A202-677A8D32E5CD}" type="presOf" srcId="{2B062903-E2CD-5B49-A8CC-F221BF3F2232}" destId="{A0524BB7-3F39-9C4D-9D04-63C623C450AA}" srcOrd="1" destOrd="0" presId="urn:microsoft.com/office/officeart/2005/8/layout/radial1"/>
    <dgm:cxn modelId="{27C8ACE2-694A-3748-BDCC-FBA295815FA4}" srcId="{907A8443-8879-C545-9F36-B89F91FF8802}" destId="{073074DF-F11C-9841-B273-90B790FD9381}" srcOrd="0" destOrd="0" parTransId="{146BFE19-F779-184C-BEB1-92BC3C2406B7}" sibTransId="{D7529D3C-9756-A346-8699-08235F7E07EE}"/>
    <dgm:cxn modelId="{CAC8CCF1-7B10-E348-98CC-860EB851EE2F}" srcId="{907A8443-8879-C545-9F36-B89F91FF8802}" destId="{06EC5B84-0FA3-9C42-BBDE-1BBC7085DF4B}" srcOrd="3" destOrd="0" parTransId="{E1450CD2-E337-434A-BFD5-8BCDF2D194AB}" sibTransId="{6637C7EF-2976-2742-8778-849637239447}"/>
    <dgm:cxn modelId="{4BA235F5-F3F6-DD4B-815E-7E3F7D569674}" type="presOf" srcId="{E1450CD2-E337-434A-BFD5-8BCDF2D194AB}" destId="{92B60338-31FB-E347-9FBA-6385AFD0F7DF}" srcOrd="1" destOrd="0" presId="urn:microsoft.com/office/officeart/2005/8/layout/radial1"/>
    <dgm:cxn modelId="{52AA98FD-4A26-3343-9B46-352BA636FDA3}" srcId="{4FE4F09D-8B46-8A4F-B120-69FEAC130F37}" destId="{907A8443-8879-C545-9F36-B89F91FF8802}" srcOrd="0" destOrd="0" parTransId="{5F1425C9-B165-064B-A58A-03B1661F76B3}" sibTransId="{168CFE5E-130F-DA41-896F-84FAE1F5D86D}"/>
    <dgm:cxn modelId="{E59B529D-6A6B-304F-894B-22222121F656}" type="presParOf" srcId="{DE75AA7D-F3D9-2348-AA7B-5A4C54F9F596}" destId="{DF7461C5-A40D-0849-B0C7-988D5F7662F6}" srcOrd="0" destOrd="0" presId="urn:microsoft.com/office/officeart/2005/8/layout/radial1"/>
    <dgm:cxn modelId="{6D793E3D-616F-3F40-8396-8CB6A566E72A}" type="presParOf" srcId="{DE75AA7D-F3D9-2348-AA7B-5A4C54F9F596}" destId="{F5084825-914F-4140-9293-87DCDBC39457}" srcOrd="1" destOrd="0" presId="urn:microsoft.com/office/officeart/2005/8/layout/radial1"/>
    <dgm:cxn modelId="{324DC88E-9CE5-D04E-ABA2-50C3D91D2B77}" type="presParOf" srcId="{F5084825-914F-4140-9293-87DCDBC39457}" destId="{BD32D807-9B1C-D44D-889A-5BE1D0392AFF}" srcOrd="0" destOrd="0" presId="urn:microsoft.com/office/officeart/2005/8/layout/radial1"/>
    <dgm:cxn modelId="{51C52AC6-C75A-774C-85EB-9600BEBEA48C}" type="presParOf" srcId="{DE75AA7D-F3D9-2348-AA7B-5A4C54F9F596}" destId="{E7795477-4F14-CB41-9BE2-93C2FF6355EA}" srcOrd="2" destOrd="0" presId="urn:microsoft.com/office/officeart/2005/8/layout/radial1"/>
    <dgm:cxn modelId="{00BB33DB-E05D-AB49-A77E-0B403B2C47B1}" type="presParOf" srcId="{DE75AA7D-F3D9-2348-AA7B-5A4C54F9F596}" destId="{AFDEC31C-748E-0049-B8A5-5A77F5CD8453}" srcOrd="3" destOrd="0" presId="urn:microsoft.com/office/officeart/2005/8/layout/radial1"/>
    <dgm:cxn modelId="{E5879AC1-15DA-0A40-898A-B8050FB63951}" type="presParOf" srcId="{AFDEC31C-748E-0049-B8A5-5A77F5CD8453}" destId="{A0524BB7-3F39-9C4D-9D04-63C623C450AA}" srcOrd="0" destOrd="0" presId="urn:microsoft.com/office/officeart/2005/8/layout/radial1"/>
    <dgm:cxn modelId="{91062652-9F39-744A-8ECE-FAAC2184D5BA}" type="presParOf" srcId="{DE75AA7D-F3D9-2348-AA7B-5A4C54F9F596}" destId="{618A9970-A669-C84A-B20F-5A5BD5B37159}" srcOrd="4" destOrd="0" presId="urn:microsoft.com/office/officeart/2005/8/layout/radial1"/>
    <dgm:cxn modelId="{32CFBD81-3523-8A40-9874-356F8CFD2BC9}" type="presParOf" srcId="{DE75AA7D-F3D9-2348-AA7B-5A4C54F9F596}" destId="{1521A408-D633-DF42-8677-A8D9430B76C0}" srcOrd="5" destOrd="0" presId="urn:microsoft.com/office/officeart/2005/8/layout/radial1"/>
    <dgm:cxn modelId="{B682B5EE-E48C-A14D-8C1E-3C68C4F46B9F}" type="presParOf" srcId="{1521A408-D633-DF42-8677-A8D9430B76C0}" destId="{4559AA33-15B5-3543-B230-886B80117751}" srcOrd="0" destOrd="0" presId="urn:microsoft.com/office/officeart/2005/8/layout/radial1"/>
    <dgm:cxn modelId="{C079D568-A93C-4142-8660-A67A3A8D3649}" type="presParOf" srcId="{DE75AA7D-F3D9-2348-AA7B-5A4C54F9F596}" destId="{9AE8F959-F2A2-3448-8241-E1632C99AFD9}" srcOrd="6" destOrd="0" presId="urn:microsoft.com/office/officeart/2005/8/layout/radial1"/>
    <dgm:cxn modelId="{4BB34A85-4E9D-D049-B0FF-877AAD972664}" type="presParOf" srcId="{DE75AA7D-F3D9-2348-AA7B-5A4C54F9F596}" destId="{783191EA-DE5E-A644-8F42-8244ED9A5EDB}" srcOrd="7" destOrd="0" presId="urn:microsoft.com/office/officeart/2005/8/layout/radial1"/>
    <dgm:cxn modelId="{E38F3AD1-D855-954D-B23E-13B7D7564DD4}" type="presParOf" srcId="{783191EA-DE5E-A644-8F42-8244ED9A5EDB}" destId="{92B60338-31FB-E347-9FBA-6385AFD0F7DF}" srcOrd="0" destOrd="0" presId="urn:microsoft.com/office/officeart/2005/8/layout/radial1"/>
    <dgm:cxn modelId="{45E33E6D-C07C-3847-B99D-A2C8DF9F1005}" type="presParOf" srcId="{DE75AA7D-F3D9-2348-AA7B-5A4C54F9F596}" destId="{DD269DC3-B51C-DA46-A19F-A0175C7A103A}"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E4F09D-8B46-8A4F-B120-69FEAC130F37}" type="doc">
      <dgm:prSet loTypeId="urn:microsoft.com/office/officeart/2005/8/layout/radial1" loCatId="" qsTypeId="urn:microsoft.com/office/officeart/2005/8/quickstyle/simple1" qsCatId="simple" csTypeId="urn:microsoft.com/office/officeart/2005/8/colors/accent0_3" csCatId="mainScheme" phldr="1"/>
      <dgm:spPr/>
      <dgm:t>
        <a:bodyPr/>
        <a:lstStyle/>
        <a:p>
          <a:endParaRPr lang="en-US"/>
        </a:p>
      </dgm:t>
    </dgm:pt>
    <dgm:pt modelId="{907A8443-8879-C545-9F36-B89F91FF8802}">
      <dgm:prSet phldrT="[Text]" custT="1"/>
      <dgm:spPr>
        <a:solidFill>
          <a:srgbClr val="ABB800"/>
        </a:solidFill>
        <a:ln>
          <a:solidFill>
            <a:srgbClr val="ABB800"/>
          </a:solidFill>
        </a:ln>
      </dgm:spPr>
      <dgm:t>
        <a:bodyPr/>
        <a:lstStyle/>
        <a:p>
          <a:endParaRPr lang="en-US" sz="2000" dirty="0"/>
        </a:p>
      </dgm:t>
    </dgm:pt>
    <dgm:pt modelId="{5F1425C9-B165-064B-A58A-03B1661F76B3}" type="parTrans" cxnId="{52AA98FD-4A26-3343-9B46-352BA636FDA3}">
      <dgm:prSet/>
      <dgm:spPr/>
      <dgm:t>
        <a:bodyPr/>
        <a:lstStyle/>
        <a:p>
          <a:endParaRPr lang="en-US"/>
        </a:p>
      </dgm:t>
    </dgm:pt>
    <dgm:pt modelId="{168CFE5E-130F-DA41-896F-84FAE1F5D86D}" type="sibTrans" cxnId="{52AA98FD-4A26-3343-9B46-352BA636FDA3}">
      <dgm:prSet/>
      <dgm:spPr/>
      <dgm:t>
        <a:bodyPr/>
        <a:lstStyle/>
        <a:p>
          <a:endParaRPr lang="en-US"/>
        </a:p>
      </dgm:t>
    </dgm:pt>
    <dgm:pt modelId="{073074DF-F11C-9841-B273-90B790FD9381}">
      <dgm:prSet phldrT="[Text]" custT="1"/>
      <dgm:spPr>
        <a:solidFill>
          <a:srgbClr val="ABB800"/>
        </a:solidFill>
        <a:ln>
          <a:solidFill>
            <a:srgbClr val="ABB800"/>
          </a:solidFill>
        </a:ln>
      </dgm:spPr>
      <dgm:t>
        <a:bodyPr/>
        <a:lstStyle/>
        <a:p>
          <a:endParaRPr lang="en-US" sz="2000" dirty="0">
            <a:latin typeface="+mn-lt"/>
          </a:endParaRPr>
        </a:p>
      </dgm:t>
    </dgm:pt>
    <dgm:pt modelId="{146BFE19-F779-184C-BEB1-92BC3C2406B7}" type="parTrans" cxnId="{27C8ACE2-694A-3748-BDCC-FBA295815FA4}">
      <dgm:prSet/>
      <dgm:spPr>
        <a:solidFill>
          <a:srgbClr val="ABB800"/>
        </a:solidFill>
        <a:ln>
          <a:solidFill>
            <a:srgbClr val="ABB800"/>
          </a:solidFill>
        </a:ln>
      </dgm:spPr>
      <dgm:t>
        <a:bodyPr/>
        <a:lstStyle/>
        <a:p>
          <a:endParaRPr lang="en-US"/>
        </a:p>
      </dgm:t>
    </dgm:pt>
    <dgm:pt modelId="{D7529D3C-9756-A346-8699-08235F7E07EE}" type="sibTrans" cxnId="{27C8ACE2-694A-3748-BDCC-FBA295815FA4}">
      <dgm:prSet/>
      <dgm:spPr/>
      <dgm:t>
        <a:bodyPr/>
        <a:lstStyle/>
        <a:p>
          <a:endParaRPr lang="en-US"/>
        </a:p>
      </dgm:t>
    </dgm:pt>
    <dgm:pt modelId="{D8EFD434-D291-FB4B-A413-0EB761D3B3EC}">
      <dgm:prSet phldrT="[Text]" custT="1"/>
      <dgm:spPr>
        <a:solidFill>
          <a:srgbClr val="ABB800"/>
        </a:solidFill>
        <a:ln>
          <a:solidFill>
            <a:srgbClr val="ABB800"/>
          </a:solidFill>
        </a:ln>
      </dgm:spPr>
      <dgm:t>
        <a:bodyPr/>
        <a:lstStyle/>
        <a:p>
          <a:endParaRPr lang="en-US" sz="2000" dirty="0">
            <a:latin typeface="+mn-lt"/>
          </a:endParaRPr>
        </a:p>
      </dgm:t>
    </dgm:pt>
    <dgm:pt modelId="{0865036B-4FD5-2643-826E-3C4975D19A3F}" type="parTrans" cxnId="{D22DED58-A890-6640-B800-803C46430A7C}">
      <dgm:prSet/>
      <dgm:spPr>
        <a:solidFill>
          <a:srgbClr val="ABB800"/>
        </a:solidFill>
        <a:ln>
          <a:solidFill>
            <a:srgbClr val="ABB800"/>
          </a:solidFill>
        </a:ln>
      </dgm:spPr>
      <dgm:t>
        <a:bodyPr/>
        <a:lstStyle/>
        <a:p>
          <a:endParaRPr lang="en-US"/>
        </a:p>
      </dgm:t>
    </dgm:pt>
    <dgm:pt modelId="{34873D1A-72DF-FE49-920B-87D5EE055381}" type="sibTrans" cxnId="{D22DED58-A890-6640-B800-803C46430A7C}">
      <dgm:prSet/>
      <dgm:spPr/>
      <dgm:t>
        <a:bodyPr/>
        <a:lstStyle/>
        <a:p>
          <a:endParaRPr lang="en-US"/>
        </a:p>
      </dgm:t>
    </dgm:pt>
    <dgm:pt modelId="{20DF6353-0AC0-A541-ACC4-4D3D4001B34F}">
      <dgm:prSet phldrT="[Text]" custT="1"/>
      <dgm:spPr>
        <a:solidFill>
          <a:srgbClr val="ABB800"/>
        </a:solidFill>
        <a:ln>
          <a:solidFill>
            <a:srgbClr val="ABB800"/>
          </a:solidFill>
        </a:ln>
      </dgm:spPr>
      <dgm:t>
        <a:bodyPr/>
        <a:lstStyle/>
        <a:p>
          <a:pPr>
            <a:buClr>
              <a:srgbClr val="FF0066"/>
            </a:buClr>
            <a:buFont typeface="Arial" panose="020B0604020202020204" pitchFamily="34" charset="0"/>
            <a:buChar char="•"/>
          </a:pPr>
          <a:endParaRPr lang="en-US" sz="2000" dirty="0">
            <a:latin typeface="+mn-lt"/>
          </a:endParaRPr>
        </a:p>
      </dgm:t>
    </dgm:pt>
    <dgm:pt modelId="{2B062903-E2CD-5B49-A8CC-F221BF3F2232}" type="parTrans" cxnId="{3899C7B4-1696-1C4D-9BFB-75B590604D4D}">
      <dgm:prSet/>
      <dgm:spPr>
        <a:solidFill>
          <a:srgbClr val="ABB800"/>
        </a:solidFill>
        <a:ln>
          <a:solidFill>
            <a:srgbClr val="ABB800"/>
          </a:solidFill>
        </a:ln>
      </dgm:spPr>
      <dgm:t>
        <a:bodyPr/>
        <a:lstStyle/>
        <a:p>
          <a:endParaRPr lang="en-US"/>
        </a:p>
      </dgm:t>
    </dgm:pt>
    <dgm:pt modelId="{AE09B8E8-C8D9-7C40-B20A-75B455DA4656}" type="sibTrans" cxnId="{3899C7B4-1696-1C4D-9BFB-75B590604D4D}">
      <dgm:prSet/>
      <dgm:spPr/>
      <dgm:t>
        <a:bodyPr/>
        <a:lstStyle/>
        <a:p>
          <a:endParaRPr lang="en-US"/>
        </a:p>
      </dgm:t>
    </dgm:pt>
    <dgm:pt modelId="{06EC5B84-0FA3-9C42-BBDE-1BBC7085DF4B}">
      <dgm:prSet phldrT="[Text]" custT="1"/>
      <dgm:spPr>
        <a:solidFill>
          <a:srgbClr val="ABB800"/>
        </a:solidFill>
        <a:ln>
          <a:solidFill>
            <a:srgbClr val="ABB800"/>
          </a:solidFill>
        </a:ln>
      </dgm:spPr>
      <dgm:t>
        <a:bodyPr/>
        <a:lstStyle/>
        <a:p>
          <a:pPr>
            <a:buClr>
              <a:srgbClr val="FF0066"/>
            </a:buClr>
            <a:buFont typeface="+mj-lt"/>
            <a:buNone/>
          </a:pPr>
          <a:endParaRPr lang="en-US" sz="2000" dirty="0">
            <a:latin typeface="+mn-lt"/>
          </a:endParaRPr>
        </a:p>
      </dgm:t>
    </dgm:pt>
    <dgm:pt modelId="{6637C7EF-2976-2742-8778-849637239447}" type="sibTrans" cxnId="{CAC8CCF1-7B10-E348-98CC-860EB851EE2F}">
      <dgm:prSet/>
      <dgm:spPr/>
      <dgm:t>
        <a:bodyPr/>
        <a:lstStyle/>
        <a:p>
          <a:endParaRPr lang="en-US"/>
        </a:p>
      </dgm:t>
    </dgm:pt>
    <dgm:pt modelId="{E1450CD2-E337-434A-BFD5-8BCDF2D194AB}" type="parTrans" cxnId="{CAC8CCF1-7B10-E348-98CC-860EB851EE2F}">
      <dgm:prSet/>
      <dgm:spPr>
        <a:solidFill>
          <a:srgbClr val="ABB800"/>
        </a:solidFill>
        <a:ln>
          <a:solidFill>
            <a:srgbClr val="ABB800"/>
          </a:solidFill>
        </a:ln>
      </dgm:spPr>
      <dgm:t>
        <a:bodyPr/>
        <a:lstStyle/>
        <a:p>
          <a:endParaRPr lang="en-US"/>
        </a:p>
      </dgm:t>
    </dgm:pt>
    <dgm:pt modelId="{DE75AA7D-F3D9-2348-AA7B-5A4C54F9F596}" type="pres">
      <dgm:prSet presAssocID="{4FE4F09D-8B46-8A4F-B120-69FEAC130F37}" presName="cycle" presStyleCnt="0">
        <dgm:presLayoutVars>
          <dgm:chMax val="1"/>
          <dgm:dir/>
          <dgm:animLvl val="ctr"/>
          <dgm:resizeHandles val="exact"/>
        </dgm:presLayoutVars>
      </dgm:prSet>
      <dgm:spPr/>
    </dgm:pt>
    <dgm:pt modelId="{DF7461C5-A40D-0849-B0C7-988D5F7662F6}" type="pres">
      <dgm:prSet presAssocID="{907A8443-8879-C545-9F36-B89F91FF8802}" presName="centerShape" presStyleLbl="node0" presStyleIdx="0" presStyleCnt="1"/>
      <dgm:spPr/>
    </dgm:pt>
    <dgm:pt modelId="{F5084825-914F-4140-9293-87DCDBC39457}" type="pres">
      <dgm:prSet presAssocID="{146BFE19-F779-184C-BEB1-92BC3C2406B7}" presName="Name9" presStyleLbl="parChTrans1D2" presStyleIdx="0" presStyleCnt="4"/>
      <dgm:spPr/>
    </dgm:pt>
    <dgm:pt modelId="{BD32D807-9B1C-D44D-889A-5BE1D0392AFF}" type="pres">
      <dgm:prSet presAssocID="{146BFE19-F779-184C-BEB1-92BC3C2406B7}" presName="connTx" presStyleLbl="parChTrans1D2" presStyleIdx="0" presStyleCnt="4"/>
      <dgm:spPr/>
    </dgm:pt>
    <dgm:pt modelId="{E7795477-4F14-CB41-9BE2-93C2FF6355EA}" type="pres">
      <dgm:prSet presAssocID="{073074DF-F11C-9841-B273-90B790FD9381}" presName="node" presStyleLbl="node1" presStyleIdx="0" presStyleCnt="4">
        <dgm:presLayoutVars>
          <dgm:bulletEnabled val="1"/>
        </dgm:presLayoutVars>
      </dgm:prSet>
      <dgm:spPr/>
    </dgm:pt>
    <dgm:pt modelId="{AFDEC31C-748E-0049-B8A5-5A77F5CD8453}" type="pres">
      <dgm:prSet presAssocID="{2B062903-E2CD-5B49-A8CC-F221BF3F2232}" presName="Name9" presStyleLbl="parChTrans1D2" presStyleIdx="1" presStyleCnt="4"/>
      <dgm:spPr/>
    </dgm:pt>
    <dgm:pt modelId="{A0524BB7-3F39-9C4D-9D04-63C623C450AA}" type="pres">
      <dgm:prSet presAssocID="{2B062903-E2CD-5B49-A8CC-F221BF3F2232}" presName="connTx" presStyleLbl="parChTrans1D2" presStyleIdx="1" presStyleCnt="4"/>
      <dgm:spPr/>
    </dgm:pt>
    <dgm:pt modelId="{618A9970-A669-C84A-B20F-5A5BD5B37159}" type="pres">
      <dgm:prSet presAssocID="{20DF6353-0AC0-A541-ACC4-4D3D4001B34F}" presName="node" presStyleLbl="node1" presStyleIdx="1" presStyleCnt="4">
        <dgm:presLayoutVars>
          <dgm:bulletEnabled val="1"/>
        </dgm:presLayoutVars>
      </dgm:prSet>
      <dgm:spPr/>
    </dgm:pt>
    <dgm:pt modelId="{1521A408-D633-DF42-8677-A8D9430B76C0}" type="pres">
      <dgm:prSet presAssocID="{0865036B-4FD5-2643-826E-3C4975D19A3F}" presName="Name9" presStyleLbl="parChTrans1D2" presStyleIdx="2" presStyleCnt="4"/>
      <dgm:spPr/>
    </dgm:pt>
    <dgm:pt modelId="{4559AA33-15B5-3543-B230-886B80117751}" type="pres">
      <dgm:prSet presAssocID="{0865036B-4FD5-2643-826E-3C4975D19A3F}" presName="connTx" presStyleLbl="parChTrans1D2" presStyleIdx="2" presStyleCnt="4"/>
      <dgm:spPr/>
    </dgm:pt>
    <dgm:pt modelId="{9AE8F959-F2A2-3448-8241-E1632C99AFD9}" type="pres">
      <dgm:prSet presAssocID="{D8EFD434-D291-FB4B-A413-0EB761D3B3EC}" presName="node" presStyleLbl="node1" presStyleIdx="2" presStyleCnt="4">
        <dgm:presLayoutVars>
          <dgm:bulletEnabled val="1"/>
        </dgm:presLayoutVars>
      </dgm:prSet>
      <dgm:spPr/>
    </dgm:pt>
    <dgm:pt modelId="{783191EA-DE5E-A644-8F42-8244ED9A5EDB}" type="pres">
      <dgm:prSet presAssocID="{E1450CD2-E337-434A-BFD5-8BCDF2D194AB}" presName="Name9" presStyleLbl="parChTrans1D2" presStyleIdx="3" presStyleCnt="4"/>
      <dgm:spPr/>
    </dgm:pt>
    <dgm:pt modelId="{92B60338-31FB-E347-9FBA-6385AFD0F7DF}" type="pres">
      <dgm:prSet presAssocID="{E1450CD2-E337-434A-BFD5-8BCDF2D194AB}" presName="connTx" presStyleLbl="parChTrans1D2" presStyleIdx="3" presStyleCnt="4"/>
      <dgm:spPr/>
    </dgm:pt>
    <dgm:pt modelId="{DD269DC3-B51C-DA46-A19F-A0175C7A103A}" type="pres">
      <dgm:prSet presAssocID="{06EC5B84-0FA3-9C42-BBDE-1BBC7085DF4B}" presName="node" presStyleLbl="node1" presStyleIdx="3" presStyleCnt="4">
        <dgm:presLayoutVars>
          <dgm:bulletEnabled val="1"/>
        </dgm:presLayoutVars>
      </dgm:prSet>
      <dgm:spPr/>
    </dgm:pt>
  </dgm:ptLst>
  <dgm:cxnLst>
    <dgm:cxn modelId="{505A690D-74BB-DE4A-9255-69E94B4C0ADC}" type="presOf" srcId="{073074DF-F11C-9841-B273-90B790FD9381}" destId="{E7795477-4F14-CB41-9BE2-93C2FF6355EA}" srcOrd="0" destOrd="0" presId="urn:microsoft.com/office/officeart/2005/8/layout/radial1"/>
    <dgm:cxn modelId="{E94CCF11-3EFD-2F4D-8FD6-CF1FD4B7B87D}" type="presOf" srcId="{20DF6353-0AC0-A541-ACC4-4D3D4001B34F}" destId="{618A9970-A669-C84A-B20F-5A5BD5B37159}" srcOrd="0" destOrd="0" presId="urn:microsoft.com/office/officeart/2005/8/layout/radial1"/>
    <dgm:cxn modelId="{06D8C113-4C8D-424D-AD68-26D3EA62861C}" type="presOf" srcId="{907A8443-8879-C545-9F36-B89F91FF8802}" destId="{DF7461C5-A40D-0849-B0C7-988D5F7662F6}" srcOrd="0" destOrd="0" presId="urn:microsoft.com/office/officeart/2005/8/layout/radial1"/>
    <dgm:cxn modelId="{CACA571C-8F1E-7E4F-9C8F-40A1810B442B}" type="presOf" srcId="{2B062903-E2CD-5B49-A8CC-F221BF3F2232}" destId="{AFDEC31C-748E-0049-B8A5-5A77F5CD8453}" srcOrd="0" destOrd="0" presId="urn:microsoft.com/office/officeart/2005/8/layout/radial1"/>
    <dgm:cxn modelId="{A2994123-400A-2E43-8828-98AF4E80F7E3}" type="presOf" srcId="{06EC5B84-0FA3-9C42-BBDE-1BBC7085DF4B}" destId="{DD269DC3-B51C-DA46-A19F-A0175C7A103A}" srcOrd="0" destOrd="0" presId="urn:microsoft.com/office/officeart/2005/8/layout/radial1"/>
    <dgm:cxn modelId="{74467636-8A67-4343-AD9C-A3480A68CDAE}" type="presOf" srcId="{146BFE19-F779-184C-BEB1-92BC3C2406B7}" destId="{BD32D807-9B1C-D44D-889A-5BE1D0392AFF}" srcOrd="1" destOrd="0" presId="urn:microsoft.com/office/officeart/2005/8/layout/radial1"/>
    <dgm:cxn modelId="{C8D6B03A-66BF-2F4F-9191-B5630CB569B1}" type="presOf" srcId="{0865036B-4FD5-2643-826E-3C4975D19A3F}" destId="{4559AA33-15B5-3543-B230-886B80117751}" srcOrd="1" destOrd="0" presId="urn:microsoft.com/office/officeart/2005/8/layout/radial1"/>
    <dgm:cxn modelId="{BD577D44-ED67-1948-8957-0D9B4A4A9837}" type="presOf" srcId="{4FE4F09D-8B46-8A4F-B120-69FEAC130F37}" destId="{DE75AA7D-F3D9-2348-AA7B-5A4C54F9F596}" srcOrd="0" destOrd="0" presId="urn:microsoft.com/office/officeart/2005/8/layout/radial1"/>
    <dgm:cxn modelId="{DC25CD4C-C2E1-2447-9291-0ABD58D6A642}" type="presOf" srcId="{146BFE19-F779-184C-BEB1-92BC3C2406B7}" destId="{F5084825-914F-4140-9293-87DCDBC39457}" srcOrd="0" destOrd="0" presId="urn:microsoft.com/office/officeart/2005/8/layout/radial1"/>
    <dgm:cxn modelId="{D22DED58-A890-6640-B800-803C46430A7C}" srcId="{907A8443-8879-C545-9F36-B89F91FF8802}" destId="{D8EFD434-D291-FB4B-A413-0EB761D3B3EC}" srcOrd="2" destOrd="0" parTransId="{0865036B-4FD5-2643-826E-3C4975D19A3F}" sibTransId="{34873D1A-72DF-FE49-920B-87D5EE055381}"/>
    <dgm:cxn modelId="{3201A35D-0DD0-AE4A-830F-AB3415140A46}" type="presOf" srcId="{0865036B-4FD5-2643-826E-3C4975D19A3F}" destId="{1521A408-D633-DF42-8677-A8D9430B76C0}" srcOrd="0" destOrd="0" presId="urn:microsoft.com/office/officeart/2005/8/layout/radial1"/>
    <dgm:cxn modelId="{00CBCAA1-300B-1F43-9AFB-27D9F69200FA}" type="presOf" srcId="{E1450CD2-E337-434A-BFD5-8BCDF2D194AB}" destId="{783191EA-DE5E-A644-8F42-8244ED9A5EDB}" srcOrd="0" destOrd="0" presId="urn:microsoft.com/office/officeart/2005/8/layout/radial1"/>
    <dgm:cxn modelId="{E73465B4-E328-9346-8FBE-AEA41AF26363}" type="presOf" srcId="{D8EFD434-D291-FB4B-A413-0EB761D3B3EC}" destId="{9AE8F959-F2A2-3448-8241-E1632C99AFD9}" srcOrd="0" destOrd="0" presId="urn:microsoft.com/office/officeart/2005/8/layout/radial1"/>
    <dgm:cxn modelId="{3899C7B4-1696-1C4D-9BFB-75B590604D4D}" srcId="{907A8443-8879-C545-9F36-B89F91FF8802}" destId="{20DF6353-0AC0-A541-ACC4-4D3D4001B34F}" srcOrd="1" destOrd="0" parTransId="{2B062903-E2CD-5B49-A8CC-F221BF3F2232}" sibTransId="{AE09B8E8-C8D9-7C40-B20A-75B455DA4656}"/>
    <dgm:cxn modelId="{935D30C3-A1A3-8747-A202-677A8D32E5CD}" type="presOf" srcId="{2B062903-E2CD-5B49-A8CC-F221BF3F2232}" destId="{A0524BB7-3F39-9C4D-9D04-63C623C450AA}" srcOrd="1" destOrd="0" presId="urn:microsoft.com/office/officeart/2005/8/layout/radial1"/>
    <dgm:cxn modelId="{27C8ACE2-694A-3748-BDCC-FBA295815FA4}" srcId="{907A8443-8879-C545-9F36-B89F91FF8802}" destId="{073074DF-F11C-9841-B273-90B790FD9381}" srcOrd="0" destOrd="0" parTransId="{146BFE19-F779-184C-BEB1-92BC3C2406B7}" sibTransId="{D7529D3C-9756-A346-8699-08235F7E07EE}"/>
    <dgm:cxn modelId="{CAC8CCF1-7B10-E348-98CC-860EB851EE2F}" srcId="{907A8443-8879-C545-9F36-B89F91FF8802}" destId="{06EC5B84-0FA3-9C42-BBDE-1BBC7085DF4B}" srcOrd="3" destOrd="0" parTransId="{E1450CD2-E337-434A-BFD5-8BCDF2D194AB}" sibTransId="{6637C7EF-2976-2742-8778-849637239447}"/>
    <dgm:cxn modelId="{4BA235F5-F3F6-DD4B-815E-7E3F7D569674}" type="presOf" srcId="{E1450CD2-E337-434A-BFD5-8BCDF2D194AB}" destId="{92B60338-31FB-E347-9FBA-6385AFD0F7DF}" srcOrd="1" destOrd="0" presId="urn:microsoft.com/office/officeart/2005/8/layout/radial1"/>
    <dgm:cxn modelId="{52AA98FD-4A26-3343-9B46-352BA636FDA3}" srcId="{4FE4F09D-8B46-8A4F-B120-69FEAC130F37}" destId="{907A8443-8879-C545-9F36-B89F91FF8802}" srcOrd="0" destOrd="0" parTransId="{5F1425C9-B165-064B-A58A-03B1661F76B3}" sibTransId="{168CFE5E-130F-DA41-896F-84FAE1F5D86D}"/>
    <dgm:cxn modelId="{E59B529D-6A6B-304F-894B-22222121F656}" type="presParOf" srcId="{DE75AA7D-F3D9-2348-AA7B-5A4C54F9F596}" destId="{DF7461C5-A40D-0849-B0C7-988D5F7662F6}" srcOrd="0" destOrd="0" presId="urn:microsoft.com/office/officeart/2005/8/layout/radial1"/>
    <dgm:cxn modelId="{6D793E3D-616F-3F40-8396-8CB6A566E72A}" type="presParOf" srcId="{DE75AA7D-F3D9-2348-AA7B-5A4C54F9F596}" destId="{F5084825-914F-4140-9293-87DCDBC39457}" srcOrd="1" destOrd="0" presId="urn:microsoft.com/office/officeart/2005/8/layout/radial1"/>
    <dgm:cxn modelId="{324DC88E-9CE5-D04E-ABA2-50C3D91D2B77}" type="presParOf" srcId="{F5084825-914F-4140-9293-87DCDBC39457}" destId="{BD32D807-9B1C-D44D-889A-5BE1D0392AFF}" srcOrd="0" destOrd="0" presId="urn:microsoft.com/office/officeart/2005/8/layout/radial1"/>
    <dgm:cxn modelId="{51C52AC6-C75A-774C-85EB-9600BEBEA48C}" type="presParOf" srcId="{DE75AA7D-F3D9-2348-AA7B-5A4C54F9F596}" destId="{E7795477-4F14-CB41-9BE2-93C2FF6355EA}" srcOrd="2" destOrd="0" presId="urn:microsoft.com/office/officeart/2005/8/layout/radial1"/>
    <dgm:cxn modelId="{00BB33DB-E05D-AB49-A77E-0B403B2C47B1}" type="presParOf" srcId="{DE75AA7D-F3D9-2348-AA7B-5A4C54F9F596}" destId="{AFDEC31C-748E-0049-B8A5-5A77F5CD8453}" srcOrd="3" destOrd="0" presId="urn:microsoft.com/office/officeart/2005/8/layout/radial1"/>
    <dgm:cxn modelId="{E5879AC1-15DA-0A40-898A-B8050FB63951}" type="presParOf" srcId="{AFDEC31C-748E-0049-B8A5-5A77F5CD8453}" destId="{A0524BB7-3F39-9C4D-9D04-63C623C450AA}" srcOrd="0" destOrd="0" presId="urn:microsoft.com/office/officeart/2005/8/layout/radial1"/>
    <dgm:cxn modelId="{91062652-9F39-744A-8ECE-FAAC2184D5BA}" type="presParOf" srcId="{DE75AA7D-F3D9-2348-AA7B-5A4C54F9F596}" destId="{618A9970-A669-C84A-B20F-5A5BD5B37159}" srcOrd="4" destOrd="0" presId="urn:microsoft.com/office/officeart/2005/8/layout/radial1"/>
    <dgm:cxn modelId="{32CFBD81-3523-8A40-9874-356F8CFD2BC9}" type="presParOf" srcId="{DE75AA7D-F3D9-2348-AA7B-5A4C54F9F596}" destId="{1521A408-D633-DF42-8677-A8D9430B76C0}" srcOrd="5" destOrd="0" presId="urn:microsoft.com/office/officeart/2005/8/layout/radial1"/>
    <dgm:cxn modelId="{B682B5EE-E48C-A14D-8C1E-3C68C4F46B9F}" type="presParOf" srcId="{1521A408-D633-DF42-8677-A8D9430B76C0}" destId="{4559AA33-15B5-3543-B230-886B80117751}" srcOrd="0" destOrd="0" presId="urn:microsoft.com/office/officeart/2005/8/layout/radial1"/>
    <dgm:cxn modelId="{C079D568-A93C-4142-8660-A67A3A8D3649}" type="presParOf" srcId="{DE75AA7D-F3D9-2348-AA7B-5A4C54F9F596}" destId="{9AE8F959-F2A2-3448-8241-E1632C99AFD9}" srcOrd="6" destOrd="0" presId="urn:microsoft.com/office/officeart/2005/8/layout/radial1"/>
    <dgm:cxn modelId="{4BB34A85-4E9D-D049-B0FF-877AAD972664}" type="presParOf" srcId="{DE75AA7D-F3D9-2348-AA7B-5A4C54F9F596}" destId="{783191EA-DE5E-A644-8F42-8244ED9A5EDB}" srcOrd="7" destOrd="0" presId="urn:microsoft.com/office/officeart/2005/8/layout/radial1"/>
    <dgm:cxn modelId="{E38F3AD1-D855-954D-B23E-13B7D7564DD4}" type="presParOf" srcId="{783191EA-DE5E-A644-8F42-8244ED9A5EDB}" destId="{92B60338-31FB-E347-9FBA-6385AFD0F7DF}" srcOrd="0" destOrd="0" presId="urn:microsoft.com/office/officeart/2005/8/layout/radial1"/>
    <dgm:cxn modelId="{45E33E6D-C07C-3847-B99D-A2C8DF9F1005}" type="presParOf" srcId="{DE75AA7D-F3D9-2348-AA7B-5A4C54F9F596}" destId="{DD269DC3-B51C-DA46-A19F-A0175C7A103A}"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461C5-A40D-0849-B0C7-988D5F7662F6}">
      <dsp:nvSpPr>
        <dsp:cNvPr id="0" name=""/>
        <dsp:cNvSpPr/>
      </dsp:nvSpPr>
      <dsp:spPr>
        <a:xfrm>
          <a:off x="756864" y="321252"/>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92992" y="357380"/>
        <a:ext cx="174444" cy="174444"/>
      </dsp:txXfrm>
    </dsp:sp>
    <dsp:sp modelId="{F5084825-914F-4140-9293-87DCDBC39457}">
      <dsp:nvSpPr>
        <dsp:cNvPr id="0" name=""/>
        <dsp:cNvSpPr/>
      </dsp:nvSpPr>
      <dsp:spPr>
        <a:xfrm rot="16200000">
          <a:off x="843168" y="271594"/>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8362" y="282354"/>
        <a:ext cx="3704" cy="3704"/>
      </dsp:txXfrm>
    </dsp:sp>
    <dsp:sp modelId="{E7795477-4F14-CB41-9BE2-93C2FF6355EA}">
      <dsp:nvSpPr>
        <dsp:cNvPr id="0" name=""/>
        <dsp:cNvSpPr/>
      </dsp:nvSpPr>
      <dsp:spPr>
        <a:xfrm>
          <a:off x="756864" y="459"/>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mn-lt"/>
          </a:endParaRPr>
        </a:p>
      </dsp:txBody>
      <dsp:txXfrm>
        <a:off x="792992" y="36587"/>
        <a:ext cx="174444" cy="174444"/>
      </dsp:txXfrm>
    </dsp:sp>
    <dsp:sp modelId="{AFDEC31C-748E-0049-B8A5-5A77F5CD8453}">
      <dsp:nvSpPr>
        <dsp:cNvPr id="0" name=""/>
        <dsp:cNvSpPr/>
      </dsp:nvSpPr>
      <dsp:spPr>
        <a:xfrm>
          <a:off x="1003564" y="431990"/>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38758" y="442750"/>
        <a:ext cx="3704" cy="3704"/>
      </dsp:txXfrm>
    </dsp:sp>
    <dsp:sp modelId="{618A9970-A669-C84A-B20F-5A5BD5B37159}">
      <dsp:nvSpPr>
        <dsp:cNvPr id="0" name=""/>
        <dsp:cNvSpPr/>
      </dsp:nvSpPr>
      <dsp:spPr>
        <a:xfrm>
          <a:off x="1077657" y="321252"/>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Clr>
              <a:srgbClr val="FF0066"/>
            </a:buClr>
            <a:buFont typeface="Arial" panose="020B0604020202020204" pitchFamily="34" charset="0"/>
            <a:buNone/>
          </a:pPr>
          <a:endParaRPr lang="en-US" sz="2000" kern="1200" dirty="0">
            <a:latin typeface="+mn-lt"/>
          </a:endParaRPr>
        </a:p>
      </dsp:txBody>
      <dsp:txXfrm>
        <a:off x="1113785" y="357380"/>
        <a:ext cx="174444" cy="174444"/>
      </dsp:txXfrm>
    </dsp:sp>
    <dsp:sp modelId="{1521A408-D633-DF42-8677-A8D9430B76C0}">
      <dsp:nvSpPr>
        <dsp:cNvPr id="0" name=""/>
        <dsp:cNvSpPr/>
      </dsp:nvSpPr>
      <dsp:spPr>
        <a:xfrm rot="5400000">
          <a:off x="843168" y="592387"/>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8362" y="603147"/>
        <a:ext cx="3704" cy="3704"/>
      </dsp:txXfrm>
    </dsp:sp>
    <dsp:sp modelId="{9AE8F959-F2A2-3448-8241-E1632C99AFD9}">
      <dsp:nvSpPr>
        <dsp:cNvPr id="0" name=""/>
        <dsp:cNvSpPr/>
      </dsp:nvSpPr>
      <dsp:spPr>
        <a:xfrm>
          <a:off x="756864" y="642045"/>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mn-lt"/>
          </a:endParaRPr>
        </a:p>
      </dsp:txBody>
      <dsp:txXfrm>
        <a:off x="792992" y="678173"/>
        <a:ext cx="174444" cy="174444"/>
      </dsp:txXfrm>
    </dsp:sp>
    <dsp:sp modelId="{783191EA-DE5E-A644-8F42-8244ED9A5EDB}">
      <dsp:nvSpPr>
        <dsp:cNvPr id="0" name=""/>
        <dsp:cNvSpPr/>
      </dsp:nvSpPr>
      <dsp:spPr>
        <a:xfrm rot="10800000">
          <a:off x="682771" y="431990"/>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717965" y="442750"/>
        <a:ext cx="3704" cy="3704"/>
      </dsp:txXfrm>
    </dsp:sp>
    <dsp:sp modelId="{DD269DC3-B51C-DA46-A19F-A0175C7A103A}">
      <dsp:nvSpPr>
        <dsp:cNvPr id="0" name=""/>
        <dsp:cNvSpPr/>
      </dsp:nvSpPr>
      <dsp:spPr>
        <a:xfrm>
          <a:off x="436071" y="321252"/>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Clr>
              <a:srgbClr val="FF0066"/>
            </a:buClr>
            <a:buFont typeface="+mj-lt"/>
            <a:buNone/>
          </a:pPr>
          <a:endParaRPr lang="en-US" sz="2000" kern="1200" dirty="0">
            <a:latin typeface="+mn-lt"/>
          </a:endParaRPr>
        </a:p>
      </dsp:txBody>
      <dsp:txXfrm>
        <a:off x="472199" y="357380"/>
        <a:ext cx="174444" cy="174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461C5-A40D-0849-B0C7-988D5F7662F6}">
      <dsp:nvSpPr>
        <dsp:cNvPr id="0" name=""/>
        <dsp:cNvSpPr/>
      </dsp:nvSpPr>
      <dsp:spPr>
        <a:xfrm>
          <a:off x="756864" y="321252"/>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92992" y="357380"/>
        <a:ext cx="174444" cy="174444"/>
      </dsp:txXfrm>
    </dsp:sp>
    <dsp:sp modelId="{F5084825-914F-4140-9293-87DCDBC39457}">
      <dsp:nvSpPr>
        <dsp:cNvPr id="0" name=""/>
        <dsp:cNvSpPr/>
      </dsp:nvSpPr>
      <dsp:spPr>
        <a:xfrm rot="16200000">
          <a:off x="843168" y="271594"/>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8362" y="282354"/>
        <a:ext cx="3704" cy="3704"/>
      </dsp:txXfrm>
    </dsp:sp>
    <dsp:sp modelId="{E7795477-4F14-CB41-9BE2-93C2FF6355EA}">
      <dsp:nvSpPr>
        <dsp:cNvPr id="0" name=""/>
        <dsp:cNvSpPr/>
      </dsp:nvSpPr>
      <dsp:spPr>
        <a:xfrm>
          <a:off x="756864" y="459"/>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mn-lt"/>
          </a:endParaRPr>
        </a:p>
      </dsp:txBody>
      <dsp:txXfrm>
        <a:off x="792992" y="36587"/>
        <a:ext cx="174444" cy="174444"/>
      </dsp:txXfrm>
    </dsp:sp>
    <dsp:sp modelId="{AFDEC31C-748E-0049-B8A5-5A77F5CD8453}">
      <dsp:nvSpPr>
        <dsp:cNvPr id="0" name=""/>
        <dsp:cNvSpPr/>
      </dsp:nvSpPr>
      <dsp:spPr>
        <a:xfrm>
          <a:off x="1003564" y="431990"/>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38758" y="442750"/>
        <a:ext cx="3704" cy="3704"/>
      </dsp:txXfrm>
    </dsp:sp>
    <dsp:sp modelId="{618A9970-A669-C84A-B20F-5A5BD5B37159}">
      <dsp:nvSpPr>
        <dsp:cNvPr id="0" name=""/>
        <dsp:cNvSpPr/>
      </dsp:nvSpPr>
      <dsp:spPr>
        <a:xfrm>
          <a:off x="1077657" y="321252"/>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Clr>
              <a:srgbClr val="FF0066"/>
            </a:buClr>
            <a:buFont typeface="Arial" panose="020B0604020202020204" pitchFamily="34" charset="0"/>
            <a:buNone/>
          </a:pPr>
          <a:endParaRPr lang="en-US" sz="2000" kern="1200" dirty="0">
            <a:latin typeface="+mn-lt"/>
          </a:endParaRPr>
        </a:p>
      </dsp:txBody>
      <dsp:txXfrm>
        <a:off x="1113785" y="357380"/>
        <a:ext cx="174444" cy="174444"/>
      </dsp:txXfrm>
    </dsp:sp>
    <dsp:sp modelId="{1521A408-D633-DF42-8677-A8D9430B76C0}">
      <dsp:nvSpPr>
        <dsp:cNvPr id="0" name=""/>
        <dsp:cNvSpPr/>
      </dsp:nvSpPr>
      <dsp:spPr>
        <a:xfrm rot="5400000">
          <a:off x="843168" y="592387"/>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8362" y="603147"/>
        <a:ext cx="3704" cy="3704"/>
      </dsp:txXfrm>
    </dsp:sp>
    <dsp:sp modelId="{9AE8F959-F2A2-3448-8241-E1632C99AFD9}">
      <dsp:nvSpPr>
        <dsp:cNvPr id="0" name=""/>
        <dsp:cNvSpPr/>
      </dsp:nvSpPr>
      <dsp:spPr>
        <a:xfrm>
          <a:off x="756864" y="642045"/>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mn-lt"/>
          </a:endParaRPr>
        </a:p>
      </dsp:txBody>
      <dsp:txXfrm>
        <a:off x="792992" y="678173"/>
        <a:ext cx="174444" cy="174444"/>
      </dsp:txXfrm>
    </dsp:sp>
    <dsp:sp modelId="{783191EA-DE5E-A644-8F42-8244ED9A5EDB}">
      <dsp:nvSpPr>
        <dsp:cNvPr id="0" name=""/>
        <dsp:cNvSpPr/>
      </dsp:nvSpPr>
      <dsp:spPr>
        <a:xfrm rot="10800000">
          <a:off x="682771" y="431990"/>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717965" y="442750"/>
        <a:ext cx="3704" cy="3704"/>
      </dsp:txXfrm>
    </dsp:sp>
    <dsp:sp modelId="{DD269DC3-B51C-DA46-A19F-A0175C7A103A}">
      <dsp:nvSpPr>
        <dsp:cNvPr id="0" name=""/>
        <dsp:cNvSpPr/>
      </dsp:nvSpPr>
      <dsp:spPr>
        <a:xfrm>
          <a:off x="436071" y="321252"/>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Clr>
              <a:srgbClr val="FF0066"/>
            </a:buClr>
            <a:buFont typeface="+mj-lt"/>
            <a:buNone/>
          </a:pPr>
          <a:endParaRPr lang="en-US" sz="2000" kern="1200" dirty="0">
            <a:latin typeface="+mn-lt"/>
          </a:endParaRPr>
        </a:p>
      </dsp:txBody>
      <dsp:txXfrm>
        <a:off x="472199" y="357380"/>
        <a:ext cx="174444" cy="174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461C5-A40D-0849-B0C7-988D5F7662F6}">
      <dsp:nvSpPr>
        <dsp:cNvPr id="0" name=""/>
        <dsp:cNvSpPr/>
      </dsp:nvSpPr>
      <dsp:spPr>
        <a:xfrm>
          <a:off x="756864" y="321252"/>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92992" y="357380"/>
        <a:ext cx="174444" cy="174444"/>
      </dsp:txXfrm>
    </dsp:sp>
    <dsp:sp modelId="{F5084825-914F-4140-9293-87DCDBC39457}">
      <dsp:nvSpPr>
        <dsp:cNvPr id="0" name=""/>
        <dsp:cNvSpPr/>
      </dsp:nvSpPr>
      <dsp:spPr>
        <a:xfrm rot="16200000">
          <a:off x="843168" y="271594"/>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8362" y="282354"/>
        <a:ext cx="3704" cy="3704"/>
      </dsp:txXfrm>
    </dsp:sp>
    <dsp:sp modelId="{E7795477-4F14-CB41-9BE2-93C2FF6355EA}">
      <dsp:nvSpPr>
        <dsp:cNvPr id="0" name=""/>
        <dsp:cNvSpPr/>
      </dsp:nvSpPr>
      <dsp:spPr>
        <a:xfrm>
          <a:off x="756864" y="459"/>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mn-lt"/>
          </a:endParaRPr>
        </a:p>
      </dsp:txBody>
      <dsp:txXfrm>
        <a:off x="792992" y="36587"/>
        <a:ext cx="174444" cy="174444"/>
      </dsp:txXfrm>
    </dsp:sp>
    <dsp:sp modelId="{AFDEC31C-748E-0049-B8A5-5A77F5CD8453}">
      <dsp:nvSpPr>
        <dsp:cNvPr id="0" name=""/>
        <dsp:cNvSpPr/>
      </dsp:nvSpPr>
      <dsp:spPr>
        <a:xfrm>
          <a:off x="1003564" y="431990"/>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38758" y="442750"/>
        <a:ext cx="3704" cy="3704"/>
      </dsp:txXfrm>
    </dsp:sp>
    <dsp:sp modelId="{618A9970-A669-C84A-B20F-5A5BD5B37159}">
      <dsp:nvSpPr>
        <dsp:cNvPr id="0" name=""/>
        <dsp:cNvSpPr/>
      </dsp:nvSpPr>
      <dsp:spPr>
        <a:xfrm>
          <a:off x="1077657" y="321252"/>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Clr>
              <a:srgbClr val="FF0066"/>
            </a:buClr>
            <a:buFont typeface="Arial" panose="020B0604020202020204" pitchFamily="34" charset="0"/>
            <a:buNone/>
          </a:pPr>
          <a:endParaRPr lang="en-US" sz="2000" kern="1200" dirty="0">
            <a:latin typeface="+mn-lt"/>
          </a:endParaRPr>
        </a:p>
      </dsp:txBody>
      <dsp:txXfrm>
        <a:off x="1113785" y="357380"/>
        <a:ext cx="174444" cy="174444"/>
      </dsp:txXfrm>
    </dsp:sp>
    <dsp:sp modelId="{1521A408-D633-DF42-8677-A8D9430B76C0}">
      <dsp:nvSpPr>
        <dsp:cNvPr id="0" name=""/>
        <dsp:cNvSpPr/>
      </dsp:nvSpPr>
      <dsp:spPr>
        <a:xfrm rot="5400000">
          <a:off x="843168" y="592387"/>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8362" y="603147"/>
        <a:ext cx="3704" cy="3704"/>
      </dsp:txXfrm>
    </dsp:sp>
    <dsp:sp modelId="{9AE8F959-F2A2-3448-8241-E1632C99AFD9}">
      <dsp:nvSpPr>
        <dsp:cNvPr id="0" name=""/>
        <dsp:cNvSpPr/>
      </dsp:nvSpPr>
      <dsp:spPr>
        <a:xfrm>
          <a:off x="756864" y="642045"/>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mn-lt"/>
          </a:endParaRPr>
        </a:p>
      </dsp:txBody>
      <dsp:txXfrm>
        <a:off x="792992" y="678173"/>
        <a:ext cx="174444" cy="174444"/>
      </dsp:txXfrm>
    </dsp:sp>
    <dsp:sp modelId="{783191EA-DE5E-A644-8F42-8244ED9A5EDB}">
      <dsp:nvSpPr>
        <dsp:cNvPr id="0" name=""/>
        <dsp:cNvSpPr/>
      </dsp:nvSpPr>
      <dsp:spPr>
        <a:xfrm rot="10800000">
          <a:off x="682771" y="431990"/>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717965" y="442750"/>
        <a:ext cx="3704" cy="3704"/>
      </dsp:txXfrm>
    </dsp:sp>
    <dsp:sp modelId="{DD269DC3-B51C-DA46-A19F-A0175C7A103A}">
      <dsp:nvSpPr>
        <dsp:cNvPr id="0" name=""/>
        <dsp:cNvSpPr/>
      </dsp:nvSpPr>
      <dsp:spPr>
        <a:xfrm>
          <a:off x="436071" y="321252"/>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Clr>
              <a:srgbClr val="FF0066"/>
            </a:buClr>
            <a:buFont typeface="+mj-lt"/>
            <a:buNone/>
          </a:pPr>
          <a:endParaRPr lang="en-US" sz="2000" kern="1200" dirty="0">
            <a:latin typeface="+mn-lt"/>
          </a:endParaRPr>
        </a:p>
      </dsp:txBody>
      <dsp:txXfrm>
        <a:off x="472199" y="357380"/>
        <a:ext cx="174444" cy="174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461C5-A40D-0849-B0C7-988D5F7662F6}">
      <dsp:nvSpPr>
        <dsp:cNvPr id="0" name=""/>
        <dsp:cNvSpPr/>
      </dsp:nvSpPr>
      <dsp:spPr>
        <a:xfrm>
          <a:off x="756864" y="321252"/>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92992" y="357380"/>
        <a:ext cx="174444" cy="174444"/>
      </dsp:txXfrm>
    </dsp:sp>
    <dsp:sp modelId="{F5084825-914F-4140-9293-87DCDBC39457}">
      <dsp:nvSpPr>
        <dsp:cNvPr id="0" name=""/>
        <dsp:cNvSpPr/>
      </dsp:nvSpPr>
      <dsp:spPr>
        <a:xfrm rot="16200000">
          <a:off x="843168" y="271594"/>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8362" y="282354"/>
        <a:ext cx="3704" cy="3704"/>
      </dsp:txXfrm>
    </dsp:sp>
    <dsp:sp modelId="{E7795477-4F14-CB41-9BE2-93C2FF6355EA}">
      <dsp:nvSpPr>
        <dsp:cNvPr id="0" name=""/>
        <dsp:cNvSpPr/>
      </dsp:nvSpPr>
      <dsp:spPr>
        <a:xfrm>
          <a:off x="756864" y="459"/>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mn-lt"/>
          </a:endParaRPr>
        </a:p>
      </dsp:txBody>
      <dsp:txXfrm>
        <a:off x="792992" y="36587"/>
        <a:ext cx="174444" cy="174444"/>
      </dsp:txXfrm>
    </dsp:sp>
    <dsp:sp modelId="{AFDEC31C-748E-0049-B8A5-5A77F5CD8453}">
      <dsp:nvSpPr>
        <dsp:cNvPr id="0" name=""/>
        <dsp:cNvSpPr/>
      </dsp:nvSpPr>
      <dsp:spPr>
        <a:xfrm>
          <a:off x="1003564" y="431990"/>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38758" y="442750"/>
        <a:ext cx="3704" cy="3704"/>
      </dsp:txXfrm>
    </dsp:sp>
    <dsp:sp modelId="{618A9970-A669-C84A-B20F-5A5BD5B37159}">
      <dsp:nvSpPr>
        <dsp:cNvPr id="0" name=""/>
        <dsp:cNvSpPr/>
      </dsp:nvSpPr>
      <dsp:spPr>
        <a:xfrm>
          <a:off x="1077657" y="321252"/>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Clr>
              <a:srgbClr val="FF0066"/>
            </a:buClr>
            <a:buFont typeface="Arial" panose="020B0604020202020204" pitchFamily="34" charset="0"/>
            <a:buNone/>
          </a:pPr>
          <a:endParaRPr lang="en-US" sz="2000" kern="1200" dirty="0">
            <a:latin typeface="+mn-lt"/>
          </a:endParaRPr>
        </a:p>
      </dsp:txBody>
      <dsp:txXfrm>
        <a:off x="1113785" y="357380"/>
        <a:ext cx="174444" cy="174444"/>
      </dsp:txXfrm>
    </dsp:sp>
    <dsp:sp modelId="{1521A408-D633-DF42-8677-A8D9430B76C0}">
      <dsp:nvSpPr>
        <dsp:cNvPr id="0" name=""/>
        <dsp:cNvSpPr/>
      </dsp:nvSpPr>
      <dsp:spPr>
        <a:xfrm rot="5400000">
          <a:off x="843168" y="592387"/>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8362" y="603147"/>
        <a:ext cx="3704" cy="3704"/>
      </dsp:txXfrm>
    </dsp:sp>
    <dsp:sp modelId="{9AE8F959-F2A2-3448-8241-E1632C99AFD9}">
      <dsp:nvSpPr>
        <dsp:cNvPr id="0" name=""/>
        <dsp:cNvSpPr/>
      </dsp:nvSpPr>
      <dsp:spPr>
        <a:xfrm>
          <a:off x="756864" y="642045"/>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mn-lt"/>
          </a:endParaRPr>
        </a:p>
      </dsp:txBody>
      <dsp:txXfrm>
        <a:off x="792992" y="678173"/>
        <a:ext cx="174444" cy="174444"/>
      </dsp:txXfrm>
    </dsp:sp>
    <dsp:sp modelId="{783191EA-DE5E-A644-8F42-8244ED9A5EDB}">
      <dsp:nvSpPr>
        <dsp:cNvPr id="0" name=""/>
        <dsp:cNvSpPr/>
      </dsp:nvSpPr>
      <dsp:spPr>
        <a:xfrm rot="10800000">
          <a:off x="682771" y="431990"/>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717965" y="442750"/>
        <a:ext cx="3704" cy="3704"/>
      </dsp:txXfrm>
    </dsp:sp>
    <dsp:sp modelId="{DD269DC3-B51C-DA46-A19F-A0175C7A103A}">
      <dsp:nvSpPr>
        <dsp:cNvPr id="0" name=""/>
        <dsp:cNvSpPr/>
      </dsp:nvSpPr>
      <dsp:spPr>
        <a:xfrm>
          <a:off x="436071" y="321252"/>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Clr>
              <a:srgbClr val="FF0066"/>
            </a:buClr>
            <a:buFont typeface="+mj-lt"/>
            <a:buNone/>
          </a:pPr>
          <a:endParaRPr lang="en-US" sz="2000" kern="1200" dirty="0">
            <a:latin typeface="+mn-lt"/>
          </a:endParaRPr>
        </a:p>
      </dsp:txBody>
      <dsp:txXfrm>
        <a:off x="472199" y="357380"/>
        <a:ext cx="174444" cy="1744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461C5-A40D-0849-B0C7-988D5F7662F6}">
      <dsp:nvSpPr>
        <dsp:cNvPr id="0" name=""/>
        <dsp:cNvSpPr/>
      </dsp:nvSpPr>
      <dsp:spPr>
        <a:xfrm>
          <a:off x="756864" y="321252"/>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92992" y="357380"/>
        <a:ext cx="174444" cy="174444"/>
      </dsp:txXfrm>
    </dsp:sp>
    <dsp:sp modelId="{F5084825-914F-4140-9293-87DCDBC39457}">
      <dsp:nvSpPr>
        <dsp:cNvPr id="0" name=""/>
        <dsp:cNvSpPr/>
      </dsp:nvSpPr>
      <dsp:spPr>
        <a:xfrm rot="16200000">
          <a:off x="843168" y="271594"/>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8362" y="282354"/>
        <a:ext cx="3704" cy="3704"/>
      </dsp:txXfrm>
    </dsp:sp>
    <dsp:sp modelId="{E7795477-4F14-CB41-9BE2-93C2FF6355EA}">
      <dsp:nvSpPr>
        <dsp:cNvPr id="0" name=""/>
        <dsp:cNvSpPr/>
      </dsp:nvSpPr>
      <dsp:spPr>
        <a:xfrm>
          <a:off x="756864" y="459"/>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mn-lt"/>
          </a:endParaRPr>
        </a:p>
      </dsp:txBody>
      <dsp:txXfrm>
        <a:off x="792992" y="36587"/>
        <a:ext cx="174444" cy="174444"/>
      </dsp:txXfrm>
    </dsp:sp>
    <dsp:sp modelId="{AFDEC31C-748E-0049-B8A5-5A77F5CD8453}">
      <dsp:nvSpPr>
        <dsp:cNvPr id="0" name=""/>
        <dsp:cNvSpPr/>
      </dsp:nvSpPr>
      <dsp:spPr>
        <a:xfrm>
          <a:off x="1003564" y="431990"/>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38758" y="442750"/>
        <a:ext cx="3704" cy="3704"/>
      </dsp:txXfrm>
    </dsp:sp>
    <dsp:sp modelId="{618A9970-A669-C84A-B20F-5A5BD5B37159}">
      <dsp:nvSpPr>
        <dsp:cNvPr id="0" name=""/>
        <dsp:cNvSpPr/>
      </dsp:nvSpPr>
      <dsp:spPr>
        <a:xfrm>
          <a:off x="1077657" y="321252"/>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Clr>
              <a:srgbClr val="FF0066"/>
            </a:buClr>
            <a:buFont typeface="Arial" panose="020B0604020202020204" pitchFamily="34" charset="0"/>
            <a:buNone/>
          </a:pPr>
          <a:endParaRPr lang="en-US" sz="2000" kern="1200" dirty="0">
            <a:latin typeface="+mn-lt"/>
          </a:endParaRPr>
        </a:p>
      </dsp:txBody>
      <dsp:txXfrm>
        <a:off x="1113785" y="357380"/>
        <a:ext cx="174444" cy="174444"/>
      </dsp:txXfrm>
    </dsp:sp>
    <dsp:sp modelId="{1521A408-D633-DF42-8677-A8D9430B76C0}">
      <dsp:nvSpPr>
        <dsp:cNvPr id="0" name=""/>
        <dsp:cNvSpPr/>
      </dsp:nvSpPr>
      <dsp:spPr>
        <a:xfrm rot="5400000">
          <a:off x="843168" y="592387"/>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8362" y="603147"/>
        <a:ext cx="3704" cy="3704"/>
      </dsp:txXfrm>
    </dsp:sp>
    <dsp:sp modelId="{9AE8F959-F2A2-3448-8241-E1632C99AFD9}">
      <dsp:nvSpPr>
        <dsp:cNvPr id="0" name=""/>
        <dsp:cNvSpPr/>
      </dsp:nvSpPr>
      <dsp:spPr>
        <a:xfrm>
          <a:off x="756864" y="642045"/>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mn-lt"/>
          </a:endParaRPr>
        </a:p>
      </dsp:txBody>
      <dsp:txXfrm>
        <a:off x="792992" y="678173"/>
        <a:ext cx="174444" cy="174444"/>
      </dsp:txXfrm>
    </dsp:sp>
    <dsp:sp modelId="{783191EA-DE5E-A644-8F42-8244ED9A5EDB}">
      <dsp:nvSpPr>
        <dsp:cNvPr id="0" name=""/>
        <dsp:cNvSpPr/>
      </dsp:nvSpPr>
      <dsp:spPr>
        <a:xfrm rot="10800000">
          <a:off x="682771" y="431990"/>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717965" y="442750"/>
        <a:ext cx="3704" cy="3704"/>
      </dsp:txXfrm>
    </dsp:sp>
    <dsp:sp modelId="{DD269DC3-B51C-DA46-A19F-A0175C7A103A}">
      <dsp:nvSpPr>
        <dsp:cNvPr id="0" name=""/>
        <dsp:cNvSpPr/>
      </dsp:nvSpPr>
      <dsp:spPr>
        <a:xfrm>
          <a:off x="436071" y="321252"/>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Clr>
              <a:srgbClr val="FF0066"/>
            </a:buClr>
            <a:buFont typeface="+mj-lt"/>
            <a:buNone/>
          </a:pPr>
          <a:endParaRPr lang="en-US" sz="2000" kern="1200" dirty="0">
            <a:latin typeface="+mn-lt"/>
          </a:endParaRPr>
        </a:p>
      </dsp:txBody>
      <dsp:txXfrm>
        <a:off x="472199" y="357380"/>
        <a:ext cx="174444" cy="1744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461C5-A40D-0849-B0C7-988D5F7662F6}">
      <dsp:nvSpPr>
        <dsp:cNvPr id="0" name=""/>
        <dsp:cNvSpPr/>
      </dsp:nvSpPr>
      <dsp:spPr>
        <a:xfrm>
          <a:off x="756864" y="321252"/>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92992" y="357380"/>
        <a:ext cx="174444" cy="174444"/>
      </dsp:txXfrm>
    </dsp:sp>
    <dsp:sp modelId="{F5084825-914F-4140-9293-87DCDBC39457}">
      <dsp:nvSpPr>
        <dsp:cNvPr id="0" name=""/>
        <dsp:cNvSpPr/>
      </dsp:nvSpPr>
      <dsp:spPr>
        <a:xfrm rot="16200000">
          <a:off x="843168" y="271594"/>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8362" y="282354"/>
        <a:ext cx="3704" cy="3704"/>
      </dsp:txXfrm>
    </dsp:sp>
    <dsp:sp modelId="{E7795477-4F14-CB41-9BE2-93C2FF6355EA}">
      <dsp:nvSpPr>
        <dsp:cNvPr id="0" name=""/>
        <dsp:cNvSpPr/>
      </dsp:nvSpPr>
      <dsp:spPr>
        <a:xfrm>
          <a:off x="756864" y="459"/>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mn-lt"/>
          </a:endParaRPr>
        </a:p>
      </dsp:txBody>
      <dsp:txXfrm>
        <a:off x="792992" y="36587"/>
        <a:ext cx="174444" cy="174444"/>
      </dsp:txXfrm>
    </dsp:sp>
    <dsp:sp modelId="{AFDEC31C-748E-0049-B8A5-5A77F5CD8453}">
      <dsp:nvSpPr>
        <dsp:cNvPr id="0" name=""/>
        <dsp:cNvSpPr/>
      </dsp:nvSpPr>
      <dsp:spPr>
        <a:xfrm>
          <a:off x="1003564" y="431990"/>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38758" y="442750"/>
        <a:ext cx="3704" cy="3704"/>
      </dsp:txXfrm>
    </dsp:sp>
    <dsp:sp modelId="{618A9970-A669-C84A-B20F-5A5BD5B37159}">
      <dsp:nvSpPr>
        <dsp:cNvPr id="0" name=""/>
        <dsp:cNvSpPr/>
      </dsp:nvSpPr>
      <dsp:spPr>
        <a:xfrm>
          <a:off x="1077657" y="321252"/>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Clr>
              <a:srgbClr val="FF0066"/>
            </a:buClr>
            <a:buFont typeface="Arial" panose="020B0604020202020204" pitchFamily="34" charset="0"/>
            <a:buNone/>
          </a:pPr>
          <a:endParaRPr lang="en-US" sz="2000" kern="1200" dirty="0">
            <a:latin typeface="+mn-lt"/>
          </a:endParaRPr>
        </a:p>
      </dsp:txBody>
      <dsp:txXfrm>
        <a:off x="1113785" y="357380"/>
        <a:ext cx="174444" cy="174444"/>
      </dsp:txXfrm>
    </dsp:sp>
    <dsp:sp modelId="{1521A408-D633-DF42-8677-A8D9430B76C0}">
      <dsp:nvSpPr>
        <dsp:cNvPr id="0" name=""/>
        <dsp:cNvSpPr/>
      </dsp:nvSpPr>
      <dsp:spPr>
        <a:xfrm rot="5400000">
          <a:off x="843168" y="592387"/>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78362" y="603147"/>
        <a:ext cx="3704" cy="3704"/>
      </dsp:txXfrm>
    </dsp:sp>
    <dsp:sp modelId="{9AE8F959-F2A2-3448-8241-E1632C99AFD9}">
      <dsp:nvSpPr>
        <dsp:cNvPr id="0" name=""/>
        <dsp:cNvSpPr/>
      </dsp:nvSpPr>
      <dsp:spPr>
        <a:xfrm>
          <a:off x="756864" y="642045"/>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mn-lt"/>
          </a:endParaRPr>
        </a:p>
      </dsp:txBody>
      <dsp:txXfrm>
        <a:off x="792992" y="678173"/>
        <a:ext cx="174444" cy="174444"/>
      </dsp:txXfrm>
    </dsp:sp>
    <dsp:sp modelId="{783191EA-DE5E-A644-8F42-8244ED9A5EDB}">
      <dsp:nvSpPr>
        <dsp:cNvPr id="0" name=""/>
        <dsp:cNvSpPr/>
      </dsp:nvSpPr>
      <dsp:spPr>
        <a:xfrm rot="10800000">
          <a:off x="682771" y="431990"/>
          <a:ext cx="74092" cy="25224"/>
        </a:xfrm>
        <a:custGeom>
          <a:avLst/>
          <a:gdLst/>
          <a:ahLst/>
          <a:cxnLst/>
          <a:rect l="0" t="0" r="0" b="0"/>
          <a:pathLst>
            <a:path>
              <a:moveTo>
                <a:pt x="0" y="12612"/>
              </a:moveTo>
              <a:lnTo>
                <a:pt x="74092" y="12612"/>
              </a:lnTo>
            </a:path>
          </a:pathLst>
        </a:custGeom>
        <a:noFill/>
        <a:ln w="12700" cap="flat" cmpd="sng" algn="ctr">
          <a:solidFill>
            <a:srgbClr val="ABB8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717965" y="442750"/>
        <a:ext cx="3704" cy="3704"/>
      </dsp:txXfrm>
    </dsp:sp>
    <dsp:sp modelId="{DD269DC3-B51C-DA46-A19F-A0175C7A103A}">
      <dsp:nvSpPr>
        <dsp:cNvPr id="0" name=""/>
        <dsp:cNvSpPr/>
      </dsp:nvSpPr>
      <dsp:spPr>
        <a:xfrm>
          <a:off x="436071" y="321252"/>
          <a:ext cx="246700" cy="246700"/>
        </a:xfrm>
        <a:prstGeom prst="ellipse">
          <a:avLst/>
        </a:prstGeom>
        <a:solidFill>
          <a:srgbClr val="ABB800"/>
        </a:solidFill>
        <a:ln w="12700" cap="flat" cmpd="sng" algn="ctr">
          <a:solidFill>
            <a:srgbClr val="ABB8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Clr>
              <a:srgbClr val="FF0066"/>
            </a:buClr>
            <a:buFont typeface="+mj-lt"/>
            <a:buNone/>
          </a:pPr>
          <a:endParaRPr lang="en-US" sz="2000" kern="1200" dirty="0">
            <a:latin typeface="+mn-lt"/>
          </a:endParaRPr>
        </a:p>
      </dsp:txBody>
      <dsp:txXfrm>
        <a:off x="472199" y="357380"/>
        <a:ext cx="174444" cy="17444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01BE56-1E91-6446-BB37-70A906C6EF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03CFE5-CFB5-AC4B-B88B-1D953B4D90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2C1FF6-1F9C-A04D-BC2F-BA79939F8A67}" type="datetimeFigureOut">
              <a:rPr lang="en-US" smtClean="0"/>
              <a:t>10/28/22</a:t>
            </a:fld>
            <a:endParaRPr lang="en-US"/>
          </a:p>
        </p:txBody>
      </p:sp>
      <p:sp>
        <p:nvSpPr>
          <p:cNvPr id="4" name="Footer Placeholder 3">
            <a:extLst>
              <a:ext uri="{FF2B5EF4-FFF2-40B4-BE49-F238E27FC236}">
                <a16:creationId xmlns:a16="http://schemas.microsoft.com/office/drawing/2014/main" id="{D1205199-A0AF-4D47-A407-75BB264A35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B9E8BBE-35C2-F248-BE41-AC409C19DA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306A49-4FCA-314D-A6DA-EC7CC1C3A212}" type="slidenum">
              <a:rPr lang="en-US" smtClean="0"/>
              <a:t>‹#›</a:t>
            </a:fld>
            <a:endParaRPr lang="en-US"/>
          </a:p>
        </p:txBody>
      </p:sp>
    </p:spTree>
    <p:extLst>
      <p:ext uri="{BB962C8B-B14F-4D97-AF65-F5344CB8AC3E}">
        <p14:creationId xmlns:p14="http://schemas.microsoft.com/office/powerpoint/2010/main" val="2904049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196D9-2286-0F4F-B943-33A3EEA2528D}" type="datetimeFigureOut">
              <a:rPr lang="en-US" smtClean="0"/>
              <a:t>10/28/22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24262-D47C-D444-8DFB-457E9BF504E8}" type="slidenum">
              <a:rPr lang="en-US" smtClean="0"/>
              <a:t>‹#›</a:t>
            </a:fld>
            <a:endParaRPr lang="en-US"/>
          </a:p>
        </p:txBody>
      </p:sp>
    </p:spTree>
    <p:extLst>
      <p:ext uri="{BB962C8B-B14F-4D97-AF65-F5344CB8AC3E}">
        <p14:creationId xmlns:p14="http://schemas.microsoft.com/office/powerpoint/2010/main" val="52239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24262-D47C-D444-8DFB-457E9BF504E8}" type="slidenum">
              <a:rPr lang="en-US" smtClean="0"/>
              <a:t>4</a:t>
            </a:fld>
            <a:endParaRPr lang="en-US"/>
          </a:p>
        </p:txBody>
      </p:sp>
    </p:spTree>
    <p:extLst>
      <p:ext uri="{BB962C8B-B14F-4D97-AF65-F5344CB8AC3E}">
        <p14:creationId xmlns:p14="http://schemas.microsoft.com/office/powerpoint/2010/main" val="3723738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Social learning drives diffusion of innovations, even when controlling for other effects, like: </a:t>
            </a:r>
          </a:p>
          <a:p>
            <a:r>
              <a:rPr lang="en-US" sz="1800" dirty="0"/>
              <a:t>Social selection (same agricultural activity, traditional knowhow) </a:t>
            </a:r>
          </a:p>
          <a:p>
            <a:pPr marL="0" algn="l"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Or age, same gender/religion, different age group (there is an age effect)</a:t>
            </a:r>
          </a:p>
          <a:p>
            <a:pPr marL="0" algn="l" rtl="0" eaLnBrk="1" fontAlgn="t" latinLnBrk="0" hangingPunct="1">
              <a:spcBef>
                <a:spcPts val="0"/>
              </a:spcBef>
              <a:spcAft>
                <a:spcPts val="0"/>
              </a:spcAft>
            </a:pPr>
            <a:endParaRPr lang="en-US" sz="1800" b="0" i="0" u="none" strike="noStrike" kern="1200" dirty="0">
              <a:solidFill>
                <a:srgbClr val="000000"/>
              </a:solidFill>
              <a:effectLst/>
              <a:latin typeface="Arial" panose="020B0604020202020204" pitchFamily="34" charset="0"/>
            </a:endParaRPr>
          </a:p>
          <a:p>
            <a:pPr marL="0" algn="l" rtl="0" eaLnBrk="1" fontAlgn="t" latinLnBrk="0" hangingPunct="1">
              <a:spcBef>
                <a:spcPts val="0"/>
              </a:spcBef>
              <a:spcAft>
                <a:spcPts val="0"/>
              </a:spcAft>
            </a:pPr>
            <a:endParaRPr lang="en-US" sz="1800" b="0" i="0" u="none" strike="noStrike" kern="1200" dirty="0">
              <a:solidFill>
                <a:srgbClr val="000000"/>
              </a:solidFill>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Type of learning</a:t>
            </a:r>
            <a:r>
              <a:rPr lang="en-CH" sz="1800" b="0" i="0" u="none" strike="noStrike" kern="1200" dirty="0">
                <a:solidFill>
                  <a:schemeClr val="tx1"/>
                </a:solidFill>
                <a:effectLst/>
                <a:latin typeface="Arial" panose="020B0604020202020204" pitchFamily="34" charset="0"/>
              </a:rPr>
              <a:t> &amp; </a:t>
            </a:r>
            <a:r>
              <a:rPr lang="en-US" sz="1800" b="0" i="0" u="none" strike="noStrike" kern="1200" dirty="0">
                <a:solidFill>
                  <a:srgbClr val="000000"/>
                </a:solidFill>
                <a:effectLst/>
                <a:latin typeface="Arial" panose="020B0604020202020204" pitchFamily="34" charset="0"/>
              </a:rPr>
              <a:t>Ties</a:t>
            </a:r>
            <a:endParaRPr lang="en-CH"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800" b="1" i="0" u="none" strike="noStrike" kern="1200" dirty="0">
                <a:solidFill>
                  <a:srgbClr val="000000"/>
                </a:solidFill>
                <a:effectLst/>
                <a:latin typeface="Arial" panose="020B0604020202020204" pitchFamily="34" charset="0"/>
              </a:rPr>
              <a:t>Social learning by teaching</a:t>
            </a:r>
            <a:endParaRPr lang="en-CH"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pilot farmer to farmer </a:t>
            </a:r>
            <a:r>
              <a:rPr lang="en-CH" sz="1800" b="0" i="0" u="none" strike="noStrike" kern="1200" dirty="0">
                <a:solidFill>
                  <a:schemeClr val="tx1"/>
                </a:solidFill>
                <a:effectLst/>
                <a:latin typeface="Arial" panose="020B0604020202020204" pitchFamily="34" charset="0"/>
              </a:rPr>
              <a:t>&amp; </a:t>
            </a:r>
            <a:r>
              <a:rPr lang="en-US" sz="1800" b="0" i="0" u="none" strike="noStrike" kern="1200" dirty="0">
                <a:solidFill>
                  <a:srgbClr val="000000"/>
                </a:solidFill>
                <a:effectLst/>
                <a:latin typeface="Arial" panose="020B0604020202020204" pitchFamily="34" charset="0"/>
              </a:rPr>
              <a:t>42</a:t>
            </a:r>
            <a:endParaRPr lang="en-CH"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new PACT practitioner to farmer</a:t>
            </a:r>
            <a:r>
              <a:rPr lang="en-CH" sz="1800" b="0" i="0" u="none" strike="noStrike" kern="1200" dirty="0">
                <a:solidFill>
                  <a:schemeClr val="tx1"/>
                </a:solidFill>
                <a:effectLst/>
                <a:latin typeface="Arial" panose="020B0604020202020204" pitchFamily="34" charset="0"/>
              </a:rPr>
              <a:t> &amp; </a:t>
            </a:r>
            <a:r>
              <a:rPr lang="en-US" sz="1800" b="0" i="0" u="none" strike="noStrike" kern="1200" dirty="0">
                <a:solidFill>
                  <a:srgbClr val="000000"/>
                </a:solidFill>
                <a:effectLst/>
                <a:latin typeface="Arial" panose="020B0604020202020204" pitchFamily="34" charset="0"/>
              </a:rPr>
              <a:t>4</a:t>
            </a:r>
            <a:endParaRPr lang="en-CH"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000000"/>
                </a:solidFill>
                <a:effectLst/>
                <a:latin typeface="Arial" panose="020B0604020202020204" pitchFamily="34" charset="0"/>
              </a:rPr>
              <a:t>Social learning by requesting information</a:t>
            </a:r>
            <a:endParaRPr lang="en-CH"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farmer to pilot farmer</a:t>
            </a:r>
            <a:r>
              <a:rPr lang="en-CH" sz="1800" b="0" i="0" u="none" strike="noStrike" kern="1200" dirty="0">
                <a:solidFill>
                  <a:schemeClr val="tx1"/>
                </a:solidFill>
                <a:effectLst/>
                <a:latin typeface="Arial" panose="020B0604020202020204" pitchFamily="34" charset="0"/>
              </a:rPr>
              <a:t> &amp; </a:t>
            </a:r>
            <a:r>
              <a:rPr lang="en-US" sz="1800" b="0" i="0" u="none" strike="noStrike" kern="1200" dirty="0">
                <a:solidFill>
                  <a:srgbClr val="000000"/>
                </a:solidFill>
                <a:effectLst/>
                <a:latin typeface="Arial" panose="020B0604020202020204" pitchFamily="34" charset="0"/>
              </a:rPr>
              <a:t>28</a:t>
            </a:r>
            <a:endParaRPr lang="en-CH"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farmer to new PACT practitioner</a:t>
            </a:r>
            <a:r>
              <a:rPr lang="en-CH" sz="1800" b="0" i="0" u="none" strike="noStrike" kern="1200" dirty="0">
                <a:solidFill>
                  <a:schemeClr val="tx1"/>
                </a:solidFill>
                <a:effectLst/>
                <a:latin typeface="Arial" panose="020B0604020202020204" pitchFamily="34" charset="0"/>
              </a:rPr>
              <a:t> &amp; </a:t>
            </a:r>
            <a:r>
              <a:rPr lang="en-US" sz="1800" b="0" i="0" u="none" strike="noStrike" kern="1200" dirty="0">
                <a:solidFill>
                  <a:srgbClr val="000000"/>
                </a:solidFill>
                <a:effectLst/>
                <a:latin typeface="Arial" panose="020B0604020202020204" pitchFamily="34" charset="0"/>
              </a:rPr>
              <a:t>0</a:t>
            </a:r>
            <a:endParaRPr lang="en-CH"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000000"/>
                </a:solidFill>
                <a:effectLst/>
                <a:latin typeface="Arial" panose="020B0604020202020204" pitchFamily="34" charset="0"/>
              </a:rPr>
              <a:t>Imitation</a:t>
            </a:r>
            <a:endParaRPr lang="en-CH"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0" i="0" u="none" strike="noStrike" kern="1200" dirty="0">
                <a:solidFill>
                  <a:srgbClr val="000000"/>
                </a:solidFill>
                <a:effectLst/>
                <a:latin typeface="Arial" panose="020B0604020202020204" pitchFamily="34" charset="0"/>
              </a:rPr>
              <a:t>16</a:t>
            </a:r>
            <a:endParaRPr lang="en-CH"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000000"/>
                </a:solidFill>
                <a:effectLst/>
                <a:latin typeface="Arial" panose="020B0604020202020204" pitchFamily="34" charset="0"/>
              </a:rPr>
              <a:t>Total ties</a:t>
            </a:r>
            <a:endParaRPr lang="en-CH"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000000"/>
                </a:solidFill>
                <a:effectLst/>
                <a:latin typeface="Arial" panose="020B0604020202020204" pitchFamily="34" charset="0"/>
              </a:rPr>
              <a:t>90</a:t>
            </a:r>
            <a:endParaRPr lang="en-CH"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2724262-D47C-D444-8DFB-457E9BF504E8}" type="slidenum">
              <a:rPr lang="en-US" smtClean="0"/>
              <a:t>18</a:t>
            </a:fld>
            <a:endParaRPr lang="en-US"/>
          </a:p>
        </p:txBody>
      </p:sp>
    </p:spTree>
    <p:extLst>
      <p:ext uri="{BB962C8B-B14F-4D97-AF65-F5344CB8AC3E}">
        <p14:creationId xmlns:p14="http://schemas.microsoft.com/office/powerpoint/2010/main" val="647050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65 UN reports and international scientific assessments (e.g., IPCC, IPBES)</a:t>
            </a:r>
          </a:p>
          <a:p>
            <a:pPr marL="285750" indent="-285750">
              <a:buFont typeface="Arial" panose="020B0604020202020204" pitchFamily="34" charset="0"/>
              <a:buChar char="•"/>
            </a:pPr>
            <a:r>
              <a:rPr lang="en-US" dirty="0"/>
              <a:t>112 scientific articles</a:t>
            </a:r>
          </a:p>
        </p:txBody>
      </p:sp>
      <p:sp>
        <p:nvSpPr>
          <p:cNvPr id="4" name="Slide Number Placeholder 3"/>
          <p:cNvSpPr>
            <a:spLocks noGrp="1"/>
          </p:cNvSpPr>
          <p:nvPr>
            <p:ph type="sldNum" sz="quarter" idx="5"/>
          </p:nvPr>
        </p:nvSpPr>
        <p:spPr/>
        <p:txBody>
          <a:bodyPr/>
          <a:lstStyle/>
          <a:p>
            <a:fld id="{A2724262-D47C-D444-8DFB-457E9BF504E8}" type="slidenum">
              <a:rPr lang="en-US" smtClean="0"/>
              <a:t>5</a:t>
            </a:fld>
            <a:endParaRPr lang="en-US"/>
          </a:p>
        </p:txBody>
      </p:sp>
    </p:spTree>
    <p:extLst>
      <p:ext uri="{BB962C8B-B14F-4D97-AF65-F5344CB8AC3E}">
        <p14:creationId xmlns:p14="http://schemas.microsoft.com/office/powerpoint/2010/main" val="3199872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 Multiplier of positive and buffer of negative interactions, e.g.,:</a:t>
            </a:r>
          </a:p>
          <a:p>
            <a:r>
              <a:rPr lang="en-GB" sz="1050" dirty="0"/>
              <a:t>sustainable consumption and production (SDG 12)</a:t>
            </a:r>
          </a:p>
          <a:p>
            <a:r>
              <a:rPr lang="en-GB" sz="1050" dirty="0"/>
              <a:t>ecosystems (SDG 15)</a:t>
            </a:r>
          </a:p>
          <a:p>
            <a:pPr marL="0" indent="0">
              <a:buNone/>
            </a:pPr>
            <a:endParaRPr lang="en-US" sz="1200" dirty="0"/>
          </a:p>
          <a:p>
            <a:pPr marL="0" indent="0">
              <a:buNone/>
            </a:pPr>
            <a:endParaRPr lang="en-US" sz="1200" dirty="0"/>
          </a:p>
          <a:p>
            <a:pPr marL="0" indent="0">
              <a:buNone/>
            </a:pPr>
            <a:r>
              <a:rPr lang="en-US" sz="1200" dirty="0"/>
              <a:t>-- Buffers of positive &amp; multiplier of negative interactions:</a:t>
            </a:r>
          </a:p>
          <a:p>
            <a:r>
              <a:rPr lang="en-US" sz="1050" dirty="0"/>
              <a:t>economic growth (SDG 8)</a:t>
            </a:r>
          </a:p>
          <a:p>
            <a:r>
              <a:rPr lang="en-US" sz="1050" dirty="0"/>
              <a:t>food (SDG 2) </a:t>
            </a:r>
          </a:p>
          <a:p>
            <a:endParaRPr lang="en-US" dirty="0"/>
          </a:p>
        </p:txBody>
      </p:sp>
      <p:sp>
        <p:nvSpPr>
          <p:cNvPr id="4" name="Slide Number Placeholder 3"/>
          <p:cNvSpPr>
            <a:spLocks noGrp="1"/>
          </p:cNvSpPr>
          <p:nvPr>
            <p:ph type="sldNum" sz="quarter" idx="5"/>
          </p:nvPr>
        </p:nvSpPr>
        <p:spPr/>
        <p:txBody>
          <a:bodyPr/>
          <a:lstStyle/>
          <a:p>
            <a:fld id="{A2724262-D47C-D444-8DFB-457E9BF504E8}" type="slidenum">
              <a:rPr lang="en-US" smtClean="0"/>
              <a:t>7</a:t>
            </a:fld>
            <a:endParaRPr lang="en-US"/>
          </a:p>
        </p:txBody>
      </p:sp>
    </p:spTree>
    <p:extLst>
      <p:ext uri="{BB962C8B-B14F-4D97-AF65-F5344CB8AC3E}">
        <p14:creationId xmlns:p14="http://schemas.microsoft.com/office/powerpoint/2010/main" val="58748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24262-D47C-D444-8DFB-457E9BF504E8}" type="slidenum">
              <a:rPr lang="en-US" smtClean="0"/>
              <a:t>10</a:t>
            </a:fld>
            <a:endParaRPr lang="en-US"/>
          </a:p>
        </p:txBody>
      </p:sp>
    </p:spTree>
    <p:extLst>
      <p:ext uri="{BB962C8B-B14F-4D97-AF65-F5344CB8AC3E}">
        <p14:creationId xmlns:p14="http://schemas.microsoft.com/office/powerpoint/2010/main" val="366190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93B3"/>
              </a:buClr>
              <a:buFont typeface="Arial" panose="020B0604020202020204" pitchFamily="34" charset="0"/>
              <a:buChar char="•"/>
            </a:pPr>
            <a:r>
              <a:rPr lang="en-GB" sz="2000" dirty="0"/>
              <a:t>Factors affecting collaboration across government agencies on interdependent SDG challenges </a:t>
            </a:r>
          </a:p>
          <a:p>
            <a:pPr>
              <a:buClr>
                <a:srgbClr val="0093B3"/>
              </a:buClr>
              <a:buFont typeface="Arial" panose="020B0604020202020204" pitchFamily="34" charset="0"/>
              <a:buChar char="•"/>
            </a:pPr>
            <a:r>
              <a:rPr lang="en-GB" sz="2000" dirty="0"/>
              <a:t>M</a:t>
            </a:r>
            <a:r>
              <a:rPr lang="en-GB" sz="2000" dirty="0">
                <a:effectLst/>
              </a:rPr>
              <a:t>odel and simulate the impact of diverse coordination strategies (e.g., central coordination vs. polycentricity) on integrated governance. </a:t>
            </a:r>
          </a:p>
          <a:p>
            <a:pPr>
              <a:buClr>
                <a:srgbClr val="0093B3"/>
              </a:buClr>
              <a:buFont typeface="Arial" panose="020B0604020202020204" pitchFamily="34" charset="0"/>
              <a:buChar char="•"/>
            </a:pPr>
            <a:r>
              <a:rPr lang="en-GB" sz="2000" dirty="0"/>
              <a:t>Test </a:t>
            </a:r>
            <a:r>
              <a:rPr lang="en-GB" sz="2000" b="1" dirty="0">
                <a:solidFill>
                  <a:srgbClr val="ABB800"/>
                </a:solidFill>
              </a:rPr>
              <a:t>governance innovations </a:t>
            </a:r>
            <a:r>
              <a:rPr lang="en-GB" sz="2000" dirty="0"/>
              <a:t>= contextually new modes of social steering (e.g., hierarchical, participatory, autonomous) </a:t>
            </a:r>
          </a:p>
          <a:p>
            <a:pPr>
              <a:buClr>
                <a:srgbClr val="0093B3"/>
              </a:buClr>
              <a:buFont typeface="Arial" panose="020B0604020202020204" pitchFamily="34" charset="0"/>
              <a:buChar char="•"/>
            </a:pPr>
            <a:r>
              <a:rPr lang="en-GB" sz="2000" dirty="0"/>
              <a:t>In global South and North</a:t>
            </a:r>
          </a:p>
          <a:p>
            <a:pPr>
              <a:buClr>
                <a:srgbClr val="0093B3"/>
              </a:buClr>
              <a:buFont typeface="Arial" panose="020B0604020202020204" pitchFamily="34" charset="0"/>
              <a:buChar char="•"/>
            </a:pPr>
            <a:endParaRPr lang="en-GB" sz="2000" dirty="0"/>
          </a:p>
          <a:p>
            <a:pPr>
              <a:buClr>
                <a:srgbClr val="0093B3"/>
              </a:buClr>
              <a:buFont typeface="Arial" panose="020B0604020202020204" pitchFamily="34" charset="0"/>
              <a:buChar char="•"/>
            </a:pPr>
            <a:endParaRPr lang="en-GB" sz="2000" dirty="0"/>
          </a:p>
          <a:p>
            <a:pPr>
              <a:buClr>
                <a:srgbClr val="0093B3"/>
              </a:buClr>
              <a:buFont typeface="Arial" panose="020B0604020202020204" pitchFamily="34" charset="0"/>
              <a:buChar char="•"/>
            </a:pPr>
            <a:endParaRPr lang="en-GB" sz="2000" dirty="0"/>
          </a:p>
          <a:p>
            <a:pPr>
              <a:buClr>
                <a:srgbClr val="0093B3"/>
              </a:buClr>
              <a:buFont typeface="Arial" panose="020B0604020202020204" pitchFamily="34" charset="0"/>
              <a:buChar char="•"/>
            </a:pPr>
            <a:r>
              <a:rPr lang="en-GB" sz="2000" dirty="0"/>
              <a:t>Network management strategies</a:t>
            </a:r>
          </a:p>
          <a:p>
            <a:pPr lvl="1">
              <a:buClr>
                <a:srgbClr val="0093B3"/>
              </a:buClr>
              <a:buFont typeface="Arial" panose="020B0604020202020204" pitchFamily="34" charset="0"/>
              <a:buChar char="•"/>
            </a:pPr>
            <a:r>
              <a:rPr lang="en-GB" sz="1600" dirty="0"/>
              <a:t>Model &amp; simulate the impact of diverse coordination strategies (e.g., central coordination vs. polycentricity) on cross-sectoral collaboration</a:t>
            </a:r>
          </a:p>
          <a:p>
            <a:pPr marL="457200" marR="0" lvl="1" indent="0" algn="l" defTabSz="914400" rtl="0" eaLnBrk="1" fontAlgn="auto" latinLnBrk="0" hangingPunct="1">
              <a:lnSpc>
                <a:spcPct val="100000"/>
              </a:lnSpc>
              <a:spcBef>
                <a:spcPts val="0"/>
              </a:spcBef>
              <a:spcAft>
                <a:spcPts val="0"/>
              </a:spcAft>
              <a:buClr>
                <a:srgbClr val="0093B3"/>
              </a:buClr>
              <a:buSzTx/>
              <a:buFont typeface="Arial" panose="020B0604020202020204" pitchFamily="34" charset="0"/>
              <a:buChar char="•"/>
              <a:tabLst/>
              <a:defRPr/>
            </a:pPr>
            <a:r>
              <a:rPr lang="en-GB" sz="1800" dirty="0">
                <a:solidFill>
                  <a:srgbClr val="4F5B4F"/>
                </a:solidFill>
                <a:effectLst/>
                <a:latin typeface="Lato" panose="020F0502020204030204" pitchFamily="34" charset="0"/>
              </a:rPr>
              <a:t>The precise difficulties in coordinating across public sectors remain poorly understood. </a:t>
            </a:r>
          </a:p>
          <a:p>
            <a:pPr marL="457200" marR="0" lvl="1" indent="0" algn="l" defTabSz="914400" rtl="0" eaLnBrk="1" fontAlgn="auto" latinLnBrk="0" hangingPunct="1">
              <a:lnSpc>
                <a:spcPct val="100000"/>
              </a:lnSpc>
              <a:spcBef>
                <a:spcPts val="0"/>
              </a:spcBef>
              <a:spcAft>
                <a:spcPts val="0"/>
              </a:spcAft>
              <a:buClr>
                <a:srgbClr val="0093B3"/>
              </a:buClr>
              <a:buSzTx/>
              <a:buFont typeface="Arial" panose="020B0604020202020204" pitchFamily="34" charset="0"/>
              <a:buChar char="•"/>
              <a:tabLst/>
              <a:defRPr/>
            </a:pPr>
            <a:r>
              <a:rPr lang="en-GB" sz="1800" dirty="0">
                <a:solidFill>
                  <a:srgbClr val="4F5B4F"/>
                </a:solidFill>
                <a:effectLst/>
                <a:latin typeface="Lato" panose="020F0502020204030204" pitchFamily="34" charset="0"/>
              </a:rPr>
              <a:t>On the one hand, conflicting goals and languages across public admin- </a:t>
            </a:r>
            <a:r>
              <a:rPr lang="en-GB" sz="1800" dirty="0" err="1">
                <a:solidFill>
                  <a:srgbClr val="4F5B4F"/>
                </a:solidFill>
                <a:effectLst/>
                <a:latin typeface="Lato" panose="020F0502020204030204" pitchFamily="34" charset="0"/>
              </a:rPr>
              <a:t>istrations</a:t>
            </a:r>
            <a:r>
              <a:rPr lang="en-GB" sz="1800" dirty="0">
                <a:solidFill>
                  <a:srgbClr val="4F5B4F"/>
                </a:solidFill>
                <a:effectLst/>
                <a:latin typeface="Lato" panose="020F0502020204030204" pitchFamily="34" charset="0"/>
              </a:rPr>
              <a:t> may foster the </a:t>
            </a:r>
            <a:r>
              <a:rPr lang="en-GB" sz="1800" dirty="0" err="1">
                <a:solidFill>
                  <a:srgbClr val="4F5B4F"/>
                </a:solidFill>
                <a:effectLst/>
                <a:latin typeface="Lato" panose="020F0502020204030204" pitchFamily="34" charset="0"/>
              </a:rPr>
              <a:t>siloization</a:t>
            </a:r>
            <a:r>
              <a:rPr lang="en-GB" sz="1800" dirty="0">
                <a:solidFill>
                  <a:srgbClr val="4F5B4F"/>
                </a:solidFill>
                <a:effectLst/>
                <a:latin typeface="Lato" panose="020F0502020204030204" pitchFamily="34" charset="0"/>
              </a:rPr>
              <a:t> of the public sector. </a:t>
            </a:r>
          </a:p>
          <a:p>
            <a:pPr marL="457200" marR="0" lvl="1" indent="0" algn="l" defTabSz="914400" rtl="0" eaLnBrk="1" fontAlgn="auto" latinLnBrk="0" hangingPunct="1">
              <a:lnSpc>
                <a:spcPct val="100000"/>
              </a:lnSpc>
              <a:spcBef>
                <a:spcPts val="0"/>
              </a:spcBef>
              <a:spcAft>
                <a:spcPts val="0"/>
              </a:spcAft>
              <a:buClr>
                <a:srgbClr val="0093B3"/>
              </a:buClr>
              <a:buSzTx/>
              <a:buFont typeface="Arial" panose="020B0604020202020204" pitchFamily="34" charset="0"/>
              <a:buChar char="•"/>
              <a:tabLst/>
              <a:defRPr/>
            </a:pPr>
            <a:r>
              <a:rPr lang="en-GB" sz="1800" dirty="0">
                <a:solidFill>
                  <a:srgbClr val="4F5B4F"/>
                </a:solidFill>
                <a:effectLst/>
                <a:latin typeface="Lato" panose="020F0502020204030204" pitchFamily="34" charset="0"/>
              </a:rPr>
              <a:t>On the other hand, public administrations play a key role as change agents, brokers and entrepreneurs, who bridge across sectoral divides in public policy processes. In my empirical observations, some civil servants could even be described as network managers, who attempt to </a:t>
            </a:r>
            <a:r>
              <a:rPr lang="en-GB" sz="1800" dirty="0" err="1">
                <a:solidFill>
                  <a:srgbClr val="4F5B4F"/>
                </a:solidFill>
                <a:effectLst/>
                <a:latin typeface="Lato" panose="020F0502020204030204" pitchFamily="34" charset="0"/>
              </a:rPr>
              <a:t>coor</a:t>
            </a:r>
            <a:r>
              <a:rPr lang="en-GB" sz="1800" dirty="0">
                <a:solidFill>
                  <a:srgbClr val="4F5B4F"/>
                </a:solidFill>
                <a:effectLst/>
                <a:latin typeface="Lato" panose="020F0502020204030204" pitchFamily="34" charset="0"/>
              </a:rPr>
              <a:t>- </a:t>
            </a:r>
            <a:r>
              <a:rPr lang="en-GB" sz="1800" dirty="0" err="1">
                <a:solidFill>
                  <a:srgbClr val="4F5B4F"/>
                </a:solidFill>
                <a:effectLst/>
                <a:latin typeface="Lato" panose="020F0502020204030204" pitchFamily="34" charset="0"/>
              </a:rPr>
              <a:t>dinate</a:t>
            </a:r>
            <a:r>
              <a:rPr lang="en-GB" sz="1800" dirty="0">
                <a:solidFill>
                  <a:srgbClr val="4F5B4F"/>
                </a:solidFill>
                <a:effectLst/>
                <a:latin typeface="Lato" panose="020F0502020204030204" pitchFamily="34" charset="0"/>
              </a:rPr>
              <a:t> different actors across sectors, scales and geographical boundaries. </a:t>
            </a:r>
          </a:p>
          <a:p>
            <a:pPr marL="457200" marR="0" lvl="1" indent="0" algn="l" defTabSz="914400" rtl="0" eaLnBrk="1" fontAlgn="auto" latinLnBrk="0" hangingPunct="1">
              <a:lnSpc>
                <a:spcPct val="100000"/>
              </a:lnSpc>
              <a:spcBef>
                <a:spcPts val="0"/>
              </a:spcBef>
              <a:spcAft>
                <a:spcPts val="0"/>
              </a:spcAft>
              <a:buClr>
                <a:srgbClr val="0093B3"/>
              </a:buClr>
              <a:buSzTx/>
              <a:buFont typeface="Arial" panose="020B0604020202020204" pitchFamily="34" charset="0"/>
              <a:buChar char="•"/>
              <a:tabLst/>
              <a:defRPr/>
            </a:pPr>
            <a:r>
              <a:rPr lang="en-GB" sz="1800" dirty="0">
                <a:solidFill>
                  <a:srgbClr val="4F5B4F"/>
                </a:solidFill>
                <a:effectLst/>
                <a:latin typeface="Lato" panose="020F0502020204030204" pitchFamily="34" charset="0"/>
              </a:rPr>
              <a:t>In an ongoing project together with </a:t>
            </a:r>
            <a:r>
              <a:rPr lang="en-GB" sz="1800" dirty="0" err="1">
                <a:solidFill>
                  <a:srgbClr val="4F5B4F"/>
                </a:solidFill>
                <a:effectLst/>
                <a:latin typeface="Lato" panose="020F0502020204030204" pitchFamily="34" charset="0"/>
              </a:rPr>
              <a:t>Örjan</a:t>
            </a:r>
            <a:r>
              <a:rPr lang="en-GB" sz="1800" dirty="0">
                <a:solidFill>
                  <a:srgbClr val="4F5B4F"/>
                </a:solidFill>
                <a:effectLst/>
                <a:latin typeface="Lato" panose="020F0502020204030204" pitchFamily="34" charset="0"/>
              </a:rPr>
              <a:t> </a:t>
            </a:r>
            <a:r>
              <a:rPr lang="en-GB" sz="1800" dirty="0" err="1">
                <a:solidFill>
                  <a:srgbClr val="4F5B4F"/>
                </a:solidFill>
                <a:effectLst/>
                <a:latin typeface="Lato" panose="020F0502020204030204" pitchFamily="34" charset="0"/>
              </a:rPr>
              <a:t>Bodin</a:t>
            </a:r>
            <a:r>
              <a:rPr lang="en-GB" sz="1800" dirty="0">
                <a:solidFill>
                  <a:srgbClr val="4F5B4F"/>
                </a:solidFill>
                <a:effectLst/>
                <a:latin typeface="Lato" panose="020F0502020204030204" pitchFamily="34" charset="0"/>
              </a:rPr>
              <a:t> and Johanna Hedlund from Stockholm Resilience </a:t>
            </a:r>
            <a:r>
              <a:rPr lang="en-GB" sz="1800" dirty="0" err="1">
                <a:solidFill>
                  <a:srgbClr val="4F5B4F"/>
                </a:solidFill>
                <a:effectLst/>
                <a:latin typeface="Lato" panose="020F0502020204030204" pitchFamily="34" charset="0"/>
              </a:rPr>
              <a:t>Center</a:t>
            </a:r>
            <a:r>
              <a:rPr lang="en-GB" sz="1800" dirty="0">
                <a:solidFill>
                  <a:srgbClr val="4F5B4F"/>
                </a:solidFill>
                <a:effectLst/>
                <a:latin typeface="Lato" panose="020F0502020204030204" pitchFamily="34" charset="0"/>
              </a:rPr>
              <a:t> (SRC), I </a:t>
            </a:r>
            <a:r>
              <a:rPr lang="en-GB" sz="1800" dirty="0" err="1">
                <a:solidFill>
                  <a:srgbClr val="4F5B4F"/>
                </a:solidFill>
                <a:effectLst/>
                <a:latin typeface="Lato" panose="020F0502020204030204" pitchFamily="34" charset="0"/>
              </a:rPr>
              <a:t>analyze</a:t>
            </a:r>
            <a:r>
              <a:rPr lang="en-GB" sz="1800" dirty="0">
                <a:solidFill>
                  <a:srgbClr val="4F5B4F"/>
                </a:solidFill>
                <a:effectLst/>
                <a:latin typeface="Lato" panose="020F0502020204030204" pitchFamily="34" charset="0"/>
              </a:rPr>
              <a:t> such network management strategies. More precisely, we model and then simulate the impact of diverse coordination strategies (e.g., central coordination vs. polycentricity) on cross-sectoral collaboration. </a:t>
            </a:r>
            <a:endParaRPr lang="en-GB" sz="2400" dirty="0"/>
          </a:p>
          <a:p>
            <a:pPr lvl="1">
              <a:buClr>
                <a:srgbClr val="0093B3"/>
              </a:buClr>
              <a:buFont typeface="Arial" panose="020B0604020202020204" pitchFamily="34" charset="0"/>
              <a:buChar char="•"/>
            </a:pPr>
            <a:endParaRPr lang="en-GB" sz="1600" dirty="0"/>
          </a:p>
          <a:p>
            <a:endParaRPr lang="en-US" dirty="0"/>
          </a:p>
        </p:txBody>
      </p:sp>
      <p:sp>
        <p:nvSpPr>
          <p:cNvPr id="4" name="Slide Number Placeholder 3"/>
          <p:cNvSpPr>
            <a:spLocks noGrp="1"/>
          </p:cNvSpPr>
          <p:nvPr>
            <p:ph type="sldNum" sz="quarter" idx="5"/>
          </p:nvPr>
        </p:nvSpPr>
        <p:spPr/>
        <p:txBody>
          <a:bodyPr/>
          <a:lstStyle/>
          <a:p>
            <a:fld id="{A2724262-D47C-D444-8DFB-457E9BF504E8}" type="slidenum">
              <a:rPr lang="en-US" smtClean="0"/>
              <a:t>11</a:t>
            </a:fld>
            <a:endParaRPr lang="en-US"/>
          </a:p>
        </p:txBody>
      </p:sp>
    </p:spTree>
    <p:extLst>
      <p:ext uri="{BB962C8B-B14F-4D97-AF65-F5344CB8AC3E}">
        <p14:creationId xmlns:p14="http://schemas.microsoft.com/office/powerpoint/2010/main" val="203433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24262-D47C-D444-8DFB-457E9BF504E8}" type="slidenum">
              <a:rPr lang="en-US" smtClean="0"/>
              <a:t>13</a:t>
            </a:fld>
            <a:endParaRPr lang="en-US"/>
          </a:p>
        </p:txBody>
      </p:sp>
    </p:spTree>
    <p:extLst>
      <p:ext uri="{BB962C8B-B14F-4D97-AF65-F5344CB8AC3E}">
        <p14:creationId xmlns:p14="http://schemas.microsoft.com/office/powerpoint/2010/main" val="1389117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April 2013 – August 2014</a:t>
            </a:r>
          </a:p>
          <a:p>
            <a:endParaRPr lang="en-US" dirty="0"/>
          </a:p>
        </p:txBody>
      </p:sp>
      <p:sp>
        <p:nvSpPr>
          <p:cNvPr id="4" name="Slide Number Placeholder 3"/>
          <p:cNvSpPr>
            <a:spLocks noGrp="1"/>
          </p:cNvSpPr>
          <p:nvPr>
            <p:ph type="sldNum" sz="quarter" idx="5"/>
          </p:nvPr>
        </p:nvSpPr>
        <p:spPr/>
        <p:txBody>
          <a:bodyPr/>
          <a:lstStyle/>
          <a:p>
            <a:fld id="{A2724262-D47C-D444-8DFB-457E9BF504E8}" type="slidenum">
              <a:rPr lang="en-US" smtClean="0"/>
              <a:t>14</a:t>
            </a:fld>
            <a:endParaRPr lang="en-US"/>
          </a:p>
        </p:txBody>
      </p:sp>
    </p:spTree>
    <p:extLst>
      <p:ext uri="{BB962C8B-B14F-4D97-AF65-F5344CB8AC3E}">
        <p14:creationId xmlns:p14="http://schemas.microsoft.com/office/powerpoint/2010/main" val="566532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24262-D47C-D444-8DFB-457E9BF504E8}" type="slidenum">
              <a:rPr lang="en-US" smtClean="0"/>
              <a:t>15</a:t>
            </a:fld>
            <a:endParaRPr lang="en-US"/>
          </a:p>
        </p:txBody>
      </p:sp>
    </p:spTree>
    <p:extLst>
      <p:ext uri="{BB962C8B-B14F-4D97-AF65-F5344CB8AC3E}">
        <p14:creationId xmlns:p14="http://schemas.microsoft.com/office/powerpoint/2010/main" val="768619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24262-D47C-D444-8DFB-457E9BF504E8}" type="slidenum">
              <a:rPr lang="en-US" smtClean="0"/>
              <a:t>17</a:t>
            </a:fld>
            <a:endParaRPr lang="en-US"/>
          </a:p>
        </p:txBody>
      </p:sp>
    </p:spTree>
    <p:extLst>
      <p:ext uri="{BB962C8B-B14F-4D97-AF65-F5344CB8AC3E}">
        <p14:creationId xmlns:p14="http://schemas.microsoft.com/office/powerpoint/2010/main" val="3641408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ink">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1E75471C-02C9-9145-8C0F-DCA7171A280A}"/>
              </a:ext>
            </a:extLst>
          </p:cNvPr>
          <p:cNvSpPr>
            <a:spLocks noGrp="1"/>
          </p:cNvSpPr>
          <p:nvPr>
            <p:ph type="dt" sz="half" idx="10"/>
          </p:nvPr>
        </p:nvSpPr>
        <p:spPr>
          <a:xfrm>
            <a:off x="291547" y="6356350"/>
            <a:ext cx="3361196" cy="365125"/>
          </a:xfrm>
        </p:spPr>
        <p:txBody>
          <a:bodyPr/>
          <a:lstStyle>
            <a:lvl1pPr>
              <a:defRPr cap="all" baseline="0">
                <a:latin typeface="Arial" panose="020B0604020202020204" pitchFamily="34" charset="0"/>
              </a:defRPr>
            </a:lvl1pPr>
          </a:lstStyle>
          <a:p>
            <a:fld id="{FA728384-E984-F446-A49C-FBBB97E0742D}" type="datetime3">
              <a:rPr lang="en-US" smtClean="0"/>
              <a:t>28 October 2022</a:t>
            </a:fld>
            <a:endParaRPr lang="en-US" dirty="0"/>
          </a:p>
        </p:txBody>
      </p:sp>
      <p:sp>
        <p:nvSpPr>
          <p:cNvPr id="9" name="Footer Placeholder 8">
            <a:extLst>
              <a:ext uri="{FF2B5EF4-FFF2-40B4-BE49-F238E27FC236}">
                <a16:creationId xmlns:a16="http://schemas.microsoft.com/office/drawing/2014/main" id="{CB692917-398F-D34C-A817-2150667F5369}"/>
              </a:ext>
            </a:extLst>
          </p:cNvPr>
          <p:cNvSpPr>
            <a:spLocks noGrp="1"/>
          </p:cNvSpPr>
          <p:nvPr>
            <p:ph type="ftr" sz="quarter" idx="11"/>
          </p:nvPr>
        </p:nvSpPr>
        <p:spPr>
          <a:xfrm>
            <a:off x="3877961" y="6356350"/>
            <a:ext cx="7207551" cy="365125"/>
          </a:xfrm>
        </p:spPr>
        <p:txBody>
          <a:bodyPr/>
          <a:lstStyle>
            <a:lvl1pPr algn="l">
              <a:defRPr cap="all" baseline="0">
                <a:latin typeface="Arial" panose="020B0604020202020204" pitchFamily="34" charset="0"/>
              </a:defRPr>
            </a:lvl1pPr>
          </a:lstStyle>
          <a:p>
            <a:endParaRPr lang="en-US" dirty="0"/>
          </a:p>
        </p:txBody>
      </p:sp>
      <p:sp>
        <p:nvSpPr>
          <p:cNvPr id="10" name="Slide Number Placeholder 9">
            <a:extLst>
              <a:ext uri="{FF2B5EF4-FFF2-40B4-BE49-F238E27FC236}">
                <a16:creationId xmlns:a16="http://schemas.microsoft.com/office/drawing/2014/main" id="{DEBF3654-DD81-DB45-9602-B09B3CF80270}"/>
              </a:ext>
            </a:extLst>
          </p:cNvPr>
          <p:cNvSpPr>
            <a:spLocks noGrp="1"/>
          </p:cNvSpPr>
          <p:nvPr>
            <p:ph type="sldNum" sz="quarter" idx="12"/>
          </p:nvPr>
        </p:nvSpPr>
        <p:spPr>
          <a:xfrm>
            <a:off x="11310730" y="6356350"/>
            <a:ext cx="609600" cy="365125"/>
          </a:xfrm>
        </p:spPr>
        <p:txBody>
          <a:bodyPr/>
          <a:lstStyle>
            <a:lvl1pPr>
              <a:defRPr cap="all" baseline="0">
                <a:latin typeface="Arial" panose="020B0604020202020204" pitchFamily="34" charset="0"/>
              </a:defRPr>
            </a:lvl1pPr>
          </a:lstStyle>
          <a:p>
            <a:fld id="{59D79D20-9926-6947-91A9-E826DAB4C488}" type="slidenum">
              <a:rPr lang="en-US" smtClean="0"/>
              <a:pPr/>
              <a:t>‹#›</a:t>
            </a:fld>
            <a:endParaRPr lang="en-US" dirty="0"/>
          </a:p>
        </p:txBody>
      </p:sp>
      <p:sp>
        <p:nvSpPr>
          <p:cNvPr id="11" name="Title 10">
            <a:extLst>
              <a:ext uri="{FF2B5EF4-FFF2-40B4-BE49-F238E27FC236}">
                <a16:creationId xmlns:a16="http://schemas.microsoft.com/office/drawing/2014/main" id="{DA016B96-8B58-2D47-BB97-1861188CC4A9}"/>
              </a:ext>
            </a:extLst>
          </p:cNvPr>
          <p:cNvSpPr>
            <a:spLocks noGrp="1"/>
          </p:cNvSpPr>
          <p:nvPr>
            <p:ph type="title"/>
          </p:nvPr>
        </p:nvSpPr>
        <p:spPr>
          <a:xfrm>
            <a:off x="3877962" y="3956824"/>
            <a:ext cx="8042368" cy="656274"/>
          </a:xfrm>
          <a:prstGeom prst="rect">
            <a:avLst/>
          </a:prstGeom>
          <a:noFill/>
        </p:spPr>
        <p:txBody>
          <a:bodyPr/>
          <a:lstStyle>
            <a:lvl1pPr>
              <a:defRPr sz="3200" baseline="0">
                <a:solidFill>
                  <a:schemeClr val="accent3"/>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6F27629C-F8CE-394C-AB77-2C70E78772B0}"/>
              </a:ext>
            </a:extLst>
          </p:cNvPr>
          <p:cNvSpPr>
            <a:spLocks noGrp="1"/>
          </p:cNvSpPr>
          <p:nvPr>
            <p:ph type="body" sz="quarter" idx="13" hasCustomPrompt="1"/>
          </p:nvPr>
        </p:nvSpPr>
        <p:spPr>
          <a:xfrm>
            <a:off x="3878262" y="4613098"/>
            <a:ext cx="8042067" cy="578732"/>
          </a:xfrm>
          <a:prstGeom prst="rect">
            <a:avLst/>
          </a:prstGeom>
        </p:spPr>
        <p:txBody>
          <a:bodyPr/>
          <a:lstStyle>
            <a:lvl1pPr marL="0" indent="0">
              <a:buNone/>
              <a:defRPr sz="1800" cap="all" baseline="0">
                <a:solidFill>
                  <a:schemeClr val="accent3"/>
                </a:solidFill>
                <a:latin typeface="Arial Narrow" panose="020B0606020202030204" pitchFamily="34" charset="0"/>
              </a:defRPr>
            </a:lvl1pPr>
          </a:lstStyle>
          <a:p>
            <a:pPr lvl="0"/>
            <a:r>
              <a:rPr lang="en-US" dirty="0"/>
              <a:t>Click to edit master subtitle style</a:t>
            </a:r>
          </a:p>
        </p:txBody>
      </p:sp>
      <p:sp>
        <p:nvSpPr>
          <p:cNvPr id="15" name="Text Placeholder 14">
            <a:extLst>
              <a:ext uri="{FF2B5EF4-FFF2-40B4-BE49-F238E27FC236}">
                <a16:creationId xmlns:a16="http://schemas.microsoft.com/office/drawing/2014/main" id="{65FCFFA0-98B2-F746-83EA-8DBDA6B7A7C9}"/>
              </a:ext>
            </a:extLst>
          </p:cNvPr>
          <p:cNvSpPr>
            <a:spLocks noGrp="1"/>
          </p:cNvSpPr>
          <p:nvPr>
            <p:ph type="body" sz="quarter" idx="14" hasCustomPrompt="1"/>
          </p:nvPr>
        </p:nvSpPr>
        <p:spPr>
          <a:xfrm>
            <a:off x="291547" y="347663"/>
            <a:ext cx="5145157" cy="477837"/>
          </a:xfrm>
          <a:prstGeom prst="rect">
            <a:avLst/>
          </a:prstGeom>
        </p:spPr>
        <p:txBody>
          <a:bodyPr/>
          <a:lstStyle>
            <a:lvl1pPr marL="0" indent="0">
              <a:buNone/>
              <a:defRPr sz="1400" b="1" i="0" cap="all" baseline="0">
                <a:solidFill>
                  <a:schemeClr val="bg1"/>
                </a:solidFill>
                <a:latin typeface="Arial Narrow" panose="020B0606020202030204" pitchFamily="34" charset="0"/>
              </a:defRPr>
            </a:lvl1pPr>
          </a:lstStyle>
          <a:p>
            <a:pPr lvl="0"/>
            <a:r>
              <a:rPr lang="en-US" dirty="0"/>
              <a:t>Faculty / department name</a:t>
            </a:r>
          </a:p>
        </p:txBody>
      </p:sp>
      <p:pic>
        <p:nvPicPr>
          <p:cNvPr id="18" name="Picture 17">
            <a:extLst>
              <a:ext uri="{FF2B5EF4-FFF2-40B4-BE49-F238E27FC236}">
                <a16:creationId xmlns:a16="http://schemas.microsoft.com/office/drawing/2014/main" id="{AB44F889-6CB5-BD43-B19A-F35F370828C7}"/>
              </a:ext>
            </a:extLst>
          </p:cNvPr>
          <p:cNvPicPr>
            <a:picLocks noChangeAspect="1"/>
          </p:cNvPicPr>
          <p:nvPr userDrawn="1"/>
        </p:nvPicPr>
        <p:blipFill>
          <a:blip r:embed="rId2"/>
          <a:stretch>
            <a:fillRect/>
          </a:stretch>
        </p:blipFill>
        <p:spPr>
          <a:xfrm rot="20241850">
            <a:off x="5966239" y="-3055937"/>
            <a:ext cx="7594600" cy="6807200"/>
          </a:xfrm>
          <a:prstGeom prst="rect">
            <a:avLst/>
          </a:prstGeom>
        </p:spPr>
      </p:pic>
    </p:spTree>
    <p:extLst>
      <p:ext uri="{BB962C8B-B14F-4D97-AF65-F5344CB8AC3E}">
        <p14:creationId xmlns:p14="http://schemas.microsoft.com/office/powerpoint/2010/main" val="274620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lide + logo own name Pin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3"/>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pic>
        <p:nvPicPr>
          <p:cNvPr id="8" name="Picture 7">
            <a:extLst>
              <a:ext uri="{FF2B5EF4-FFF2-40B4-BE49-F238E27FC236}">
                <a16:creationId xmlns:a16="http://schemas.microsoft.com/office/drawing/2014/main" id="{93D4B685-9FED-F545-8AA3-7D67B884E2CE}"/>
              </a:ext>
            </a:extLst>
          </p:cNvPr>
          <p:cNvPicPr>
            <a:picLocks noChangeAspect="1"/>
          </p:cNvPicPr>
          <p:nvPr userDrawn="1"/>
        </p:nvPicPr>
        <p:blipFill>
          <a:blip r:embed="rId2"/>
          <a:stretch>
            <a:fillRect/>
          </a:stretch>
        </p:blipFill>
        <p:spPr>
          <a:xfrm>
            <a:off x="5588552" y="-2280479"/>
            <a:ext cx="7594600" cy="6807200"/>
          </a:xfrm>
          <a:prstGeom prst="rect">
            <a:avLst/>
          </a:prstGeom>
        </p:spPr>
      </p:pic>
      <p:sp>
        <p:nvSpPr>
          <p:cNvPr id="9" name="Slide Number Placeholder 8">
            <a:extLst>
              <a:ext uri="{FF2B5EF4-FFF2-40B4-BE49-F238E27FC236}">
                <a16:creationId xmlns:a16="http://schemas.microsoft.com/office/drawing/2014/main" id="{58383A45-364B-3D4B-BC6E-D71715104C59}"/>
              </a:ext>
            </a:extLst>
          </p:cNvPr>
          <p:cNvSpPr>
            <a:spLocks noGrp="1"/>
          </p:cNvSpPr>
          <p:nvPr>
            <p:ph type="sldNum" sz="quarter" idx="10"/>
          </p:nvPr>
        </p:nvSpPr>
        <p:spPr>
          <a:ln>
            <a:solidFill>
              <a:schemeClr val="accent3"/>
            </a:solidFill>
          </a:ln>
        </p:spPr>
        <p:txBody>
          <a:bodyPr/>
          <a:lstStyle/>
          <a:p>
            <a:fld id="{6586D83B-F5E2-6149-B7DD-0F6F1BA75908}" type="slidenum">
              <a:rPr lang="en-US" smtClean="0"/>
              <a:pPr/>
              <a:t>‹#›</a:t>
            </a:fld>
            <a:endParaRPr lang="en-US" dirty="0"/>
          </a:p>
        </p:txBody>
      </p:sp>
      <p:sp>
        <p:nvSpPr>
          <p:cNvPr id="11" name="Title 10">
            <a:extLst>
              <a:ext uri="{FF2B5EF4-FFF2-40B4-BE49-F238E27FC236}">
                <a16:creationId xmlns:a16="http://schemas.microsoft.com/office/drawing/2014/main" id="{C6C62FF2-DD95-0046-8653-02DA4FCE9C32}"/>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chapter</a:t>
            </a:r>
          </a:p>
        </p:txBody>
      </p:sp>
      <p:sp>
        <p:nvSpPr>
          <p:cNvPr id="4" name="Text Placeholder 3">
            <a:extLst>
              <a:ext uri="{FF2B5EF4-FFF2-40B4-BE49-F238E27FC236}">
                <a16:creationId xmlns:a16="http://schemas.microsoft.com/office/drawing/2014/main" id="{B3D6F986-96E2-164C-A4A4-BCDB45FCEB84}"/>
              </a:ext>
            </a:extLst>
          </p:cNvPr>
          <p:cNvSpPr>
            <a:spLocks noGrp="1"/>
          </p:cNvSpPr>
          <p:nvPr>
            <p:ph type="body" sz="quarter" idx="11" hasCustomPrompt="1"/>
          </p:nvPr>
        </p:nvSpPr>
        <p:spPr>
          <a:xfrm>
            <a:off x="2723242" y="6109729"/>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5" name="Text Placeholder 3">
            <a:extLst>
              <a:ext uri="{FF2B5EF4-FFF2-40B4-BE49-F238E27FC236}">
                <a16:creationId xmlns:a16="http://schemas.microsoft.com/office/drawing/2014/main" id="{841E5C2C-50FF-634E-807B-2A6B4C766B88}"/>
              </a:ext>
            </a:extLst>
          </p:cNvPr>
          <p:cNvSpPr>
            <a:spLocks noGrp="1"/>
          </p:cNvSpPr>
          <p:nvPr>
            <p:ph type="body" sz="quarter" idx="12" hasCustomPrompt="1"/>
          </p:nvPr>
        </p:nvSpPr>
        <p:spPr>
          <a:xfrm>
            <a:off x="2723242" y="6296025"/>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6" name="Text Placeholder 3">
            <a:extLst>
              <a:ext uri="{FF2B5EF4-FFF2-40B4-BE49-F238E27FC236}">
                <a16:creationId xmlns:a16="http://schemas.microsoft.com/office/drawing/2014/main" id="{BAC4FDA1-EAD9-0143-BBE7-C3C2B96C90C1}"/>
              </a:ext>
            </a:extLst>
          </p:cNvPr>
          <p:cNvSpPr>
            <a:spLocks noGrp="1"/>
          </p:cNvSpPr>
          <p:nvPr>
            <p:ph type="body" sz="quarter" idx="13" hasCustomPrompt="1"/>
          </p:nvPr>
        </p:nvSpPr>
        <p:spPr>
          <a:xfrm>
            <a:off x="2723242" y="6482321"/>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Tree>
    <p:extLst>
      <p:ext uri="{BB962C8B-B14F-4D97-AF65-F5344CB8AC3E}">
        <p14:creationId xmlns:p14="http://schemas.microsoft.com/office/powerpoint/2010/main" val="9131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slide + logo own name Blu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rgbClr val="469BC0"/>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pic>
        <p:nvPicPr>
          <p:cNvPr id="8" name="Picture 7">
            <a:extLst>
              <a:ext uri="{FF2B5EF4-FFF2-40B4-BE49-F238E27FC236}">
                <a16:creationId xmlns:a16="http://schemas.microsoft.com/office/drawing/2014/main" id="{BE39757D-25E3-9D4C-89B0-ABC83FC54690}"/>
              </a:ext>
            </a:extLst>
          </p:cNvPr>
          <p:cNvPicPr>
            <a:picLocks noChangeAspect="1"/>
          </p:cNvPicPr>
          <p:nvPr userDrawn="1"/>
        </p:nvPicPr>
        <p:blipFill>
          <a:blip r:embed="rId2"/>
          <a:stretch>
            <a:fillRect/>
          </a:stretch>
        </p:blipFill>
        <p:spPr>
          <a:xfrm rot="20606854">
            <a:off x="6788426" y="-2436193"/>
            <a:ext cx="4191000" cy="6502400"/>
          </a:xfrm>
          <a:prstGeom prst="rect">
            <a:avLst/>
          </a:prstGeom>
        </p:spPr>
      </p:pic>
      <p:sp>
        <p:nvSpPr>
          <p:cNvPr id="9" name="Slide Number Placeholder 8">
            <a:extLst>
              <a:ext uri="{FF2B5EF4-FFF2-40B4-BE49-F238E27FC236}">
                <a16:creationId xmlns:a16="http://schemas.microsoft.com/office/drawing/2014/main" id="{3EDA4DC8-F7CA-7246-896E-7B08EC237929}"/>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sp>
        <p:nvSpPr>
          <p:cNvPr id="7" name="Text Placeholder 3">
            <a:extLst>
              <a:ext uri="{FF2B5EF4-FFF2-40B4-BE49-F238E27FC236}">
                <a16:creationId xmlns:a16="http://schemas.microsoft.com/office/drawing/2014/main" id="{CB421DEC-2CA7-C94A-833C-25A48605A751}"/>
              </a:ext>
            </a:extLst>
          </p:cNvPr>
          <p:cNvSpPr>
            <a:spLocks noGrp="1"/>
          </p:cNvSpPr>
          <p:nvPr>
            <p:ph type="body" sz="quarter" idx="11" hasCustomPrompt="1"/>
          </p:nvPr>
        </p:nvSpPr>
        <p:spPr>
          <a:xfrm>
            <a:off x="2723242" y="6109729"/>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1" name="Text Placeholder 3">
            <a:extLst>
              <a:ext uri="{FF2B5EF4-FFF2-40B4-BE49-F238E27FC236}">
                <a16:creationId xmlns:a16="http://schemas.microsoft.com/office/drawing/2014/main" id="{3847639B-FEE4-434B-885D-AB2ED1BE4E1D}"/>
              </a:ext>
            </a:extLst>
          </p:cNvPr>
          <p:cNvSpPr>
            <a:spLocks noGrp="1"/>
          </p:cNvSpPr>
          <p:nvPr>
            <p:ph type="body" sz="quarter" idx="12" hasCustomPrompt="1"/>
          </p:nvPr>
        </p:nvSpPr>
        <p:spPr>
          <a:xfrm>
            <a:off x="2723242" y="6296025"/>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2" name="Text Placeholder 3">
            <a:extLst>
              <a:ext uri="{FF2B5EF4-FFF2-40B4-BE49-F238E27FC236}">
                <a16:creationId xmlns:a16="http://schemas.microsoft.com/office/drawing/2014/main" id="{B591F65F-2F42-D743-9B78-58BBBB597996}"/>
              </a:ext>
            </a:extLst>
          </p:cNvPr>
          <p:cNvSpPr>
            <a:spLocks noGrp="1"/>
          </p:cNvSpPr>
          <p:nvPr>
            <p:ph type="body" sz="quarter" idx="13" hasCustomPrompt="1"/>
          </p:nvPr>
        </p:nvSpPr>
        <p:spPr>
          <a:xfrm>
            <a:off x="2723242" y="6482321"/>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0" name="Title 9">
            <a:extLst>
              <a:ext uri="{FF2B5EF4-FFF2-40B4-BE49-F238E27FC236}">
                <a16:creationId xmlns:a16="http://schemas.microsoft.com/office/drawing/2014/main" id="{77800AF2-C568-194D-A980-C7D9323027CD}"/>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290372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slide + logo own name Gree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6"/>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sp>
        <p:nvSpPr>
          <p:cNvPr id="9" name="Slide Number Placeholder 8">
            <a:extLst>
              <a:ext uri="{FF2B5EF4-FFF2-40B4-BE49-F238E27FC236}">
                <a16:creationId xmlns:a16="http://schemas.microsoft.com/office/drawing/2014/main" id="{86917852-6F1A-6C4B-A499-EDB5C0FF5740}"/>
              </a:ext>
            </a:extLst>
          </p:cNvPr>
          <p:cNvSpPr>
            <a:spLocks noGrp="1"/>
          </p:cNvSpPr>
          <p:nvPr>
            <p:ph type="sldNum" sz="quarter" idx="10"/>
          </p:nvPr>
        </p:nvSpPr>
        <p:spPr>
          <a:xfrm>
            <a:off x="313576" y="6144654"/>
            <a:ext cx="441770" cy="441813"/>
          </a:xfrm>
          <a:ln>
            <a:solidFill>
              <a:schemeClr val="accent6"/>
            </a:solidFill>
          </a:ln>
        </p:spPr>
        <p:txBody>
          <a:bodyPr/>
          <a:lstStyle/>
          <a:p>
            <a:fld id="{6586D83B-F5E2-6149-B7DD-0F6F1BA75908}" type="slidenum">
              <a:rPr lang="en-US" smtClean="0"/>
              <a:pPr/>
              <a:t>‹#›</a:t>
            </a:fld>
            <a:endParaRPr lang="en-US" dirty="0"/>
          </a:p>
        </p:txBody>
      </p:sp>
      <p:sp>
        <p:nvSpPr>
          <p:cNvPr id="7" name="Text Placeholder 3">
            <a:extLst>
              <a:ext uri="{FF2B5EF4-FFF2-40B4-BE49-F238E27FC236}">
                <a16:creationId xmlns:a16="http://schemas.microsoft.com/office/drawing/2014/main" id="{D381BDAF-9E21-554F-B1E0-988F5E0C4623}"/>
              </a:ext>
            </a:extLst>
          </p:cNvPr>
          <p:cNvSpPr>
            <a:spLocks noGrp="1"/>
          </p:cNvSpPr>
          <p:nvPr>
            <p:ph type="body" sz="quarter" idx="11" hasCustomPrompt="1"/>
          </p:nvPr>
        </p:nvSpPr>
        <p:spPr>
          <a:xfrm>
            <a:off x="2723242" y="6109729"/>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1" name="Text Placeholder 3">
            <a:extLst>
              <a:ext uri="{FF2B5EF4-FFF2-40B4-BE49-F238E27FC236}">
                <a16:creationId xmlns:a16="http://schemas.microsoft.com/office/drawing/2014/main" id="{A997D815-DD56-B94F-A323-DFB05DD20BDB}"/>
              </a:ext>
            </a:extLst>
          </p:cNvPr>
          <p:cNvSpPr>
            <a:spLocks noGrp="1"/>
          </p:cNvSpPr>
          <p:nvPr>
            <p:ph type="body" sz="quarter" idx="12" hasCustomPrompt="1"/>
          </p:nvPr>
        </p:nvSpPr>
        <p:spPr>
          <a:xfrm>
            <a:off x="2723242" y="6296025"/>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2" name="Text Placeholder 3">
            <a:extLst>
              <a:ext uri="{FF2B5EF4-FFF2-40B4-BE49-F238E27FC236}">
                <a16:creationId xmlns:a16="http://schemas.microsoft.com/office/drawing/2014/main" id="{FD60B78A-3EB3-2E4C-A4F1-5262378EA036}"/>
              </a:ext>
            </a:extLst>
          </p:cNvPr>
          <p:cNvSpPr>
            <a:spLocks noGrp="1"/>
          </p:cNvSpPr>
          <p:nvPr>
            <p:ph type="body" sz="quarter" idx="13" hasCustomPrompt="1"/>
          </p:nvPr>
        </p:nvSpPr>
        <p:spPr>
          <a:xfrm>
            <a:off x="2723242" y="6482321"/>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pic>
        <p:nvPicPr>
          <p:cNvPr id="8" name="Picture 7">
            <a:extLst>
              <a:ext uri="{FF2B5EF4-FFF2-40B4-BE49-F238E27FC236}">
                <a16:creationId xmlns:a16="http://schemas.microsoft.com/office/drawing/2014/main" id="{4D17A219-89BE-B349-BB47-80A70966D670}"/>
              </a:ext>
            </a:extLst>
          </p:cNvPr>
          <p:cNvPicPr>
            <a:picLocks noChangeAspect="1"/>
          </p:cNvPicPr>
          <p:nvPr userDrawn="1"/>
        </p:nvPicPr>
        <p:blipFill>
          <a:blip r:embed="rId2"/>
          <a:stretch>
            <a:fillRect/>
          </a:stretch>
        </p:blipFill>
        <p:spPr>
          <a:xfrm rot="20445414">
            <a:off x="6621964" y="-2960252"/>
            <a:ext cx="5006078" cy="6857999"/>
          </a:xfrm>
          <a:prstGeom prst="rect">
            <a:avLst/>
          </a:prstGeom>
        </p:spPr>
      </p:pic>
      <p:sp>
        <p:nvSpPr>
          <p:cNvPr id="10" name="Title 9">
            <a:extLst>
              <a:ext uri="{FF2B5EF4-FFF2-40B4-BE49-F238E27FC236}">
                <a16:creationId xmlns:a16="http://schemas.microsoft.com/office/drawing/2014/main" id="{B9E2BDAD-F003-2C4A-B004-8649B1A3E5EE}"/>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746069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slide + logo own name Pin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3"/>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sp>
        <p:nvSpPr>
          <p:cNvPr id="9" name="Slide Number Placeholder 8">
            <a:extLst>
              <a:ext uri="{FF2B5EF4-FFF2-40B4-BE49-F238E27FC236}">
                <a16:creationId xmlns:a16="http://schemas.microsoft.com/office/drawing/2014/main" id="{58383A45-364B-3D4B-BC6E-D71715104C59}"/>
              </a:ext>
            </a:extLst>
          </p:cNvPr>
          <p:cNvSpPr>
            <a:spLocks noGrp="1"/>
          </p:cNvSpPr>
          <p:nvPr>
            <p:ph type="sldNum" sz="quarter" idx="10"/>
          </p:nvPr>
        </p:nvSpPr>
        <p:spPr>
          <a:ln>
            <a:solidFill>
              <a:schemeClr val="accent3"/>
            </a:solidFill>
          </a:ln>
        </p:spPr>
        <p:txBody>
          <a:bodyPr/>
          <a:lstStyle/>
          <a:p>
            <a:fld id="{6586D83B-F5E2-6149-B7DD-0F6F1BA75908}" type="slidenum">
              <a:rPr lang="en-US" smtClean="0"/>
              <a:pPr/>
              <a:t>‹#›</a:t>
            </a:fld>
            <a:endParaRPr lang="en-US" dirty="0"/>
          </a:p>
        </p:txBody>
      </p:sp>
      <p:sp>
        <p:nvSpPr>
          <p:cNvPr id="4" name="Text Placeholder 3">
            <a:extLst>
              <a:ext uri="{FF2B5EF4-FFF2-40B4-BE49-F238E27FC236}">
                <a16:creationId xmlns:a16="http://schemas.microsoft.com/office/drawing/2014/main" id="{B3D6F986-96E2-164C-A4A4-BCDB45FCEB84}"/>
              </a:ext>
            </a:extLst>
          </p:cNvPr>
          <p:cNvSpPr>
            <a:spLocks noGrp="1"/>
          </p:cNvSpPr>
          <p:nvPr>
            <p:ph type="body" sz="quarter" idx="11" hasCustomPrompt="1"/>
          </p:nvPr>
        </p:nvSpPr>
        <p:spPr>
          <a:xfrm>
            <a:off x="2723242" y="6109729"/>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5" name="Text Placeholder 3">
            <a:extLst>
              <a:ext uri="{FF2B5EF4-FFF2-40B4-BE49-F238E27FC236}">
                <a16:creationId xmlns:a16="http://schemas.microsoft.com/office/drawing/2014/main" id="{841E5C2C-50FF-634E-807B-2A6B4C766B88}"/>
              </a:ext>
            </a:extLst>
          </p:cNvPr>
          <p:cNvSpPr>
            <a:spLocks noGrp="1"/>
          </p:cNvSpPr>
          <p:nvPr>
            <p:ph type="body" sz="quarter" idx="12" hasCustomPrompt="1"/>
          </p:nvPr>
        </p:nvSpPr>
        <p:spPr>
          <a:xfrm>
            <a:off x="2723242" y="6296025"/>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6" name="Text Placeholder 3">
            <a:extLst>
              <a:ext uri="{FF2B5EF4-FFF2-40B4-BE49-F238E27FC236}">
                <a16:creationId xmlns:a16="http://schemas.microsoft.com/office/drawing/2014/main" id="{BAC4FDA1-EAD9-0143-BBE7-C3C2B96C90C1}"/>
              </a:ext>
            </a:extLst>
          </p:cNvPr>
          <p:cNvSpPr>
            <a:spLocks noGrp="1"/>
          </p:cNvSpPr>
          <p:nvPr>
            <p:ph type="body" sz="quarter" idx="13" hasCustomPrompt="1"/>
          </p:nvPr>
        </p:nvSpPr>
        <p:spPr>
          <a:xfrm>
            <a:off x="2723242" y="6482321"/>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pic>
        <p:nvPicPr>
          <p:cNvPr id="10" name="Picture 9">
            <a:extLst>
              <a:ext uri="{FF2B5EF4-FFF2-40B4-BE49-F238E27FC236}">
                <a16:creationId xmlns:a16="http://schemas.microsoft.com/office/drawing/2014/main" id="{70F39A05-DD33-2447-9C8B-CCC34B471B0B}"/>
              </a:ext>
            </a:extLst>
          </p:cNvPr>
          <p:cNvPicPr>
            <a:picLocks noChangeAspect="1"/>
          </p:cNvPicPr>
          <p:nvPr userDrawn="1"/>
        </p:nvPicPr>
        <p:blipFill>
          <a:blip r:embed="rId2"/>
          <a:stretch>
            <a:fillRect/>
          </a:stretch>
        </p:blipFill>
        <p:spPr>
          <a:xfrm>
            <a:off x="5588552" y="-2280479"/>
            <a:ext cx="7594600" cy="6807200"/>
          </a:xfrm>
          <a:prstGeom prst="rect">
            <a:avLst/>
          </a:prstGeom>
        </p:spPr>
      </p:pic>
      <p:sp>
        <p:nvSpPr>
          <p:cNvPr id="11" name="Title 10">
            <a:extLst>
              <a:ext uri="{FF2B5EF4-FFF2-40B4-BE49-F238E27FC236}">
                <a16:creationId xmlns:a16="http://schemas.microsoft.com/office/drawing/2014/main" id="{C6C62FF2-DD95-0046-8653-02DA4FCE9C32}"/>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248473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slide + logo own name Blu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rgbClr val="469BC0"/>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sp>
        <p:nvSpPr>
          <p:cNvPr id="9" name="Slide Number Placeholder 8">
            <a:extLst>
              <a:ext uri="{FF2B5EF4-FFF2-40B4-BE49-F238E27FC236}">
                <a16:creationId xmlns:a16="http://schemas.microsoft.com/office/drawing/2014/main" id="{3EDA4DC8-F7CA-7246-896E-7B08EC237929}"/>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sp>
        <p:nvSpPr>
          <p:cNvPr id="7" name="Text Placeholder 3">
            <a:extLst>
              <a:ext uri="{FF2B5EF4-FFF2-40B4-BE49-F238E27FC236}">
                <a16:creationId xmlns:a16="http://schemas.microsoft.com/office/drawing/2014/main" id="{CB421DEC-2CA7-C94A-833C-25A48605A751}"/>
              </a:ext>
            </a:extLst>
          </p:cNvPr>
          <p:cNvSpPr>
            <a:spLocks noGrp="1"/>
          </p:cNvSpPr>
          <p:nvPr>
            <p:ph type="body" sz="quarter" idx="11" hasCustomPrompt="1"/>
          </p:nvPr>
        </p:nvSpPr>
        <p:spPr>
          <a:xfrm>
            <a:off x="2723242" y="6109729"/>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0" name="Title 9">
            <a:extLst>
              <a:ext uri="{FF2B5EF4-FFF2-40B4-BE49-F238E27FC236}">
                <a16:creationId xmlns:a16="http://schemas.microsoft.com/office/drawing/2014/main" id="{77800AF2-C568-194D-A980-C7D9323027CD}"/>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chapter</a:t>
            </a:r>
          </a:p>
        </p:txBody>
      </p:sp>
      <p:sp>
        <p:nvSpPr>
          <p:cNvPr id="11" name="Text Placeholder 3">
            <a:extLst>
              <a:ext uri="{FF2B5EF4-FFF2-40B4-BE49-F238E27FC236}">
                <a16:creationId xmlns:a16="http://schemas.microsoft.com/office/drawing/2014/main" id="{3847639B-FEE4-434B-885D-AB2ED1BE4E1D}"/>
              </a:ext>
            </a:extLst>
          </p:cNvPr>
          <p:cNvSpPr>
            <a:spLocks noGrp="1"/>
          </p:cNvSpPr>
          <p:nvPr>
            <p:ph type="body" sz="quarter" idx="12" hasCustomPrompt="1"/>
          </p:nvPr>
        </p:nvSpPr>
        <p:spPr>
          <a:xfrm>
            <a:off x="2723242" y="6296025"/>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2" name="Text Placeholder 3">
            <a:extLst>
              <a:ext uri="{FF2B5EF4-FFF2-40B4-BE49-F238E27FC236}">
                <a16:creationId xmlns:a16="http://schemas.microsoft.com/office/drawing/2014/main" id="{B591F65F-2F42-D743-9B78-58BBBB597996}"/>
              </a:ext>
            </a:extLst>
          </p:cNvPr>
          <p:cNvSpPr>
            <a:spLocks noGrp="1"/>
          </p:cNvSpPr>
          <p:nvPr>
            <p:ph type="body" sz="quarter" idx="13" hasCustomPrompt="1"/>
          </p:nvPr>
        </p:nvSpPr>
        <p:spPr>
          <a:xfrm>
            <a:off x="2723242" y="6482321"/>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pic>
        <p:nvPicPr>
          <p:cNvPr id="13" name="Picture 12">
            <a:extLst>
              <a:ext uri="{FF2B5EF4-FFF2-40B4-BE49-F238E27FC236}">
                <a16:creationId xmlns:a16="http://schemas.microsoft.com/office/drawing/2014/main" id="{E41F51AA-B0FC-624F-B2A3-94744116F537}"/>
              </a:ext>
            </a:extLst>
          </p:cNvPr>
          <p:cNvPicPr>
            <a:picLocks noChangeAspect="1"/>
          </p:cNvPicPr>
          <p:nvPr userDrawn="1"/>
        </p:nvPicPr>
        <p:blipFill>
          <a:blip r:embed="rId2"/>
          <a:stretch>
            <a:fillRect/>
          </a:stretch>
        </p:blipFill>
        <p:spPr>
          <a:xfrm rot="20606854">
            <a:off x="6788426" y="-2436193"/>
            <a:ext cx="4191000" cy="6502400"/>
          </a:xfrm>
          <a:prstGeom prst="rect">
            <a:avLst/>
          </a:prstGeom>
        </p:spPr>
      </p:pic>
    </p:spTree>
    <p:extLst>
      <p:ext uri="{BB962C8B-B14F-4D97-AF65-F5344CB8AC3E}">
        <p14:creationId xmlns:p14="http://schemas.microsoft.com/office/powerpoint/2010/main" val="592522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slide + logo own name Gree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6"/>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sp>
        <p:nvSpPr>
          <p:cNvPr id="9" name="Slide Number Placeholder 8">
            <a:extLst>
              <a:ext uri="{FF2B5EF4-FFF2-40B4-BE49-F238E27FC236}">
                <a16:creationId xmlns:a16="http://schemas.microsoft.com/office/drawing/2014/main" id="{86917852-6F1A-6C4B-A499-EDB5C0FF5740}"/>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7" name="Text Placeholder 3">
            <a:extLst>
              <a:ext uri="{FF2B5EF4-FFF2-40B4-BE49-F238E27FC236}">
                <a16:creationId xmlns:a16="http://schemas.microsoft.com/office/drawing/2014/main" id="{D381BDAF-9E21-554F-B1E0-988F5E0C4623}"/>
              </a:ext>
            </a:extLst>
          </p:cNvPr>
          <p:cNvSpPr>
            <a:spLocks noGrp="1"/>
          </p:cNvSpPr>
          <p:nvPr>
            <p:ph type="body" sz="quarter" idx="11" hasCustomPrompt="1"/>
          </p:nvPr>
        </p:nvSpPr>
        <p:spPr>
          <a:xfrm>
            <a:off x="2723242" y="6109729"/>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1" name="Text Placeholder 3">
            <a:extLst>
              <a:ext uri="{FF2B5EF4-FFF2-40B4-BE49-F238E27FC236}">
                <a16:creationId xmlns:a16="http://schemas.microsoft.com/office/drawing/2014/main" id="{A997D815-DD56-B94F-A323-DFB05DD20BDB}"/>
              </a:ext>
            </a:extLst>
          </p:cNvPr>
          <p:cNvSpPr>
            <a:spLocks noGrp="1"/>
          </p:cNvSpPr>
          <p:nvPr>
            <p:ph type="body" sz="quarter" idx="12" hasCustomPrompt="1"/>
          </p:nvPr>
        </p:nvSpPr>
        <p:spPr>
          <a:xfrm>
            <a:off x="2723242" y="6296025"/>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sp>
        <p:nvSpPr>
          <p:cNvPr id="12" name="Text Placeholder 3">
            <a:extLst>
              <a:ext uri="{FF2B5EF4-FFF2-40B4-BE49-F238E27FC236}">
                <a16:creationId xmlns:a16="http://schemas.microsoft.com/office/drawing/2014/main" id="{FD60B78A-3EB3-2E4C-A4F1-5262378EA036}"/>
              </a:ext>
            </a:extLst>
          </p:cNvPr>
          <p:cNvSpPr>
            <a:spLocks noGrp="1"/>
          </p:cNvSpPr>
          <p:nvPr>
            <p:ph type="body" sz="quarter" idx="13" hasCustomPrompt="1"/>
          </p:nvPr>
        </p:nvSpPr>
        <p:spPr>
          <a:xfrm>
            <a:off x="2723242" y="6482321"/>
            <a:ext cx="4433570" cy="186296"/>
          </a:xfrm>
          <a:prstGeom prst="rect">
            <a:avLst/>
          </a:prstGeom>
        </p:spPr>
        <p:txBody>
          <a:bodyPr wrap="square" lIns="0" tIns="0" rIns="0" bIns="0" anchor="t" anchorCtr="0">
            <a:noAutofit/>
          </a:bodyPr>
          <a:lstStyle>
            <a:lvl1pPr marL="228600" marR="0" indent="-228600" algn="l" defTabSz="914256" rtl="0" eaLnBrk="1" fontAlgn="auto" latinLnBrk="0" hangingPunct="1">
              <a:lnSpc>
                <a:spcPct val="100000"/>
              </a:lnSpc>
              <a:spcBef>
                <a:spcPts val="1000"/>
              </a:spcBef>
              <a:spcAft>
                <a:spcPts val="0"/>
              </a:spcAft>
              <a:buClrTx/>
              <a:buSzTx/>
              <a:buFontTx/>
              <a:buNone/>
              <a:tabLst/>
              <a:defRPr sz="900" b="1" i="0" cap="none" baseline="0">
                <a:solidFill>
                  <a:schemeClr val="bg1"/>
                </a:solidFill>
                <a:latin typeface="Arial Narrow" panose="020B0604020202020204" pitchFamily="34" charset="0"/>
                <a:cs typeface="Arial Narrow" panose="020B0604020202020204" pitchFamily="34" charset="0"/>
              </a:defRPr>
            </a:lvl1pPr>
            <a:lvl2pPr marL="457127" indent="0">
              <a:lnSpc>
                <a:spcPct val="70000"/>
              </a:lnSpc>
              <a:buFontTx/>
              <a:buNone/>
              <a:defRPr sz="1000" b="1" i="0" cap="all" baseline="0">
                <a:latin typeface="Arial Narrow" panose="020B0604020202020204" pitchFamily="34" charset="0"/>
                <a:cs typeface="Arial Narrow" panose="020B0604020202020204" pitchFamily="34" charset="0"/>
              </a:defRPr>
            </a:lvl2pPr>
            <a:lvl3pPr marL="914255" indent="0">
              <a:lnSpc>
                <a:spcPct val="70000"/>
              </a:lnSpc>
              <a:buFontTx/>
              <a:buNone/>
              <a:defRPr sz="1000" b="1" i="0" cap="all" baseline="0">
                <a:latin typeface="Arial Narrow" panose="020B0604020202020204" pitchFamily="34" charset="0"/>
                <a:cs typeface="Arial Narrow" panose="020B0604020202020204" pitchFamily="34" charset="0"/>
              </a:defRPr>
            </a:lvl3pPr>
            <a:lvl4pPr marL="1371383" indent="0">
              <a:lnSpc>
                <a:spcPct val="70000"/>
              </a:lnSpc>
              <a:buFontTx/>
              <a:buNone/>
              <a:defRPr sz="1000" b="1" i="0" cap="all" baseline="0">
                <a:latin typeface="Arial Narrow" panose="020B0604020202020204" pitchFamily="34" charset="0"/>
                <a:cs typeface="Arial Narrow" panose="020B0604020202020204" pitchFamily="34" charset="0"/>
              </a:defRPr>
            </a:lvl4pPr>
            <a:lvl5pPr marL="1828510" indent="0">
              <a:lnSpc>
                <a:spcPct val="70000"/>
              </a:lnSpc>
              <a:buFontTx/>
              <a:buNone/>
              <a:defRPr sz="1000" b="1" i="0" cap="all" baseline="0">
                <a:latin typeface="Arial Narrow" panose="020B0604020202020204" pitchFamily="34" charset="0"/>
                <a:cs typeface="Arial Narrow" panose="020B0604020202020204" pitchFamily="34" charset="0"/>
              </a:defRPr>
            </a:lvl5pPr>
          </a:lstStyle>
          <a:p>
            <a:pPr lvl="0"/>
            <a:r>
              <a:rPr lang="en-US" dirty="0"/>
              <a:t>Edit faculty / department (max 3 lines)</a:t>
            </a:r>
          </a:p>
        </p:txBody>
      </p:sp>
      <p:pic>
        <p:nvPicPr>
          <p:cNvPr id="13" name="Picture 12">
            <a:extLst>
              <a:ext uri="{FF2B5EF4-FFF2-40B4-BE49-F238E27FC236}">
                <a16:creationId xmlns:a16="http://schemas.microsoft.com/office/drawing/2014/main" id="{A749489D-A1EF-D245-8C9C-0E9C8A6AA0AC}"/>
              </a:ext>
            </a:extLst>
          </p:cNvPr>
          <p:cNvPicPr>
            <a:picLocks noChangeAspect="1"/>
          </p:cNvPicPr>
          <p:nvPr userDrawn="1"/>
        </p:nvPicPr>
        <p:blipFill>
          <a:blip r:embed="rId2"/>
          <a:stretch>
            <a:fillRect/>
          </a:stretch>
        </p:blipFill>
        <p:spPr>
          <a:xfrm rot="20445414">
            <a:off x="6621964" y="-2960252"/>
            <a:ext cx="5006078" cy="6858000"/>
          </a:xfrm>
          <a:prstGeom prst="rect">
            <a:avLst/>
          </a:prstGeom>
        </p:spPr>
      </p:pic>
      <p:sp>
        <p:nvSpPr>
          <p:cNvPr id="10" name="Title 9">
            <a:extLst>
              <a:ext uri="{FF2B5EF4-FFF2-40B4-BE49-F238E27FC236}">
                <a16:creationId xmlns:a16="http://schemas.microsoft.com/office/drawing/2014/main" id="{B9E2BDAD-F003-2C4A-B004-8649B1A3E5EE}"/>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3253447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T Table of Content 2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8655607"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2847213"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1959207"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7767601"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157979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T Table of Content 3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10069919" y="3016614"/>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5728111"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4819771"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183535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T Table of Content 4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10069921" y="3014553"/>
            <a:ext cx="857859" cy="857859"/>
          </a:xfrm>
          <a:prstGeom prst="ellipse">
            <a:avLst/>
          </a:prstGeom>
          <a:solidFill>
            <a:schemeClr val="tx1"/>
          </a:solidFill>
          <a:ln w="1873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7161825" y="3016614"/>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4253729"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3365723"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6273819"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315917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T Table of Content 5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7847496" y="3014553"/>
            <a:ext cx="857859" cy="857859"/>
          </a:xfrm>
          <a:prstGeom prst="ellipse">
            <a:avLst/>
          </a:prstGeom>
          <a:solidFill>
            <a:schemeClr val="tx1"/>
          </a:solidFill>
          <a:ln w="1873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5580971" y="3016614"/>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3314446"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047921"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10115880" y="3014553"/>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444174"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4" name="Text Placeholder 10">
            <a:extLst>
              <a:ext uri="{FF2B5EF4-FFF2-40B4-BE49-F238E27FC236}">
                <a16:creationId xmlns:a16="http://schemas.microsoft.com/office/drawing/2014/main" id="{2B4077AA-9B89-8D49-BB52-D6A8A8BF2734}"/>
              </a:ext>
            </a:extLst>
          </p:cNvPr>
          <p:cNvSpPr>
            <a:spLocks noGrp="1"/>
          </p:cNvSpPr>
          <p:nvPr>
            <p:ph type="body" sz="quarter" idx="12" hasCustomPrompt="1"/>
          </p:nvPr>
        </p:nvSpPr>
        <p:spPr>
          <a:xfrm>
            <a:off x="2710699"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5" name="Text Placeholder 10">
            <a:extLst>
              <a:ext uri="{FF2B5EF4-FFF2-40B4-BE49-F238E27FC236}">
                <a16:creationId xmlns:a16="http://schemas.microsoft.com/office/drawing/2014/main" id="{4BA8C9D0-9866-2A4D-B582-8866FAAE6994}"/>
              </a:ext>
            </a:extLst>
          </p:cNvPr>
          <p:cNvSpPr>
            <a:spLocks noGrp="1"/>
          </p:cNvSpPr>
          <p:nvPr>
            <p:ph type="body" sz="quarter" idx="13" hasCustomPrompt="1"/>
          </p:nvPr>
        </p:nvSpPr>
        <p:spPr>
          <a:xfrm>
            <a:off x="4977224"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6" name="Text Placeholder 10">
            <a:extLst>
              <a:ext uri="{FF2B5EF4-FFF2-40B4-BE49-F238E27FC236}">
                <a16:creationId xmlns:a16="http://schemas.microsoft.com/office/drawing/2014/main" id="{090A9B50-313C-EB49-99DA-30462D015263}"/>
              </a:ext>
            </a:extLst>
          </p:cNvPr>
          <p:cNvSpPr>
            <a:spLocks noGrp="1"/>
          </p:cNvSpPr>
          <p:nvPr>
            <p:ph type="body" sz="quarter" idx="14" hasCustomPrompt="1"/>
          </p:nvPr>
        </p:nvSpPr>
        <p:spPr>
          <a:xfrm>
            <a:off x="7243749"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7" name="Text Placeholder 10">
            <a:extLst>
              <a:ext uri="{FF2B5EF4-FFF2-40B4-BE49-F238E27FC236}">
                <a16:creationId xmlns:a16="http://schemas.microsoft.com/office/drawing/2014/main" id="{4AC2890D-E347-0E4B-8ADB-E19014E2447F}"/>
              </a:ext>
            </a:extLst>
          </p:cNvPr>
          <p:cNvSpPr>
            <a:spLocks noGrp="1"/>
          </p:cNvSpPr>
          <p:nvPr>
            <p:ph type="body" sz="quarter" idx="15" hasCustomPrompt="1"/>
          </p:nvPr>
        </p:nvSpPr>
        <p:spPr>
          <a:xfrm>
            <a:off x="9512133"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228077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26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1E75471C-02C9-9145-8C0F-DCA7171A280A}"/>
              </a:ext>
            </a:extLst>
          </p:cNvPr>
          <p:cNvSpPr>
            <a:spLocks noGrp="1"/>
          </p:cNvSpPr>
          <p:nvPr>
            <p:ph type="dt" sz="half" idx="10"/>
          </p:nvPr>
        </p:nvSpPr>
        <p:spPr>
          <a:xfrm>
            <a:off x="291547" y="6356350"/>
            <a:ext cx="3361196" cy="365125"/>
          </a:xfrm>
        </p:spPr>
        <p:txBody>
          <a:bodyPr/>
          <a:lstStyle>
            <a:lvl1pPr>
              <a:defRPr cap="all" baseline="0">
                <a:latin typeface="Arial" panose="020B0604020202020204" pitchFamily="34" charset="0"/>
              </a:defRPr>
            </a:lvl1pPr>
          </a:lstStyle>
          <a:p>
            <a:fld id="{B46EEF56-242D-4244-B1A5-94B892795E2B}" type="datetime3">
              <a:rPr lang="en-US" smtClean="0"/>
              <a:t>28 October 2022</a:t>
            </a:fld>
            <a:endParaRPr lang="en-US" dirty="0"/>
          </a:p>
        </p:txBody>
      </p:sp>
      <p:sp>
        <p:nvSpPr>
          <p:cNvPr id="9" name="Footer Placeholder 8">
            <a:extLst>
              <a:ext uri="{FF2B5EF4-FFF2-40B4-BE49-F238E27FC236}">
                <a16:creationId xmlns:a16="http://schemas.microsoft.com/office/drawing/2014/main" id="{CB692917-398F-D34C-A817-2150667F5369}"/>
              </a:ext>
            </a:extLst>
          </p:cNvPr>
          <p:cNvSpPr>
            <a:spLocks noGrp="1"/>
          </p:cNvSpPr>
          <p:nvPr>
            <p:ph type="ftr" sz="quarter" idx="11"/>
          </p:nvPr>
        </p:nvSpPr>
        <p:spPr>
          <a:xfrm>
            <a:off x="3877961" y="6356350"/>
            <a:ext cx="7207551" cy="365125"/>
          </a:xfrm>
        </p:spPr>
        <p:txBody>
          <a:bodyPr/>
          <a:lstStyle>
            <a:lvl1pPr algn="l">
              <a:defRPr cap="all" baseline="0">
                <a:latin typeface="Arial" panose="020B0604020202020204" pitchFamily="34" charset="0"/>
              </a:defRPr>
            </a:lvl1pPr>
          </a:lstStyle>
          <a:p>
            <a:endParaRPr lang="en-US" dirty="0"/>
          </a:p>
        </p:txBody>
      </p:sp>
      <p:sp>
        <p:nvSpPr>
          <p:cNvPr id="10" name="Slide Number Placeholder 9">
            <a:extLst>
              <a:ext uri="{FF2B5EF4-FFF2-40B4-BE49-F238E27FC236}">
                <a16:creationId xmlns:a16="http://schemas.microsoft.com/office/drawing/2014/main" id="{DEBF3654-DD81-DB45-9602-B09B3CF80270}"/>
              </a:ext>
            </a:extLst>
          </p:cNvPr>
          <p:cNvSpPr>
            <a:spLocks noGrp="1"/>
          </p:cNvSpPr>
          <p:nvPr>
            <p:ph type="sldNum" sz="quarter" idx="12"/>
          </p:nvPr>
        </p:nvSpPr>
        <p:spPr>
          <a:xfrm>
            <a:off x="11310730" y="6356350"/>
            <a:ext cx="609600" cy="365125"/>
          </a:xfrm>
        </p:spPr>
        <p:txBody>
          <a:bodyPr/>
          <a:lstStyle>
            <a:lvl1pPr>
              <a:defRPr cap="all" baseline="0">
                <a:latin typeface="Arial" panose="020B0604020202020204" pitchFamily="34" charset="0"/>
              </a:defRPr>
            </a:lvl1pPr>
          </a:lstStyle>
          <a:p>
            <a:fld id="{59D79D20-9926-6947-91A9-E826DAB4C488}" type="slidenum">
              <a:rPr lang="en-US" smtClean="0"/>
              <a:pPr/>
              <a:t>‹#›</a:t>
            </a:fld>
            <a:endParaRPr lang="en-US" dirty="0"/>
          </a:p>
        </p:txBody>
      </p:sp>
      <p:sp>
        <p:nvSpPr>
          <p:cNvPr id="11" name="Title 10">
            <a:extLst>
              <a:ext uri="{FF2B5EF4-FFF2-40B4-BE49-F238E27FC236}">
                <a16:creationId xmlns:a16="http://schemas.microsoft.com/office/drawing/2014/main" id="{DA016B96-8B58-2D47-BB97-1861188CC4A9}"/>
              </a:ext>
            </a:extLst>
          </p:cNvPr>
          <p:cNvSpPr>
            <a:spLocks noGrp="1"/>
          </p:cNvSpPr>
          <p:nvPr>
            <p:ph type="title"/>
          </p:nvPr>
        </p:nvSpPr>
        <p:spPr>
          <a:xfrm>
            <a:off x="3877962" y="3956824"/>
            <a:ext cx="8042368" cy="656274"/>
          </a:xfrm>
          <a:prstGeom prst="rect">
            <a:avLst/>
          </a:prstGeom>
          <a:noFill/>
        </p:spPr>
        <p:txBody>
          <a:bodyPr/>
          <a:lstStyle>
            <a:lvl1pPr>
              <a:defRPr sz="3200" baseline="0">
                <a:solidFill>
                  <a:srgbClr val="049DC4"/>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6F27629C-F8CE-394C-AB77-2C70E78772B0}"/>
              </a:ext>
            </a:extLst>
          </p:cNvPr>
          <p:cNvSpPr>
            <a:spLocks noGrp="1"/>
          </p:cNvSpPr>
          <p:nvPr>
            <p:ph type="body" sz="quarter" idx="13" hasCustomPrompt="1"/>
          </p:nvPr>
        </p:nvSpPr>
        <p:spPr>
          <a:xfrm>
            <a:off x="3878262" y="4613098"/>
            <a:ext cx="8042067" cy="578732"/>
          </a:xfrm>
          <a:prstGeom prst="rect">
            <a:avLst/>
          </a:prstGeom>
        </p:spPr>
        <p:txBody>
          <a:bodyPr/>
          <a:lstStyle>
            <a:lvl1pPr marL="0" indent="0">
              <a:buNone/>
              <a:defRPr sz="1800" cap="all" baseline="0">
                <a:solidFill>
                  <a:srgbClr val="079CC5"/>
                </a:solidFill>
                <a:latin typeface="Arial Narrow" panose="020B0606020202030204" pitchFamily="34" charset="0"/>
              </a:defRPr>
            </a:lvl1pPr>
          </a:lstStyle>
          <a:p>
            <a:pPr lvl="0"/>
            <a:r>
              <a:rPr lang="en-US" dirty="0"/>
              <a:t>Click to edit master subtitle style</a:t>
            </a:r>
          </a:p>
        </p:txBody>
      </p:sp>
      <p:sp>
        <p:nvSpPr>
          <p:cNvPr id="15" name="Text Placeholder 14">
            <a:extLst>
              <a:ext uri="{FF2B5EF4-FFF2-40B4-BE49-F238E27FC236}">
                <a16:creationId xmlns:a16="http://schemas.microsoft.com/office/drawing/2014/main" id="{65FCFFA0-98B2-F746-83EA-8DBDA6B7A7C9}"/>
              </a:ext>
            </a:extLst>
          </p:cNvPr>
          <p:cNvSpPr>
            <a:spLocks noGrp="1"/>
          </p:cNvSpPr>
          <p:nvPr>
            <p:ph type="body" sz="quarter" idx="14" hasCustomPrompt="1"/>
          </p:nvPr>
        </p:nvSpPr>
        <p:spPr>
          <a:xfrm>
            <a:off x="291548" y="347663"/>
            <a:ext cx="7470914" cy="477837"/>
          </a:xfrm>
          <a:prstGeom prst="rect">
            <a:avLst/>
          </a:prstGeom>
        </p:spPr>
        <p:txBody>
          <a:bodyPr/>
          <a:lstStyle>
            <a:lvl1pPr marL="0" indent="0">
              <a:buNone/>
              <a:defRPr sz="1400" b="1" i="0" cap="all" baseline="0">
                <a:solidFill>
                  <a:schemeClr val="bg1"/>
                </a:solidFill>
                <a:latin typeface="Arial Narrow" panose="020B0606020202030204" pitchFamily="34" charset="0"/>
              </a:defRPr>
            </a:lvl1pPr>
          </a:lstStyle>
          <a:p>
            <a:pPr lvl="0"/>
            <a:r>
              <a:rPr lang="en-US" dirty="0"/>
              <a:t>Faculty / department name</a:t>
            </a:r>
          </a:p>
        </p:txBody>
      </p:sp>
      <p:pic>
        <p:nvPicPr>
          <p:cNvPr id="3" name="Picture 2">
            <a:extLst>
              <a:ext uri="{FF2B5EF4-FFF2-40B4-BE49-F238E27FC236}">
                <a16:creationId xmlns:a16="http://schemas.microsoft.com/office/drawing/2014/main" id="{AFD3B795-1F91-E045-91A7-ABD6E806B541}"/>
              </a:ext>
            </a:extLst>
          </p:cNvPr>
          <p:cNvPicPr>
            <a:picLocks noChangeAspect="1"/>
          </p:cNvPicPr>
          <p:nvPr userDrawn="1"/>
        </p:nvPicPr>
        <p:blipFill>
          <a:blip r:embed="rId2"/>
          <a:stretch>
            <a:fillRect/>
          </a:stretch>
        </p:blipFill>
        <p:spPr>
          <a:xfrm rot="19729498">
            <a:off x="8433352" y="-2286867"/>
            <a:ext cx="4191000" cy="6502400"/>
          </a:xfrm>
          <a:prstGeom prst="rect">
            <a:avLst/>
          </a:prstGeom>
        </p:spPr>
      </p:pic>
    </p:spTree>
    <p:extLst>
      <p:ext uri="{BB962C8B-B14F-4D97-AF65-F5344CB8AC3E}">
        <p14:creationId xmlns:p14="http://schemas.microsoft.com/office/powerpoint/2010/main" val="3735796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T Table of Content 6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6676918" y="3014553"/>
            <a:ext cx="857859" cy="857859"/>
          </a:xfrm>
          <a:prstGeom prst="ellipse">
            <a:avLst/>
          </a:prstGeom>
          <a:solidFill>
            <a:schemeClr val="tx1"/>
          </a:solidFill>
          <a:ln w="1873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4654396" y="3016614"/>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2625826"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603304"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8699440" y="3014553"/>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142420"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4" name="Oval 13">
            <a:hlinkClick r:id="" action="ppaction://noaction"/>
            <a:extLst>
              <a:ext uri="{FF2B5EF4-FFF2-40B4-BE49-F238E27FC236}">
                <a16:creationId xmlns:a16="http://schemas.microsoft.com/office/drawing/2014/main" id="{E6BB7989-39AC-0C43-BB4D-09FAF1297685}"/>
              </a:ext>
            </a:extLst>
          </p:cNvPr>
          <p:cNvSpPr/>
          <p:nvPr userDrawn="1"/>
        </p:nvSpPr>
        <p:spPr>
          <a:xfrm>
            <a:off x="10599123"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xt Placeholder 10">
            <a:extLst>
              <a:ext uri="{FF2B5EF4-FFF2-40B4-BE49-F238E27FC236}">
                <a16:creationId xmlns:a16="http://schemas.microsoft.com/office/drawing/2014/main" id="{997BF31B-D7C6-B743-BF68-F4BBC98567BD}"/>
              </a:ext>
            </a:extLst>
          </p:cNvPr>
          <p:cNvSpPr>
            <a:spLocks noGrp="1"/>
          </p:cNvSpPr>
          <p:nvPr>
            <p:ph type="body" sz="quarter" idx="12" hasCustomPrompt="1"/>
          </p:nvPr>
        </p:nvSpPr>
        <p:spPr>
          <a:xfrm>
            <a:off x="2164942"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7" name="Text Placeholder 10">
            <a:extLst>
              <a:ext uri="{FF2B5EF4-FFF2-40B4-BE49-F238E27FC236}">
                <a16:creationId xmlns:a16="http://schemas.microsoft.com/office/drawing/2014/main" id="{F8836AF9-CFEE-C742-BF55-C0BD217398C2}"/>
              </a:ext>
            </a:extLst>
          </p:cNvPr>
          <p:cNvSpPr>
            <a:spLocks noGrp="1"/>
          </p:cNvSpPr>
          <p:nvPr>
            <p:ph type="body" sz="quarter" idx="13" hasCustomPrompt="1"/>
          </p:nvPr>
        </p:nvSpPr>
        <p:spPr>
          <a:xfrm>
            <a:off x="4187464"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8" name="Text Placeholder 10">
            <a:extLst>
              <a:ext uri="{FF2B5EF4-FFF2-40B4-BE49-F238E27FC236}">
                <a16:creationId xmlns:a16="http://schemas.microsoft.com/office/drawing/2014/main" id="{898F340F-1400-5A45-B7EE-3040B274770F}"/>
              </a:ext>
            </a:extLst>
          </p:cNvPr>
          <p:cNvSpPr>
            <a:spLocks noGrp="1"/>
          </p:cNvSpPr>
          <p:nvPr>
            <p:ph type="body" sz="quarter" idx="14" hasCustomPrompt="1"/>
          </p:nvPr>
        </p:nvSpPr>
        <p:spPr>
          <a:xfrm>
            <a:off x="6209986"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9" name="Text Placeholder 10">
            <a:extLst>
              <a:ext uri="{FF2B5EF4-FFF2-40B4-BE49-F238E27FC236}">
                <a16:creationId xmlns:a16="http://schemas.microsoft.com/office/drawing/2014/main" id="{055B3FEA-0AA9-F941-8341-1BCD515F8D60}"/>
              </a:ext>
            </a:extLst>
          </p:cNvPr>
          <p:cNvSpPr>
            <a:spLocks noGrp="1"/>
          </p:cNvSpPr>
          <p:nvPr>
            <p:ph type="body" sz="quarter" idx="15" hasCustomPrompt="1"/>
          </p:nvPr>
        </p:nvSpPr>
        <p:spPr>
          <a:xfrm>
            <a:off x="8235339" y="4153385"/>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 </a:t>
            </a:r>
          </a:p>
        </p:txBody>
      </p:sp>
      <p:sp>
        <p:nvSpPr>
          <p:cNvPr id="20" name="Text Placeholder 10">
            <a:extLst>
              <a:ext uri="{FF2B5EF4-FFF2-40B4-BE49-F238E27FC236}">
                <a16:creationId xmlns:a16="http://schemas.microsoft.com/office/drawing/2014/main" id="{38D5FDF4-708D-BE46-89D7-E25A4AC9E860}"/>
              </a:ext>
            </a:extLst>
          </p:cNvPr>
          <p:cNvSpPr>
            <a:spLocks noGrp="1"/>
          </p:cNvSpPr>
          <p:nvPr>
            <p:ph type="body" sz="quarter" idx="16" hasCustomPrompt="1"/>
          </p:nvPr>
        </p:nvSpPr>
        <p:spPr>
          <a:xfrm>
            <a:off x="10257861" y="4153385"/>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 </a:t>
            </a:r>
          </a:p>
        </p:txBody>
      </p:sp>
    </p:spTree>
    <p:extLst>
      <p:ext uri="{BB962C8B-B14F-4D97-AF65-F5344CB8AC3E}">
        <p14:creationId xmlns:p14="http://schemas.microsoft.com/office/powerpoint/2010/main" val="67673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26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53" presetClass="entr" presetSubtype="16" fill="hold" grpId="0" nodeType="withEffect">
                                  <p:stCondLst>
                                    <p:cond delay="26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6" grpId="0" animBg="1"/>
      <p:bldP spid="14"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UT Table of Content 2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8655607"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2847213" y="3014553"/>
            <a:ext cx="857859" cy="857859"/>
          </a:xfrm>
          <a:prstGeom prst="ellipse">
            <a:avLst/>
          </a:prstGeom>
          <a:solidFill>
            <a:schemeClr val="tx1"/>
          </a:solidFill>
          <a:ln w="187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1959207"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7767601"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262068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UT Table of Content 3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10069919" y="3016614"/>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5728111"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4819771"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19299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UT Table of Content 4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10069921" y="3014553"/>
            <a:ext cx="857859" cy="857859"/>
          </a:xfrm>
          <a:prstGeom prst="ellipse">
            <a:avLst/>
          </a:prstGeom>
          <a:solidFill>
            <a:schemeClr val="tx1"/>
          </a:solidFill>
          <a:ln w="1873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7161825" y="3016614"/>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4253729"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3365723"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6273819"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164158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UT Table of Content 5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7847496" y="3014553"/>
            <a:ext cx="857859" cy="857859"/>
          </a:xfrm>
          <a:prstGeom prst="ellipse">
            <a:avLst/>
          </a:prstGeom>
          <a:solidFill>
            <a:schemeClr val="tx1"/>
          </a:solidFill>
          <a:ln w="1873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5580971" y="3016614"/>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3314446"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047921" y="3014553"/>
            <a:ext cx="857859" cy="857859"/>
          </a:xfrm>
          <a:prstGeom prst="ellipse">
            <a:avLst/>
          </a:prstGeom>
          <a:solidFill>
            <a:schemeClr val="tx1"/>
          </a:solidFill>
          <a:ln w="187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10115880" y="3014553"/>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444174"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4" name="Text Placeholder 10">
            <a:extLst>
              <a:ext uri="{FF2B5EF4-FFF2-40B4-BE49-F238E27FC236}">
                <a16:creationId xmlns:a16="http://schemas.microsoft.com/office/drawing/2014/main" id="{2B4077AA-9B89-8D49-BB52-D6A8A8BF2734}"/>
              </a:ext>
            </a:extLst>
          </p:cNvPr>
          <p:cNvSpPr>
            <a:spLocks noGrp="1"/>
          </p:cNvSpPr>
          <p:nvPr>
            <p:ph type="body" sz="quarter" idx="12" hasCustomPrompt="1"/>
          </p:nvPr>
        </p:nvSpPr>
        <p:spPr>
          <a:xfrm>
            <a:off x="2710699"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5" name="Text Placeholder 10">
            <a:extLst>
              <a:ext uri="{FF2B5EF4-FFF2-40B4-BE49-F238E27FC236}">
                <a16:creationId xmlns:a16="http://schemas.microsoft.com/office/drawing/2014/main" id="{4BA8C9D0-9866-2A4D-B582-8866FAAE6994}"/>
              </a:ext>
            </a:extLst>
          </p:cNvPr>
          <p:cNvSpPr>
            <a:spLocks noGrp="1"/>
          </p:cNvSpPr>
          <p:nvPr>
            <p:ph type="body" sz="quarter" idx="13" hasCustomPrompt="1"/>
          </p:nvPr>
        </p:nvSpPr>
        <p:spPr>
          <a:xfrm>
            <a:off x="4977224"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6" name="Text Placeholder 10">
            <a:extLst>
              <a:ext uri="{FF2B5EF4-FFF2-40B4-BE49-F238E27FC236}">
                <a16:creationId xmlns:a16="http://schemas.microsoft.com/office/drawing/2014/main" id="{090A9B50-313C-EB49-99DA-30462D015263}"/>
              </a:ext>
            </a:extLst>
          </p:cNvPr>
          <p:cNvSpPr>
            <a:spLocks noGrp="1"/>
          </p:cNvSpPr>
          <p:nvPr>
            <p:ph type="body" sz="quarter" idx="14" hasCustomPrompt="1"/>
          </p:nvPr>
        </p:nvSpPr>
        <p:spPr>
          <a:xfrm>
            <a:off x="7243749"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7" name="Text Placeholder 10">
            <a:extLst>
              <a:ext uri="{FF2B5EF4-FFF2-40B4-BE49-F238E27FC236}">
                <a16:creationId xmlns:a16="http://schemas.microsoft.com/office/drawing/2014/main" id="{4AC2890D-E347-0E4B-8ADB-E19014E2447F}"/>
              </a:ext>
            </a:extLst>
          </p:cNvPr>
          <p:cNvSpPr>
            <a:spLocks noGrp="1"/>
          </p:cNvSpPr>
          <p:nvPr>
            <p:ph type="body" sz="quarter" idx="15" hasCustomPrompt="1"/>
          </p:nvPr>
        </p:nvSpPr>
        <p:spPr>
          <a:xfrm>
            <a:off x="9512133"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59911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26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6"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UT Table of Content 6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6676918" y="3014553"/>
            <a:ext cx="857859" cy="857859"/>
          </a:xfrm>
          <a:prstGeom prst="ellipse">
            <a:avLst/>
          </a:prstGeom>
          <a:solidFill>
            <a:schemeClr val="tx1"/>
          </a:solidFill>
          <a:ln w="1873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4654396" y="3016614"/>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2625826"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603304" y="3014553"/>
            <a:ext cx="857859" cy="857859"/>
          </a:xfrm>
          <a:prstGeom prst="ellipse">
            <a:avLst/>
          </a:prstGeom>
          <a:solidFill>
            <a:schemeClr val="tx1"/>
          </a:solidFill>
          <a:ln w="187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8699440" y="3014553"/>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142420"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4" name="Oval 13">
            <a:hlinkClick r:id="" action="ppaction://noaction"/>
            <a:extLst>
              <a:ext uri="{FF2B5EF4-FFF2-40B4-BE49-F238E27FC236}">
                <a16:creationId xmlns:a16="http://schemas.microsoft.com/office/drawing/2014/main" id="{E6BB7989-39AC-0C43-BB4D-09FAF1297685}"/>
              </a:ext>
            </a:extLst>
          </p:cNvPr>
          <p:cNvSpPr/>
          <p:nvPr userDrawn="1"/>
        </p:nvSpPr>
        <p:spPr>
          <a:xfrm>
            <a:off x="10599123"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xt Placeholder 10">
            <a:extLst>
              <a:ext uri="{FF2B5EF4-FFF2-40B4-BE49-F238E27FC236}">
                <a16:creationId xmlns:a16="http://schemas.microsoft.com/office/drawing/2014/main" id="{997BF31B-D7C6-B743-BF68-F4BBC98567BD}"/>
              </a:ext>
            </a:extLst>
          </p:cNvPr>
          <p:cNvSpPr>
            <a:spLocks noGrp="1"/>
          </p:cNvSpPr>
          <p:nvPr>
            <p:ph type="body" sz="quarter" idx="12" hasCustomPrompt="1"/>
          </p:nvPr>
        </p:nvSpPr>
        <p:spPr>
          <a:xfrm>
            <a:off x="2164942"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7" name="Text Placeholder 10">
            <a:extLst>
              <a:ext uri="{FF2B5EF4-FFF2-40B4-BE49-F238E27FC236}">
                <a16:creationId xmlns:a16="http://schemas.microsoft.com/office/drawing/2014/main" id="{F8836AF9-CFEE-C742-BF55-C0BD217398C2}"/>
              </a:ext>
            </a:extLst>
          </p:cNvPr>
          <p:cNvSpPr>
            <a:spLocks noGrp="1"/>
          </p:cNvSpPr>
          <p:nvPr>
            <p:ph type="body" sz="quarter" idx="13" hasCustomPrompt="1"/>
          </p:nvPr>
        </p:nvSpPr>
        <p:spPr>
          <a:xfrm>
            <a:off x="4187464"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8" name="Text Placeholder 10">
            <a:extLst>
              <a:ext uri="{FF2B5EF4-FFF2-40B4-BE49-F238E27FC236}">
                <a16:creationId xmlns:a16="http://schemas.microsoft.com/office/drawing/2014/main" id="{898F340F-1400-5A45-B7EE-3040B274770F}"/>
              </a:ext>
            </a:extLst>
          </p:cNvPr>
          <p:cNvSpPr>
            <a:spLocks noGrp="1"/>
          </p:cNvSpPr>
          <p:nvPr>
            <p:ph type="body" sz="quarter" idx="14" hasCustomPrompt="1"/>
          </p:nvPr>
        </p:nvSpPr>
        <p:spPr>
          <a:xfrm>
            <a:off x="6209986"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9" name="Text Placeholder 10">
            <a:extLst>
              <a:ext uri="{FF2B5EF4-FFF2-40B4-BE49-F238E27FC236}">
                <a16:creationId xmlns:a16="http://schemas.microsoft.com/office/drawing/2014/main" id="{055B3FEA-0AA9-F941-8341-1BCD515F8D60}"/>
              </a:ext>
            </a:extLst>
          </p:cNvPr>
          <p:cNvSpPr>
            <a:spLocks noGrp="1"/>
          </p:cNvSpPr>
          <p:nvPr>
            <p:ph type="body" sz="quarter" idx="15" hasCustomPrompt="1"/>
          </p:nvPr>
        </p:nvSpPr>
        <p:spPr>
          <a:xfrm>
            <a:off x="8235339" y="4153385"/>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 </a:t>
            </a:r>
          </a:p>
        </p:txBody>
      </p:sp>
      <p:sp>
        <p:nvSpPr>
          <p:cNvPr id="20" name="Text Placeholder 10">
            <a:extLst>
              <a:ext uri="{FF2B5EF4-FFF2-40B4-BE49-F238E27FC236}">
                <a16:creationId xmlns:a16="http://schemas.microsoft.com/office/drawing/2014/main" id="{38D5FDF4-708D-BE46-89D7-E25A4AC9E860}"/>
              </a:ext>
            </a:extLst>
          </p:cNvPr>
          <p:cNvSpPr>
            <a:spLocks noGrp="1"/>
          </p:cNvSpPr>
          <p:nvPr>
            <p:ph type="body" sz="quarter" idx="16" hasCustomPrompt="1"/>
          </p:nvPr>
        </p:nvSpPr>
        <p:spPr>
          <a:xfrm>
            <a:off x="10257861" y="4153385"/>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 </a:t>
            </a:r>
          </a:p>
        </p:txBody>
      </p:sp>
    </p:spTree>
    <p:extLst>
      <p:ext uri="{BB962C8B-B14F-4D97-AF65-F5344CB8AC3E}">
        <p14:creationId xmlns:p14="http://schemas.microsoft.com/office/powerpoint/2010/main" val="111688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26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53" presetClass="entr" presetSubtype="16" fill="hold" grpId="0" nodeType="withEffect">
                                  <p:stCondLst>
                                    <p:cond delay="26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6" grpId="0" animBg="1"/>
      <p:bldP spid="14"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T Table of Content 2 bullits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8655607"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2847213"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1959207"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7767601"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52746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T Table of Content 3 bullits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10069919" y="3016614"/>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5728111"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4819771"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386665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T Table of Content 4 bullits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10069921" y="3014553"/>
            <a:ext cx="857859" cy="857859"/>
          </a:xfrm>
          <a:prstGeom prst="ellipse">
            <a:avLst/>
          </a:prstGeom>
          <a:solidFill>
            <a:schemeClr val="tx1"/>
          </a:solidFill>
          <a:ln w="1873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7161825" y="3016614"/>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4253729"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3365723"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6273819"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418126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T Table of Content 5 bullits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7847496" y="3014553"/>
            <a:ext cx="857859" cy="857859"/>
          </a:xfrm>
          <a:prstGeom prst="ellipse">
            <a:avLst/>
          </a:prstGeom>
          <a:solidFill>
            <a:schemeClr val="tx1"/>
          </a:solidFill>
          <a:ln w="1873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5580971" y="3016614"/>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3314446"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047921"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10115880" y="3014553"/>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444174"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4" name="Text Placeholder 10">
            <a:extLst>
              <a:ext uri="{FF2B5EF4-FFF2-40B4-BE49-F238E27FC236}">
                <a16:creationId xmlns:a16="http://schemas.microsoft.com/office/drawing/2014/main" id="{2B4077AA-9B89-8D49-BB52-D6A8A8BF2734}"/>
              </a:ext>
            </a:extLst>
          </p:cNvPr>
          <p:cNvSpPr>
            <a:spLocks noGrp="1"/>
          </p:cNvSpPr>
          <p:nvPr>
            <p:ph type="body" sz="quarter" idx="12" hasCustomPrompt="1"/>
          </p:nvPr>
        </p:nvSpPr>
        <p:spPr>
          <a:xfrm>
            <a:off x="2710699"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5" name="Text Placeholder 10">
            <a:extLst>
              <a:ext uri="{FF2B5EF4-FFF2-40B4-BE49-F238E27FC236}">
                <a16:creationId xmlns:a16="http://schemas.microsoft.com/office/drawing/2014/main" id="{4BA8C9D0-9866-2A4D-B582-8866FAAE6994}"/>
              </a:ext>
            </a:extLst>
          </p:cNvPr>
          <p:cNvSpPr>
            <a:spLocks noGrp="1"/>
          </p:cNvSpPr>
          <p:nvPr>
            <p:ph type="body" sz="quarter" idx="13" hasCustomPrompt="1"/>
          </p:nvPr>
        </p:nvSpPr>
        <p:spPr>
          <a:xfrm>
            <a:off x="4977224"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6" name="Text Placeholder 10">
            <a:extLst>
              <a:ext uri="{FF2B5EF4-FFF2-40B4-BE49-F238E27FC236}">
                <a16:creationId xmlns:a16="http://schemas.microsoft.com/office/drawing/2014/main" id="{090A9B50-313C-EB49-99DA-30462D015263}"/>
              </a:ext>
            </a:extLst>
          </p:cNvPr>
          <p:cNvSpPr>
            <a:spLocks noGrp="1"/>
          </p:cNvSpPr>
          <p:nvPr>
            <p:ph type="body" sz="quarter" idx="14" hasCustomPrompt="1"/>
          </p:nvPr>
        </p:nvSpPr>
        <p:spPr>
          <a:xfrm>
            <a:off x="7243749"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27" name="Text Placeholder 10">
            <a:extLst>
              <a:ext uri="{FF2B5EF4-FFF2-40B4-BE49-F238E27FC236}">
                <a16:creationId xmlns:a16="http://schemas.microsoft.com/office/drawing/2014/main" id="{4AC2890D-E347-0E4B-8ADB-E19014E2447F}"/>
              </a:ext>
            </a:extLst>
          </p:cNvPr>
          <p:cNvSpPr>
            <a:spLocks noGrp="1"/>
          </p:cNvSpPr>
          <p:nvPr>
            <p:ph type="body" sz="quarter" idx="15" hasCustomPrompt="1"/>
          </p:nvPr>
        </p:nvSpPr>
        <p:spPr>
          <a:xfrm>
            <a:off x="9512133" y="4131956"/>
            <a:ext cx="2065351"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145842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26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1E75471C-02C9-9145-8C0F-DCA7171A280A}"/>
              </a:ext>
            </a:extLst>
          </p:cNvPr>
          <p:cNvSpPr>
            <a:spLocks noGrp="1"/>
          </p:cNvSpPr>
          <p:nvPr>
            <p:ph type="dt" sz="half" idx="10"/>
          </p:nvPr>
        </p:nvSpPr>
        <p:spPr>
          <a:xfrm>
            <a:off x="291547" y="6356350"/>
            <a:ext cx="3361196" cy="365125"/>
          </a:xfrm>
        </p:spPr>
        <p:txBody>
          <a:bodyPr/>
          <a:lstStyle>
            <a:lvl1pPr>
              <a:defRPr cap="all" baseline="0">
                <a:latin typeface="Arial" panose="020B0604020202020204" pitchFamily="34" charset="0"/>
              </a:defRPr>
            </a:lvl1pPr>
          </a:lstStyle>
          <a:p>
            <a:fld id="{448D0C12-8DE7-6F48-AD95-D9425B479BDD}" type="datetime3">
              <a:rPr lang="en-US" smtClean="0"/>
              <a:t>28 October 2022</a:t>
            </a:fld>
            <a:endParaRPr lang="en-US" dirty="0"/>
          </a:p>
        </p:txBody>
      </p:sp>
      <p:sp>
        <p:nvSpPr>
          <p:cNvPr id="9" name="Footer Placeholder 8">
            <a:extLst>
              <a:ext uri="{FF2B5EF4-FFF2-40B4-BE49-F238E27FC236}">
                <a16:creationId xmlns:a16="http://schemas.microsoft.com/office/drawing/2014/main" id="{CB692917-398F-D34C-A817-2150667F5369}"/>
              </a:ext>
            </a:extLst>
          </p:cNvPr>
          <p:cNvSpPr>
            <a:spLocks noGrp="1"/>
          </p:cNvSpPr>
          <p:nvPr>
            <p:ph type="ftr" sz="quarter" idx="11"/>
          </p:nvPr>
        </p:nvSpPr>
        <p:spPr>
          <a:xfrm>
            <a:off x="3877961" y="6356350"/>
            <a:ext cx="7207551" cy="365125"/>
          </a:xfrm>
        </p:spPr>
        <p:txBody>
          <a:bodyPr/>
          <a:lstStyle>
            <a:lvl1pPr algn="l">
              <a:defRPr cap="all" baseline="0">
                <a:latin typeface="Arial" panose="020B0604020202020204" pitchFamily="34" charset="0"/>
              </a:defRPr>
            </a:lvl1pPr>
          </a:lstStyle>
          <a:p>
            <a:endParaRPr lang="en-US" dirty="0"/>
          </a:p>
        </p:txBody>
      </p:sp>
      <p:sp>
        <p:nvSpPr>
          <p:cNvPr id="10" name="Slide Number Placeholder 9">
            <a:extLst>
              <a:ext uri="{FF2B5EF4-FFF2-40B4-BE49-F238E27FC236}">
                <a16:creationId xmlns:a16="http://schemas.microsoft.com/office/drawing/2014/main" id="{DEBF3654-DD81-DB45-9602-B09B3CF80270}"/>
              </a:ext>
            </a:extLst>
          </p:cNvPr>
          <p:cNvSpPr>
            <a:spLocks noGrp="1"/>
          </p:cNvSpPr>
          <p:nvPr>
            <p:ph type="sldNum" sz="quarter" idx="12"/>
          </p:nvPr>
        </p:nvSpPr>
        <p:spPr>
          <a:xfrm>
            <a:off x="11310730" y="6356350"/>
            <a:ext cx="609600" cy="365125"/>
          </a:xfrm>
        </p:spPr>
        <p:txBody>
          <a:bodyPr/>
          <a:lstStyle>
            <a:lvl1pPr>
              <a:defRPr cap="all" baseline="0">
                <a:latin typeface="Arial" panose="020B0604020202020204" pitchFamily="34" charset="0"/>
              </a:defRPr>
            </a:lvl1pPr>
          </a:lstStyle>
          <a:p>
            <a:fld id="{59D79D20-9926-6947-91A9-E826DAB4C488}" type="slidenum">
              <a:rPr lang="en-US" smtClean="0"/>
              <a:pPr/>
              <a:t>‹#›</a:t>
            </a:fld>
            <a:endParaRPr lang="en-US" dirty="0"/>
          </a:p>
        </p:txBody>
      </p:sp>
      <p:sp>
        <p:nvSpPr>
          <p:cNvPr id="11" name="Title 10">
            <a:extLst>
              <a:ext uri="{FF2B5EF4-FFF2-40B4-BE49-F238E27FC236}">
                <a16:creationId xmlns:a16="http://schemas.microsoft.com/office/drawing/2014/main" id="{DA016B96-8B58-2D47-BB97-1861188CC4A9}"/>
              </a:ext>
            </a:extLst>
          </p:cNvPr>
          <p:cNvSpPr>
            <a:spLocks noGrp="1"/>
          </p:cNvSpPr>
          <p:nvPr>
            <p:ph type="title"/>
          </p:nvPr>
        </p:nvSpPr>
        <p:spPr>
          <a:xfrm>
            <a:off x="3877962" y="3956824"/>
            <a:ext cx="8042368" cy="656274"/>
          </a:xfrm>
          <a:prstGeom prst="rect">
            <a:avLst/>
          </a:prstGeom>
          <a:noFill/>
        </p:spPr>
        <p:txBody>
          <a:bodyPr/>
          <a:lstStyle>
            <a:lvl1pPr>
              <a:defRPr sz="3200" baseline="0">
                <a:solidFill>
                  <a:schemeClr val="accent6"/>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6F27629C-F8CE-394C-AB77-2C70E78772B0}"/>
              </a:ext>
            </a:extLst>
          </p:cNvPr>
          <p:cNvSpPr>
            <a:spLocks noGrp="1"/>
          </p:cNvSpPr>
          <p:nvPr>
            <p:ph type="body" sz="quarter" idx="13" hasCustomPrompt="1"/>
          </p:nvPr>
        </p:nvSpPr>
        <p:spPr>
          <a:xfrm>
            <a:off x="3878262" y="4613098"/>
            <a:ext cx="8042067" cy="578732"/>
          </a:xfrm>
          <a:prstGeom prst="rect">
            <a:avLst/>
          </a:prstGeom>
        </p:spPr>
        <p:txBody>
          <a:bodyPr/>
          <a:lstStyle>
            <a:lvl1pPr marL="0" indent="0">
              <a:buNone/>
              <a:defRPr sz="1800" cap="all" baseline="0">
                <a:solidFill>
                  <a:schemeClr val="accent6"/>
                </a:solidFill>
                <a:latin typeface="Arial Narrow" panose="020B0606020202030204" pitchFamily="34" charset="0"/>
              </a:defRPr>
            </a:lvl1pPr>
          </a:lstStyle>
          <a:p>
            <a:pPr lvl="0"/>
            <a:r>
              <a:rPr lang="en-US" dirty="0"/>
              <a:t>Click to edit master subtitle style</a:t>
            </a:r>
          </a:p>
        </p:txBody>
      </p:sp>
      <p:sp>
        <p:nvSpPr>
          <p:cNvPr id="15" name="Text Placeholder 14">
            <a:extLst>
              <a:ext uri="{FF2B5EF4-FFF2-40B4-BE49-F238E27FC236}">
                <a16:creationId xmlns:a16="http://schemas.microsoft.com/office/drawing/2014/main" id="{65FCFFA0-98B2-F746-83EA-8DBDA6B7A7C9}"/>
              </a:ext>
            </a:extLst>
          </p:cNvPr>
          <p:cNvSpPr>
            <a:spLocks noGrp="1"/>
          </p:cNvSpPr>
          <p:nvPr>
            <p:ph type="body" sz="quarter" idx="14" hasCustomPrompt="1"/>
          </p:nvPr>
        </p:nvSpPr>
        <p:spPr>
          <a:xfrm>
            <a:off x="291547" y="347663"/>
            <a:ext cx="7500731" cy="477837"/>
          </a:xfrm>
          <a:prstGeom prst="rect">
            <a:avLst/>
          </a:prstGeom>
        </p:spPr>
        <p:txBody>
          <a:bodyPr/>
          <a:lstStyle>
            <a:lvl1pPr marL="0" indent="0">
              <a:buNone/>
              <a:defRPr sz="1400" b="1" i="0" cap="all" baseline="0">
                <a:solidFill>
                  <a:schemeClr val="bg1"/>
                </a:solidFill>
                <a:latin typeface="Arial Narrow" panose="020B0606020202030204" pitchFamily="34" charset="0"/>
              </a:defRPr>
            </a:lvl1pPr>
          </a:lstStyle>
          <a:p>
            <a:pPr lvl="0"/>
            <a:r>
              <a:rPr lang="en-US" dirty="0"/>
              <a:t>Faculty / department name</a:t>
            </a:r>
          </a:p>
        </p:txBody>
      </p:sp>
      <p:pic>
        <p:nvPicPr>
          <p:cNvPr id="3" name="Picture 2">
            <a:extLst>
              <a:ext uri="{FF2B5EF4-FFF2-40B4-BE49-F238E27FC236}">
                <a16:creationId xmlns:a16="http://schemas.microsoft.com/office/drawing/2014/main" id="{7BBE68D8-70A6-7246-8BE1-4483AA758C93}"/>
              </a:ext>
            </a:extLst>
          </p:cNvPr>
          <p:cNvPicPr>
            <a:picLocks noChangeAspect="1"/>
          </p:cNvPicPr>
          <p:nvPr userDrawn="1"/>
        </p:nvPicPr>
        <p:blipFill>
          <a:blip r:embed="rId2"/>
          <a:stretch>
            <a:fillRect/>
          </a:stretch>
        </p:blipFill>
        <p:spPr>
          <a:xfrm rot="20358674">
            <a:off x="7869330" y="-3081337"/>
            <a:ext cx="5006078" cy="6857999"/>
          </a:xfrm>
          <a:prstGeom prst="rect">
            <a:avLst/>
          </a:prstGeom>
        </p:spPr>
      </p:pic>
    </p:spTree>
    <p:extLst>
      <p:ext uri="{BB962C8B-B14F-4D97-AF65-F5344CB8AC3E}">
        <p14:creationId xmlns:p14="http://schemas.microsoft.com/office/powerpoint/2010/main" val="2588241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UT Table of Content 6 bullits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6676918" y="3014553"/>
            <a:ext cx="857859" cy="857859"/>
          </a:xfrm>
          <a:prstGeom prst="ellipse">
            <a:avLst/>
          </a:prstGeom>
          <a:solidFill>
            <a:schemeClr val="tx1"/>
          </a:solidFill>
          <a:ln w="1873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4654396" y="3016614"/>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2625826"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603304"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8699440" y="3014553"/>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142420"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4" name="Oval 13">
            <a:hlinkClick r:id="" action="ppaction://noaction"/>
            <a:extLst>
              <a:ext uri="{FF2B5EF4-FFF2-40B4-BE49-F238E27FC236}">
                <a16:creationId xmlns:a16="http://schemas.microsoft.com/office/drawing/2014/main" id="{E6BB7989-39AC-0C43-BB4D-09FAF1297685}"/>
              </a:ext>
            </a:extLst>
          </p:cNvPr>
          <p:cNvSpPr/>
          <p:nvPr userDrawn="1"/>
        </p:nvSpPr>
        <p:spPr>
          <a:xfrm>
            <a:off x="10599123"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xt Placeholder 10">
            <a:extLst>
              <a:ext uri="{FF2B5EF4-FFF2-40B4-BE49-F238E27FC236}">
                <a16:creationId xmlns:a16="http://schemas.microsoft.com/office/drawing/2014/main" id="{997BF31B-D7C6-B743-BF68-F4BBC98567BD}"/>
              </a:ext>
            </a:extLst>
          </p:cNvPr>
          <p:cNvSpPr>
            <a:spLocks noGrp="1"/>
          </p:cNvSpPr>
          <p:nvPr>
            <p:ph type="body" sz="quarter" idx="12" hasCustomPrompt="1"/>
          </p:nvPr>
        </p:nvSpPr>
        <p:spPr>
          <a:xfrm>
            <a:off x="2164942"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7" name="Text Placeholder 10">
            <a:extLst>
              <a:ext uri="{FF2B5EF4-FFF2-40B4-BE49-F238E27FC236}">
                <a16:creationId xmlns:a16="http://schemas.microsoft.com/office/drawing/2014/main" id="{F8836AF9-CFEE-C742-BF55-C0BD217398C2}"/>
              </a:ext>
            </a:extLst>
          </p:cNvPr>
          <p:cNvSpPr>
            <a:spLocks noGrp="1"/>
          </p:cNvSpPr>
          <p:nvPr>
            <p:ph type="body" sz="quarter" idx="13" hasCustomPrompt="1"/>
          </p:nvPr>
        </p:nvSpPr>
        <p:spPr>
          <a:xfrm>
            <a:off x="4187464"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8" name="Text Placeholder 10">
            <a:extLst>
              <a:ext uri="{FF2B5EF4-FFF2-40B4-BE49-F238E27FC236}">
                <a16:creationId xmlns:a16="http://schemas.microsoft.com/office/drawing/2014/main" id="{898F340F-1400-5A45-B7EE-3040B274770F}"/>
              </a:ext>
            </a:extLst>
          </p:cNvPr>
          <p:cNvSpPr>
            <a:spLocks noGrp="1"/>
          </p:cNvSpPr>
          <p:nvPr>
            <p:ph type="body" sz="quarter" idx="14" hasCustomPrompt="1"/>
          </p:nvPr>
        </p:nvSpPr>
        <p:spPr>
          <a:xfrm>
            <a:off x="6209986" y="4131956"/>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a:t>
            </a:r>
          </a:p>
        </p:txBody>
      </p:sp>
      <p:sp>
        <p:nvSpPr>
          <p:cNvPr id="19" name="Text Placeholder 10">
            <a:extLst>
              <a:ext uri="{FF2B5EF4-FFF2-40B4-BE49-F238E27FC236}">
                <a16:creationId xmlns:a16="http://schemas.microsoft.com/office/drawing/2014/main" id="{055B3FEA-0AA9-F941-8341-1BCD515F8D60}"/>
              </a:ext>
            </a:extLst>
          </p:cNvPr>
          <p:cNvSpPr>
            <a:spLocks noGrp="1"/>
          </p:cNvSpPr>
          <p:nvPr>
            <p:ph type="body" sz="quarter" idx="15" hasCustomPrompt="1"/>
          </p:nvPr>
        </p:nvSpPr>
        <p:spPr>
          <a:xfrm>
            <a:off x="8235339" y="4153385"/>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 </a:t>
            </a:r>
          </a:p>
        </p:txBody>
      </p:sp>
      <p:sp>
        <p:nvSpPr>
          <p:cNvPr id="20" name="Text Placeholder 10">
            <a:extLst>
              <a:ext uri="{FF2B5EF4-FFF2-40B4-BE49-F238E27FC236}">
                <a16:creationId xmlns:a16="http://schemas.microsoft.com/office/drawing/2014/main" id="{38D5FDF4-708D-BE46-89D7-E25A4AC9E860}"/>
              </a:ext>
            </a:extLst>
          </p:cNvPr>
          <p:cNvSpPr>
            <a:spLocks noGrp="1"/>
          </p:cNvSpPr>
          <p:nvPr>
            <p:ph type="body" sz="quarter" idx="16" hasCustomPrompt="1"/>
          </p:nvPr>
        </p:nvSpPr>
        <p:spPr>
          <a:xfrm>
            <a:off x="10257861" y="4153385"/>
            <a:ext cx="1779625" cy="1609725"/>
          </a:xfrm>
          <a:prstGeom prst="rect">
            <a:avLst/>
          </a:prstGeom>
        </p:spPr>
        <p:txBody>
          <a:bodyPr/>
          <a:lstStyle>
            <a:lvl1pPr marL="0" indent="0" algn="ctr">
              <a:buNone/>
              <a:defRPr sz="1800" b="1" i="0" cap="all" baseline="0">
                <a:latin typeface="Arial Narrow" panose="020B0606020202030204" pitchFamily="34" charset="0"/>
              </a:defRPr>
            </a:lvl1pPr>
          </a:lstStyle>
          <a:p>
            <a:pPr lvl="0"/>
            <a:r>
              <a:rPr lang="en-US" dirty="0"/>
              <a:t>Chapter </a:t>
            </a:r>
          </a:p>
        </p:txBody>
      </p:sp>
    </p:spTree>
    <p:extLst>
      <p:ext uri="{BB962C8B-B14F-4D97-AF65-F5344CB8AC3E}">
        <p14:creationId xmlns:p14="http://schemas.microsoft.com/office/powerpoint/2010/main" val="397702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26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53" presetClass="entr" presetSubtype="16" fill="hold" grpId="0" nodeType="withEffect">
                                  <p:stCondLst>
                                    <p:cond delay="26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6" grpId="0" animBg="1"/>
      <p:bldP spid="1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UT Table of Content 2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8655607"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2847213"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1959207"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7767601"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426105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UT Table of Content 3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10069919" y="3016614"/>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5728111"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4819771"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373992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T Table of Content 4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10069921" y="3014553"/>
            <a:ext cx="857859" cy="857859"/>
          </a:xfrm>
          <a:prstGeom prst="ellipse">
            <a:avLst/>
          </a:prstGeom>
          <a:solidFill>
            <a:schemeClr val="tx1"/>
          </a:solidFill>
          <a:ln w="1873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7161825" y="3016614"/>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4253729"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3365723"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6273819"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16399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UT Table of Content 5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7847496" y="3014553"/>
            <a:ext cx="857859" cy="857859"/>
          </a:xfrm>
          <a:prstGeom prst="ellipse">
            <a:avLst/>
          </a:prstGeom>
          <a:solidFill>
            <a:schemeClr val="tx1"/>
          </a:solidFill>
          <a:ln w="1873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5580971" y="3016614"/>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3314446"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047921"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10115880" y="3014553"/>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444174"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4" name="Text Placeholder 10">
            <a:extLst>
              <a:ext uri="{FF2B5EF4-FFF2-40B4-BE49-F238E27FC236}">
                <a16:creationId xmlns:a16="http://schemas.microsoft.com/office/drawing/2014/main" id="{2B4077AA-9B89-8D49-BB52-D6A8A8BF2734}"/>
              </a:ext>
            </a:extLst>
          </p:cNvPr>
          <p:cNvSpPr>
            <a:spLocks noGrp="1"/>
          </p:cNvSpPr>
          <p:nvPr>
            <p:ph type="body" sz="quarter" idx="12" hasCustomPrompt="1"/>
          </p:nvPr>
        </p:nvSpPr>
        <p:spPr>
          <a:xfrm>
            <a:off x="2710699"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5" name="Text Placeholder 10">
            <a:extLst>
              <a:ext uri="{FF2B5EF4-FFF2-40B4-BE49-F238E27FC236}">
                <a16:creationId xmlns:a16="http://schemas.microsoft.com/office/drawing/2014/main" id="{4BA8C9D0-9866-2A4D-B582-8866FAAE6994}"/>
              </a:ext>
            </a:extLst>
          </p:cNvPr>
          <p:cNvSpPr>
            <a:spLocks noGrp="1"/>
          </p:cNvSpPr>
          <p:nvPr>
            <p:ph type="body" sz="quarter" idx="13" hasCustomPrompt="1"/>
          </p:nvPr>
        </p:nvSpPr>
        <p:spPr>
          <a:xfrm>
            <a:off x="4977224"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6" name="Text Placeholder 10">
            <a:extLst>
              <a:ext uri="{FF2B5EF4-FFF2-40B4-BE49-F238E27FC236}">
                <a16:creationId xmlns:a16="http://schemas.microsoft.com/office/drawing/2014/main" id="{090A9B50-313C-EB49-99DA-30462D015263}"/>
              </a:ext>
            </a:extLst>
          </p:cNvPr>
          <p:cNvSpPr>
            <a:spLocks noGrp="1"/>
          </p:cNvSpPr>
          <p:nvPr>
            <p:ph type="body" sz="quarter" idx="14" hasCustomPrompt="1"/>
          </p:nvPr>
        </p:nvSpPr>
        <p:spPr>
          <a:xfrm>
            <a:off x="7243749"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7" name="Text Placeholder 10">
            <a:extLst>
              <a:ext uri="{FF2B5EF4-FFF2-40B4-BE49-F238E27FC236}">
                <a16:creationId xmlns:a16="http://schemas.microsoft.com/office/drawing/2014/main" id="{4AC2890D-E347-0E4B-8ADB-E19014E2447F}"/>
              </a:ext>
            </a:extLst>
          </p:cNvPr>
          <p:cNvSpPr>
            <a:spLocks noGrp="1"/>
          </p:cNvSpPr>
          <p:nvPr>
            <p:ph type="body" sz="quarter" idx="15" hasCustomPrompt="1"/>
          </p:nvPr>
        </p:nvSpPr>
        <p:spPr>
          <a:xfrm>
            <a:off x="9512133"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263091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26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6"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T Table of Content 6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6676918" y="3014553"/>
            <a:ext cx="857859" cy="857859"/>
          </a:xfrm>
          <a:prstGeom prst="ellipse">
            <a:avLst/>
          </a:prstGeom>
          <a:solidFill>
            <a:schemeClr val="tx1"/>
          </a:solidFill>
          <a:ln w="187325">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4654396" y="3016614"/>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2625826"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603304" y="3014553"/>
            <a:ext cx="857859" cy="857859"/>
          </a:xfrm>
          <a:prstGeom prst="ellipse">
            <a:avLst/>
          </a:prstGeom>
          <a:solidFill>
            <a:schemeClr val="tx1"/>
          </a:solidFill>
          <a:ln w="187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8699440" y="3014553"/>
            <a:ext cx="857859" cy="857859"/>
          </a:xfrm>
          <a:prstGeom prst="ellipse">
            <a:avLst/>
          </a:prstGeom>
          <a:solidFill>
            <a:schemeClr val="tx1"/>
          </a:solidFill>
          <a:ln w="1873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142420"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4" name="Oval 13">
            <a:hlinkClick r:id="" action="ppaction://noaction"/>
            <a:extLst>
              <a:ext uri="{FF2B5EF4-FFF2-40B4-BE49-F238E27FC236}">
                <a16:creationId xmlns:a16="http://schemas.microsoft.com/office/drawing/2014/main" id="{E6BB7989-39AC-0C43-BB4D-09FAF1297685}"/>
              </a:ext>
            </a:extLst>
          </p:cNvPr>
          <p:cNvSpPr/>
          <p:nvPr userDrawn="1"/>
        </p:nvSpPr>
        <p:spPr>
          <a:xfrm>
            <a:off x="10599123" y="3014553"/>
            <a:ext cx="857859" cy="857859"/>
          </a:xfrm>
          <a:prstGeom prst="ellipse">
            <a:avLst/>
          </a:prstGeom>
          <a:solidFill>
            <a:schemeClr val="tx1"/>
          </a:solidFill>
          <a:ln w="1873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xt Placeholder 10">
            <a:extLst>
              <a:ext uri="{FF2B5EF4-FFF2-40B4-BE49-F238E27FC236}">
                <a16:creationId xmlns:a16="http://schemas.microsoft.com/office/drawing/2014/main" id="{997BF31B-D7C6-B743-BF68-F4BBC98567BD}"/>
              </a:ext>
            </a:extLst>
          </p:cNvPr>
          <p:cNvSpPr>
            <a:spLocks noGrp="1"/>
          </p:cNvSpPr>
          <p:nvPr>
            <p:ph type="body" sz="quarter" idx="12" hasCustomPrompt="1"/>
          </p:nvPr>
        </p:nvSpPr>
        <p:spPr>
          <a:xfrm>
            <a:off x="2164942"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7" name="Text Placeholder 10">
            <a:extLst>
              <a:ext uri="{FF2B5EF4-FFF2-40B4-BE49-F238E27FC236}">
                <a16:creationId xmlns:a16="http://schemas.microsoft.com/office/drawing/2014/main" id="{F8836AF9-CFEE-C742-BF55-C0BD217398C2}"/>
              </a:ext>
            </a:extLst>
          </p:cNvPr>
          <p:cNvSpPr>
            <a:spLocks noGrp="1"/>
          </p:cNvSpPr>
          <p:nvPr>
            <p:ph type="body" sz="quarter" idx="13" hasCustomPrompt="1"/>
          </p:nvPr>
        </p:nvSpPr>
        <p:spPr>
          <a:xfrm>
            <a:off x="4187464"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8" name="Text Placeholder 10">
            <a:extLst>
              <a:ext uri="{FF2B5EF4-FFF2-40B4-BE49-F238E27FC236}">
                <a16:creationId xmlns:a16="http://schemas.microsoft.com/office/drawing/2014/main" id="{898F340F-1400-5A45-B7EE-3040B274770F}"/>
              </a:ext>
            </a:extLst>
          </p:cNvPr>
          <p:cNvSpPr>
            <a:spLocks noGrp="1"/>
          </p:cNvSpPr>
          <p:nvPr>
            <p:ph type="body" sz="quarter" idx="14" hasCustomPrompt="1"/>
          </p:nvPr>
        </p:nvSpPr>
        <p:spPr>
          <a:xfrm>
            <a:off x="6209986"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9" name="Text Placeholder 10">
            <a:extLst>
              <a:ext uri="{FF2B5EF4-FFF2-40B4-BE49-F238E27FC236}">
                <a16:creationId xmlns:a16="http://schemas.microsoft.com/office/drawing/2014/main" id="{055B3FEA-0AA9-F941-8341-1BCD515F8D60}"/>
              </a:ext>
            </a:extLst>
          </p:cNvPr>
          <p:cNvSpPr>
            <a:spLocks noGrp="1"/>
          </p:cNvSpPr>
          <p:nvPr>
            <p:ph type="body" sz="quarter" idx="15" hasCustomPrompt="1"/>
          </p:nvPr>
        </p:nvSpPr>
        <p:spPr>
          <a:xfrm>
            <a:off x="8235339" y="4153385"/>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 </a:t>
            </a:r>
          </a:p>
        </p:txBody>
      </p:sp>
      <p:sp>
        <p:nvSpPr>
          <p:cNvPr id="20" name="Text Placeholder 10">
            <a:extLst>
              <a:ext uri="{FF2B5EF4-FFF2-40B4-BE49-F238E27FC236}">
                <a16:creationId xmlns:a16="http://schemas.microsoft.com/office/drawing/2014/main" id="{38D5FDF4-708D-BE46-89D7-E25A4AC9E860}"/>
              </a:ext>
            </a:extLst>
          </p:cNvPr>
          <p:cNvSpPr>
            <a:spLocks noGrp="1"/>
          </p:cNvSpPr>
          <p:nvPr>
            <p:ph type="body" sz="quarter" idx="16" hasCustomPrompt="1"/>
          </p:nvPr>
        </p:nvSpPr>
        <p:spPr>
          <a:xfrm>
            <a:off x="10257861" y="4153385"/>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 </a:t>
            </a:r>
          </a:p>
        </p:txBody>
      </p:sp>
    </p:spTree>
    <p:extLst>
      <p:ext uri="{BB962C8B-B14F-4D97-AF65-F5344CB8AC3E}">
        <p14:creationId xmlns:p14="http://schemas.microsoft.com/office/powerpoint/2010/main" val="400212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26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53" presetClass="entr" presetSubtype="16" fill="hold" grpId="0" nodeType="withEffect">
                                  <p:stCondLst>
                                    <p:cond delay="26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6" grpId="0" animBg="1"/>
      <p:bldP spid="14"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UT Table of Content 2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8655607"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2847213" y="3014553"/>
            <a:ext cx="857859" cy="857859"/>
          </a:xfrm>
          <a:prstGeom prst="ellipse">
            <a:avLst/>
          </a:prstGeom>
          <a:solidFill>
            <a:schemeClr val="tx1"/>
          </a:solidFill>
          <a:ln w="187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1959207"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7767601"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317401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UT Table of Content 3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10069919" y="3016614"/>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5728111"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4819771"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73744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UT Table of Content 4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10069921" y="3014553"/>
            <a:ext cx="857859" cy="857859"/>
          </a:xfrm>
          <a:prstGeom prst="ellipse">
            <a:avLst/>
          </a:prstGeom>
          <a:solidFill>
            <a:schemeClr val="tx1"/>
          </a:solidFill>
          <a:ln w="1873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7161825" y="3016614"/>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4253729"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3365723"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6273819"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393809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UT Table of Content 5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7847496" y="3014553"/>
            <a:ext cx="857859" cy="857859"/>
          </a:xfrm>
          <a:prstGeom prst="ellipse">
            <a:avLst/>
          </a:prstGeom>
          <a:solidFill>
            <a:schemeClr val="tx1"/>
          </a:solidFill>
          <a:ln w="1873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5580971" y="3016614"/>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3314446"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047921" y="3014553"/>
            <a:ext cx="857859" cy="857859"/>
          </a:xfrm>
          <a:prstGeom prst="ellipse">
            <a:avLst/>
          </a:prstGeom>
          <a:solidFill>
            <a:schemeClr val="tx1"/>
          </a:solidFill>
          <a:ln w="187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10115880" y="3014553"/>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444174"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4" name="Text Placeholder 10">
            <a:extLst>
              <a:ext uri="{FF2B5EF4-FFF2-40B4-BE49-F238E27FC236}">
                <a16:creationId xmlns:a16="http://schemas.microsoft.com/office/drawing/2014/main" id="{2B4077AA-9B89-8D49-BB52-D6A8A8BF2734}"/>
              </a:ext>
            </a:extLst>
          </p:cNvPr>
          <p:cNvSpPr>
            <a:spLocks noGrp="1"/>
          </p:cNvSpPr>
          <p:nvPr>
            <p:ph type="body" sz="quarter" idx="12" hasCustomPrompt="1"/>
          </p:nvPr>
        </p:nvSpPr>
        <p:spPr>
          <a:xfrm>
            <a:off x="2710699"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5" name="Text Placeholder 10">
            <a:extLst>
              <a:ext uri="{FF2B5EF4-FFF2-40B4-BE49-F238E27FC236}">
                <a16:creationId xmlns:a16="http://schemas.microsoft.com/office/drawing/2014/main" id="{4BA8C9D0-9866-2A4D-B582-8866FAAE6994}"/>
              </a:ext>
            </a:extLst>
          </p:cNvPr>
          <p:cNvSpPr>
            <a:spLocks noGrp="1"/>
          </p:cNvSpPr>
          <p:nvPr>
            <p:ph type="body" sz="quarter" idx="13" hasCustomPrompt="1"/>
          </p:nvPr>
        </p:nvSpPr>
        <p:spPr>
          <a:xfrm>
            <a:off x="4977224"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6" name="Text Placeholder 10">
            <a:extLst>
              <a:ext uri="{FF2B5EF4-FFF2-40B4-BE49-F238E27FC236}">
                <a16:creationId xmlns:a16="http://schemas.microsoft.com/office/drawing/2014/main" id="{090A9B50-313C-EB49-99DA-30462D015263}"/>
              </a:ext>
            </a:extLst>
          </p:cNvPr>
          <p:cNvSpPr>
            <a:spLocks noGrp="1"/>
          </p:cNvSpPr>
          <p:nvPr>
            <p:ph type="body" sz="quarter" idx="14" hasCustomPrompt="1"/>
          </p:nvPr>
        </p:nvSpPr>
        <p:spPr>
          <a:xfrm>
            <a:off x="7243749"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7" name="Text Placeholder 10">
            <a:extLst>
              <a:ext uri="{FF2B5EF4-FFF2-40B4-BE49-F238E27FC236}">
                <a16:creationId xmlns:a16="http://schemas.microsoft.com/office/drawing/2014/main" id="{4AC2890D-E347-0E4B-8ADB-E19014E2447F}"/>
              </a:ext>
            </a:extLst>
          </p:cNvPr>
          <p:cNvSpPr>
            <a:spLocks noGrp="1"/>
          </p:cNvSpPr>
          <p:nvPr>
            <p:ph type="body" sz="quarter" idx="15" hasCustomPrompt="1"/>
          </p:nvPr>
        </p:nvSpPr>
        <p:spPr>
          <a:xfrm>
            <a:off x="9512133"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112371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26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lide Pin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3"/>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pic>
        <p:nvPicPr>
          <p:cNvPr id="8" name="Picture 7">
            <a:extLst>
              <a:ext uri="{FF2B5EF4-FFF2-40B4-BE49-F238E27FC236}">
                <a16:creationId xmlns:a16="http://schemas.microsoft.com/office/drawing/2014/main" id="{93D4B685-9FED-F545-8AA3-7D67B884E2CE}"/>
              </a:ext>
            </a:extLst>
          </p:cNvPr>
          <p:cNvPicPr>
            <a:picLocks noChangeAspect="1"/>
          </p:cNvPicPr>
          <p:nvPr userDrawn="1"/>
        </p:nvPicPr>
        <p:blipFill>
          <a:blip r:embed="rId2"/>
          <a:stretch>
            <a:fillRect/>
          </a:stretch>
        </p:blipFill>
        <p:spPr>
          <a:xfrm>
            <a:off x="5588552" y="-2280479"/>
            <a:ext cx="7594600" cy="6807200"/>
          </a:xfrm>
          <a:prstGeom prst="rect">
            <a:avLst/>
          </a:prstGeom>
        </p:spPr>
      </p:pic>
      <p:sp>
        <p:nvSpPr>
          <p:cNvPr id="9" name="Slide Number Placeholder 8">
            <a:extLst>
              <a:ext uri="{FF2B5EF4-FFF2-40B4-BE49-F238E27FC236}">
                <a16:creationId xmlns:a16="http://schemas.microsoft.com/office/drawing/2014/main" id="{58383A45-364B-3D4B-BC6E-D71715104C59}"/>
              </a:ext>
            </a:extLst>
          </p:cNvPr>
          <p:cNvSpPr>
            <a:spLocks noGrp="1"/>
          </p:cNvSpPr>
          <p:nvPr>
            <p:ph type="sldNum" sz="quarter" idx="10"/>
          </p:nvPr>
        </p:nvSpPr>
        <p:spPr>
          <a:ln>
            <a:solidFill>
              <a:schemeClr val="accent3"/>
            </a:solidFill>
          </a:ln>
        </p:spPr>
        <p:txBody>
          <a:bodyPr/>
          <a:lstStyle/>
          <a:p>
            <a:fld id="{6586D83B-F5E2-6149-B7DD-0F6F1BA75908}" type="slidenum">
              <a:rPr lang="en-US" smtClean="0"/>
              <a:pPr/>
              <a:t>‹#›</a:t>
            </a:fld>
            <a:endParaRPr lang="en-US" dirty="0"/>
          </a:p>
        </p:txBody>
      </p:sp>
      <p:sp>
        <p:nvSpPr>
          <p:cNvPr id="11" name="Title 10">
            <a:extLst>
              <a:ext uri="{FF2B5EF4-FFF2-40B4-BE49-F238E27FC236}">
                <a16:creationId xmlns:a16="http://schemas.microsoft.com/office/drawing/2014/main" id="{C6C62FF2-DD95-0046-8653-02DA4FCE9C32}"/>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367315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UT Table of Content 6 bullits Pi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6676918" y="3014553"/>
            <a:ext cx="857859" cy="857859"/>
          </a:xfrm>
          <a:prstGeom prst="ellipse">
            <a:avLst/>
          </a:prstGeom>
          <a:solidFill>
            <a:schemeClr val="tx1"/>
          </a:solidFill>
          <a:ln w="1873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4654396" y="3016614"/>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2625826"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603304" y="3014553"/>
            <a:ext cx="857859" cy="857859"/>
          </a:xfrm>
          <a:prstGeom prst="ellipse">
            <a:avLst/>
          </a:prstGeom>
          <a:solidFill>
            <a:schemeClr val="tx1"/>
          </a:solidFill>
          <a:ln w="187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8699440" y="3014553"/>
            <a:ext cx="857859" cy="857859"/>
          </a:xfrm>
          <a:prstGeom prst="ellipse">
            <a:avLst/>
          </a:prstGeom>
          <a:solidFill>
            <a:schemeClr val="tx1"/>
          </a:solidFill>
          <a:ln w="1873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142420"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4" name="Oval 13">
            <a:hlinkClick r:id="" action="ppaction://noaction"/>
            <a:extLst>
              <a:ext uri="{FF2B5EF4-FFF2-40B4-BE49-F238E27FC236}">
                <a16:creationId xmlns:a16="http://schemas.microsoft.com/office/drawing/2014/main" id="{E6BB7989-39AC-0C43-BB4D-09FAF1297685}"/>
              </a:ext>
            </a:extLst>
          </p:cNvPr>
          <p:cNvSpPr/>
          <p:nvPr userDrawn="1"/>
        </p:nvSpPr>
        <p:spPr>
          <a:xfrm>
            <a:off x="10599123" y="3014553"/>
            <a:ext cx="857859" cy="857859"/>
          </a:xfrm>
          <a:prstGeom prst="ellipse">
            <a:avLst/>
          </a:prstGeom>
          <a:solidFill>
            <a:schemeClr val="tx1"/>
          </a:solidFill>
          <a:ln w="1873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xt Placeholder 10">
            <a:extLst>
              <a:ext uri="{FF2B5EF4-FFF2-40B4-BE49-F238E27FC236}">
                <a16:creationId xmlns:a16="http://schemas.microsoft.com/office/drawing/2014/main" id="{997BF31B-D7C6-B743-BF68-F4BBC98567BD}"/>
              </a:ext>
            </a:extLst>
          </p:cNvPr>
          <p:cNvSpPr>
            <a:spLocks noGrp="1"/>
          </p:cNvSpPr>
          <p:nvPr>
            <p:ph type="body" sz="quarter" idx="12" hasCustomPrompt="1"/>
          </p:nvPr>
        </p:nvSpPr>
        <p:spPr>
          <a:xfrm>
            <a:off x="2164942"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7" name="Text Placeholder 10">
            <a:extLst>
              <a:ext uri="{FF2B5EF4-FFF2-40B4-BE49-F238E27FC236}">
                <a16:creationId xmlns:a16="http://schemas.microsoft.com/office/drawing/2014/main" id="{F8836AF9-CFEE-C742-BF55-C0BD217398C2}"/>
              </a:ext>
            </a:extLst>
          </p:cNvPr>
          <p:cNvSpPr>
            <a:spLocks noGrp="1"/>
          </p:cNvSpPr>
          <p:nvPr>
            <p:ph type="body" sz="quarter" idx="13" hasCustomPrompt="1"/>
          </p:nvPr>
        </p:nvSpPr>
        <p:spPr>
          <a:xfrm>
            <a:off x="4187464"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8" name="Text Placeholder 10">
            <a:extLst>
              <a:ext uri="{FF2B5EF4-FFF2-40B4-BE49-F238E27FC236}">
                <a16:creationId xmlns:a16="http://schemas.microsoft.com/office/drawing/2014/main" id="{898F340F-1400-5A45-B7EE-3040B274770F}"/>
              </a:ext>
            </a:extLst>
          </p:cNvPr>
          <p:cNvSpPr>
            <a:spLocks noGrp="1"/>
          </p:cNvSpPr>
          <p:nvPr>
            <p:ph type="body" sz="quarter" idx="14" hasCustomPrompt="1"/>
          </p:nvPr>
        </p:nvSpPr>
        <p:spPr>
          <a:xfrm>
            <a:off x="6209986"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9" name="Text Placeholder 10">
            <a:extLst>
              <a:ext uri="{FF2B5EF4-FFF2-40B4-BE49-F238E27FC236}">
                <a16:creationId xmlns:a16="http://schemas.microsoft.com/office/drawing/2014/main" id="{055B3FEA-0AA9-F941-8341-1BCD515F8D60}"/>
              </a:ext>
            </a:extLst>
          </p:cNvPr>
          <p:cNvSpPr>
            <a:spLocks noGrp="1"/>
          </p:cNvSpPr>
          <p:nvPr>
            <p:ph type="body" sz="quarter" idx="15" hasCustomPrompt="1"/>
          </p:nvPr>
        </p:nvSpPr>
        <p:spPr>
          <a:xfrm>
            <a:off x="8235339" y="4153385"/>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 </a:t>
            </a:r>
          </a:p>
        </p:txBody>
      </p:sp>
      <p:sp>
        <p:nvSpPr>
          <p:cNvPr id="20" name="Text Placeholder 10">
            <a:extLst>
              <a:ext uri="{FF2B5EF4-FFF2-40B4-BE49-F238E27FC236}">
                <a16:creationId xmlns:a16="http://schemas.microsoft.com/office/drawing/2014/main" id="{38D5FDF4-708D-BE46-89D7-E25A4AC9E860}"/>
              </a:ext>
            </a:extLst>
          </p:cNvPr>
          <p:cNvSpPr>
            <a:spLocks noGrp="1"/>
          </p:cNvSpPr>
          <p:nvPr>
            <p:ph type="body" sz="quarter" idx="16" hasCustomPrompt="1"/>
          </p:nvPr>
        </p:nvSpPr>
        <p:spPr>
          <a:xfrm>
            <a:off x="10257861" y="4153385"/>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 </a:t>
            </a:r>
          </a:p>
        </p:txBody>
      </p:sp>
    </p:spTree>
    <p:extLst>
      <p:ext uri="{BB962C8B-B14F-4D97-AF65-F5344CB8AC3E}">
        <p14:creationId xmlns:p14="http://schemas.microsoft.com/office/powerpoint/2010/main" val="236369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26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53" presetClass="entr" presetSubtype="16" fill="hold" grpId="0" nodeType="withEffect">
                                  <p:stCondLst>
                                    <p:cond delay="26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6" grpId="0" animBg="1"/>
      <p:bldP spid="14"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UT Table of Content 2 bullits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8655607"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2847213"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1959207"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7767601"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85067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UT Table of Content 3 bullits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10069919" y="3016614"/>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5728111"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4819771"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227630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UT Table of Content 4 bullits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10069921" y="3014553"/>
            <a:ext cx="857859" cy="857859"/>
          </a:xfrm>
          <a:prstGeom prst="ellipse">
            <a:avLst/>
          </a:prstGeom>
          <a:solidFill>
            <a:schemeClr val="tx1"/>
          </a:solidFill>
          <a:ln w="1873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7161825" y="3016614"/>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4253729"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345633"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1" name="Text Placeholder 10">
            <a:extLst>
              <a:ext uri="{FF2B5EF4-FFF2-40B4-BE49-F238E27FC236}">
                <a16:creationId xmlns:a16="http://schemas.microsoft.com/office/drawing/2014/main" id="{16303D29-62BD-204C-BAE9-E5070427B26B}"/>
              </a:ext>
            </a:extLst>
          </p:cNvPr>
          <p:cNvSpPr>
            <a:spLocks noGrp="1"/>
          </p:cNvSpPr>
          <p:nvPr>
            <p:ph type="body" sz="quarter" idx="11" hasCustomPrompt="1"/>
          </p:nvPr>
        </p:nvSpPr>
        <p:spPr>
          <a:xfrm>
            <a:off x="457627"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2" name="Text Placeholder 10">
            <a:extLst>
              <a:ext uri="{FF2B5EF4-FFF2-40B4-BE49-F238E27FC236}">
                <a16:creationId xmlns:a16="http://schemas.microsoft.com/office/drawing/2014/main" id="{60C72770-CF9E-8642-9A68-8468A74A23C5}"/>
              </a:ext>
            </a:extLst>
          </p:cNvPr>
          <p:cNvSpPr>
            <a:spLocks noGrp="1"/>
          </p:cNvSpPr>
          <p:nvPr>
            <p:ph type="body" sz="quarter" idx="12" hasCustomPrompt="1"/>
          </p:nvPr>
        </p:nvSpPr>
        <p:spPr>
          <a:xfrm>
            <a:off x="3365723"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3" name="Text Placeholder 10">
            <a:extLst>
              <a:ext uri="{FF2B5EF4-FFF2-40B4-BE49-F238E27FC236}">
                <a16:creationId xmlns:a16="http://schemas.microsoft.com/office/drawing/2014/main" id="{7CE15E01-688D-C344-96E9-38ADA549558A}"/>
              </a:ext>
            </a:extLst>
          </p:cNvPr>
          <p:cNvSpPr>
            <a:spLocks noGrp="1"/>
          </p:cNvSpPr>
          <p:nvPr>
            <p:ph type="body" sz="quarter" idx="13" hasCustomPrompt="1"/>
          </p:nvPr>
        </p:nvSpPr>
        <p:spPr>
          <a:xfrm>
            <a:off x="6273819"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4" name="Text Placeholder 10">
            <a:extLst>
              <a:ext uri="{FF2B5EF4-FFF2-40B4-BE49-F238E27FC236}">
                <a16:creationId xmlns:a16="http://schemas.microsoft.com/office/drawing/2014/main" id="{FB2B92A9-333F-8345-87C6-70CB73503C38}"/>
              </a:ext>
            </a:extLst>
          </p:cNvPr>
          <p:cNvSpPr>
            <a:spLocks noGrp="1"/>
          </p:cNvSpPr>
          <p:nvPr>
            <p:ph type="body" sz="quarter" idx="14" hasCustomPrompt="1"/>
          </p:nvPr>
        </p:nvSpPr>
        <p:spPr>
          <a:xfrm>
            <a:off x="9181915" y="4131956"/>
            <a:ext cx="2633869"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5313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UT Table of Content 5 bullits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7847496" y="3014553"/>
            <a:ext cx="857859" cy="857859"/>
          </a:xfrm>
          <a:prstGeom prst="ellipse">
            <a:avLst/>
          </a:prstGeom>
          <a:solidFill>
            <a:schemeClr val="tx1"/>
          </a:solidFill>
          <a:ln w="1873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5580971" y="3016614"/>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3314446"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1047921"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10115880" y="3014553"/>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444174"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4" name="Text Placeholder 10">
            <a:extLst>
              <a:ext uri="{FF2B5EF4-FFF2-40B4-BE49-F238E27FC236}">
                <a16:creationId xmlns:a16="http://schemas.microsoft.com/office/drawing/2014/main" id="{2B4077AA-9B89-8D49-BB52-D6A8A8BF2734}"/>
              </a:ext>
            </a:extLst>
          </p:cNvPr>
          <p:cNvSpPr>
            <a:spLocks noGrp="1"/>
          </p:cNvSpPr>
          <p:nvPr>
            <p:ph type="body" sz="quarter" idx="12" hasCustomPrompt="1"/>
          </p:nvPr>
        </p:nvSpPr>
        <p:spPr>
          <a:xfrm>
            <a:off x="2710699"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5" name="Text Placeholder 10">
            <a:extLst>
              <a:ext uri="{FF2B5EF4-FFF2-40B4-BE49-F238E27FC236}">
                <a16:creationId xmlns:a16="http://schemas.microsoft.com/office/drawing/2014/main" id="{4BA8C9D0-9866-2A4D-B582-8866FAAE6994}"/>
              </a:ext>
            </a:extLst>
          </p:cNvPr>
          <p:cNvSpPr>
            <a:spLocks noGrp="1"/>
          </p:cNvSpPr>
          <p:nvPr>
            <p:ph type="body" sz="quarter" idx="13" hasCustomPrompt="1"/>
          </p:nvPr>
        </p:nvSpPr>
        <p:spPr>
          <a:xfrm>
            <a:off x="4977224"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6" name="Text Placeholder 10">
            <a:extLst>
              <a:ext uri="{FF2B5EF4-FFF2-40B4-BE49-F238E27FC236}">
                <a16:creationId xmlns:a16="http://schemas.microsoft.com/office/drawing/2014/main" id="{090A9B50-313C-EB49-99DA-30462D015263}"/>
              </a:ext>
            </a:extLst>
          </p:cNvPr>
          <p:cNvSpPr>
            <a:spLocks noGrp="1"/>
          </p:cNvSpPr>
          <p:nvPr>
            <p:ph type="body" sz="quarter" idx="14" hasCustomPrompt="1"/>
          </p:nvPr>
        </p:nvSpPr>
        <p:spPr>
          <a:xfrm>
            <a:off x="7243749"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27" name="Text Placeholder 10">
            <a:extLst>
              <a:ext uri="{FF2B5EF4-FFF2-40B4-BE49-F238E27FC236}">
                <a16:creationId xmlns:a16="http://schemas.microsoft.com/office/drawing/2014/main" id="{4AC2890D-E347-0E4B-8ADB-E19014E2447F}"/>
              </a:ext>
            </a:extLst>
          </p:cNvPr>
          <p:cNvSpPr>
            <a:spLocks noGrp="1"/>
          </p:cNvSpPr>
          <p:nvPr>
            <p:ph type="body" sz="quarter" idx="15" hasCustomPrompt="1"/>
          </p:nvPr>
        </p:nvSpPr>
        <p:spPr>
          <a:xfrm>
            <a:off x="9512133" y="4131956"/>
            <a:ext cx="2065351"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Tree>
    <p:extLst>
      <p:ext uri="{BB962C8B-B14F-4D97-AF65-F5344CB8AC3E}">
        <p14:creationId xmlns:p14="http://schemas.microsoft.com/office/powerpoint/2010/main" val="192895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26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6"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T Table of Content 6 bullits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FA632D-41F1-2042-A90E-90A4EDFBD53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4" name="Flowchart: Process 3">
            <a:extLst>
              <a:ext uri="{FF2B5EF4-FFF2-40B4-BE49-F238E27FC236}">
                <a16:creationId xmlns:a16="http://schemas.microsoft.com/office/drawing/2014/main" id="{3D99CCBF-9B94-4047-986E-62F7BAEBE9D6}"/>
              </a:ext>
            </a:extLst>
          </p:cNvPr>
          <p:cNvSpPr/>
          <p:nvPr userDrawn="1"/>
        </p:nvSpPr>
        <p:spPr>
          <a:xfrm>
            <a:off x="0" y="3385488"/>
            <a:ext cx="15321862" cy="15907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a:hlinkClick r:id="" action="ppaction://noaction"/>
            <a:extLst>
              <a:ext uri="{FF2B5EF4-FFF2-40B4-BE49-F238E27FC236}">
                <a16:creationId xmlns:a16="http://schemas.microsoft.com/office/drawing/2014/main" id="{22DA57F3-3FF8-5D41-8089-32C4A3B696DA}"/>
              </a:ext>
            </a:extLst>
          </p:cNvPr>
          <p:cNvSpPr/>
          <p:nvPr userDrawn="1"/>
        </p:nvSpPr>
        <p:spPr>
          <a:xfrm>
            <a:off x="6676918" y="3014553"/>
            <a:ext cx="857859" cy="857859"/>
          </a:xfrm>
          <a:prstGeom prst="ellipse">
            <a:avLst/>
          </a:prstGeom>
          <a:solidFill>
            <a:schemeClr val="tx1"/>
          </a:solidFill>
          <a:ln w="1873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hlinkClick r:id="" action="ppaction://noaction"/>
            <a:extLst>
              <a:ext uri="{FF2B5EF4-FFF2-40B4-BE49-F238E27FC236}">
                <a16:creationId xmlns:a16="http://schemas.microsoft.com/office/drawing/2014/main" id="{554ECE54-3114-AE41-83B0-5F787856BDCC}"/>
              </a:ext>
            </a:extLst>
          </p:cNvPr>
          <p:cNvSpPr/>
          <p:nvPr userDrawn="1"/>
        </p:nvSpPr>
        <p:spPr>
          <a:xfrm>
            <a:off x="4654396" y="3016614"/>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hlinkClick r:id="" action="ppaction://noaction"/>
            <a:extLst>
              <a:ext uri="{FF2B5EF4-FFF2-40B4-BE49-F238E27FC236}">
                <a16:creationId xmlns:a16="http://schemas.microsoft.com/office/drawing/2014/main" id="{86B8F00B-A812-B848-9724-568A85483C7D}"/>
              </a:ext>
            </a:extLst>
          </p:cNvPr>
          <p:cNvSpPr/>
          <p:nvPr userDrawn="1"/>
        </p:nvSpPr>
        <p:spPr>
          <a:xfrm>
            <a:off x="2625826"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hlinkClick r:id="" action="ppaction://noaction"/>
            <a:extLst>
              <a:ext uri="{FF2B5EF4-FFF2-40B4-BE49-F238E27FC236}">
                <a16:creationId xmlns:a16="http://schemas.microsoft.com/office/drawing/2014/main" id="{710DA886-D501-1144-8A5F-F7ECF6C5268D}"/>
              </a:ext>
            </a:extLst>
          </p:cNvPr>
          <p:cNvSpPr/>
          <p:nvPr userDrawn="1"/>
        </p:nvSpPr>
        <p:spPr>
          <a:xfrm>
            <a:off x="603304" y="3014553"/>
            <a:ext cx="857859" cy="857859"/>
          </a:xfrm>
          <a:prstGeom prst="ellipse">
            <a:avLst/>
          </a:prstGeom>
          <a:solidFill>
            <a:schemeClr val="tx1"/>
          </a:solidFill>
          <a:ln w="187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4032B"/>
              </a:solidFill>
            </a:endParaRPr>
          </a:p>
        </p:txBody>
      </p:sp>
      <p:sp>
        <p:nvSpPr>
          <p:cNvPr id="16" name="Oval 15">
            <a:hlinkClick r:id="" action="ppaction://noaction"/>
            <a:extLst>
              <a:ext uri="{FF2B5EF4-FFF2-40B4-BE49-F238E27FC236}">
                <a16:creationId xmlns:a16="http://schemas.microsoft.com/office/drawing/2014/main" id="{B957F31A-9592-4941-B3BF-1293EC08CABD}"/>
              </a:ext>
            </a:extLst>
          </p:cNvPr>
          <p:cNvSpPr/>
          <p:nvPr userDrawn="1"/>
        </p:nvSpPr>
        <p:spPr>
          <a:xfrm>
            <a:off x="8699440" y="3014553"/>
            <a:ext cx="857859" cy="857859"/>
          </a:xfrm>
          <a:prstGeom prst="ellipse">
            <a:avLst/>
          </a:prstGeom>
          <a:solidFill>
            <a:schemeClr val="tx1"/>
          </a:solidFill>
          <a:ln w="1873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xt Placeholder 10">
            <a:extLst>
              <a:ext uri="{FF2B5EF4-FFF2-40B4-BE49-F238E27FC236}">
                <a16:creationId xmlns:a16="http://schemas.microsoft.com/office/drawing/2014/main" id="{904D3332-E221-5640-B639-5CA2F5DABE6C}"/>
              </a:ext>
            </a:extLst>
          </p:cNvPr>
          <p:cNvSpPr>
            <a:spLocks noGrp="1"/>
          </p:cNvSpPr>
          <p:nvPr>
            <p:ph type="body" sz="quarter" idx="11" hasCustomPrompt="1"/>
          </p:nvPr>
        </p:nvSpPr>
        <p:spPr>
          <a:xfrm>
            <a:off x="142420"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4" name="Oval 13">
            <a:hlinkClick r:id="" action="ppaction://noaction"/>
            <a:extLst>
              <a:ext uri="{FF2B5EF4-FFF2-40B4-BE49-F238E27FC236}">
                <a16:creationId xmlns:a16="http://schemas.microsoft.com/office/drawing/2014/main" id="{E6BB7989-39AC-0C43-BB4D-09FAF1297685}"/>
              </a:ext>
            </a:extLst>
          </p:cNvPr>
          <p:cNvSpPr/>
          <p:nvPr userDrawn="1"/>
        </p:nvSpPr>
        <p:spPr>
          <a:xfrm>
            <a:off x="10599123" y="3014553"/>
            <a:ext cx="857859" cy="857859"/>
          </a:xfrm>
          <a:prstGeom prst="ellipse">
            <a:avLst/>
          </a:prstGeom>
          <a:solidFill>
            <a:schemeClr val="tx1"/>
          </a:solidFill>
          <a:ln w="1873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xt Placeholder 10">
            <a:extLst>
              <a:ext uri="{FF2B5EF4-FFF2-40B4-BE49-F238E27FC236}">
                <a16:creationId xmlns:a16="http://schemas.microsoft.com/office/drawing/2014/main" id="{997BF31B-D7C6-B743-BF68-F4BBC98567BD}"/>
              </a:ext>
            </a:extLst>
          </p:cNvPr>
          <p:cNvSpPr>
            <a:spLocks noGrp="1"/>
          </p:cNvSpPr>
          <p:nvPr>
            <p:ph type="body" sz="quarter" idx="12" hasCustomPrompt="1"/>
          </p:nvPr>
        </p:nvSpPr>
        <p:spPr>
          <a:xfrm>
            <a:off x="2164942"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7" name="Text Placeholder 10">
            <a:extLst>
              <a:ext uri="{FF2B5EF4-FFF2-40B4-BE49-F238E27FC236}">
                <a16:creationId xmlns:a16="http://schemas.microsoft.com/office/drawing/2014/main" id="{F8836AF9-CFEE-C742-BF55-C0BD217398C2}"/>
              </a:ext>
            </a:extLst>
          </p:cNvPr>
          <p:cNvSpPr>
            <a:spLocks noGrp="1"/>
          </p:cNvSpPr>
          <p:nvPr>
            <p:ph type="body" sz="quarter" idx="13" hasCustomPrompt="1"/>
          </p:nvPr>
        </p:nvSpPr>
        <p:spPr>
          <a:xfrm>
            <a:off x="4187464"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8" name="Text Placeholder 10">
            <a:extLst>
              <a:ext uri="{FF2B5EF4-FFF2-40B4-BE49-F238E27FC236}">
                <a16:creationId xmlns:a16="http://schemas.microsoft.com/office/drawing/2014/main" id="{898F340F-1400-5A45-B7EE-3040B274770F}"/>
              </a:ext>
            </a:extLst>
          </p:cNvPr>
          <p:cNvSpPr>
            <a:spLocks noGrp="1"/>
          </p:cNvSpPr>
          <p:nvPr>
            <p:ph type="body" sz="quarter" idx="14" hasCustomPrompt="1"/>
          </p:nvPr>
        </p:nvSpPr>
        <p:spPr>
          <a:xfrm>
            <a:off x="6209986" y="4131956"/>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a:t>
            </a:r>
          </a:p>
        </p:txBody>
      </p:sp>
      <p:sp>
        <p:nvSpPr>
          <p:cNvPr id="19" name="Text Placeholder 10">
            <a:extLst>
              <a:ext uri="{FF2B5EF4-FFF2-40B4-BE49-F238E27FC236}">
                <a16:creationId xmlns:a16="http://schemas.microsoft.com/office/drawing/2014/main" id="{055B3FEA-0AA9-F941-8341-1BCD515F8D60}"/>
              </a:ext>
            </a:extLst>
          </p:cNvPr>
          <p:cNvSpPr>
            <a:spLocks noGrp="1"/>
          </p:cNvSpPr>
          <p:nvPr>
            <p:ph type="body" sz="quarter" idx="15" hasCustomPrompt="1"/>
          </p:nvPr>
        </p:nvSpPr>
        <p:spPr>
          <a:xfrm>
            <a:off x="8235339" y="4153385"/>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 </a:t>
            </a:r>
          </a:p>
        </p:txBody>
      </p:sp>
      <p:sp>
        <p:nvSpPr>
          <p:cNvPr id="20" name="Text Placeholder 10">
            <a:extLst>
              <a:ext uri="{FF2B5EF4-FFF2-40B4-BE49-F238E27FC236}">
                <a16:creationId xmlns:a16="http://schemas.microsoft.com/office/drawing/2014/main" id="{38D5FDF4-708D-BE46-89D7-E25A4AC9E860}"/>
              </a:ext>
            </a:extLst>
          </p:cNvPr>
          <p:cNvSpPr>
            <a:spLocks noGrp="1"/>
          </p:cNvSpPr>
          <p:nvPr>
            <p:ph type="body" sz="quarter" idx="16" hasCustomPrompt="1"/>
          </p:nvPr>
        </p:nvSpPr>
        <p:spPr>
          <a:xfrm>
            <a:off x="10257861" y="4153385"/>
            <a:ext cx="1779625" cy="1609725"/>
          </a:xfrm>
          <a:prstGeom prst="rect">
            <a:avLst/>
          </a:prstGeom>
        </p:spPr>
        <p:txBody>
          <a:bodyPr/>
          <a:lstStyle>
            <a:lvl1pPr marL="0" indent="0" algn="ctr">
              <a:buNone/>
              <a:defRPr sz="1800" b="1" i="0" cap="all" baseline="0">
                <a:solidFill>
                  <a:schemeClr val="bg1"/>
                </a:solidFill>
                <a:latin typeface="Arial Narrow" panose="020B0606020202030204" pitchFamily="34" charset="0"/>
              </a:defRPr>
            </a:lvl1pPr>
          </a:lstStyle>
          <a:p>
            <a:pPr lvl="0"/>
            <a:r>
              <a:rPr lang="en-US" dirty="0"/>
              <a:t>Chapter </a:t>
            </a:r>
          </a:p>
        </p:txBody>
      </p:sp>
    </p:spTree>
    <p:extLst>
      <p:ext uri="{BB962C8B-B14F-4D97-AF65-F5344CB8AC3E}">
        <p14:creationId xmlns:p14="http://schemas.microsoft.com/office/powerpoint/2010/main" val="429411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26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26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53" presetClass="entr" presetSubtype="16" fill="hold" grpId="0" nodeType="withEffect">
                                  <p:stCondLst>
                                    <p:cond delay="26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6" grpId="0" animBg="1"/>
      <p:bldP spid="14"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Slide Pi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5221B83-6E39-8343-9F8C-A5E351B84E25}"/>
              </a:ext>
            </a:extLst>
          </p:cNvPr>
          <p:cNvSpPr>
            <a:spLocks noGrp="1"/>
          </p:cNvSpPr>
          <p:nvPr>
            <p:ph type="pic" sz="quarter" idx="11"/>
          </p:nvPr>
        </p:nvSpPr>
        <p:spPr>
          <a:xfrm>
            <a:off x="0" y="0"/>
            <a:ext cx="12192000" cy="588334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C48E26-58D4-2243-9FB9-B912F6F04BCF}"/>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13" name="Picture Placeholder 12">
            <a:extLst>
              <a:ext uri="{FF2B5EF4-FFF2-40B4-BE49-F238E27FC236}">
                <a16:creationId xmlns:a16="http://schemas.microsoft.com/office/drawing/2014/main" id="{E282617E-4F15-A74B-A62E-57E0C8256C31}"/>
              </a:ext>
            </a:extLst>
          </p:cNvPr>
          <p:cNvSpPr>
            <a:spLocks noGrp="1"/>
          </p:cNvSpPr>
          <p:nvPr>
            <p:ph type="pic" sz="quarter" idx="12" hasCustomPrompt="1"/>
          </p:nvPr>
        </p:nvSpPr>
        <p:spPr>
          <a:xfrm>
            <a:off x="715963" y="2882349"/>
            <a:ext cx="3001272" cy="4045502"/>
          </a:xfrm>
          <a:prstGeom prst="rect">
            <a:avLst/>
          </a:prstGeom>
          <a:solidFill>
            <a:schemeClr val="accent3"/>
          </a:solidFill>
        </p:spPr>
        <p:txBody>
          <a:bodyPr/>
          <a:lstStyle>
            <a:lvl1pPr marL="0" indent="0">
              <a:buNone/>
              <a:defRPr>
                <a:solidFill>
                  <a:schemeClr val="accent3"/>
                </a:solidFill>
              </a:defRPr>
            </a:lvl1pPr>
          </a:lstStyle>
          <a:p>
            <a:r>
              <a:rPr lang="en-US" dirty="0"/>
              <a:t>Background fill</a:t>
            </a:r>
          </a:p>
        </p:txBody>
      </p:sp>
      <p:sp>
        <p:nvSpPr>
          <p:cNvPr id="2" name="Title 1">
            <a:extLst>
              <a:ext uri="{FF2B5EF4-FFF2-40B4-BE49-F238E27FC236}">
                <a16:creationId xmlns:a16="http://schemas.microsoft.com/office/drawing/2014/main" id="{A9A60A0F-7149-4B4A-85C8-4A16E2EEB395}"/>
              </a:ext>
            </a:extLst>
          </p:cNvPr>
          <p:cNvSpPr>
            <a:spLocks noGrp="1"/>
          </p:cNvSpPr>
          <p:nvPr>
            <p:ph type="ctrTitle" hasCustomPrompt="1"/>
          </p:nvPr>
        </p:nvSpPr>
        <p:spPr>
          <a:xfrm>
            <a:off x="828751" y="3039993"/>
            <a:ext cx="2749336" cy="1054929"/>
          </a:xfrm>
          <a:prstGeom prst="rect">
            <a:avLst/>
          </a:prstGeom>
        </p:spPr>
        <p:txBody>
          <a:bodyPr anchor="t"/>
          <a:lstStyle>
            <a:lvl1pPr algn="l">
              <a:defRPr sz="3200" b="1" i="0" cap="all" baseline="0">
                <a:solidFill>
                  <a:schemeClr val="bg1"/>
                </a:solidFill>
                <a:latin typeface="Arial Narrow" panose="020B060602020203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D6F90788-FEE6-6646-8A23-1FF755FE7183}"/>
              </a:ext>
            </a:extLst>
          </p:cNvPr>
          <p:cNvSpPr>
            <a:spLocks noGrp="1"/>
          </p:cNvSpPr>
          <p:nvPr>
            <p:ph type="subTitle" idx="1" hasCustomPrompt="1"/>
          </p:nvPr>
        </p:nvSpPr>
        <p:spPr>
          <a:xfrm>
            <a:off x="828751" y="4217359"/>
            <a:ext cx="2749336" cy="2369108"/>
          </a:xfrm>
          <a:prstGeom prst="rect">
            <a:avLst/>
          </a:prstGeom>
        </p:spPr>
        <p:txBody>
          <a:bodyPr/>
          <a:lstStyle>
            <a:lvl1pPr marL="0" indent="0" algn="l">
              <a:buNone/>
              <a:defRPr sz="16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body text</a:t>
            </a:r>
          </a:p>
        </p:txBody>
      </p:sp>
    </p:spTree>
    <p:extLst>
      <p:ext uri="{BB962C8B-B14F-4D97-AF65-F5344CB8AC3E}">
        <p14:creationId xmlns:p14="http://schemas.microsoft.com/office/powerpoint/2010/main" val="6792695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Slide Blu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5221B83-6E39-8343-9F8C-A5E351B84E25}"/>
              </a:ext>
            </a:extLst>
          </p:cNvPr>
          <p:cNvSpPr>
            <a:spLocks noGrp="1"/>
          </p:cNvSpPr>
          <p:nvPr>
            <p:ph type="pic" sz="quarter" idx="11"/>
          </p:nvPr>
        </p:nvSpPr>
        <p:spPr>
          <a:xfrm>
            <a:off x="0" y="0"/>
            <a:ext cx="12192000" cy="588334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C48E26-58D4-2243-9FB9-B912F6F04BCF}"/>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sp>
        <p:nvSpPr>
          <p:cNvPr id="13" name="Picture Placeholder 12">
            <a:extLst>
              <a:ext uri="{FF2B5EF4-FFF2-40B4-BE49-F238E27FC236}">
                <a16:creationId xmlns:a16="http://schemas.microsoft.com/office/drawing/2014/main" id="{E282617E-4F15-A74B-A62E-57E0C8256C31}"/>
              </a:ext>
            </a:extLst>
          </p:cNvPr>
          <p:cNvSpPr>
            <a:spLocks noGrp="1"/>
          </p:cNvSpPr>
          <p:nvPr>
            <p:ph type="pic" sz="quarter" idx="12" hasCustomPrompt="1"/>
          </p:nvPr>
        </p:nvSpPr>
        <p:spPr>
          <a:xfrm>
            <a:off x="715963" y="2882349"/>
            <a:ext cx="3001272" cy="4045502"/>
          </a:xfrm>
          <a:prstGeom prst="rect">
            <a:avLst/>
          </a:prstGeom>
          <a:solidFill>
            <a:srgbClr val="469BC0"/>
          </a:solidFill>
        </p:spPr>
        <p:txBody>
          <a:bodyPr/>
          <a:lstStyle>
            <a:lvl1pPr marL="0" indent="0">
              <a:buNone/>
              <a:defRPr baseline="0">
                <a:solidFill>
                  <a:srgbClr val="469BC0"/>
                </a:solidFill>
              </a:defRPr>
            </a:lvl1pPr>
          </a:lstStyle>
          <a:p>
            <a:r>
              <a:rPr lang="en-US" dirty="0"/>
              <a:t>Background fill</a:t>
            </a:r>
          </a:p>
        </p:txBody>
      </p:sp>
      <p:sp>
        <p:nvSpPr>
          <p:cNvPr id="2" name="Title 1">
            <a:extLst>
              <a:ext uri="{FF2B5EF4-FFF2-40B4-BE49-F238E27FC236}">
                <a16:creationId xmlns:a16="http://schemas.microsoft.com/office/drawing/2014/main" id="{A9A60A0F-7149-4B4A-85C8-4A16E2EEB395}"/>
              </a:ext>
            </a:extLst>
          </p:cNvPr>
          <p:cNvSpPr>
            <a:spLocks noGrp="1"/>
          </p:cNvSpPr>
          <p:nvPr>
            <p:ph type="ctrTitle" hasCustomPrompt="1"/>
          </p:nvPr>
        </p:nvSpPr>
        <p:spPr>
          <a:xfrm>
            <a:off x="828751" y="3039993"/>
            <a:ext cx="2749336" cy="1054929"/>
          </a:xfrm>
          <a:prstGeom prst="rect">
            <a:avLst/>
          </a:prstGeom>
        </p:spPr>
        <p:txBody>
          <a:bodyPr anchor="t"/>
          <a:lstStyle>
            <a:lvl1pPr algn="l">
              <a:defRPr sz="3200" b="1" i="0" cap="all" baseline="0">
                <a:solidFill>
                  <a:schemeClr val="bg1"/>
                </a:solidFill>
                <a:latin typeface="Arial Narrow" panose="020B060602020203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D6F90788-FEE6-6646-8A23-1FF755FE7183}"/>
              </a:ext>
            </a:extLst>
          </p:cNvPr>
          <p:cNvSpPr>
            <a:spLocks noGrp="1"/>
          </p:cNvSpPr>
          <p:nvPr>
            <p:ph type="subTitle" idx="1" hasCustomPrompt="1"/>
          </p:nvPr>
        </p:nvSpPr>
        <p:spPr>
          <a:xfrm>
            <a:off x="828751" y="4217359"/>
            <a:ext cx="2749336" cy="2369108"/>
          </a:xfrm>
          <a:prstGeom prst="rect">
            <a:avLst/>
          </a:prstGeom>
        </p:spPr>
        <p:txBody>
          <a:bodyPr/>
          <a:lstStyle>
            <a:lvl1pPr marL="0" indent="0" algn="l">
              <a:buNone/>
              <a:defRPr sz="16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body text</a:t>
            </a:r>
          </a:p>
        </p:txBody>
      </p:sp>
    </p:spTree>
    <p:extLst>
      <p:ext uri="{BB962C8B-B14F-4D97-AF65-F5344CB8AC3E}">
        <p14:creationId xmlns:p14="http://schemas.microsoft.com/office/powerpoint/2010/main" val="27861099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Slide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5221B83-6E39-8343-9F8C-A5E351B84E25}"/>
              </a:ext>
            </a:extLst>
          </p:cNvPr>
          <p:cNvSpPr>
            <a:spLocks noGrp="1"/>
          </p:cNvSpPr>
          <p:nvPr>
            <p:ph type="pic" sz="quarter" idx="11"/>
          </p:nvPr>
        </p:nvSpPr>
        <p:spPr>
          <a:xfrm>
            <a:off x="0" y="0"/>
            <a:ext cx="12192000" cy="588334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C48E26-58D4-2243-9FB9-B912F6F04BCF}"/>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13" name="Picture Placeholder 12">
            <a:extLst>
              <a:ext uri="{FF2B5EF4-FFF2-40B4-BE49-F238E27FC236}">
                <a16:creationId xmlns:a16="http://schemas.microsoft.com/office/drawing/2014/main" id="{E282617E-4F15-A74B-A62E-57E0C8256C31}"/>
              </a:ext>
            </a:extLst>
          </p:cNvPr>
          <p:cNvSpPr>
            <a:spLocks noGrp="1"/>
          </p:cNvSpPr>
          <p:nvPr>
            <p:ph type="pic" sz="quarter" idx="12" hasCustomPrompt="1"/>
          </p:nvPr>
        </p:nvSpPr>
        <p:spPr>
          <a:xfrm>
            <a:off x="715963" y="2882349"/>
            <a:ext cx="3001272" cy="4045502"/>
          </a:xfrm>
          <a:prstGeom prst="rect">
            <a:avLst/>
          </a:prstGeom>
          <a:solidFill>
            <a:schemeClr val="accent6"/>
          </a:solidFill>
        </p:spPr>
        <p:txBody>
          <a:bodyPr/>
          <a:lstStyle>
            <a:lvl1pPr marL="0" indent="0">
              <a:buNone/>
              <a:defRPr baseline="0">
                <a:solidFill>
                  <a:schemeClr val="accent6"/>
                </a:solidFill>
              </a:defRPr>
            </a:lvl1pPr>
          </a:lstStyle>
          <a:p>
            <a:r>
              <a:rPr lang="en-US" dirty="0"/>
              <a:t>Background fill</a:t>
            </a:r>
          </a:p>
        </p:txBody>
      </p:sp>
      <p:sp>
        <p:nvSpPr>
          <p:cNvPr id="2" name="Title 1">
            <a:extLst>
              <a:ext uri="{FF2B5EF4-FFF2-40B4-BE49-F238E27FC236}">
                <a16:creationId xmlns:a16="http://schemas.microsoft.com/office/drawing/2014/main" id="{A9A60A0F-7149-4B4A-85C8-4A16E2EEB395}"/>
              </a:ext>
            </a:extLst>
          </p:cNvPr>
          <p:cNvSpPr>
            <a:spLocks noGrp="1"/>
          </p:cNvSpPr>
          <p:nvPr>
            <p:ph type="ctrTitle" hasCustomPrompt="1"/>
          </p:nvPr>
        </p:nvSpPr>
        <p:spPr>
          <a:xfrm>
            <a:off x="828751" y="3039993"/>
            <a:ext cx="2749336" cy="1054929"/>
          </a:xfrm>
          <a:prstGeom prst="rect">
            <a:avLst/>
          </a:prstGeom>
        </p:spPr>
        <p:txBody>
          <a:bodyPr anchor="t"/>
          <a:lstStyle>
            <a:lvl1pPr algn="l">
              <a:defRPr sz="3200" b="1" i="0" cap="all" baseline="0">
                <a:solidFill>
                  <a:schemeClr val="bg1"/>
                </a:solidFill>
                <a:latin typeface="Arial Narrow" panose="020B060602020203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D6F90788-FEE6-6646-8A23-1FF755FE7183}"/>
              </a:ext>
            </a:extLst>
          </p:cNvPr>
          <p:cNvSpPr>
            <a:spLocks noGrp="1"/>
          </p:cNvSpPr>
          <p:nvPr>
            <p:ph type="subTitle" idx="1" hasCustomPrompt="1"/>
          </p:nvPr>
        </p:nvSpPr>
        <p:spPr>
          <a:xfrm>
            <a:off x="828751" y="4217359"/>
            <a:ext cx="2749336" cy="2369108"/>
          </a:xfrm>
          <a:prstGeom prst="rect">
            <a:avLst/>
          </a:prstGeom>
        </p:spPr>
        <p:txBody>
          <a:bodyPr/>
          <a:lstStyle>
            <a:lvl1pPr marL="0" indent="0" algn="l">
              <a:buNone/>
              <a:defRPr sz="16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body text</a:t>
            </a:r>
          </a:p>
        </p:txBody>
      </p:sp>
    </p:spTree>
    <p:extLst>
      <p:ext uri="{BB962C8B-B14F-4D97-AF65-F5344CB8AC3E}">
        <p14:creationId xmlns:p14="http://schemas.microsoft.com/office/powerpoint/2010/main" val="34459496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F3F23-5EA4-4041-99C8-3ECD4DD1F8D7}"/>
              </a:ext>
            </a:extLst>
          </p:cNvPr>
          <p:cNvSpPr>
            <a:spLocks noGrp="1"/>
          </p:cNvSpPr>
          <p:nvPr>
            <p:ph type="title"/>
          </p:nvPr>
        </p:nvSpPr>
        <p:spPr>
          <a:xfrm>
            <a:off x="3906077" y="365125"/>
            <a:ext cx="7901609" cy="1325563"/>
          </a:xfrm>
          <a:prstGeom prst="rect">
            <a:avLst/>
          </a:prstGeom>
        </p:spPr>
        <p:txBody>
          <a:bodyPr/>
          <a:lstStyle>
            <a:lvl1pPr algn="l">
              <a:defRPr b="1" i="0" cap="all" baseline="0">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EAFB694-4AA3-E942-83A3-36D1E517058E}"/>
              </a:ext>
            </a:extLst>
          </p:cNvPr>
          <p:cNvSpPr>
            <a:spLocks noGrp="1"/>
          </p:cNvSpPr>
          <p:nvPr>
            <p:ph idx="1"/>
          </p:nvPr>
        </p:nvSpPr>
        <p:spPr>
          <a:xfrm>
            <a:off x="3906076" y="1825625"/>
            <a:ext cx="7901609" cy="3998705"/>
          </a:xfrm>
          <a:prstGeom prst="rect">
            <a:avLst/>
          </a:prstGeo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C98B343-CAD8-014A-B0EF-EC1881EC84DE}"/>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9" name="Picture Placeholder 8">
            <a:extLst>
              <a:ext uri="{FF2B5EF4-FFF2-40B4-BE49-F238E27FC236}">
                <a16:creationId xmlns:a16="http://schemas.microsoft.com/office/drawing/2014/main" id="{0F5F4286-FA17-2C44-826D-6C9B300F23C6}"/>
              </a:ext>
            </a:extLst>
          </p:cNvPr>
          <p:cNvSpPr>
            <a:spLocks noGrp="1"/>
          </p:cNvSpPr>
          <p:nvPr>
            <p:ph type="pic" sz="quarter" idx="11"/>
          </p:nvPr>
        </p:nvSpPr>
        <p:spPr>
          <a:xfrm>
            <a:off x="0" y="0"/>
            <a:ext cx="3746500" cy="6858000"/>
          </a:xfrm>
          <a:prstGeom prst="rect">
            <a:avLst/>
          </a:prstGeom>
        </p:spPr>
        <p:txBody>
          <a:bodyPr/>
          <a:lstStyle/>
          <a:p>
            <a:endParaRPr lang="en-US"/>
          </a:p>
        </p:txBody>
      </p:sp>
    </p:spTree>
    <p:extLst>
      <p:ext uri="{BB962C8B-B14F-4D97-AF65-F5344CB8AC3E}">
        <p14:creationId xmlns:p14="http://schemas.microsoft.com/office/powerpoint/2010/main" val="1827191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Blu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rgbClr val="469BC0"/>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pic>
        <p:nvPicPr>
          <p:cNvPr id="8" name="Picture 7">
            <a:extLst>
              <a:ext uri="{FF2B5EF4-FFF2-40B4-BE49-F238E27FC236}">
                <a16:creationId xmlns:a16="http://schemas.microsoft.com/office/drawing/2014/main" id="{BE39757D-25E3-9D4C-89B0-ABC83FC54690}"/>
              </a:ext>
            </a:extLst>
          </p:cNvPr>
          <p:cNvPicPr>
            <a:picLocks noChangeAspect="1"/>
          </p:cNvPicPr>
          <p:nvPr userDrawn="1"/>
        </p:nvPicPr>
        <p:blipFill>
          <a:blip r:embed="rId2"/>
          <a:stretch>
            <a:fillRect/>
          </a:stretch>
        </p:blipFill>
        <p:spPr>
          <a:xfrm rot="20606854">
            <a:off x="6788426" y="-2436193"/>
            <a:ext cx="4191000" cy="6502400"/>
          </a:xfrm>
          <a:prstGeom prst="rect">
            <a:avLst/>
          </a:prstGeom>
        </p:spPr>
      </p:pic>
      <p:sp>
        <p:nvSpPr>
          <p:cNvPr id="9" name="Slide Number Placeholder 8">
            <a:extLst>
              <a:ext uri="{FF2B5EF4-FFF2-40B4-BE49-F238E27FC236}">
                <a16:creationId xmlns:a16="http://schemas.microsoft.com/office/drawing/2014/main" id="{3EDA4DC8-F7CA-7246-896E-7B08EC237929}"/>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sp>
        <p:nvSpPr>
          <p:cNvPr id="10" name="Title 9">
            <a:extLst>
              <a:ext uri="{FF2B5EF4-FFF2-40B4-BE49-F238E27FC236}">
                <a16:creationId xmlns:a16="http://schemas.microsoft.com/office/drawing/2014/main" id="{77800AF2-C568-194D-A980-C7D9323027CD}"/>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27155153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Element and content Pi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D2D2FD-0608-E14D-B364-7F67C30E7881}"/>
              </a:ext>
            </a:extLst>
          </p:cNvPr>
          <p:cNvPicPr>
            <a:picLocks noChangeAspect="1"/>
          </p:cNvPicPr>
          <p:nvPr userDrawn="1"/>
        </p:nvPicPr>
        <p:blipFill>
          <a:blip r:embed="rId2"/>
          <a:stretch>
            <a:fillRect/>
          </a:stretch>
        </p:blipFill>
        <p:spPr>
          <a:xfrm>
            <a:off x="-2684117" y="-220733"/>
            <a:ext cx="7594600" cy="68072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bg1"/>
          </a:solidFill>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5181600" cy="4351338"/>
          </a:xfrm>
          <a:prstGeom prst="rect">
            <a:avLst/>
          </a:prstGeom>
          <a:solidFill>
            <a:schemeClr val="bg1"/>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53D227-31C2-2142-8A6B-8F5EE0A4EB13}"/>
              </a:ext>
            </a:extLst>
          </p:cNvPr>
          <p:cNvSpPr>
            <a:spLocks noGrp="1"/>
          </p:cNvSpPr>
          <p:nvPr>
            <p:ph sz="half" idx="2"/>
          </p:nvPr>
        </p:nvSpPr>
        <p:spPr>
          <a:xfrm>
            <a:off x="6599583" y="1825625"/>
            <a:ext cx="5181600" cy="4351338"/>
          </a:xfrm>
          <a:prstGeom prst="rect">
            <a:avLst/>
          </a:prstGeom>
          <a:no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12781735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Element and content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990317-B8CE-0340-B898-AD01F005C84C}"/>
              </a:ext>
            </a:extLst>
          </p:cNvPr>
          <p:cNvPicPr>
            <a:picLocks noChangeAspect="1"/>
          </p:cNvPicPr>
          <p:nvPr userDrawn="1"/>
        </p:nvPicPr>
        <p:blipFill>
          <a:blip r:embed="rId2"/>
          <a:stretch>
            <a:fillRect/>
          </a:stretch>
        </p:blipFill>
        <p:spPr>
          <a:xfrm rot="12022122">
            <a:off x="-3659359" y="407505"/>
            <a:ext cx="5006078" cy="68580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bg1"/>
          </a:solidFill>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5181600" cy="4351338"/>
          </a:xfrm>
          <a:prstGeom prst="rect">
            <a:avLst/>
          </a:prstGeom>
          <a:solidFill>
            <a:schemeClr val="bg1"/>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53D227-31C2-2142-8A6B-8F5EE0A4EB13}"/>
              </a:ext>
            </a:extLst>
          </p:cNvPr>
          <p:cNvSpPr>
            <a:spLocks noGrp="1"/>
          </p:cNvSpPr>
          <p:nvPr>
            <p:ph sz="half" idx="2"/>
          </p:nvPr>
        </p:nvSpPr>
        <p:spPr>
          <a:xfrm>
            <a:off x="6599583" y="1825625"/>
            <a:ext cx="5181600" cy="4351338"/>
          </a:xfrm>
          <a:prstGeom prst="rect">
            <a:avLst/>
          </a:prstGeom>
          <a:no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25266255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Element and content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BEA291-EEC5-0D4D-A057-88B2C7D185EB}"/>
              </a:ext>
            </a:extLst>
          </p:cNvPr>
          <p:cNvPicPr>
            <a:picLocks noChangeAspect="1"/>
          </p:cNvPicPr>
          <p:nvPr userDrawn="1"/>
        </p:nvPicPr>
        <p:blipFill>
          <a:blip r:embed="rId2"/>
          <a:stretch>
            <a:fillRect/>
          </a:stretch>
        </p:blipFill>
        <p:spPr>
          <a:xfrm>
            <a:off x="-1873526" y="-249583"/>
            <a:ext cx="4191000" cy="65024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bg1"/>
          </a:solidFill>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5181600" cy="4351338"/>
          </a:xfrm>
          <a:prstGeom prst="rect">
            <a:avLst/>
          </a:prstGeom>
          <a:solidFill>
            <a:schemeClr val="bg1"/>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53D227-31C2-2142-8A6B-8F5EE0A4EB13}"/>
              </a:ext>
            </a:extLst>
          </p:cNvPr>
          <p:cNvSpPr>
            <a:spLocks noGrp="1"/>
          </p:cNvSpPr>
          <p:nvPr>
            <p:ph sz="half" idx="2"/>
          </p:nvPr>
        </p:nvSpPr>
        <p:spPr>
          <a:xfrm>
            <a:off x="6599583" y="1825625"/>
            <a:ext cx="5181600" cy="4351338"/>
          </a:xfrm>
          <a:prstGeom prst="rect">
            <a:avLst/>
          </a:prstGeom>
          <a:no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23970061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A2E9-259B-8441-8BD7-8BFE0D43B500}"/>
              </a:ext>
            </a:extLst>
          </p:cNvPr>
          <p:cNvSpPr>
            <a:spLocks noGrp="1"/>
          </p:cNvSpPr>
          <p:nvPr>
            <p:ph type="title"/>
          </p:nvPr>
        </p:nvSpPr>
        <p:spPr>
          <a:xfrm>
            <a:off x="839788" y="365125"/>
            <a:ext cx="10515600" cy="1325563"/>
          </a:xfrm>
          <a:prstGeom prst="rect">
            <a:avLst/>
          </a:prstGeom>
        </p:spPr>
        <p:txBody>
          <a:bodyPr/>
          <a:lstStyle>
            <a:lvl1pPr>
              <a:defRPr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102B20EC-E2BF-CB40-B5F7-AA23EAD91E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i="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097513-49B4-D146-8F59-D02C23C54402}"/>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DD9DF8-7021-F24D-9D64-422EE6E8E03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i="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CA6620-024F-F148-AF77-E48DFCE4A3A6}"/>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EF933F20-462D-C047-B603-5E076E5B5309}"/>
              </a:ext>
            </a:extLst>
          </p:cNvPr>
          <p:cNvSpPr>
            <a:spLocks noGrp="1"/>
          </p:cNvSpPr>
          <p:nvPr>
            <p:ph type="sldNum" sz="quarter" idx="10"/>
          </p:nvPr>
        </p:nvSpPr>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24983429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Element and content Pi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D2D2FD-0608-E14D-B364-7F67C30E7881}"/>
              </a:ext>
            </a:extLst>
          </p:cNvPr>
          <p:cNvPicPr>
            <a:picLocks noChangeAspect="1"/>
          </p:cNvPicPr>
          <p:nvPr userDrawn="1"/>
        </p:nvPicPr>
        <p:blipFill>
          <a:blip r:embed="rId2"/>
          <a:stretch>
            <a:fillRect/>
          </a:stretch>
        </p:blipFill>
        <p:spPr>
          <a:xfrm>
            <a:off x="-2684117" y="-220733"/>
            <a:ext cx="7594600" cy="68072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bg1"/>
          </a:solidFill>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10515600" cy="4105156"/>
          </a:xfrm>
          <a:prstGeom prst="rect">
            <a:avLst/>
          </a:prstGeom>
          <a:solidFill>
            <a:schemeClr val="bg1"/>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25255408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Element and content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990317-B8CE-0340-B898-AD01F005C84C}"/>
              </a:ext>
            </a:extLst>
          </p:cNvPr>
          <p:cNvPicPr>
            <a:picLocks noChangeAspect="1"/>
          </p:cNvPicPr>
          <p:nvPr userDrawn="1"/>
        </p:nvPicPr>
        <p:blipFill>
          <a:blip r:embed="rId2"/>
          <a:stretch>
            <a:fillRect/>
          </a:stretch>
        </p:blipFill>
        <p:spPr>
          <a:xfrm rot="12022122">
            <a:off x="-3659359" y="407505"/>
            <a:ext cx="5006078" cy="68580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bg1"/>
          </a:solidFill>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10515600" cy="4105156"/>
          </a:xfrm>
          <a:prstGeom prst="rect">
            <a:avLst/>
          </a:prstGeom>
          <a:solidFill>
            <a:schemeClr val="bg1"/>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14026864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Element and content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BEA291-EEC5-0D4D-A057-88B2C7D185EB}"/>
              </a:ext>
            </a:extLst>
          </p:cNvPr>
          <p:cNvPicPr>
            <a:picLocks noChangeAspect="1"/>
          </p:cNvPicPr>
          <p:nvPr userDrawn="1"/>
        </p:nvPicPr>
        <p:blipFill>
          <a:blip r:embed="rId2"/>
          <a:stretch>
            <a:fillRect/>
          </a:stretch>
        </p:blipFill>
        <p:spPr>
          <a:xfrm>
            <a:off x="-1873526" y="-249583"/>
            <a:ext cx="4191000" cy="65024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bg1"/>
          </a:solidFill>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10515600" cy="4105156"/>
          </a:xfrm>
          <a:prstGeom prst="rect">
            <a:avLst/>
          </a:prstGeom>
          <a:solidFill>
            <a:schemeClr val="bg1"/>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23204111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A2E9-259B-8441-8BD7-8BFE0D43B500}"/>
              </a:ext>
            </a:extLst>
          </p:cNvPr>
          <p:cNvSpPr>
            <a:spLocks noGrp="1"/>
          </p:cNvSpPr>
          <p:nvPr>
            <p:ph type="title"/>
          </p:nvPr>
        </p:nvSpPr>
        <p:spPr>
          <a:xfrm>
            <a:off x="839788" y="365125"/>
            <a:ext cx="10515600" cy="1325563"/>
          </a:xfrm>
          <a:prstGeom prst="rect">
            <a:avLst/>
          </a:prstGeom>
        </p:spPr>
        <p:txBody>
          <a:bodyPr/>
          <a:lstStyle>
            <a:lvl1pPr>
              <a:defRPr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102B20EC-E2BF-CB40-B5F7-AA23EAD91EE3}"/>
              </a:ext>
            </a:extLst>
          </p:cNvPr>
          <p:cNvSpPr>
            <a:spLocks noGrp="1"/>
          </p:cNvSpPr>
          <p:nvPr>
            <p:ph type="body" idx="1"/>
          </p:nvPr>
        </p:nvSpPr>
        <p:spPr>
          <a:xfrm>
            <a:off x="839788" y="1681163"/>
            <a:ext cx="10515600" cy="823912"/>
          </a:xfrm>
          <a:prstGeom prst="rect">
            <a:avLst/>
          </a:prstGeom>
        </p:spPr>
        <p:txBody>
          <a:bodyPr anchor="b"/>
          <a:lstStyle>
            <a:lvl1pPr marL="0" indent="0">
              <a:buNone/>
              <a:defRPr sz="2400" b="1" i="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097513-49B4-D146-8F59-D02C23C54402}"/>
              </a:ext>
            </a:extLst>
          </p:cNvPr>
          <p:cNvSpPr>
            <a:spLocks noGrp="1"/>
          </p:cNvSpPr>
          <p:nvPr>
            <p:ph sz="half" idx="2"/>
          </p:nvPr>
        </p:nvSpPr>
        <p:spPr>
          <a:xfrm>
            <a:off x="839788" y="2505074"/>
            <a:ext cx="10515600" cy="338297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EF933F20-462D-C047-B603-5E076E5B5309}"/>
              </a:ext>
            </a:extLst>
          </p:cNvPr>
          <p:cNvSpPr>
            <a:spLocks noGrp="1"/>
          </p:cNvSpPr>
          <p:nvPr>
            <p:ph type="sldNum" sz="quarter" idx="10"/>
          </p:nvPr>
        </p:nvSpPr>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28567073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and Element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8E99-BA8A-8C41-BF0E-FD50151A9C7C}"/>
              </a:ext>
            </a:extLst>
          </p:cNvPr>
          <p:cNvSpPr>
            <a:spLocks noGrp="1"/>
          </p:cNvSpPr>
          <p:nvPr>
            <p:ph type="title"/>
          </p:nvPr>
        </p:nvSpPr>
        <p:spPr>
          <a:xfrm>
            <a:off x="838200" y="365125"/>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D0894B0-2741-4345-B004-0B082D278FB8}"/>
              </a:ext>
            </a:extLst>
          </p:cNvPr>
          <p:cNvSpPr>
            <a:spLocks noGrp="1"/>
          </p:cNvSpPr>
          <p:nvPr>
            <p:ph type="sldNum" sz="quarter" idx="10"/>
          </p:nvPr>
        </p:nvSpPr>
        <p:spPr/>
        <p:txBody>
          <a:bodyPr/>
          <a:lstStyle/>
          <a:p>
            <a:fld id="{6586D83B-F5E2-6149-B7DD-0F6F1BA75908}" type="slidenum">
              <a:rPr lang="en-US" smtClean="0"/>
              <a:pPr/>
              <a:t>‹#›</a:t>
            </a:fld>
            <a:endParaRPr lang="en-US" dirty="0"/>
          </a:p>
        </p:txBody>
      </p:sp>
      <p:pic>
        <p:nvPicPr>
          <p:cNvPr id="8" name="Picture 7">
            <a:extLst>
              <a:ext uri="{FF2B5EF4-FFF2-40B4-BE49-F238E27FC236}">
                <a16:creationId xmlns:a16="http://schemas.microsoft.com/office/drawing/2014/main" id="{29A8D731-8FA9-0E45-B31F-157BED3BC03A}"/>
              </a:ext>
            </a:extLst>
          </p:cNvPr>
          <p:cNvPicPr>
            <a:picLocks noChangeAspect="1"/>
          </p:cNvPicPr>
          <p:nvPr userDrawn="1"/>
        </p:nvPicPr>
        <p:blipFill>
          <a:blip r:embed="rId2"/>
          <a:stretch>
            <a:fillRect/>
          </a:stretch>
        </p:blipFill>
        <p:spPr>
          <a:xfrm>
            <a:off x="-4300882" y="1347304"/>
            <a:ext cx="7594600" cy="6807200"/>
          </a:xfrm>
          <a:prstGeom prst="rect">
            <a:avLst/>
          </a:prstGeom>
        </p:spPr>
      </p:pic>
    </p:spTree>
    <p:extLst>
      <p:ext uri="{BB962C8B-B14F-4D97-AF65-F5344CB8AC3E}">
        <p14:creationId xmlns:p14="http://schemas.microsoft.com/office/powerpoint/2010/main" val="4280344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and Elem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8E99-BA8A-8C41-BF0E-FD50151A9C7C}"/>
              </a:ext>
            </a:extLst>
          </p:cNvPr>
          <p:cNvSpPr>
            <a:spLocks noGrp="1"/>
          </p:cNvSpPr>
          <p:nvPr>
            <p:ph type="title"/>
          </p:nvPr>
        </p:nvSpPr>
        <p:spPr>
          <a:xfrm>
            <a:off x="838200" y="365125"/>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D0894B0-2741-4345-B004-0B082D278FB8}"/>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pic>
        <p:nvPicPr>
          <p:cNvPr id="5" name="Picture 4">
            <a:extLst>
              <a:ext uri="{FF2B5EF4-FFF2-40B4-BE49-F238E27FC236}">
                <a16:creationId xmlns:a16="http://schemas.microsoft.com/office/drawing/2014/main" id="{74B99673-6FF4-7541-A582-49C16510D44E}"/>
              </a:ext>
            </a:extLst>
          </p:cNvPr>
          <p:cNvPicPr>
            <a:picLocks noChangeAspect="1"/>
          </p:cNvPicPr>
          <p:nvPr userDrawn="1"/>
        </p:nvPicPr>
        <p:blipFill>
          <a:blip r:embed="rId2"/>
          <a:stretch>
            <a:fillRect/>
          </a:stretch>
        </p:blipFill>
        <p:spPr>
          <a:xfrm rot="12943939">
            <a:off x="-2927110" y="816278"/>
            <a:ext cx="5006078" cy="6858000"/>
          </a:xfrm>
          <a:prstGeom prst="rect">
            <a:avLst/>
          </a:prstGeom>
        </p:spPr>
      </p:pic>
    </p:spTree>
    <p:extLst>
      <p:ext uri="{BB962C8B-B14F-4D97-AF65-F5344CB8AC3E}">
        <p14:creationId xmlns:p14="http://schemas.microsoft.com/office/powerpoint/2010/main" val="385597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Gree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6"/>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pic>
        <p:nvPicPr>
          <p:cNvPr id="8" name="Picture 7">
            <a:extLst>
              <a:ext uri="{FF2B5EF4-FFF2-40B4-BE49-F238E27FC236}">
                <a16:creationId xmlns:a16="http://schemas.microsoft.com/office/drawing/2014/main" id="{4D17A219-89BE-B349-BB47-80A70966D670}"/>
              </a:ext>
            </a:extLst>
          </p:cNvPr>
          <p:cNvPicPr>
            <a:picLocks noChangeAspect="1"/>
          </p:cNvPicPr>
          <p:nvPr userDrawn="1"/>
        </p:nvPicPr>
        <p:blipFill>
          <a:blip r:embed="rId2"/>
          <a:stretch>
            <a:fillRect/>
          </a:stretch>
        </p:blipFill>
        <p:spPr>
          <a:xfrm rot="20445414">
            <a:off x="6621964" y="-2960252"/>
            <a:ext cx="5006078" cy="6857999"/>
          </a:xfrm>
          <a:prstGeom prst="rect">
            <a:avLst/>
          </a:prstGeom>
        </p:spPr>
      </p:pic>
      <p:sp>
        <p:nvSpPr>
          <p:cNvPr id="9" name="Slide Number Placeholder 8">
            <a:extLst>
              <a:ext uri="{FF2B5EF4-FFF2-40B4-BE49-F238E27FC236}">
                <a16:creationId xmlns:a16="http://schemas.microsoft.com/office/drawing/2014/main" id="{86917852-6F1A-6C4B-A499-EDB5C0FF5740}"/>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10" name="Title 9">
            <a:extLst>
              <a:ext uri="{FF2B5EF4-FFF2-40B4-BE49-F238E27FC236}">
                <a16:creationId xmlns:a16="http://schemas.microsoft.com/office/drawing/2014/main" id="{B9E2BDAD-F003-2C4A-B004-8649B1A3E5EE}"/>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647708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and Elem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8E99-BA8A-8C41-BF0E-FD50151A9C7C}"/>
              </a:ext>
            </a:extLst>
          </p:cNvPr>
          <p:cNvSpPr>
            <a:spLocks noGrp="1"/>
          </p:cNvSpPr>
          <p:nvPr>
            <p:ph type="title"/>
          </p:nvPr>
        </p:nvSpPr>
        <p:spPr>
          <a:xfrm>
            <a:off x="838200" y="365125"/>
            <a:ext cx="10515600" cy="1325563"/>
          </a:xfrm>
          <a:prstGeom prst="rect">
            <a:avLst/>
          </a:prstGeom>
        </p:spPr>
        <p:txBody>
          <a:bodyPr/>
          <a:lstStyle>
            <a:lvl1pPr>
              <a:defRPr b="1" i="0" cap="all" baseline="0">
                <a:latin typeface="Arial Narrow" panose="020B0606020202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D0894B0-2741-4345-B004-0B082D278FB8}"/>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pic>
        <p:nvPicPr>
          <p:cNvPr id="4" name="Picture 3">
            <a:extLst>
              <a:ext uri="{FF2B5EF4-FFF2-40B4-BE49-F238E27FC236}">
                <a16:creationId xmlns:a16="http://schemas.microsoft.com/office/drawing/2014/main" id="{65594676-B8AB-AB45-A75E-D070975EC504}"/>
              </a:ext>
            </a:extLst>
          </p:cNvPr>
          <p:cNvPicPr>
            <a:picLocks noChangeAspect="1"/>
          </p:cNvPicPr>
          <p:nvPr userDrawn="1"/>
        </p:nvPicPr>
        <p:blipFill>
          <a:blip r:embed="rId2"/>
          <a:stretch>
            <a:fillRect/>
          </a:stretch>
        </p:blipFill>
        <p:spPr>
          <a:xfrm rot="20642428">
            <a:off x="-1883465" y="1131956"/>
            <a:ext cx="4191000" cy="6502400"/>
          </a:xfrm>
          <a:prstGeom prst="rect">
            <a:avLst/>
          </a:prstGeom>
        </p:spPr>
      </p:pic>
    </p:spTree>
    <p:extLst>
      <p:ext uri="{BB962C8B-B14F-4D97-AF65-F5344CB8AC3E}">
        <p14:creationId xmlns:p14="http://schemas.microsoft.com/office/powerpoint/2010/main" val="389380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i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5A9287-C063-A843-A31C-94B5922D9B2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41896987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Gree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5A9287-C063-A843-A31C-94B5922D9B2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1807107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Blu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5A9287-C063-A843-A31C-94B5922D9B2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16188854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Slide Pi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5221B83-6E39-8343-9F8C-A5E351B84E25}"/>
              </a:ext>
            </a:extLst>
          </p:cNvPr>
          <p:cNvSpPr>
            <a:spLocks noGrp="1"/>
          </p:cNvSpPr>
          <p:nvPr>
            <p:ph type="pic" sz="quarter" idx="11"/>
          </p:nvPr>
        </p:nvSpPr>
        <p:spPr>
          <a:xfrm>
            <a:off x="0" y="0"/>
            <a:ext cx="12192000" cy="588334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C48E26-58D4-2243-9FB9-B912F6F04BCF}"/>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13" name="Picture Placeholder 12">
            <a:extLst>
              <a:ext uri="{FF2B5EF4-FFF2-40B4-BE49-F238E27FC236}">
                <a16:creationId xmlns:a16="http://schemas.microsoft.com/office/drawing/2014/main" id="{E282617E-4F15-A74B-A62E-57E0C8256C31}"/>
              </a:ext>
            </a:extLst>
          </p:cNvPr>
          <p:cNvSpPr>
            <a:spLocks noGrp="1"/>
          </p:cNvSpPr>
          <p:nvPr>
            <p:ph type="pic" sz="quarter" idx="12" hasCustomPrompt="1"/>
          </p:nvPr>
        </p:nvSpPr>
        <p:spPr>
          <a:xfrm>
            <a:off x="715963" y="2882349"/>
            <a:ext cx="3001272" cy="4045502"/>
          </a:xfrm>
          <a:prstGeom prst="rect">
            <a:avLst/>
          </a:prstGeom>
          <a:solidFill>
            <a:schemeClr val="accent3"/>
          </a:solidFill>
        </p:spPr>
        <p:txBody>
          <a:bodyPr/>
          <a:lstStyle>
            <a:lvl1pPr marL="0" indent="0">
              <a:buNone/>
              <a:defRPr>
                <a:solidFill>
                  <a:schemeClr val="accent3"/>
                </a:solidFill>
              </a:defRPr>
            </a:lvl1pPr>
          </a:lstStyle>
          <a:p>
            <a:r>
              <a:rPr lang="en-US" dirty="0"/>
              <a:t>Background fill</a:t>
            </a:r>
          </a:p>
        </p:txBody>
      </p:sp>
      <p:sp>
        <p:nvSpPr>
          <p:cNvPr id="2" name="Title 1">
            <a:extLst>
              <a:ext uri="{FF2B5EF4-FFF2-40B4-BE49-F238E27FC236}">
                <a16:creationId xmlns:a16="http://schemas.microsoft.com/office/drawing/2014/main" id="{A9A60A0F-7149-4B4A-85C8-4A16E2EEB395}"/>
              </a:ext>
            </a:extLst>
          </p:cNvPr>
          <p:cNvSpPr>
            <a:spLocks noGrp="1"/>
          </p:cNvSpPr>
          <p:nvPr>
            <p:ph type="ctrTitle" hasCustomPrompt="1"/>
          </p:nvPr>
        </p:nvSpPr>
        <p:spPr>
          <a:xfrm>
            <a:off x="828751" y="3039993"/>
            <a:ext cx="2749336" cy="1054929"/>
          </a:xfrm>
          <a:prstGeom prst="rect">
            <a:avLst/>
          </a:prstGeom>
        </p:spPr>
        <p:txBody>
          <a:bodyPr anchor="t"/>
          <a:lstStyle>
            <a:lvl1pPr algn="l">
              <a:defRPr sz="3200" b="1" i="0" cap="all" baseline="0">
                <a:solidFill>
                  <a:schemeClr val="bg1"/>
                </a:solidFill>
                <a:latin typeface="Arial Narrow" panose="020B060602020203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D6F90788-FEE6-6646-8A23-1FF755FE7183}"/>
              </a:ext>
            </a:extLst>
          </p:cNvPr>
          <p:cNvSpPr>
            <a:spLocks noGrp="1"/>
          </p:cNvSpPr>
          <p:nvPr>
            <p:ph type="subTitle" idx="1" hasCustomPrompt="1"/>
          </p:nvPr>
        </p:nvSpPr>
        <p:spPr>
          <a:xfrm>
            <a:off x="828751" y="4217359"/>
            <a:ext cx="2749336" cy="2369108"/>
          </a:xfrm>
          <a:prstGeom prst="rect">
            <a:avLst/>
          </a:prstGeom>
        </p:spPr>
        <p:txBody>
          <a:bodyPr/>
          <a:lstStyle>
            <a:lvl1pPr marL="0" indent="0" algn="l">
              <a:buNone/>
              <a:defRPr sz="16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body text</a:t>
            </a:r>
          </a:p>
        </p:txBody>
      </p:sp>
    </p:spTree>
    <p:extLst>
      <p:ext uri="{BB962C8B-B14F-4D97-AF65-F5344CB8AC3E}">
        <p14:creationId xmlns:p14="http://schemas.microsoft.com/office/powerpoint/2010/main" val="29292844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 Slide Blu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5221B83-6E39-8343-9F8C-A5E351B84E25}"/>
              </a:ext>
            </a:extLst>
          </p:cNvPr>
          <p:cNvSpPr>
            <a:spLocks noGrp="1"/>
          </p:cNvSpPr>
          <p:nvPr>
            <p:ph type="pic" sz="quarter" idx="11"/>
          </p:nvPr>
        </p:nvSpPr>
        <p:spPr>
          <a:xfrm>
            <a:off x="0" y="0"/>
            <a:ext cx="12192000" cy="588334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C48E26-58D4-2243-9FB9-B912F6F04BCF}"/>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sp>
        <p:nvSpPr>
          <p:cNvPr id="13" name="Picture Placeholder 12">
            <a:extLst>
              <a:ext uri="{FF2B5EF4-FFF2-40B4-BE49-F238E27FC236}">
                <a16:creationId xmlns:a16="http://schemas.microsoft.com/office/drawing/2014/main" id="{E282617E-4F15-A74B-A62E-57E0C8256C31}"/>
              </a:ext>
            </a:extLst>
          </p:cNvPr>
          <p:cNvSpPr>
            <a:spLocks noGrp="1"/>
          </p:cNvSpPr>
          <p:nvPr>
            <p:ph type="pic" sz="quarter" idx="12" hasCustomPrompt="1"/>
          </p:nvPr>
        </p:nvSpPr>
        <p:spPr>
          <a:xfrm>
            <a:off x="715963" y="2882349"/>
            <a:ext cx="3001272" cy="4045502"/>
          </a:xfrm>
          <a:prstGeom prst="rect">
            <a:avLst/>
          </a:prstGeom>
          <a:solidFill>
            <a:srgbClr val="469BC0"/>
          </a:solidFill>
        </p:spPr>
        <p:txBody>
          <a:bodyPr/>
          <a:lstStyle>
            <a:lvl1pPr marL="0" indent="0">
              <a:buNone/>
              <a:defRPr baseline="0">
                <a:solidFill>
                  <a:srgbClr val="469BC0"/>
                </a:solidFill>
              </a:defRPr>
            </a:lvl1pPr>
          </a:lstStyle>
          <a:p>
            <a:r>
              <a:rPr lang="en-US" dirty="0"/>
              <a:t>Background fill</a:t>
            </a:r>
          </a:p>
        </p:txBody>
      </p:sp>
      <p:sp>
        <p:nvSpPr>
          <p:cNvPr id="2" name="Title 1">
            <a:extLst>
              <a:ext uri="{FF2B5EF4-FFF2-40B4-BE49-F238E27FC236}">
                <a16:creationId xmlns:a16="http://schemas.microsoft.com/office/drawing/2014/main" id="{A9A60A0F-7149-4B4A-85C8-4A16E2EEB395}"/>
              </a:ext>
            </a:extLst>
          </p:cNvPr>
          <p:cNvSpPr>
            <a:spLocks noGrp="1"/>
          </p:cNvSpPr>
          <p:nvPr>
            <p:ph type="ctrTitle" hasCustomPrompt="1"/>
          </p:nvPr>
        </p:nvSpPr>
        <p:spPr>
          <a:xfrm>
            <a:off x="828751" y="3039993"/>
            <a:ext cx="2749336" cy="1054929"/>
          </a:xfrm>
          <a:prstGeom prst="rect">
            <a:avLst/>
          </a:prstGeom>
        </p:spPr>
        <p:txBody>
          <a:bodyPr anchor="t"/>
          <a:lstStyle>
            <a:lvl1pPr algn="l">
              <a:defRPr sz="3200" b="1" i="0" cap="all" baseline="0">
                <a:solidFill>
                  <a:schemeClr val="bg1"/>
                </a:solidFill>
                <a:latin typeface="Arial Narrow" panose="020B060602020203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D6F90788-FEE6-6646-8A23-1FF755FE7183}"/>
              </a:ext>
            </a:extLst>
          </p:cNvPr>
          <p:cNvSpPr>
            <a:spLocks noGrp="1"/>
          </p:cNvSpPr>
          <p:nvPr>
            <p:ph type="subTitle" idx="1" hasCustomPrompt="1"/>
          </p:nvPr>
        </p:nvSpPr>
        <p:spPr>
          <a:xfrm>
            <a:off x="828751" y="4217359"/>
            <a:ext cx="2749336" cy="2369108"/>
          </a:xfrm>
          <a:prstGeom prst="rect">
            <a:avLst/>
          </a:prstGeom>
        </p:spPr>
        <p:txBody>
          <a:bodyPr/>
          <a:lstStyle>
            <a:lvl1pPr marL="0" indent="0" algn="l">
              <a:buNone/>
              <a:defRPr sz="16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body text</a:t>
            </a:r>
          </a:p>
        </p:txBody>
      </p:sp>
    </p:spTree>
    <p:extLst>
      <p:ext uri="{BB962C8B-B14F-4D97-AF65-F5344CB8AC3E}">
        <p14:creationId xmlns:p14="http://schemas.microsoft.com/office/powerpoint/2010/main" val="1899356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hoto Slide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5221B83-6E39-8343-9F8C-A5E351B84E25}"/>
              </a:ext>
            </a:extLst>
          </p:cNvPr>
          <p:cNvSpPr>
            <a:spLocks noGrp="1"/>
          </p:cNvSpPr>
          <p:nvPr>
            <p:ph type="pic" sz="quarter" idx="11"/>
          </p:nvPr>
        </p:nvSpPr>
        <p:spPr>
          <a:xfrm>
            <a:off x="0" y="0"/>
            <a:ext cx="12192000" cy="5883349"/>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C48E26-58D4-2243-9FB9-B912F6F04BCF}"/>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
        <p:nvSpPr>
          <p:cNvPr id="13" name="Picture Placeholder 12">
            <a:extLst>
              <a:ext uri="{FF2B5EF4-FFF2-40B4-BE49-F238E27FC236}">
                <a16:creationId xmlns:a16="http://schemas.microsoft.com/office/drawing/2014/main" id="{E282617E-4F15-A74B-A62E-57E0C8256C31}"/>
              </a:ext>
            </a:extLst>
          </p:cNvPr>
          <p:cNvSpPr>
            <a:spLocks noGrp="1"/>
          </p:cNvSpPr>
          <p:nvPr>
            <p:ph type="pic" sz="quarter" idx="12" hasCustomPrompt="1"/>
          </p:nvPr>
        </p:nvSpPr>
        <p:spPr>
          <a:xfrm>
            <a:off x="715963" y="2882349"/>
            <a:ext cx="3001272" cy="4045502"/>
          </a:xfrm>
          <a:prstGeom prst="rect">
            <a:avLst/>
          </a:prstGeom>
          <a:solidFill>
            <a:schemeClr val="accent6"/>
          </a:solidFill>
        </p:spPr>
        <p:txBody>
          <a:bodyPr/>
          <a:lstStyle>
            <a:lvl1pPr marL="0" indent="0">
              <a:buNone/>
              <a:defRPr baseline="0">
                <a:solidFill>
                  <a:schemeClr val="accent6"/>
                </a:solidFill>
              </a:defRPr>
            </a:lvl1pPr>
          </a:lstStyle>
          <a:p>
            <a:r>
              <a:rPr lang="en-US" dirty="0"/>
              <a:t>Background fill</a:t>
            </a:r>
          </a:p>
        </p:txBody>
      </p:sp>
      <p:sp>
        <p:nvSpPr>
          <p:cNvPr id="2" name="Title 1">
            <a:extLst>
              <a:ext uri="{FF2B5EF4-FFF2-40B4-BE49-F238E27FC236}">
                <a16:creationId xmlns:a16="http://schemas.microsoft.com/office/drawing/2014/main" id="{A9A60A0F-7149-4B4A-85C8-4A16E2EEB395}"/>
              </a:ext>
            </a:extLst>
          </p:cNvPr>
          <p:cNvSpPr>
            <a:spLocks noGrp="1"/>
          </p:cNvSpPr>
          <p:nvPr>
            <p:ph type="ctrTitle" hasCustomPrompt="1"/>
          </p:nvPr>
        </p:nvSpPr>
        <p:spPr>
          <a:xfrm>
            <a:off x="828751" y="3039993"/>
            <a:ext cx="2749336" cy="1054929"/>
          </a:xfrm>
          <a:prstGeom prst="rect">
            <a:avLst/>
          </a:prstGeom>
        </p:spPr>
        <p:txBody>
          <a:bodyPr anchor="t"/>
          <a:lstStyle>
            <a:lvl1pPr algn="l">
              <a:defRPr sz="3200" b="1" i="0" cap="all" baseline="0">
                <a:solidFill>
                  <a:schemeClr val="bg1"/>
                </a:solidFill>
                <a:latin typeface="Arial Narrow" panose="020B0606020202030204" pitchFamily="34" charset="0"/>
              </a:defRPr>
            </a:lvl1pPr>
          </a:lstStyle>
          <a:p>
            <a:r>
              <a:rPr lang="en-US" dirty="0"/>
              <a:t>Click to edit title style</a:t>
            </a:r>
          </a:p>
        </p:txBody>
      </p:sp>
      <p:sp>
        <p:nvSpPr>
          <p:cNvPr id="3" name="Subtitle 2">
            <a:extLst>
              <a:ext uri="{FF2B5EF4-FFF2-40B4-BE49-F238E27FC236}">
                <a16:creationId xmlns:a16="http://schemas.microsoft.com/office/drawing/2014/main" id="{D6F90788-FEE6-6646-8A23-1FF755FE7183}"/>
              </a:ext>
            </a:extLst>
          </p:cNvPr>
          <p:cNvSpPr>
            <a:spLocks noGrp="1"/>
          </p:cNvSpPr>
          <p:nvPr>
            <p:ph type="subTitle" idx="1" hasCustomPrompt="1"/>
          </p:nvPr>
        </p:nvSpPr>
        <p:spPr>
          <a:xfrm>
            <a:off x="828751" y="4217359"/>
            <a:ext cx="2749336" cy="2369108"/>
          </a:xfrm>
          <a:prstGeom prst="rect">
            <a:avLst/>
          </a:prstGeom>
        </p:spPr>
        <p:txBody>
          <a:bodyPr/>
          <a:lstStyle>
            <a:lvl1pPr marL="0" indent="0" algn="l">
              <a:buNone/>
              <a:defRPr sz="16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body text</a:t>
            </a:r>
          </a:p>
        </p:txBody>
      </p:sp>
    </p:spTree>
    <p:extLst>
      <p:ext uri="{BB962C8B-B14F-4D97-AF65-F5344CB8AC3E}">
        <p14:creationId xmlns:p14="http://schemas.microsoft.com/office/powerpoint/2010/main" val="26886987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hoto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F3F23-5EA4-4041-99C8-3ECD4DD1F8D7}"/>
              </a:ext>
            </a:extLst>
          </p:cNvPr>
          <p:cNvSpPr>
            <a:spLocks noGrp="1"/>
          </p:cNvSpPr>
          <p:nvPr>
            <p:ph type="title"/>
          </p:nvPr>
        </p:nvSpPr>
        <p:spPr>
          <a:xfrm>
            <a:off x="3906077" y="365125"/>
            <a:ext cx="7901609" cy="1325563"/>
          </a:xfrm>
          <a:prstGeom prst="rect">
            <a:avLst/>
          </a:prstGeom>
        </p:spPr>
        <p:txBody>
          <a:bodyPr/>
          <a:lstStyle>
            <a:lvl1pPr algn="l">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EAFB694-4AA3-E942-83A3-36D1E517058E}"/>
              </a:ext>
            </a:extLst>
          </p:cNvPr>
          <p:cNvSpPr>
            <a:spLocks noGrp="1"/>
          </p:cNvSpPr>
          <p:nvPr>
            <p:ph idx="1"/>
          </p:nvPr>
        </p:nvSpPr>
        <p:spPr>
          <a:xfrm>
            <a:off x="3906076" y="1825625"/>
            <a:ext cx="7901609" cy="3998705"/>
          </a:xfrm>
          <a:prstGeom prst="rect">
            <a:avLst/>
          </a:prstGeom>
        </p:spPr>
        <p:txBody>
          <a:bodyPr/>
          <a:lstStyle>
            <a:lvl1pPr>
              <a:defRPr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C98B343-CAD8-014A-B0EF-EC1881EC84DE}"/>
              </a:ext>
            </a:extLst>
          </p:cNvPr>
          <p:cNvSpPr>
            <a:spLocks noGrp="1"/>
          </p:cNvSpPr>
          <p:nvPr>
            <p:ph type="sldNum" sz="quarter" idx="10"/>
          </p:nvPr>
        </p:nvSpPr>
        <p:spPr/>
        <p:txBody>
          <a:bodyPr/>
          <a:lstStyle/>
          <a:p>
            <a:fld id="{6586D83B-F5E2-6149-B7DD-0F6F1BA75908}" type="slidenum">
              <a:rPr lang="en-US" smtClean="0"/>
              <a:pPr/>
              <a:t>‹#›</a:t>
            </a:fld>
            <a:endParaRPr lang="en-US" dirty="0"/>
          </a:p>
        </p:txBody>
      </p:sp>
      <p:sp>
        <p:nvSpPr>
          <p:cNvPr id="9" name="Picture Placeholder 8">
            <a:extLst>
              <a:ext uri="{FF2B5EF4-FFF2-40B4-BE49-F238E27FC236}">
                <a16:creationId xmlns:a16="http://schemas.microsoft.com/office/drawing/2014/main" id="{0F5F4286-FA17-2C44-826D-6C9B300F23C6}"/>
              </a:ext>
            </a:extLst>
          </p:cNvPr>
          <p:cNvSpPr>
            <a:spLocks noGrp="1"/>
          </p:cNvSpPr>
          <p:nvPr>
            <p:ph type="pic" sz="quarter" idx="11"/>
          </p:nvPr>
        </p:nvSpPr>
        <p:spPr>
          <a:xfrm>
            <a:off x="0" y="0"/>
            <a:ext cx="3746500" cy="6858000"/>
          </a:xfrm>
          <a:prstGeom prst="rect">
            <a:avLst/>
          </a:prstGeom>
        </p:spPr>
        <p:txBody>
          <a:bodyPr/>
          <a:lstStyle/>
          <a:p>
            <a:endParaRPr lang="en-US"/>
          </a:p>
        </p:txBody>
      </p:sp>
    </p:spTree>
    <p:extLst>
      <p:ext uri="{BB962C8B-B14F-4D97-AF65-F5344CB8AC3E}">
        <p14:creationId xmlns:p14="http://schemas.microsoft.com/office/powerpoint/2010/main" val="10395155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Element and content Pi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D2D2FD-0608-E14D-B364-7F67C30E7881}"/>
              </a:ext>
            </a:extLst>
          </p:cNvPr>
          <p:cNvPicPr>
            <a:picLocks noChangeAspect="1"/>
          </p:cNvPicPr>
          <p:nvPr userDrawn="1"/>
        </p:nvPicPr>
        <p:blipFill>
          <a:blip r:embed="rId2"/>
          <a:stretch>
            <a:fillRect/>
          </a:stretch>
        </p:blipFill>
        <p:spPr>
          <a:xfrm>
            <a:off x="-2684117" y="-220733"/>
            <a:ext cx="7594600" cy="68072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tx1"/>
          </a:solidFill>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5181600" cy="4351338"/>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53D227-31C2-2142-8A6B-8F5EE0A4EB13}"/>
              </a:ext>
            </a:extLst>
          </p:cNvPr>
          <p:cNvSpPr>
            <a:spLocks noGrp="1"/>
          </p:cNvSpPr>
          <p:nvPr>
            <p:ph sz="half" idx="2"/>
          </p:nvPr>
        </p:nvSpPr>
        <p:spPr>
          <a:xfrm>
            <a:off x="6599583" y="1825625"/>
            <a:ext cx="5181600" cy="4351338"/>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1549300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Element and content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990317-B8CE-0340-B898-AD01F005C84C}"/>
              </a:ext>
            </a:extLst>
          </p:cNvPr>
          <p:cNvPicPr>
            <a:picLocks noChangeAspect="1"/>
          </p:cNvPicPr>
          <p:nvPr userDrawn="1"/>
        </p:nvPicPr>
        <p:blipFill>
          <a:blip r:embed="rId2"/>
          <a:stretch>
            <a:fillRect/>
          </a:stretch>
        </p:blipFill>
        <p:spPr>
          <a:xfrm rot="12022122">
            <a:off x="-3659359" y="407505"/>
            <a:ext cx="5006078" cy="6857999"/>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tx1"/>
          </a:solidFill>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5181600" cy="4351338"/>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53D227-31C2-2142-8A6B-8F5EE0A4EB13}"/>
              </a:ext>
            </a:extLst>
          </p:cNvPr>
          <p:cNvSpPr>
            <a:spLocks noGrp="1"/>
          </p:cNvSpPr>
          <p:nvPr>
            <p:ph sz="half" idx="2"/>
          </p:nvPr>
        </p:nvSpPr>
        <p:spPr>
          <a:xfrm>
            <a:off x="6599583" y="1825625"/>
            <a:ext cx="5181600" cy="4351338"/>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82762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Pin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3"/>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sp>
        <p:nvSpPr>
          <p:cNvPr id="9" name="Slide Number Placeholder 8">
            <a:extLst>
              <a:ext uri="{FF2B5EF4-FFF2-40B4-BE49-F238E27FC236}">
                <a16:creationId xmlns:a16="http://schemas.microsoft.com/office/drawing/2014/main" id="{58383A45-364B-3D4B-BC6E-D71715104C59}"/>
              </a:ext>
            </a:extLst>
          </p:cNvPr>
          <p:cNvSpPr>
            <a:spLocks noGrp="1"/>
          </p:cNvSpPr>
          <p:nvPr>
            <p:ph type="sldNum" sz="quarter" idx="10"/>
          </p:nvPr>
        </p:nvSpPr>
        <p:spPr>
          <a:ln>
            <a:solidFill>
              <a:schemeClr val="accent3"/>
            </a:solidFill>
          </a:ln>
        </p:spPr>
        <p:txBody>
          <a:bodyPr/>
          <a:lstStyle/>
          <a:p>
            <a:fld id="{6586D83B-F5E2-6149-B7DD-0F6F1BA75908}" type="slidenum">
              <a:rPr lang="en-US" smtClean="0"/>
              <a:pPr/>
              <a:t>‹#›</a:t>
            </a:fld>
            <a:endParaRPr lang="en-US" dirty="0"/>
          </a:p>
        </p:txBody>
      </p:sp>
      <p:pic>
        <p:nvPicPr>
          <p:cNvPr id="6" name="Picture 5">
            <a:extLst>
              <a:ext uri="{FF2B5EF4-FFF2-40B4-BE49-F238E27FC236}">
                <a16:creationId xmlns:a16="http://schemas.microsoft.com/office/drawing/2014/main" id="{A38A259F-F77C-CD45-ADDA-0D9422544EC6}"/>
              </a:ext>
            </a:extLst>
          </p:cNvPr>
          <p:cNvPicPr>
            <a:picLocks noChangeAspect="1"/>
          </p:cNvPicPr>
          <p:nvPr userDrawn="1"/>
        </p:nvPicPr>
        <p:blipFill>
          <a:blip r:embed="rId2"/>
          <a:stretch>
            <a:fillRect/>
          </a:stretch>
        </p:blipFill>
        <p:spPr>
          <a:xfrm>
            <a:off x="5588552" y="-2280479"/>
            <a:ext cx="7594600" cy="6807200"/>
          </a:xfrm>
          <a:prstGeom prst="rect">
            <a:avLst/>
          </a:prstGeom>
        </p:spPr>
      </p:pic>
      <p:sp>
        <p:nvSpPr>
          <p:cNvPr id="11" name="Title 10">
            <a:extLst>
              <a:ext uri="{FF2B5EF4-FFF2-40B4-BE49-F238E27FC236}">
                <a16:creationId xmlns:a16="http://schemas.microsoft.com/office/drawing/2014/main" id="{C6C62FF2-DD95-0046-8653-02DA4FCE9C32}"/>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23435048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Element and content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BEA291-EEC5-0D4D-A057-88B2C7D185EB}"/>
              </a:ext>
            </a:extLst>
          </p:cNvPr>
          <p:cNvPicPr>
            <a:picLocks noChangeAspect="1"/>
          </p:cNvPicPr>
          <p:nvPr userDrawn="1"/>
        </p:nvPicPr>
        <p:blipFill>
          <a:blip r:embed="rId2"/>
          <a:stretch>
            <a:fillRect/>
          </a:stretch>
        </p:blipFill>
        <p:spPr>
          <a:xfrm>
            <a:off x="-1873526" y="-249583"/>
            <a:ext cx="4191000" cy="65024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tx1"/>
          </a:solidFill>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5181600" cy="4351338"/>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53D227-31C2-2142-8A6B-8F5EE0A4EB13}"/>
              </a:ext>
            </a:extLst>
          </p:cNvPr>
          <p:cNvSpPr>
            <a:spLocks noGrp="1"/>
          </p:cNvSpPr>
          <p:nvPr>
            <p:ph sz="half" idx="2"/>
          </p:nvPr>
        </p:nvSpPr>
        <p:spPr>
          <a:xfrm>
            <a:off x="6599583" y="1825625"/>
            <a:ext cx="5181600" cy="4351338"/>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13844721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A2E9-259B-8441-8BD7-8BFE0D43B500}"/>
              </a:ext>
            </a:extLst>
          </p:cNvPr>
          <p:cNvSpPr>
            <a:spLocks noGrp="1"/>
          </p:cNvSpPr>
          <p:nvPr>
            <p:ph type="title"/>
          </p:nvPr>
        </p:nvSpPr>
        <p:spPr>
          <a:xfrm>
            <a:off x="839788" y="365125"/>
            <a:ext cx="10515600" cy="1325563"/>
          </a:xfrm>
          <a:prstGeom prst="rect">
            <a:avLst/>
          </a:prstGeom>
        </p:spPr>
        <p:txBody>
          <a:bodyPr/>
          <a:lstStyle>
            <a:lvl1pPr>
              <a:defRPr b="1" i="0" cap="all"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02B20EC-E2BF-CB40-B5F7-AA23EAD91E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i="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097513-49B4-D146-8F59-D02C23C54402}"/>
              </a:ext>
            </a:extLst>
          </p:cNvPr>
          <p:cNvSpPr>
            <a:spLocks noGrp="1"/>
          </p:cNvSpPr>
          <p:nvPr>
            <p:ph sz="half" idx="2"/>
          </p:nvPr>
        </p:nvSpPr>
        <p:spPr>
          <a:xfrm>
            <a:off x="839788" y="2505075"/>
            <a:ext cx="5157787" cy="368458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DD9DF8-7021-F24D-9D64-422EE6E8E03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i="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CA6620-024F-F148-AF77-E48DFCE4A3A6}"/>
              </a:ext>
            </a:extLst>
          </p:cNvPr>
          <p:cNvSpPr>
            <a:spLocks noGrp="1"/>
          </p:cNvSpPr>
          <p:nvPr>
            <p:ph sz="quarter" idx="4"/>
          </p:nvPr>
        </p:nvSpPr>
        <p:spPr>
          <a:xfrm>
            <a:off x="6172200" y="2505075"/>
            <a:ext cx="5183188" cy="368458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EF933F20-462D-C047-B603-5E076E5B5309}"/>
              </a:ext>
            </a:extLst>
          </p:cNvPr>
          <p:cNvSpPr>
            <a:spLocks noGrp="1"/>
          </p:cNvSpPr>
          <p:nvPr>
            <p:ph type="sldNum" sz="quarter" idx="10"/>
          </p:nvPr>
        </p:nvSpPr>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36575498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Element and content Pi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D2D2FD-0608-E14D-B364-7F67C30E7881}"/>
              </a:ext>
            </a:extLst>
          </p:cNvPr>
          <p:cNvPicPr>
            <a:picLocks noChangeAspect="1"/>
          </p:cNvPicPr>
          <p:nvPr userDrawn="1"/>
        </p:nvPicPr>
        <p:blipFill>
          <a:blip r:embed="rId2"/>
          <a:stretch>
            <a:fillRect/>
          </a:stretch>
        </p:blipFill>
        <p:spPr>
          <a:xfrm>
            <a:off x="-2684117" y="-220733"/>
            <a:ext cx="7594600" cy="68072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tx1"/>
          </a:solidFill>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10515600" cy="4105156"/>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38246911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Element and content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990317-B8CE-0340-B898-AD01F005C84C}"/>
              </a:ext>
            </a:extLst>
          </p:cNvPr>
          <p:cNvPicPr>
            <a:picLocks noChangeAspect="1"/>
          </p:cNvPicPr>
          <p:nvPr userDrawn="1"/>
        </p:nvPicPr>
        <p:blipFill>
          <a:blip r:embed="rId2"/>
          <a:stretch>
            <a:fillRect/>
          </a:stretch>
        </p:blipFill>
        <p:spPr>
          <a:xfrm rot="12022122">
            <a:off x="-3659359" y="407505"/>
            <a:ext cx="5006078" cy="6857999"/>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tx1"/>
          </a:solidFill>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10515600" cy="4105156"/>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40730546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Element and content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BEA291-EEC5-0D4D-A057-88B2C7D185EB}"/>
              </a:ext>
            </a:extLst>
          </p:cNvPr>
          <p:cNvPicPr>
            <a:picLocks noChangeAspect="1"/>
          </p:cNvPicPr>
          <p:nvPr userDrawn="1"/>
        </p:nvPicPr>
        <p:blipFill>
          <a:blip r:embed="rId2"/>
          <a:stretch>
            <a:fillRect/>
          </a:stretch>
        </p:blipFill>
        <p:spPr>
          <a:xfrm>
            <a:off x="-1873526" y="-249583"/>
            <a:ext cx="4191000" cy="6502400"/>
          </a:xfrm>
          <a:prstGeom prst="rect">
            <a:avLst/>
          </a:prstGeom>
        </p:spPr>
      </p:pic>
      <p:sp>
        <p:nvSpPr>
          <p:cNvPr id="2" name="Title 1">
            <a:extLst>
              <a:ext uri="{FF2B5EF4-FFF2-40B4-BE49-F238E27FC236}">
                <a16:creationId xmlns:a16="http://schemas.microsoft.com/office/drawing/2014/main" id="{54525F95-2084-1749-8995-0F7ADA47DBC1}"/>
              </a:ext>
            </a:extLst>
          </p:cNvPr>
          <p:cNvSpPr>
            <a:spLocks noGrp="1"/>
          </p:cNvSpPr>
          <p:nvPr>
            <p:ph type="title"/>
          </p:nvPr>
        </p:nvSpPr>
        <p:spPr>
          <a:xfrm>
            <a:off x="1265583" y="365125"/>
            <a:ext cx="10515600" cy="1325563"/>
          </a:xfrm>
          <a:prstGeom prst="rect">
            <a:avLst/>
          </a:prstGeom>
          <a:solidFill>
            <a:schemeClr val="tx1"/>
          </a:solidFill>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56236C3-F128-2047-A24D-4E92155BE396}"/>
              </a:ext>
            </a:extLst>
          </p:cNvPr>
          <p:cNvSpPr>
            <a:spLocks noGrp="1"/>
          </p:cNvSpPr>
          <p:nvPr>
            <p:ph sz="half" idx="1"/>
          </p:nvPr>
        </p:nvSpPr>
        <p:spPr>
          <a:xfrm>
            <a:off x="1265583" y="1825625"/>
            <a:ext cx="10515600" cy="4105156"/>
          </a:xfrm>
          <a:prstGeom prst="rect">
            <a:avLst/>
          </a:prstGeom>
          <a:solidFill>
            <a:schemeClr val="tx1"/>
          </a:solidFill>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319C0FD-7D63-9F4C-BCA4-72FE8BDD1A08}"/>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26462913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A2E9-259B-8441-8BD7-8BFE0D43B500}"/>
              </a:ext>
            </a:extLst>
          </p:cNvPr>
          <p:cNvSpPr>
            <a:spLocks noGrp="1"/>
          </p:cNvSpPr>
          <p:nvPr>
            <p:ph type="title"/>
          </p:nvPr>
        </p:nvSpPr>
        <p:spPr>
          <a:xfrm>
            <a:off x="839788" y="365125"/>
            <a:ext cx="10515600" cy="1325563"/>
          </a:xfrm>
          <a:prstGeom prst="rect">
            <a:avLst/>
          </a:prstGeom>
        </p:spPr>
        <p:txBody>
          <a:bodyPr/>
          <a:lstStyle>
            <a:lvl1pPr>
              <a:defRPr b="1" i="0" cap="all"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02B20EC-E2BF-CB40-B5F7-AA23EAD91EE3}"/>
              </a:ext>
            </a:extLst>
          </p:cNvPr>
          <p:cNvSpPr>
            <a:spLocks noGrp="1"/>
          </p:cNvSpPr>
          <p:nvPr>
            <p:ph type="body" idx="1"/>
          </p:nvPr>
        </p:nvSpPr>
        <p:spPr>
          <a:xfrm>
            <a:off x="839788" y="1681163"/>
            <a:ext cx="10515600" cy="823912"/>
          </a:xfrm>
          <a:prstGeom prst="rect">
            <a:avLst/>
          </a:prstGeom>
        </p:spPr>
        <p:txBody>
          <a:bodyPr anchor="b"/>
          <a:lstStyle>
            <a:lvl1pPr marL="0" indent="0">
              <a:buNone/>
              <a:defRPr sz="2400" b="1" i="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097513-49B4-D146-8F59-D02C23C54402}"/>
              </a:ext>
            </a:extLst>
          </p:cNvPr>
          <p:cNvSpPr>
            <a:spLocks noGrp="1"/>
          </p:cNvSpPr>
          <p:nvPr>
            <p:ph sz="half" idx="2"/>
          </p:nvPr>
        </p:nvSpPr>
        <p:spPr>
          <a:xfrm>
            <a:off x="839788" y="2505075"/>
            <a:ext cx="10515600" cy="3382977"/>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EF933F20-462D-C047-B603-5E076E5B5309}"/>
              </a:ext>
            </a:extLst>
          </p:cNvPr>
          <p:cNvSpPr>
            <a:spLocks noGrp="1"/>
          </p:cNvSpPr>
          <p:nvPr>
            <p:ph type="sldNum" sz="quarter" idx="10"/>
          </p:nvPr>
        </p:nvSpPr>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11712008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and Element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8E99-BA8A-8C41-BF0E-FD50151A9C7C}"/>
              </a:ext>
            </a:extLst>
          </p:cNvPr>
          <p:cNvSpPr>
            <a:spLocks noGrp="1"/>
          </p:cNvSpPr>
          <p:nvPr>
            <p:ph type="title"/>
          </p:nvPr>
        </p:nvSpPr>
        <p:spPr>
          <a:xfrm>
            <a:off x="838200" y="365125"/>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D0894B0-2741-4345-B004-0B082D278FB8}"/>
              </a:ext>
            </a:extLst>
          </p:cNvPr>
          <p:cNvSpPr>
            <a:spLocks noGrp="1"/>
          </p:cNvSpPr>
          <p:nvPr>
            <p:ph type="sldNum" sz="quarter" idx="10"/>
          </p:nvPr>
        </p:nvSpPr>
        <p:spPr/>
        <p:txBody>
          <a:bodyPr/>
          <a:lstStyle/>
          <a:p>
            <a:fld id="{6586D83B-F5E2-6149-B7DD-0F6F1BA75908}" type="slidenum">
              <a:rPr lang="en-US" smtClean="0"/>
              <a:pPr/>
              <a:t>‹#›</a:t>
            </a:fld>
            <a:endParaRPr lang="en-US" dirty="0"/>
          </a:p>
        </p:txBody>
      </p:sp>
      <p:pic>
        <p:nvPicPr>
          <p:cNvPr id="8" name="Picture 7">
            <a:extLst>
              <a:ext uri="{FF2B5EF4-FFF2-40B4-BE49-F238E27FC236}">
                <a16:creationId xmlns:a16="http://schemas.microsoft.com/office/drawing/2014/main" id="{29A8D731-8FA9-0E45-B31F-157BED3BC03A}"/>
              </a:ext>
            </a:extLst>
          </p:cNvPr>
          <p:cNvPicPr>
            <a:picLocks noChangeAspect="1"/>
          </p:cNvPicPr>
          <p:nvPr userDrawn="1"/>
        </p:nvPicPr>
        <p:blipFill>
          <a:blip r:embed="rId2"/>
          <a:stretch>
            <a:fillRect/>
          </a:stretch>
        </p:blipFill>
        <p:spPr>
          <a:xfrm>
            <a:off x="-4300882" y="1347304"/>
            <a:ext cx="7594600" cy="6807200"/>
          </a:xfrm>
          <a:prstGeom prst="rect">
            <a:avLst/>
          </a:prstGeom>
        </p:spPr>
      </p:pic>
    </p:spTree>
    <p:extLst>
      <p:ext uri="{BB962C8B-B14F-4D97-AF65-F5344CB8AC3E}">
        <p14:creationId xmlns:p14="http://schemas.microsoft.com/office/powerpoint/2010/main" val="23079709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and Elem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8E99-BA8A-8C41-BF0E-FD50151A9C7C}"/>
              </a:ext>
            </a:extLst>
          </p:cNvPr>
          <p:cNvSpPr>
            <a:spLocks noGrp="1"/>
          </p:cNvSpPr>
          <p:nvPr>
            <p:ph type="title"/>
          </p:nvPr>
        </p:nvSpPr>
        <p:spPr>
          <a:xfrm>
            <a:off x="838200" y="365125"/>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D0894B0-2741-4345-B004-0B082D278FB8}"/>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pic>
        <p:nvPicPr>
          <p:cNvPr id="5" name="Picture 4">
            <a:extLst>
              <a:ext uri="{FF2B5EF4-FFF2-40B4-BE49-F238E27FC236}">
                <a16:creationId xmlns:a16="http://schemas.microsoft.com/office/drawing/2014/main" id="{74B99673-6FF4-7541-A582-49C16510D44E}"/>
              </a:ext>
            </a:extLst>
          </p:cNvPr>
          <p:cNvPicPr>
            <a:picLocks noChangeAspect="1"/>
          </p:cNvPicPr>
          <p:nvPr userDrawn="1"/>
        </p:nvPicPr>
        <p:blipFill>
          <a:blip r:embed="rId2"/>
          <a:stretch>
            <a:fillRect/>
          </a:stretch>
        </p:blipFill>
        <p:spPr>
          <a:xfrm rot="12943939">
            <a:off x="-2927110" y="816278"/>
            <a:ext cx="5006078" cy="6857999"/>
          </a:xfrm>
          <a:prstGeom prst="rect">
            <a:avLst/>
          </a:prstGeom>
        </p:spPr>
      </p:pic>
    </p:spTree>
    <p:extLst>
      <p:ext uri="{BB962C8B-B14F-4D97-AF65-F5344CB8AC3E}">
        <p14:creationId xmlns:p14="http://schemas.microsoft.com/office/powerpoint/2010/main" val="14187062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and Elem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8E99-BA8A-8C41-BF0E-FD50151A9C7C}"/>
              </a:ext>
            </a:extLst>
          </p:cNvPr>
          <p:cNvSpPr>
            <a:spLocks noGrp="1"/>
          </p:cNvSpPr>
          <p:nvPr>
            <p:ph type="title"/>
          </p:nvPr>
        </p:nvSpPr>
        <p:spPr>
          <a:xfrm>
            <a:off x="838200" y="365125"/>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D0894B0-2741-4345-B004-0B082D278FB8}"/>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pic>
        <p:nvPicPr>
          <p:cNvPr id="4" name="Picture 3">
            <a:extLst>
              <a:ext uri="{FF2B5EF4-FFF2-40B4-BE49-F238E27FC236}">
                <a16:creationId xmlns:a16="http://schemas.microsoft.com/office/drawing/2014/main" id="{65594676-B8AB-AB45-A75E-D070975EC504}"/>
              </a:ext>
            </a:extLst>
          </p:cNvPr>
          <p:cNvPicPr>
            <a:picLocks noChangeAspect="1"/>
          </p:cNvPicPr>
          <p:nvPr userDrawn="1"/>
        </p:nvPicPr>
        <p:blipFill>
          <a:blip r:embed="rId2"/>
          <a:stretch>
            <a:fillRect/>
          </a:stretch>
        </p:blipFill>
        <p:spPr>
          <a:xfrm rot="20642428">
            <a:off x="-1883465" y="1131956"/>
            <a:ext cx="4191000" cy="6502400"/>
          </a:xfrm>
          <a:prstGeom prst="rect">
            <a:avLst/>
          </a:prstGeom>
        </p:spPr>
      </p:pic>
    </p:spTree>
    <p:extLst>
      <p:ext uri="{BB962C8B-B14F-4D97-AF65-F5344CB8AC3E}">
        <p14:creationId xmlns:p14="http://schemas.microsoft.com/office/powerpoint/2010/main" val="21868838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i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5A9287-C063-A843-A31C-94B5922D9B2A}"/>
              </a:ext>
            </a:extLst>
          </p:cNvPr>
          <p:cNvSpPr>
            <a:spLocks noGrp="1"/>
          </p:cNvSpPr>
          <p:nvPr>
            <p:ph type="sldNum" sz="quarter" idx="10"/>
          </p:nvPr>
        </p:nvSpPr>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42391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lide Blu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rgbClr val="469BC0"/>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sp>
        <p:nvSpPr>
          <p:cNvPr id="9" name="Slide Number Placeholder 8">
            <a:extLst>
              <a:ext uri="{FF2B5EF4-FFF2-40B4-BE49-F238E27FC236}">
                <a16:creationId xmlns:a16="http://schemas.microsoft.com/office/drawing/2014/main" id="{3EDA4DC8-F7CA-7246-896E-7B08EC237929}"/>
              </a:ext>
            </a:extLst>
          </p:cNvPr>
          <p:cNvSpPr>
            <a:spLocks noGrp="1"/>
          </p:cNvSpPr>
          <p:nvPr>
            <p:ph type="sldNum" sz="quarter" idx="10"/>
          </p:nvPr>
        </p:nvSpPr>
        <p:spPr>
          <a:ln>
            <a:solidFill>
              <a:srgbClr val="469BC0"/>
            </a:solidFill>
          </a:ln>
        </p:spPr>
        <p:txBody>
          <a:bodyPr/>
          <a:lstStyle/>
          <a:p>
            <a:fld id="{6586D83B-F5E2-6149-B7DD-0F6F1BA75908}" type="slidenum">
              <a:rPr lang="en-US" smtClean="0"/>
              <a:pPr/>
              <a:t>‹#›</a:t>
            </a:fld>
            <a:endParaRPr lang="en-US" dirty="0"/>
          </a:p>
        </p:txBody>
      </p:sp>
      <p:pic>
        <p:nvPicPr>
          <p:cNvPr id="6" name="Picture 5">
            <a:extLst>
              <a:ext uri="{FF2B5EF4-FFF2-40B4-BE49-F238E27FC236}">
                <a16:creationId xmlns:a16="http://schemas.microsoft.com/office/drawing/2014/main" id="{B3A007E1-F11B-744B-B3D7-950234A31553}"/>
              </a:ext>
            </a:extLst>
          </p:cNvPr>
          <p:cNvPicPr>
            <a:picLocks noChangeAspect="1"/>
          </p:cNvPicPr>
          <p:nvPr userDrawn="1"/>
        </p:nvPicPr>
        <p:blipFill>
          <a:blip r:embed="rId2"/>
          <a:stretch>
            <a:fillRect/>
          </a:stretch>
        </p:blipFill>
        <p:spPr>
          <a:xfrm rot="20606854">
            <a:off x="6788426" y="-2436193"/>
            <a:ext cx="4191000" cy="6502400"/>
          </a:xfrm>
          <a:prstGeom prst="rect">
            <a:avLst/>
          </a:prstGeom>
        </p:spPr>
      </p:pic>
      <p:sp>
        <p:nvSpPr>
          <p:cNvPr id="10" name="Title 9">
            <a:extLst>
              <a:ext uri="{FF2B5EF4-FFF2-40B4-BE49-F238E27FC236}">
                <a16:creationId xmlns:a16="http://schemas.microsoft.com/office/drawing/2014/main" id="{77800AF2-C568-194D-A980-C7D9323027CD}"/>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13617573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Gree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5A9287-C063-A843-A31C-94B5922D9B2A}"/>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3011005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Blu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25A9287-C063-A843-A31C-94B5922D9B2A}"/>
              </a:ext>
            </a:extLst>
          </p:cNvPr>
          <p:cNvSpPr>
            <a:spLocks noGrp="1"/>
          </p:cNvSpPr>
          <p:nvPr>
            <p:ph type="sldNum" sz="quarter" idx="10"/>
          </p:nvPr>
        </p:nvSpPr>
        <p:spPr>
          <a:ln>
            <a:solidFill>
              <a:schemeClr val="accent5"/>
            </a:solidFill>
          </a:ln>
        </p:spPr>
        <p:txBody>
          <a:bodyPr/>
          <a:lstStyle/>
          <a:p>
            <a:fld id="{6586D83B-F5E2-6149-B7DD-0F6F1BA75908}" type="slidenum">
              <a:rPr lang="en-US" smtClean="0"/>
              <a:pPr/>
              <a:t>‹#›</a:t>
            </a:fld>
            <a:endParaRPr lang="en-US" dirty="0"/>
          </a:p>
        </p:txBody>
      </p:sp>
    </p:spTree>
    <p:extLst>
      <p:ext uri="{BB962C8B-B14F-4D97-AF65-F5344CB8AC3E}">
        <p14:creationId xmlns:p14="http://schemas.microsoft.com/office/powerpoint/2010/main" val="102186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lide Green">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401" y="3004504"/>
            <a:ext cx="845737" cy="721677"/>
          </a:xfrm>
        </p:spPr>
        <p:txBody>
          <a:bodyPr anchor="t"/>
          <a:lstStyle>
            <a:lvl1pPr marL="0" indent="0" algn="l">
              <a:buNone/>
              <a:defRPr sz="4400" b="1" i="0" cap="all" baseline="0">
                <a:solidFill>
                  <a:schemeClr val="accent6"/>
                </a:solidFill>
                <a:latin typeface="Arial Narrow" panose="020B0604020202020204" pitchFamily="34" charset="0"/>
                <a:cs typeface="Arial Narrow" panose="020B0604020202020204" pitchFamily="34" charset="0"/>
              </a:defRPr>
            </a:lvl1pPr>
            <a:lvl2pPr marL="457128"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00.</a:t>
            </a:r>
          </a:p>
        </p:txBody>
      </p:sp>
      <p:sp>
        <p:nvSpPr>
          <p:cNvPr id="9" name="Slide Number Placeholder 8">
            <a:extLst>
              <a:ext uri="{FF2B5EF4-FFF2-40B4-BE49-F238E27FC236}">
                <a16:creationId xmlns:a16="http://schemas.microsoft.com/office/drawing/2014/main" id="{86917852-6F1A-6C4B-A499-EDB5C0FF5740}"/>
              </a:ext>
            </a:extLst>
          </p:cNvPr>
          <p:cNvSpPr>
            <a:spLocks noGrp="1"/>
          </p:cNvSpPr>
          <p:nvPr>
            <p:ph type="sldNum" sz="quarter" idx="10"/>
          </p:nvPr>
        </p:nvSpPr>
        <p:spPr>
          <a:ln>
            <a:solidFill>
              <a:schemeClr val="accent6"/>
            </a:solidFill>
          </a:ln>
        </p:spPr>
        <p:txBody>
          <a:bodyPr/>
          <a:lstStyle/>
          <a:p>
            <a:fld id="{6586D83B-F5E2-6149-B7DD-0F6F1BA75908}" type="slidenum">
              <a:rPr lang="en-US" smtClean="0"/>
              <a:pPr/>
              <a:t>‹#›</a:t>
            </a:fld>
            <a:endParaRPr lang="en-US" dirty="0"/>
          </a:p>
        </p:txBody>
      </p:sp>
      <p:pic>
        <p:nvPicPr>
          <p:cNvPr id="6" name="Picture 5">
            <a:extLst>
              <a:ext uri="{FF2B5EF4-FFF2-40B4-BE49-F238E27FC236}">
                <a16:creationId xmlns:a16="http://schemas.microsoft.com/office/drawing/2014/main" id="{A6FEDF2C-C0B6-1B4F-BB78-72D2EA116967}"/>
              </a:ext>
            </a:extLst>
          </p:cNvPr>
          <p:cNvPicPr>
            <a:picLocks noChangeAspect="1"/>
          </p:cNvPicPr>
          <p:nvPr userDrawn="1"/>
        </p:nvPicPr>
        <p:blipFill>
          <a:blip r:embed="rId2"/>
          <a:stretch>
            <a:fillRect/>
          </a:stretch>
        </p:blipFill>
        <p:spPr>
          <a:xfrm rot="20445414">
            <a:off x="6621964" y="-2960252"/>
            <a:ext cx="5006078" cy="6858000"/>
          </a:xfrm>
          <a:prstGeom prst="rect">
            <a:avLst/>
          </a:prstGeom>
        </p:spPr>
      </p:pic>
      <p:sp>
        <p:nvSpPr>
          <p:cNvPr id="10" name="Title 9">
            <a:extLst>
              <a:ext uri="{FF2B5EF4-FFF2-40B4-BE49-F238E27FC236}">
                <a16:creationId xmlns:a16="http://schemas.microsoft.com/office/drawing/2014/main" id="{B9E2BDAD-F003-2C4A-B004-8649B1A3E5EE}"/>
              </a:ext>
            </a:extLst>
          </p:cNvPr>
          <p:cNvSpPr>
            <a:spLocks noGrp="1"/>
          </p:cNvSpPr>
          <p:nvPr>
            <p:ph type="title" hasCustomPrompt="1"/>
          </p:nvPr>
        </p:nvSpPr>
        <p:spPr>
          <a:xfrm>
            <a:off x="1341138" y="3004504"/>
            <a:ext cx="10515600" cy="1325563"/>
          </a:xfrm>
          <a:prstGeom prst="rect">
            <a:avLst/>
          </a:prstGeom>
        </p:spPr>
        <p:txBody>
          <a:bodyPr/>
          <a:lstStyle>
            <a:lvl1pPr>
              <a:defRPr b="1" i="0" cap="all" baseline="0">
                <a:solidFill>
                  <a:schemeClr val="bg1"/>
                </a:solidFill>
                <a:latin typeface="Arial Narrow" panose="020B0606020202030204" pitchFamily="34" charset="0"/>
              </a:defRPr>
            </a:lvl1pPr>
          </a:lstStyle>
          <a:p>
            <a:r>
              <a:rPr lang="en-US" dirty="0"/>
              <a:t>Click to edit chapter</a:t>
            </a:r>
          </a:p>
        </p:txBody>
      </p:sp>
    </p:spTree>
    <p:extLst>
      <p:ext uri="{BB962C8B-B14F-4D97-AF65-F5344CB8AC3E}">
        <p14:creationId xmlns:p14="http://schemas.microsoft.com/office/powerpoint/2010/main" val="87802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6.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5.png"/><Relationship Id="rId2" Type="http://schemas.openxmlformats.org/officeDocument/2006/relationships/slideLayout" Target="../slideLayouts/slideLayout17.xml"/><Relationship Id="rId16" Type="http://schemas.openxmlformats.org/officeDocument/2006/relationships/theme" Target="../theme/theme6.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5.png"/><Relationship Id="rId2" Type="http://schemas.openxmlformats.org/officeDocument/2006/relationships/slideLayout" Target="../slideLayouts/slideLayout32.xml"/><Relationship Id="rId16" Type="http://schemas.openxmlformats.org/officeDocument/2006/relationships/theme" Target="../theme/theme7.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6.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heme" Target="../theme/theme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image" Target="../media/image1.pn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theme" Target="../theme/theme9.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218661" y="6356350"/>
            <a:ext cx="2365513" cy="365125"/>
          </a:xfrm>
          <a:prstGeom prst="rect">
            <a:avLst/>
          </a:prstGeom>
        </p:spPr>
        <p:txBody>
          <a:bodyPr vert="horz" lIns="91440" tIns="45720" rIns="91440" bIns="45720" rtlCol="0" anchor="ctr"/>
          <a:lstStyle>
            <a:lvl1pPr algn="l">
              <a:defRPr sz="1200" cap="all" baseline="0">
                <a:solidFill>
                  <a:schemeClr val="bg1"/>
                </a:solidFill>
                <a:latin typeface="Arial" panose="020B0604020202020204" pitchFamily="34" charset="0"/>
              </a:defRPr>
            </a:lvl1pPr>
          </a:lstStyle>
          <a:p>
            <a:fld id="{8E469526-6E45-7F42-9A5B-A968FB10F2EF}" type="datetime3">
              <a:rPr lang="en-US" smtClean="0"/>
              <a:pPr/>
              <a:t>28 October 2022</a:t>
            </a:fld>
            <a:endParaRPr lang="en-US" dirty="0"/>
          </a:p>
        </p:txBody>
      </p:sp>
      <p:sp>
        <p:nvSpPr>
          <p:cNvPr id="5" name="Footer Placeholder 4"/>
          <p:cNvSpPr>
            <a:spLocks noGrp="1"/>
          </p:cNvSpPr>
          <p:nvPr>
            <p:ph type="ftr" sz="quarter" idx="3"/>
          </p:nvPr>
        </p:nvSpPr>
        <p:spPr>
          <a:xfrm>
            <a:off x="4015409" y="6356350"/>
            <a:ext cx="6370982" cy="365125"/>
          </a:xfrm>
          <a:prstGeom prst="rect">
            <a:avLst/>
          </a:prstGeom>
        </p:spPr>
        <p:txBody>
          <a:bodyPr vert="horz" lIns="91440" tIns="45720" rIns="91440" bIns="45720" rtlCol="0" anchor="ctr"/>
          <a:lstStyle>
            <a:lvl1pPr algn="l">
              <a:defRPr sz="1200" cap="all" baseline="0">
                <a:solidFill>
                  <a:schemeClr val="bg1"/>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1082130" y="6356350"/>
            <a:ext cx="844826" cy="365125"/>
          </a:xfrm>
          <a:prstGeom prst="rect">
            <a:avLst/>
          </a:prstGeom>
        </p:spPr>
        <p:txBody>
          <a:bodyPr vert="horz" lIns="91440" tIns="45720" rIns="91440" bIns="45720" rtlCol="0" anchor="ctr"/>
          <a:lstStyle>
            <a:lvl1pPr algn="r">
              <a:defRPr sz="1200" baseline="0">
                <a:solidFill>
                  <a:schemeClr val="bg1"/>
                </a:solidFill>
              </a:defRPr>
            </a:lvl1pPr>
          </a:lstStyle>
          <a:p>
            <a:fld id="{59D79D20-9926-6947-91A9-E826DAB4C488}" type="slidenum">
              <a:rPr lang="en-US" smtClean="0"/>
              <a:pPr/>
              <a:t>‹#›</a:t>
            </a:fld>
            <a:endParaRPr lang="en-US" dirty="0"/>
          </a:p>
        </p:txBody>
      </p:sp>
      <p:pic>
        <p:nvPicPr>
          <p:cNvPr id="8" name="Picture 7">
            <a:extLst>
              <a:ext uri="{FF2B5EF4-FFF2-40B4-BE49-F238E27FC236}">
                <a16:creationId xmlns:a16="http://schemas.microsoft.com/office/drawing/2014/main" id="{C2310C1B-65DB-2343-8AA3-FE42BB8807D3}"/>
              </a:ext>
            </a:extLst>
          </p:cNvPr>
          <p:cNvPicPr>
            <a:picLocks noChangeAspect="1"/>
          </p:cNvPicPr>
          <p:nvPr userDrawn="1"/>
        </p:nvPicPr>
        <p:blipFill>
          <a:blip r:embed="rId5"/>
          <a:stretch>
            <a:fillRect/>
          </a:stretch>
        </p:blipFill>
        <p:spPr>
          <a:xfrm>
            <a:off x="3332205" y="1500167"/>
            <a:ext cx="5527589" cy="2757393"/>
          </a:xfrm>
          <a:prstGeom prst="rect">
            <a:avLst/>
          </a:prstGeom>
        </p:spPr>
      </p:pic>
    </p:spTree>
    <p:extLst>
      <p:ext uri="{BB962C8B-B14F-4D97-AF65-F5344CB8AC3E}">
        <p14:creationId xmlns:p14="http://schemas.microsoft.com/office/powerpoint/2010/main" val="1436761222"/>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Lst>
  <p:hf hdr="0"/>
  <p:txStyles>
    <p:titleStyle>
      <a:lvl1pPr algn="l" defTabSz="914400" rtl="0" eaLnBrk="1" latinLnBrk="0" hangingPunct="1">
        <a:lnSpc>
          <a:spcPct val="90000"/>
        </a:lnSpc>
        <a:spcBef>
          <a:spcPct val="0"/>
        </a:spcBef>
        <a:buNone/>
        <a:defRPr sz="3600" b="1" i="0" kern="1200" cap="all" baseline="0">
          <a:solidFill>
            <a:schemeClr val="tx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64B0387-07BA-AE4A-8C6A-E5CED0A114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982642">
            <a:off x="2747707" y="-3948719"/>
            <a:ext cx="7106696" cy="13651482"/>
          </a:xfrm>
          <a:prstGeom prst="rect">
            <a:avLst/>
          </a:prstGeom>
        </p:spPr>
      </p:pic>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9751866" y="6144654"/>
            <a:ext cx="441770" cy="441813"/>
          </a:xfrm>
          <a:prstGeom prst="ellipse">
            <a:avLst/>
          </a:prstGeom>
          <a:solidFill>
            <a:schemeClr val="bg1"/>
          </a:solidFill>
          <a:ln w="50800">
            <a:solidFill>
              <a:schemeClr val="accent3"/>
            </a:solidFill>
          </a:ln>
        </p:spPr>
        <p:txBody>
          <a:bodyPr vert="horz" lIns="91440" tIns="45720" rIns="91440" bIns="45720" rtlCol="0" anchor="ctr">
            <a:noAutofit/>
          </a:bodyPr>
          <a:lstStyle>
            <a:lvl1pPr algn="ctr">
              <a:defRPr sz="1100" b="1" i="0" cap="all" baseline="0">
                <a:solidFill>
                  <a:schemeClr val="tx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a:t>
            </a:fld>
            <a:endParaRPr lang="en-US" dirty="0"/>
          </a:p>
        </p:txBody>
      </p:sp>
      <p:pic>
        <p:nvPicPr>
          <p:cNvPr id="4" name="Picture 3">
            <a:extLst>
              <a:ext uri="{FF2B5EF4-FFF2-40B4-BE49-F238E27FC236}">
                <a16:creationId xmlns:a16="http://schemas.microsoft.com/office/drawing/2014/main" id="{8C0C8C51-B448-EE4F-92CF-32A58A7A2208}"/>
              </a:ext>
            </a:extLst>
          </p:cNvPr>
          <p:cNvPicPr>
            <a:picLocks noChangeAspect="1"/>
          </p:cNvPicPr>
          <p:nvPr userDrawn="1"/>
        </p:nvPicPr>
        <p:blipFill>
          <a:blip r:embed="rId6"/>
          <a:stretch>
            <a:fillRect/>
          </a:stretch>
        </p:blipFill>
        <p:spPr>
          <a:xfrm>
            <a:off x="10322845" y="5951413"/>
            <a:ext cx="1660433" cy="828294"/>
          </a:xfrm>
          <a:prstGeom prst="rect">
            <a:avLst/>
          </a:prstGeom>
        </p:spPr>
      </p:pic>
    </p:spTree>
    <p:extLst>
      <p:ext uri="{BB962C8B-B14F-4D97-AF65-F5344CB8AC3E}">
        <p14:creationId xmlns:p14="http://schemas.microsoft.com/office/powerpoint/2010/main" val="1245512112"/>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83C4E7C-85E8-C546-AFA4-9DEF64C257A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982642">
            <a:off x="2738472" y="-3939482"/>
            <a:ext cx="7106696" cy="13651482"/>
          </a:xfrm>
          <a:prstGeom prst="rect">
            <a:avLst/>
          </a:prstGeom>
        </p:spPr>
      </p:pic>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9751866" y="6144654"/>
            <a:ext cx="441770" cy="441813"/>
          </a:xfrm>
          <a:prstGeom prst="ellipse">
            <a:avLst/>
          </a:prstGeom>
          <a:solidFill>
            <a:schemeClr val="tx1"/>
          </a:solidFill>
          <a:ln w="50800">
            <a:solidFill>
              <a:schemeClr val="accent3"/>
            </a:solidFill>
          </a:ln>
        </p:spPr>
        <p:txBody>
          <a:bodyPr vert="horz" lIns="91440" tIns="45720" rIns="91440" bIns="45720" rtlCol="0" anchor="ctr">
            <a:noAutofit/>
          </a:bodyPr>
          <a:lstStyle>
            <a:lvl1pPr algn="ctr">
              <a:defRPr sz="1100" b="1" i="0" cap="all" baseline="0">
                <a:solidFill>
                  <a:schemeClr val="bg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a:t>
            </a:fld>
            <a:endParaRPr lang="en-US" dirty="0"/>
          </a:p>
        </p:txBody>
      </p:sp>
      <p:pic>
        <p:nvPicPr>
          <p:cNvPr id="7" name="Picture 6">
            <a:extLst>
              <a:ext uri="{FF2B5EF4-FFF2-40B4-BE49-F238E27FC236}">
                <a16:creationId xmlns:a16="http://schemas.microsoft.com/office/drawing/2014/main" id="{0DD38910-B416-8247-A854-5A62E31E7A76}"/>
              </a:ext>
            </a:extLst>
          </p:cNvPr>
          <p:cNvPicPr>
            <a:picLocks noChangeAspect="1"/>
          </p:cNvPicPr>
          <p:nvPr userDrawn="1"/>
        </p:nvPicPr>
        <p:blipFill>
          <a:blip r:embed="rId6"/>
          <a:stretch>
            <a:fillRect/>
          </a:stretch>
        </p:blipFill>
        <p:spPr>
          <a:xfrm>
            <a:off x="10322845" y="5951413"/>
            <a:ext cx="1660433" cy="828293"/>
          </a:xfrm>
          <a:prstGeom prst="rect">
            <a:avLst/>
          </a:prstGeom>
        </p:spPr>
      </p:pic>
    </p:spTree>
    <p:extLst>
      <p:ext uri="{BB962C8B-B14F-4D97-AF65-F5344CB8AC3E}">
        <p14:creationId xmlns:p14="http://schemas.microsoft.com/office/powerpoint/2010/main" val="1973259022"/>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64B0387-07BA-AE4A-8C6A-E5CED0A114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982642">
            <a:off x="2747707" y="-3948719"/>
            <a:ext cx="7106696" cy="13651482"/>
          </a:xfrm>
          <a:prstGeom prst="rect">
            <a:avLst/>
          </a:prstGeom>
        </p:spPr>
      </p:pic>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313576" y="6144654"/>
            <a:ext cx="441770" cy="441813"/>
          </a:xfrm>
          <a:prstGeom prst="ellipse">
            <a:avLst/>
          </a:prstGeom>
          <a:solidFill>
            <a:schemeClr val="bg1"/>
          </a:solidFill>
          <a:ln w="50800">
            <a:solidFill>
              <a:schemeClr val="accent3"/>
            </a:solidFill>
          </a:ln>
        </p:spPr>
        <p:txBody>
          <a:bodyPr vert="horz" lIns="91440" tIns="45720" rIns="91440" bIns="45720" rtlCol="0" anchor="ctr">
            <a:noAutofit/>
          </a:bodyPr>
          <a:lstStyle>
            <a:lvl1pPr algn="ctr">
              <a:defRPr sz="1100" b="1" i="0" cap="all" baseline="0">
                <a:solidFill>
                  <a:schemeClr val="tx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a:t>
            </a:fld>
            <a:endParaRPr lang="en-US" dirty="0"/>
          </a:p>
        </p:txBody>
      </p:sp>
      <p:pic>
        <p:nvPicPr>
          <p:cNvPr id="4" name="Picture 3">
            <a:extLst>
              <a:ext uri="{FF2B5EF4-FFF2-40B4-BE49-F238E27FC236}">
                <a16:creationId xmlns:a16="http://schemas.microsoft.com/office/drawing/2014/main" id="{8C0C8C51-B448-EE4F-92CF-32A58A7A2208}"/>
              </a:ext>
            </a:extLst>
          </p:cNvPr>
          <p:cNvPicPr>
            <a:picLocks noChangeAspect="1"/>
          </p:cNvPicPr>
          <p:nvPr userDrawn="1"/>
        </p:nvPicPr>
        <p:blipFill>
          <a:blip r:embed="rId6"/>
          <a:stretch>
            <a:fillRect/>
          </a:stretch>
        </p:blipFill>
        <p:spPr>
          <a:xfrm>
            <a:off x="884555" y="5951413"/>
            <a:ext cx="1660433" cy="828294"/>
          </a:xfrm>
          <a:prstGeom prst="rect">
            <a:avLst/>
          </a:prstGeom>
        </p:spPr>
      </p:pic>
      <p:cxnSp>
        <p:nvCxnSpPr>
          <p:cNvPr id="5" name="Straight Connector 4">
            <a:extLst>
              <a:ext uri="{FF2B5EF4-FFF2-40B4-BE49-F238E27FC236}">
                <a16:creationId xmlns:a16="http://schemas.microsoft.com/office/drawing/2014/main" id="{A72C1AB5-3A56-FC40-9039-7F559F192A9B}"/>
              </a:ext>
            </a:extLst>
          </p:cNvPr>
          <p:cNvCxnSpPr>
            <a:cxnSpLocks/>
          </p:cNvCxnSpPr>
          <p:nvPr userDrawn="1"/>
        </p:nvCxnSpPr>
        <p:spPr>
          <a:xfrm>
            <a:off x="2544988" y="6144654"/>
            <a:ext cx="0" cy="44181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90710629"/>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64B0387-07BA-AE4A-8C6A-E5CED0A114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982642">
            <a:off x="2738472" y="-3939482"/>
            <a:ext cx="7106696" cy="13651482"/>
          </a:xfrm>
          <a:prstGeom prst="rect">
            <a:avLst/>
          </a:prstGeom>
        </p:spPr>
      </p:pic>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313576" y="6144654"/>
            <a:ext cx="441770" cy="441813"/>
          </a:xfrm>
          <a:prstGeom prst="ellipse">
            <a:avLst/>
          </a:prstGeom>
          <a:solidFill>
            <a:schemeClr val="bg1"/>
          </a:solidFill>
          <a:ln w="50800">
            <a:solidFill>
              <a:schemeClr val="accent3"/>
            </a:solidFill>
          </a:ln>
        </p:spPr>
        <p:txBody>
          <a:bodyPr vert="horz" lIns="91440" tIns="45720" rIns="91440" bIns="45720" rtlCol="0" anchor="ctr">
            <a:noAutofit/>
          </a:bodyPr>
          <a:lstStyle>
            <a:lvl1pPr algn="ctr">
              <a:defRPr sz="1100" b="1" i="0" cap="all" baseline="0">
                <a:solidFill>
                  <a:schemeClr val="tx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a:t>
            </a:fld>
            <a:endParaRPr lang="en-US" dirty="0"/>
          </a:p>
        </p:txBody>
      </p:sp>
      <p:pic>
        <p:nvPicPr>
          <p:cNvPr id="4" name="Picture 3">
            <a:extLst>
              <a:ext uri="{FF2B5EF4-FFF2-40B4-BE49-F238E27FC236}">
                <a16:creationId xmlns:a16="http://schemas.microsoft.com/office/drawing/2014/main" id="{8C0C8C51-B448-EE4F-92CF-32A58A7A2208}"/>
              </a:ext>
            </a:extLst>
          </p:cNvPr>
          <p:cNvPicPr>
            <a:picLocks noChangeAspect="1"/>
          </p:cNvPicPr>
          <p:nvPr userDrawn="1"/>
        </p:nvPicPr>
        <p:blipFill>
          <a:blip r:embed="rId6"/>
          <a:stretch>
            <a:fillRect/>
          </a:stretch>
        </p:blipFill>
        <p:spPr>
          <a:xfrm>
            <a:off x="884555" y="5951413"/>
            <a:ext cx="1660433" cy="828293"/>
          </a:xfrm>
          <a:prstGeom prst="rect">
            <a:avLst/>
          </a:prstGeom>
        </p:spPr>
      </p:pic>
      <p:cxnSp>
        <p:nvCxnSpPr>
          <p:cNvPr id="5" name="Straight Connector 4">
            <a:extLst>
              <a:ext uri="{FF2B5EF4-FFF2-40B4-BE49-F238E27FC236}">
                <a16:creationId xmlns:a16="http://schemas.microsoft.com/office/drawing/2014/main" id="{A72C1AB5-3A56-FC40-9039-7F559F192A9B}"/>
              </a:ext>
            </a:extLst>
          </p:cNvPr>
          <p:cNvCxnSpPr>
            <a:cxnSpLocks/>
          </p:cNvCxnSpPr>
          <p:nvPr userDrawn="1"/>
        </p:nvCxnSpPr>
        <p:spPr>
          <a:xfrm>
            <a:off x="2544988" y="6144654"/>
            <a:ext cx="0" cy="441813"/>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493959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64B0387-07BA-AE4A-8C6A-E5CED0A114E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16982642">
            <a:off x="2747706" y="-3531276"/>
            <a:ext cx="7106696" cy="13651482"/>
          </a:xfrm>
          <a:prstGeom prst="rect">
            <a:avLst/>
          </a:prstGeom>
        </p:spPr>
      </p:pic>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9751866" y="6144654"/>
            <a:ext cx="441770" cy="441813"/>
          </a:xfrm>
          <a:prstGeom prst="ellipse">
            <a:avLst/>
          </a:prstGeom>
          <a:solidFill>
            <a:schemeClr val="bg1"/>
          </a:solidFill>
          <a:ln w="50800">
            <a:solidFill>
              <a:schemeClr val="accent3"/>
            </a:solidFill>
          </a:ln>
        </p:spPr>
        <p:txBody>
          <a:bodyPr vert="horz" lIns="91440" tIns="45720" rIns="91440" bIns="45720" rtlCol="0" anchor="ctr">
            <a:noAutofit/>
          </a:bodyPr>
          <a:lstStyle>
            <a:lvl1pPr algn="ctr">
              <a:defRPr sz="1100" b="1" i="0" cap="all" baseline="0">
                <a:solidFill>
                  <a:schemeClr val="tx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a:t>
            </a:fld>
            <a:endParaRPr lang="en-US" dirty="0"/>
          </a:p>
        </p:txBody>
      </p:sp>
      <p:pic>
        <p:nvPicPr>
          <p:cNvPr id="4" name="Picture 3">
            <a:extLst>
              <a:ext uri="{FF2B5EF4-FFF2-40B4-BE49-F238E27FC236}">
                <a16:creationId xmlns:a16="http://schemas.microsoft.com/office/drawing/2014/main" id="{8C0C8C51-B448-EE4F-92CF-32A58A7A2208}"/>
              </a:ext>
            </a:extLst>
          </p:cNvPr>
          <p:cNvPicPr>
            <a:picLocks noChangeAspect="1"/>
          </p:cNvPicPr>
          <p:nvPr userDrawn="1"/>
        </p:nvPicPr>
        <p:blipFill>
          <a:blip r:embed="rId18"/>
          <a:stretch>
            <a:fillRect/>
          </a:stretch>
        </p:blipFill>
        <p:spPr>
          <a:xfrm>
            <a:off x="10322845" y="5951413"/>
            <a:ext cx="1660433" cy="828294"/>
          </a:xfrm>
          <a:prstGeom prst="rect">
            <a:avLst/>
          </a:prstGeom>
        </p:spPr>
      </p:pic>
      <p:sp>
        <p:nvSpPr>
          <p:cNvPr id="5" name="TextBox 4">
            <a:extLst>
              <a:ext uri="{FF2B5EF4-FFF2-40B4-BE49-F238E27FC236}">
                <a16:creationId xmlns:a16="http://schemas.microsoft.com/office/drawing/2014/main" id="{E95A558B-91BD-CD4E-869E-A90063D9ED3B}"/>
              </a:ext>
            </a:extLst>
          </p:cNvPr>
          <p:cNvSpPr txBox="1"/>
          <p:nvPr userDrawn="1"/>
        </p:nvSpPr>
        <p:spPr>
          <a:xfrm>
            <a:off x="674915" y="508706"/>
            <a:ext cx="10613572" cy="1015663"/>
          </a:xfrm>
          <a:prstGeom prst="rect">
            <a:avLst/>
          </a:prstGeom>
          <a:noFill/>
        </p:spPr>
        <p:txBody>
          <a:bodyPr wrap="square" rtlCol="0">
            <a:spAutoFit/>
          </a:bodyPr>
          <a:lstStyle/>
          <a:p>
            <a:r>
              <a:rPr lang="en-US" sz="6000" dirty="0">
                <a:solidFill>
                  <a:schemeClr val="tx1"/>
                </a:solidFill>
                <a:latin typeface="Arial Narrow" panose="020B0606020202030204" pitchFamily="34" charset="0"/>
              </a:rPr>
              <a:t>IN THIS PRESENTATION:</a:t>
            </a:r>
          </a:p>
        </p:txBody>
      </p:sp>
    </p:spTree>
    <p:extLst>
      <p:ext uri="{BB962C8B-B14F-4D97-AF65-F5344CB8AC3E}">
        <p14:creationId xmlns:p14="http://schemas.microsoft.com/office/powerpoint/2010/main" val="2144230243"/>
      </p:ext>
    </p:extLst>
  </p:cSld>
  <p:clrMap bg1="lt1" tx1="dk1" bg2="lt2" tx2="dk2" accent1="accent1" accent2="accent2" accent3="accent3" accent4="accent4" accent5="accent5" accent6="accent6" hlink="hlink" folHlink="folHlink"/>
  <p:sldLayoutIdLst>
    <p:sldLayoutId id="2147483997" r:id="rId1"/>
    <p:sldLayoutId id="2147483996" r:id="rId2"/>
    <p:sldLayoutId id="2147483941" r:id="rId3"/>
    <p:sldLayoutId id="2147483998" r:id="rId4"/>
    <p:sldLayoutId id="2147483999" r:id="rId5"/>
    <p:sldLayoutId id="2147484005" r:id="rId6"/>
    <p:sldLayoutId id="2147484006" r:id="rId7"/>
    <p:sldLayoutId id="2147484007" r:id="rId8"/>
    <p:sldLayoutId id="2147484008" r:id="rId9"/>
    <p:sldLayoutId id="2147484009" r:id="rId10"/>
    <p:sldLayoutId id="2147484000" r:id="rId11"/>
    <p:sldLayoutId id="2147484001" r:id="rId12"/>
    <p:sldLayoutId id="2147483943" r:id="rId13"/>
    <p:sldLayoutId id="2147484003" r:id="rId14"/>
    <p:sldLayoutId id="2147484004"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64B0387-07BA-AE4A-8C6A-E5CED0A114E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16982642">
            <a:off x="2747706" y="-3531276"/>
            <a:ext cx="7106696" cy="13651482"/>
          </a:xfrm>
          <a:prstGeom prst="rect">
            <a:avLst/>
          </a:prstGeom>
        </p:spPr>
      </p:pic>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9751866" y="6144654"/>
            <a:ext cx="441770" cy="441813"/>
          </a:xfrm>
          <a:prstGeom prst="ellipse">
            <a:avLst/>
          </a:prstGeom>
          <a:solidFill>
            <a:schemeClr val="bg1"/>
          </a:solidFill>
          <a:ln w="50800">
            <a:solidFill>
              <a:schemeClr val="accent3"/>
            </a:solidFill>
          </a:ln>
        </p:spPr>
        <p:txBody>
          <a:bodyPr vert="horz" lIns="91440" tIns="45720" rIns="91440" bIns="45720" rtlCol="0" anchor="ctr">
            <a:noAutofit/>
          </a:bodyPr>
          <a:lstStyle>
            <a:lvl1pPr algn="ctr">
              <a:defRPr sz="1100" b="1" i="0" cap="all" baseline="0">
                <a:solidFill>
                  <a:schemeClr val="tx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a:t>
            </a:fld>
            <a:endParaRPr lang="en-US" dirty="0"/>
          </a:p>
        </p:txBody>
      </p:sp>
      <p:sp>
        <p:nvSpPr>
          <p:cNvPr id="5" name="TextBox 4">
            <a:extLst>
              <a:ext uri="{FF2B5EF4-FFF2-40B4-BE49-F238E27FC236}">
                <a16:creationId xmlns:a16="http://schemas.microsoft.com/office/drawing/2014/main" id="{E95A558B-91BD-CD4E-869E-A90063D9ED3B}"/>
              </a:ext>
            </a:extLst>
          </p:cNvPr>
          <p:cNvSpPr txBox="1"/>
          <p:nvPr userDrawn="1"/>
        </p:nvSpPr>
        <p:spPr>
          <a:xfrm>
            <a:off x="674915" y="508706"/>
            <a:ext cx="10613572" cy="1015663"/>
          </a:xfrm>
          <a:prstGeom prst="rect">
            <a:avLst/>
          </a:prstGeom>
          <a:noFill/>
        </p:spPr>
        <p:txBody>
          <a:bodyPr wrap="square" rtlCol="0">
            <a:spAutoFit/>
          </a:bodyPr>
          <a:lstStyle/>
          <a:p>
            <a:r>
              <a:rPr lang="en-US" sz="6000" dirty="0">
                <a:solidFill>
                  <a:schemeClr val="bg1"/>
                </a:solidFill>
                <a:latin typeface="Arial Narrow" panose="020B0606020202030204" pitchFamily="34" charset="0"/>
              </a:rPr>
              <a:t>IN THIS PRESENTATION:</a:t>
            </a:r>
          </a:p>
        </p:txBody>
      </p:sp>
      <p:pic>
        <p:nvPicPr>
          <p:cNvPr id="9" name="Picture 8">
            <a:extLst>
              <a:ext uri="{FF2B5EF4-FFF2-40B4-BE49-F238E27FC236}">
                <a16:creationId xmlns:a16="http://schemas.microsoft.com/office/drawing/2014/main" id="{6BF6086C-BC35-BD4D-81A5-01F0120211CF}"/>
              </a:ext>
            </a:extLst>
          </p:cNvPr>
          <p:cNvPicPr>
            <a:picLocks noChangeAspect="1"/>
          </p:cNvPicPr>
          <p:nvPr userDrawn="1"/>
        </p:nvPicPr>
        <p:blipFill>
          <a:blip r:embed="rId18"/>
          <a:stretch>
            <a:fillRect/>
          </a:stretch>
        </p:blipFill>
        <p:spPr>
          <a:xfrm>
            <a:off x="10322845" y="5951413"/>
            <a:ext cx="1660433" cy="828293"/>
          </a:xfrm>
          <a:prstGeom prst="rect">
            <a:avLst/>
          </a:prstGeom>
        </p:spPr>
      </p:pic>
    </p:spTree>
    <p:extLst>
      <p:ext uri="{BB962C8B-B14F-4D97-AF65-F5344CB8AC3E}">
        <p14:creationId xmlns:p14="http://schemas.microsoft.com/office/powerpoint/2010/main" val="1609554414"/>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9751866" y="6144654"/>
            <a:ext cx="441770" cy="441813"/>
          </a:xfrm>
          <a:prstGeom prst="ellipse">
            <a:avLst/>
          </a:prstGeom>
          <a:solidFill>
            <a:schemeClr val="bg1"/>
          </a:solidFill>
          <a:ln w="50800">
            <a:solidFill>
              <a:schemeClr val="accent3"/>
            </a:solidFill>
          </a:ln>
        </p:spPr>
        <p:txBody>
          <a:bodyPr vert="horz" lIns="91440" tIns="45720" rIns="91440" bIns="45720" rtlCol="0" anchor="ctr">
            <a:noAutofit/>
          </a:bodyPr>
          <a:lstStyle>
            <a:lvl1pPr algn="ctr">
              <a:defRPr sz="1100" b="1" i="0" cap="all" baseline="0">
                <a:solidFill>
                  <a:schemeClr val="tx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a:t>
            </a:fld>
            <a:endParaRPr lang="en-US" dirty="0"/>
          </a:p>
        </p:txBody>
      </p:sp>
      <p:pic>
        <p:nvPicPr>
          <p:cNvPr id="4" name="Picture 3">
            <a:extLst>
              <a:ext uri="{FF2B5EF4-FFF2-40B4-BE49-F238E27FC236}">
                <a16:creationId xmlns:a16="http://schemas.microsoft.com/office/drawing/2014/main" id="{8C0C8C51-B448-EE4F-92CF-32A58A7A2208}"/>
              </a:ext>
            </a:extLst>
          </p:cNvPr>
          <p:cNvPicPr>
            <a:picLocks noChangeAspect="1"/>
          </p:cNvPicPr>
          <p:nvPr userDrawn="1"/>
        </p:nvPicPr>
        <p:blipFill>
          <a:blip r:embed="rId20"/>
          <a:stretch>
            <a:fillRect/>
          </a:stretch>
        </p:blipFill>
        <p:spPr>
          <a:xfrm>
            <a:off x="10322845" y="5951413"/>
            <a:ext cx="1660433" cy="828294"/>
          </a:xfrm>
          <a:prstGeom prst="rect">
            <a:avLst/>
          </a:prstGeom>
        </p:spPr>
      </p:pic>
    </p:spTree>
    <p:extLst>
      <p:ext uri="{BB962C8B-B14F-4D97-AF65-F5344CB8AC3E}">
        <p14:creationId xmlns:p14="http://schemas.microsoft.com/office/powerpoint/2010/main" val="1478501032"/>
      </p:ext>
    </p:extLst>
  </p:cSld>
  <p:clrMap bg1="lt1" tx1="dk1" bg2="lt2" tx2="dk2" accent1="accent1" accent2="accent2" accent3="accent3" accent4="accent4" accent5="accent5" accent6="accent6" hlink="hlink" folHlink="folHlink"/>
  <p:sldLayoutIdLst>
    <p:sldLayoutId id="2147483950" r:id="rId1"/>
    <p:sldLayoutId id="2147483962" r:id="rId2"/>
    <p:sldLayoutId id="2147483961" r:id="rId3"/>
    <p:sldLayoutId id="2147483951" r:id="rId4"/>
    <p:sldLayoutId id="2147483953" r:id="rId5"/>
    <p:sldLayoutId id="2147483963" r:id="rId6"/>
    <p:sldLayoutId id="2147483964" r:id="rId7"/>
    <p:sldLayoutId id="2147483954" r:id="rId8"/>
    <p:sldLayoutId id="2147484026" r:id="rId9"/>
    <p:sldLayoutId id="2147484027" r:id="rId10"/>
    <p:sldLayoutId id="2147484028" r:id="rId11"/>
    <p:sldLayoutId id="2147484029" r:id="rId12"/>
    <p:sldLayoutId id="2147483955" r:id="rId13"/>
    <p:sldLayoutId id="2147483966" r:id="rId14"/>
    <p:sldLayoutId id="2147483965" r:id="rId15"/>
    <p:sldLayoutId id="2147483956" r:id="rId16"/>
    <p:sldLayoutId id="2147483992" r:id="rId17"/>
    <p:sldLayoutId id="2147483993" r:id="rId18"/>
  </p:sldLayoutIdLst>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FFAF79-DC41-6244-8128-3621AE60AFD6}"/>
              </a:ext>
            </a:extLst>
          </p:cNvPr>
          <p:cNvSpPr>
            <a:spLocks noGrp="1"/>
          </p:cNvSpPr>
          <p:nvPr>
            <p:ph type="sldNum" sz="quarter" idx="4"/>
          </p:nvPr>
        </p:nvSpPr>
        <p:spPr>
          <a:xfrm>
            <a:off x="9751866" y="6144654"/>
            <a:ext cx="441770" cy="441813"/>
          </a:xfrm>
          <a:prstGeom prst="ellipse">
            <a:avLst/>
          </a:prstGeom>
          <a:solidFill>
            <a:schemeClr val="tx1"/>
          </a:solidFill>
          <a:ln w="50800">
            <a:solidFill>
              <a:schemeClr val="accent3"/>
            </a:solidFill>
          </a:ln>
        </p:spPr>
        <p:txBody>
          <a:bodyPr vert="horz" lIns="91440" tIns="45720" rIns="91440" bIns="45720" rtlCol="0" anchor="ctr">
            <a:noAutofit/>
          </a:bodyPr>
          <a:lstStyle>
            <a:lvl1pPr algn="ctr">
              <a:defRPr sz="1100" b="1" i="0" cap="all" baseline="0">
                <a:solidFill>
                  <a:schemeClr val="bg1"/>
                </a:solidFill>
                <a:latin typeface="Arial Narrow" panose="020B0604020202020204" pitchFamily="34" charset="0"/>
                <a:cs typeface="Arial Narrow" panose="020B0604020202020204" pitchFamily="34" charset="0"/>
              </a:defRPr>
            </a:lvl1pPr>
          </a:lstStyle>
          <a:p>
            <a:fld id="{6586D83B-F5E2-6149-B7DD-0F6F1BA75908}" type="slidenum">
              <a:rPr lang="en-US" smtClean="0"/>
              <a:pPr/>
              <a:t>‹#›</a:t>
            </a:fld>
            <a:endParaRPr lang="en-US" dirty="0"/>
          </a:p>
        </p:txBody>
      </p:sp>
      <p:pic>
        <p:nvPicPr>
          <p:cNvPr id="4" name="Picture 3">
            <a:extLst>
              <a:ext uri="{FF2B5EF4-FFF2-40B4-BE49-F238E27FC236}">
                <a16:creationId xmlns:a16="http://schemas.microsoft.com/office/drawing/2014/main" id="{8C0C8C51-B448-EE4F-92CF-32A58A7A2208}"/>
              </a:ext>
            </a:extLst>
          </p:cNvPr>
          <p:cNvPicPr>
            <a:picLocks noChangeAspect="1"/>
          </p:cNvPicPr>
          <p:nvPr userDrawn="1"/>
        </p:nvPicPr>
        <p:blipFill>
          <a:blip r:embed="rId20"/>
          <a:stretch>
            <a:fillRect/>
          </a:stretch>
        </p:blipFill>
        <p:spPr>
          <a:xfrm>
            <a:off x="10322845" y="5951413"/>
            <a:ext cx="1660433" cy="828293"/>
          </a:xfrm>
          <a:prstGeom prst="rect">
            <a:avLst/>
          </a:prstGeom>
        </p:spPr>
      </p:pic>
    </p:spTree>
    <p:extLst>
      <p:ext uri="{BB962C8B-B14F-4D97-AF65-F5344CB8AC3E}">
        <p14:creationId xmlns:p14="http://schemas.microsoft.com/office/powerpoint/2010/main" val="2917884433"/>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4030" r:id="rId9"/>
    <p:sldLayoutId id="2147484031" r:id="rId10"/>
    <p:sldLayoutId id="2147484032" r:id="rId11"/>
    <p:sldLayoutId id="2147484033" r:id="rId12"/>
    <p:sldLayoutId id="2147483976" r:id="rId13"/>
    <p:sldLayoutId id="2147483978" r:id="rId14"/>
    <p:sldLayoutId id="2147483977" r:id="rId15"/>
    <p:sldLayoutId id="2147483979" r:id="rId16"/>
    <p:sldLayoutId id="2147483994" r:id="rId17"/>
    <p:sldLayoutId id="2147483995" r:id="rId18"/>
  </p:sldLayoutIdLst>
  <p:hf hdr="0" ftr="0" dt="0"/>
  <p:txStyles>
    <p:titleStyle>
      <a:lvl1pPr algn="l" defTabSz="91425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6"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63.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13.svg"/><Relationship Id="rId4" Type="http://schemas.openxmlformats.org/officeDocument/2006/relationships/diagramQuickStyle" Target="../diagrams/quickStyle4.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3.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Layout" Target="../diagrams/layout5.xml"/><Relationship Id="rId7"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63.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13.svg"/><Relationship Id="rId4" Type="http://schemas.openxmlformats.org/officeDocument/2006/relationships/diagramQuickStyle" Target="../diagrams/quickStyle5.xml"/><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63.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Layout" Target="../diagrams/layout6.xml"/><Relationship Id="rId7" Type="http://schemas.openxmlformats.org/officeDocument/2006/relationships/image" Target="../media/image10.png"/><Relationship Id="rId2" Type="http://schemas.openxmlformats.org/officeDocument/2006/relationships/diagramData" Target="../diagrams/data6.xml"/><Relationship Id="rId1" Type="http://schemas.openxmlformats.org/officeDocument/2006/relationships/slideLayout" Target="../slideLayouts/slideLayout63.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13.svg"/><Relationship Id="rId4" Type="http://schemas.openxmlformats.org/officeDocument/2006/relationships/diagramQuickStyle" Target="../diagrams/quickStyle6.xm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63.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3.svg"/><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63.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3.svg"/><Relationship Id="rId4" Type="http://schemas.openxmlformats.org/officeDocument/2006/relationships/diagramQuickStyle" Target="../diagrams/quickStyle2.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6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6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63.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3.svg"/><Relationship Id="rId4" Type="http://schemas.openxmlformats.org/officeDocument/2006/relationships/diagramQuickStyle" Target="../diagrams/quickStyle3.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85ED59-F3E8-CC4E-B463-04B58EA628CF}"/>
              </a:ext>
            </a:extLst>
          </p:cNvPr>
          <p:cNvSpPr>
            <a:spLocks noGrp="1"/>
          </p:cNvSpPr>
          <p:nvPr>
            <p:ph type="sldNum" sz="quarter" idx="10"/>
          </p:nvPr>
        </p:nvSpPr>
        <p:spPr/>
        <p:txBody>
          <a:bodyPr/>
          <a:lstStyle/>
          <a:p>
            <a:fld id="{6586D83B-F5E2-6149-B7DD-0F6F1BA75908}" type="slidenum">
              <a:rPr lang="en-US" smtClean="0"/>
              <a:pPr/>
              <a:t>1</a:t>
            </a:fld>
            <a:endParaRPr lang="en-US" dirty="0"/>
          </a:p>
        </p:txBody>
      </p:sp>
      <p:sp>
        <p:nvSpPr>
          <p:cNvPr id="8" name="Titel 1">
            <a:extLst>
              <a:ext uri="{FF2B5EF4-FFF2-40B4-BE49-F238E27FC236}">
                <a16:creationId xmlns:a16="http://schemas.microsoft.com/office/drawing/2014/main" id="{54DDFF50-5219-384C-A8B3-5A24288E4E04}"/>
              </a:ext>
            </a:extLst>
          </p:cNvPr>
          <p:cNvSpPr txBox="1">
            <a:spLocks/>
          </p:cNvSpPr>
          <p:nvPr/>
        </p:nvSpPr>
        <p:spPr bwMode="auto">
          <a:xfrm>
            <a:off x="0" y="0"/>
            <a:ext cx="12192000" cy="836712"/>
          </a:xfrm>
          <a:prstGeom prst="rect">
            <a:avLst/>
          </a:prstGeom>
          <a:solidFill>
            <a:srgbClr val="0093B3"/>
          </a:solidFill>
          <a:ln>
            <a:noFill/>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600" b="1">
                <a:solidFill>
                  <a:srgbClr val="333333"/>
                </a:solidFill>
                <a:latin typeface="+mj-lt"/>
                <a:ea typeface="+mj-ea"/>
                <a:cs typeface="+mj-cs"/>
              </a:defRPr>
            </a:lvl1pPr>
            <a:lvl2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2pPr>
            <a:lvl3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3pPr>
            <a:lvl4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4pPr>
            <a:lvl5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5pPr>
            <a:lvl6pPr marL="4572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6pPr>
            <a:lvl7pPr marL="9144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7pPr>
            <a:lvl8pPr marL="13716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8pPr>
            <a:lvl9pPr marL="18288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9pPr>
          </a:lstStyle>
          <a:p>
            <a:pPr marL="889000">
              <a:lnSpc>
                <a:spcPct val="100000"/>
              </a:lnSpc>
              <a:spcBef>
                <a:spcPts val="200"/>
              </a:spcBef>
            </a:pPr>
            <a:endParaRPr lang="de-DE" sz="100" b="0" dirty="0">
              <a:solidFill>
                <a:schemeClr val="bg1"/>
              </a:solidFill>
              <a:latin typeface="+mn-lt"/>
            </a:endParaRPr>
          </a:p>
        </p:txBody>
      </p:sp>
      <p:sp>
        <p:nvSpPr>
          <p:cNvPr id="10" name="Textplatzhalter 18">
            <a:extLst>
              <a:ext uri="{FF2B5EF4-FFF2-40B4-BE49-F238E27FC236}">
                <a16:creationId xmlns:a16="http://schemas.microsoft.com/office/drawing/2014/main" id="{DE46A9A0-5072-B84E-AD94-62555A597BB0}"/>
              </a:ext>
            </a:extLst>
          </p:cNvPr>
          <p:cNvSpPr txBox="1">
            <a:spLocks/>
          </p:cNvSpPr>
          <p:nvPr/>
        </p:nvSpPr>
        <p:spPr>
          <a:xfrm>
            <a:off x="504825" y="1838325"/>
            <a:ext cx="10729232" cy="1095375"/>
          </a:xfrm>
          <a:prstGeom prst="rect">
            <a:avLst/>
          </a:prstGeom>
        </p:spPr>
        <p:txBody>
          <a:bodyPr/>
          <a:lst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b="1" dirty="0">
                <a:solidFill>
                  <a:srgbClr val="0093B3"/>
                </a:solidFill>
              </a:rPr>
              <a:t>Water in a changing world</a:t>
            </a:r>
          </a:p>
          <a:p>
            <a:pPr marL="0" indent="0">
              <a:buNone/>
            </a:pPr>
            <a:r>
              <a:rPr lang="en-GB" b="1" dirty="0">
                <a:solidFill>
                  <a:srgbClr val="ABB800"/>
                </a:solidFill>
              </a:rPr>
              <a:t>How do governments respond?</a:t>
            </a:r>
          </a:p>
          <a:p>
            <a:pPr marL="0" indent="0">
              <a:buNone/>
            </a:pPr>
            <a:endParaRPr lang="en-US" sz="3200" dirty="0">
              <a:solidFill>
                <a:srgbClr val="CF0072"/>
              </a:solidFill>
            </a:endParaRPr>
          </a:p>
        </p:txBody>
      </p:sp>
      <p:sp>
        <p:nvSpPr>
          <p:cNvPr id="11" name="Titel 15">
            <a:extLst>
              <a:ext uri="{FF2B5EF4-FFF2-40B4-BE49-F238E27FC236}">
                <a16:creationId xmlns:a16="http://schemas.microsoft.com/office/drawing/2014/main" id="{D95AF8AC-929E-6548-B822-03849FD55255}"/>
              </a:ext>
            </a:extLst>
          </p:cNvPr>
          <p:cNvSpPr txBox="1">
            <a:spLocks/>
          </p:cNvSpPr>
          <p:nvPr/>
        </p:nvSpPr>
        <p:spPr>
          <a:xfrm>
            <a:off x="504825" y="3513363"/>
            <a:ext cx="10515600" cy="990600"/>
          </a:xfrm>
          <a:prstGeom prst="rect">
            <a:avLst/>
          </a:prstGeom>
        </p:spPr>
        <p:txBody>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en-US" dirty="0"/>
              <a:t>Florence Metz</a:t>
            </a:r>
          </a:p>
          <a:p>
            <a:r>
              <a:rPr lang="en-US" dirty="0"/>
              <a:t>University of Twente</a:t>
            </a:r>
          </a:p>
        </p:txBody>
      </p:sp>
      <p:sp>
        <p:nvSpPr>
          <p:cNvPr id="12" name="Textplatzhalter 16">
            <a:extLst>
              <a:ext uri="{FF2B5EF4-FFF2-40B4-BE49-F238E27FC236}">
                <a16:creationId xmlns:a16="http://schemas.microsoft.com/office/drawing/2014/main" id="{CADF9D77-561B-F940-813E-0AB5407578D2}"/>
              </a:ext>
            </a:extLst>
          </p:cNvPr>
          <p:cNvSpPr txBox="1">
            <a:spLocks/>
          </p:cNvSpPr>
          <p:nvPr/>
        </p:nvSpPr>
        <p:spPr>
          <a:xfrm>
            <a:off x="492722" y="4386491"/>
            <a:ext cx="10515600" cy="331787"/>
          </a:xfrm>
          <a:prstGeom prst="rect">
            <a:avLst/>
          </a:prstGeom>
        </p:spPr>
        <p:txBody>
          <a:bodyPr/>
          <a:lst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Department of Governance and Technology for Sustainability</a:t>
            </a:r>
          </a:p>
        </p:txBody>
      </p:sp>
      <p:sp>
        <p:nvSpPr>
          <p:cNvPr id="14" name="Textplatzhalter 17">
            <a:extLst>
              <a:ext uri="{FF2B5EF4-FFF2-40B4-BE49-F238E27FC236}">
                <a16:creationId xmlns:a16="http://schemas.microsoft.com/office/drawing/2014/main" id="{CB2DFBF5-6FD4-1043-9897-B99418F5868A}"/>
              </a:ext>
            </a:extLst>
          </p:cNvPr>
          <p:cNvSpPr txBox="1">
            <a:spLocks/>
          </p:cNvSpPr>
          <p:nvPr/>
        </p:nvSpPr>
        <p:spPr>
          <a:xfrm>
            <a:off x="504825" y="5566229"/>
            <a:ext cx="10515600" cy="390525"/>
          </a:xfrm>
          <a:prstGeom prst="rect">
            <a:avLst/>
          </a:prstGeom>
        </p:spPr>
        <p:txBody>
          <a:bodyPr/>
          <a:lst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3. November 2022</a:t>
            </a:r>
          </a:p>
        </p:txBody>
      </p:sp>
      <p:sp>
        <p:nvSpPr>
          <p:cNvPr id="2" name="TextBox 1">
            <a:extLst>
              <a:ext uri="{FF2B5EF4-FFF2-40B4-BE49-F238E27FC236}">
                <a16:creationId xmlns:a16="http://schemas.microsoft.com/office/drawing/2014/main" id="{AE30CEF6-3EDE-B843-95C6-1AC1B77BC794}"/>
              </a:ext>
            </a:extLst>
          </p:cNvPr>
          <p:cNvSpPr txBox="1"/>
          <p:nvPr/>
        </p:nvSpPr>
        <p:spPr>
          <a:xfrm>
            <a:off x="504825" y="218301"/>
            <a:ext cx="10515600" cy="400110"/>
          </a:xfrm>
          <a:prstGeom prst="rect">
            <a:avLst/>
          </a:prstGeom>
          <a:noFill/>
        </p:spPr>
        <p:txBody>
          <a:bodyPr wrap="square" rtlCol="0">
            <a:spAutoFit/>
          </a:bodyPr>
          <a:lstStyle/>
          <a:p>
            <a:r>
              <a:rPr lang="en-US" sz="2000" dirty="0" err="1">
                <a:solidFill>
                  <a:schemeClr val="bg1"/>
                </a:solidFill>
              </a:rPr>
              <a:t>DeSIRE</a:t>
            </a:r>
            <a:r>
              <a:rPr lang="en-US" sz="2000" dirty="0">
                <a:solidFill>
                  <a:schemeClr val="bg1"/>
                </a:solidFill>
              </a:rPr>
              <a:t> Conference 2022 ’Facets of Resilience’: Water and Networks session</a:t>
            </a:r>
          </a:p>
        </p:txBody>
      </p:sp>
    </p:spTree>
    <p:extLst>
      <p:ext uri="{BB962C8B-B14F-4D97-AF65-F5344CB8AC3E}">
        <p14:creationId xmlns:p14="http://schemas.microsoft.com/office/powerpoint/2010/main" val="36006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85ED59-F3E8-CC4E-B463-04B58EA628CF}"/>
              </a:ext>
            </a:extLst>
          </p:cNvPr>
          <p:cNvSpPr>
            <a:spLocks noGrp="1"/>
          </p:cNvSpPr>
          <p:nvPr>
            <p:ph type="sldNum" sz="quarter" idx="10"/>
          </p:nvPr>
        </p:nvSpPr>
        <p:spPr/>
        <p:txBody>
          <a:bodyPr/>
          <a:lstStyle/>
          <a:p>
            <a:fld id="{6586D83B-F5E2-6149-B7DD-0F6F1BA75908}" type="slidenum">
              <a:rPr lang="en-US" smtClean="0"/>
              <a:pPr/>
              <a:t>10</a:t>
            </a:fld>
            <a:endParaRPr lang="en-US" dirty="0"/>
          </a:p>
        </p:txBody>
      </p:sp>
      <p:sp>
        <p:nvSpPr>
          <p:cNvPr id="6" name="Content Placeholder 3">
            <a:extLst>
              <a:ext uri="{FF2B5EF4-FFF2-40B4-BE49-F238E27FC236}">
                <a16:creationId xmlns:a16="http://schemas.microsoft.com/office/drawing/2014/main" id="{6CC04B92-23C0-2049-A961-F0A705FFE72E}"/>
              </a:ext>
            </a:extLst>
          </p:cNvPr>
          <p:cNvSpPr txBox="1">
            <a:spLocks/>
          </p:cNvSpPr>
          <p:nvPr/>
        </p:nvSpPr>
        <p:spPr>
          <a:xfrm>
            <a:off x="790700" y="1915350"/>
            <a:ext cx="10515600" cy="4105156"/>
          </a:xfrm>
          <a:prstGeom prst="rect">
            <a:avLst/>
          </a:prstGeom>
        </p:spPr>
        <p:txBody>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3" name="Textfeld 8">
            <a:extLst>
              <a:ext uri="{FF2B5EF4-FFF2-40B4-BE49-F238E27FC236}">
                <a16:creationId xmlns:a16="http://schemas.microsoft.com/office/drawing/2014/main" id="{B5A58642-0699-FE4E-9C27-BB59AC505461}"/>
              </a:ext>
            </a:extLst>
          </p:cNvPr>
          <p:cNvSpPr txBox="1"/>
          <p:nvPr/>
        </p:nvSpPr>
        <p:spPr>
          <a:xfrm>
            <a:off x="6096000" y="49013"/>
            <a:ext cx="2664296" cy="292388"/>
          </a:xfrm>
          <a:prstGeom prst="rect">
            <a:avLst/>
          </a:prstGeom>
          <a:noFill/>
        </p:spPr>
        <p:txBody>
          <a:bodyPr wrap="square" rtlCol="0">
            <a:spAutoFit/>
          </a:bodyPr>
          <a:lstStyle/>
          <a:p>
            <a:endParaRPr lang="de-DE" sz="1300" dirty="0">
              <a:solidFill>
                <a:schemeClr val="bg1"/>
              </a:solidFill>
              <a:latin typeface="+mn-lt"/>
            </a:endParaRPr>
          </a:p>
        </p:txBody>
      </p:sp>
      <p:sp>
        <p:nvSpPr>
          <p:cNvPr id="15" name="Textplatzhalter 18">
            <a:extLst>
              <a:ext uri="{FF2B5EF4-FFF2-40B4-BE49-F238E27FC236}">
                <a16:creationId xmlns:a16="http://schemas.microsoft.com/office/drawing/2014/main" id="{05878952-C3AC-3442-AAC9-6F3875853B55}"/>
              </a:ext>
            </a:extLst>
          </p:cNvPr>
          <p:cNvSpPr txBox="1">
            <a:spLocks/>
          </p:cNvSpPr>
          <p:nvPr/>
        </p:nvSpPr>
        <p:spPr>
          <a:xfrm>
            <a:off x="495681" y="960860"/>
            <a:ext cx="10729232" cy="570674"/>
          </a:xfrm>
          <a:prstGeom prst="rect">
            <a:avLst/>
          </a:prstGeom>
        </p:spPr>
        <p:txBody>
          <a:bodyPr/>
          <a:lst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93B3"/>
              </a:buClr>
              <a:buNone/>
            </a:pPr>
            <a:r>
              <a:rPr lang="en-GB" sz="2000" dirty="0">
                <a:solidFill>
                  <a:srgbClr val="ABB800"/>
                </a:solidFill>
              </a:rPr>
              <a:t>The politics of integrated governance</a:t>
            </a:r>
            <a:endParaRPr lang="en-GB" sz="2000" dirty="0"/>
          </a:p>
          <a:p>
            <a:pPr marL="0" indent="0">
              <a:buClr>
                <a:srgbClr val="0093B3"/>
              </a:buClr>
              <a:buNone/>
            </a:pPr>
            <a:r>
              <a:rPr lang="en-GB" sz="2000" b="1" dirty="0"/>
              <a:t>Typical research questions</a:t>
            </a:r>
          </a:p>
          <a:p>
            <a:pPr marL="0" indent="0">
              <a:buClr>
                <a:srgbClr val="0093B3"/>
              </a:buClr>
              <a:buNone/>
            </a:pPr>
            <a:endParaRPr lang="en-GB" dirty="0"/>
          </a:p>
          <a:p>
            <a:pPr marL="457200" indent="-457200">
              <a:buClr>
                <a:srgbClr val="0093B3"/>
              </a:buClr>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0" indent="0">
              <a:buNone/>
            </a:pPr>
            <a:endParaRPr lang="en-US" sz="3200" dirty="0">
              <a:solidFill>
                <a:srgbClr val="CF0072"/>
              </a:solidFill>
            </a:endParaRPr>
          </a:p>
        </p:txBody>
      </p:sp>
      <p:sp>
        <p:nvSpPr>
          <p:cNvPr id="3" name="Rounded Rectangle 2">
            <a:extLst>
              <a:ext uri="{FF2B5EF4-FFF2-40B4-BE49-F238E27FC236}">
                <a16:creationId xmlns:a16="http://schemas.microsoft.com/office/drawing/2014/main" id="{CD59C179-4BA0-32BF-35F3-772A5AC1BCE1}"/>
              </a:ext>
            </a:extLst>
          </p:cNvPr>
          <p:cNvSpPr/>
          <p:nvPr/>
        </p:nvSpPr>
        <p:spPr>
          <a:xfrm>
            <a:off x="495681" y="2055988"/>
            <a:ext cx="11181970" cy="5541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0093B3"/>
              </a:buClr>
              <a:buFont typeface="Arial" panose="020B0604020202020204" pitchFamily="34" charset="0"/>
              <a:buChar char="•"/>
            </a:pPr>
            <a:r>
              <a:rPr lang="en-GB" sz="2000" dirty="0">
                <a:solidFill>
                  <a:schemeClr val="tx1"/>
                </a:solidFill>
              </a:rPr>
              <a:t>How is water </a:t>
            </a:r>
            <a:r>
              <a:rPr lang="en-GB" sz="2000" b="1" dirty="0">
                <a:solidFill>
                  <a:schemeClr val="tx1"/>
                </a:solidFill>
              </a:rPr>
              <a:t>governed? </a:t>
            </a:r>
            <a:r>
              <a:rPr lang="en-GB" sz="2000" dirty="0">
                <a:solidFill>
                  <a:schemeClr val="tx1"/>
                </a:solidFill>
              </a:rPr>
              <a:t>Who are the </a:t>
            </a:r>
            <a:r>
              <a:rPr lang="en-GB" sz="2000" b="1" dirty="0">
                <a:solidFill>
                  <a:schemeClr val="tx1"/>
                </a:solidFill>
              </a:rPr>
              <a:t>political actors</a:t>
            </a:r>
            <a:r>
              <a:rPr lang="en-GB" sz="2000" dirty="0">
                <a:solidFill>
                  <a:schemeClr val="tx1"/>
                </a:solidFill>
              </a:rPr>
              <a:t> involved?</a:t>
            </a:r>
          </a:p>
        </p:txBody>
      </p:sp>
      <p:sp>
        <p:nvSpPr>
          <p:cNvPr id="12" name="Rounded Rectangle 11">
            <a:extLst>
              <a:ext uri="{FF2B5EF4-FFF2-40B4-BE49-F238E27FC236}">
                <a16:creationId xmlns:a16="http://schemas.microsoft.com/office/drawing/2014/main" id="{F4B0C426-705B-C9F1-AA16-F50A1A90E3D5}"/>
              </a:ext>
            </a:extLst>
          </p:cNvPr>
          <p:cNvSpPr/>
          <p:nvPr/>
        </p:nvSpPr>
        <p:spPr>
          <a:xfrm>
            <a:off x="495681" y="2993988"/>
            <a:ext cx="11181970" cy="5541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0093B3"/>
              </a:buClr>
              <a:buFont typeface="Arial" panose="020B0604020202020204" pitchFamily="34" charset="0"/>
              <a:buChar char="•"/>
            </a:pPr>
            <a:r>
              <a:rPr lang="en-GB" sz="2000" dirty="0">
                <a:solidFill>
                  <a:schemeClr val="tx1"/>
                </a:solidFill>
              </a:rPr>
              <a:t>Do actors </a:t>
            </a:r>
            <a:r>
              <a:rPr lang="en-GB" sz="2000" b="1" dirty="0">
                <a:solidFill>
                  <a:schemeClr val="tx1"/>
                </a:solidFill>
              </a:rPr>
              <a:t>collaborate </a:t>
            </a:r>
            <a:r>
              <a:rPr lang="en-GB" sz="2000" dirty="0">
                <a:solidFill>
                  <a:schemeClr val="tx1"/>
                </a:solidFill>
              </a:rPr>
              <a:t>on interdependent issues?</a:t>
            </a:r>
          </a:p>
        </p:txBody>
      </p:sp>
      <p:sp>
        <p:nvSpPr>
          <p:cNvPr id="2" name="Rounded Rectangle 1">
            <a:extLst>
              <a:ext uri="{FF2B5EF4-FFF2-40B4-BE49-F238E27FC236}">
                <a16:creationId xmlns:a16="http://schemas.microsoft.com/office/drawing/2014/main" id="{E10DC475-46D4-8FF3-C2C5-11B47FA0355D}"/>
              </a:ext>
            </a:extLst>
          </p:cNvPr>
          <p:cNvSpPr/>
          <p:nvPr/>
        </p:nvSpPr>
        <p:spPr>
          <a:xfrm>
            <a:off x="457515" y="3931988"/>
            <a:ext cx="11181970" cy="5541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0093B3"/>
              </a:buClr>
              <a:buFont typeface="Arial" panose="020B0604020202020204" pitchFamily="34" charset="0"/>
              <a:buChar char="•"/>
            </a:pPr>
            <a:r>
              <a:rPr lang="en-GB" sz="2000" dirty="0">
                <a:solidFill>
                  <a:schemeClr val="tx1"/>
                </a:solidFill>
              </a:rPr>
              <a:t>What is the structure of the </a:t>
            </a:r>
            <a:r>
              <a:rPr lang="en-GB" sz="2000" b="1" dirty="0">
                <a:solidFill>
                  <a:schemeClr val="tx1"/>
                </a:solidFill>
              </a:rPr>
              <a:t>governance network</a:t>
            </a:r>
            <a:r>
              <a:rPr lang="en-GB" sz="2000" dirty="0">
                <a:solidFill>
                  <a:schemeClr val="tx1"/>
                </a:solidFill>
              </a:rPr>
              <a:t>?</a:t>
            </a:r>
          </a:p>
        </p:txBody>
      </p:sp>
      <p:sp>
        <p:nvSpPr>
          <p:cNvPr id="29" name="Titel 1">
            <a:extLst>
              <a:ext uri="{FF2B5EF4-FFF2-40B4-BE49-F238E27FC236}">
                <a16:creationId xmlns:a16="http://schemas.microsoft.com/office/drawing/2014/main" id="{7A94FB01-F3BE-29A4-6034-21A7AE73104D}"/>
              </a:ext>
            </a:extLst>
          </p:cNvPr>
          <p:cNvSpPr txBox="1">
            <a:spLocks/>
          </p:cNvSpPr>
          <p:nvPr/>
        </p:nvSpPr>
        <p:spPr bwMode="auto">
          <a:xfrm>
            <a:off x="0" y="0"/>
            <a:ext cx="12192000" cy="836712"/>
          </a:xfrm>
          <a:prstGeom prst="rect">
            <a:avLst/>
          </a:prstGeom>
          <a:solidFill>
            <a:srgbClr val="0093B3"/>
          </a:solidFill>
          <a:ln>
            <a:noFill/>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600" b="1">
                <a:solidFill>
                  <a:srgbClr val="333333"/>
                </a:solidFill>
                <a:latin typeface="+mj-lt"/>
                <a:ea typeface="+mj-ea"/>
                <a:cs typeface="+mj-cs"/>
              </a:defRPr>
            </a:lvl1pPr>
            <a:lvl2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2pPr>
            <a:lvl3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3pPr>
            <a:lvl4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4pPr>
            <a:lvl5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5pPr>
            <a:lvl6pPr marL="4572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6pPr>
            <a:lvl7pPr marL="9144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7pPr>
            <a:lvl8pPr marL="13716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8pPr>
            <a:lvl9pPr marL="18288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9pPr>
          </a:lstStyle>
          <a:p>
            <a:pPr marL="889000">
              <a:lnSpc>
                <a:spcPct val="100000"/>
              </a:lnSpc>
              <a:spcBef>
                <a:spcPts val="200"/>
              </a:spcBef>
            </a:pPr>
            <a:endParaRPr lang="de-DE" sz="100" b="0" dirty="0">
              <a:solidFill>
                <a:schemeClr val="bg1"/>
              </a:solidFill>
              <a:latin typeface="+mn-lt"/>
            </a:endParaRPr>
          </a:p>
        </p:txBody>
      </p:sp>
    </p:spTree>
    <p:extLst>
      <p:ext uri="{BB962C8B-B14F-4D97-AF65-F5344CB8AC3E}">
        <p14:creationId xmlns:p14="http://schemas.microsoft.com/office/powerpoint/2010/main" val="116891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85ED59-F3E8-CC4E-B463-04B58EA628CF}"/>
              </a:ext>
            </a:extLst>
          </p:cNvPr>
          <p:cNvSpPr>
            <a:spLocks noGrp="1"/>
          </p:cNvSpPr>
          <p:nvPr>
            <p:ph type="sldNum" sz="quarter" idx="10"/>
          </p:nvPr>
        </p:nvSpPr>
        <p:spPr/>
        <p:txBody>
          <a:bodyPr/>
          <a:lstStyle/>
          <a:p>
            <a:fld id="{6586D83B-F5E2-6149-B7DD-0F6F1BA75908}" type="slidenum">
              <a:rPr lang="en-US" smtClean="0"/>
              <a:pPr/>
              <a:t>11</a:t>
            </a:fld>
            <a:endParaRPr lang="en-US" dirty="0"/>
          </a:p>
        </p:txBody>
      </p:sp>
      <p:sp>
        <p:nvSpPr>
          <p:cNvPr id="8" name="Titel 1">
            <a:extLst>
              <a:ext uri="{FF2B5EF4-FFF2-40B4-BE49-F238E27FC236}">
                <a16:creationId xmlns:a16="http://schemas.microsoft.com/office/drawing/2014/main" id="{54DDFF50-5219-384C-A8B3-5A24288E4E04}"/>
              </a:ext>
            </a:extLst>
          </p:cNvPr>
          <p:cNvSpPr txBox="1">
            <a:spLocks/>
          </p:cNvSpPr>
          <p:nvPr/>
        </p:nvSpPr>
        <p:spPr bwMode="auto">
          <a:xfrm>
            <a:off x="0" y="0"/>
            <a:ext cx="12192000" cy="836712"/>
          </a:xfrm>
          <a:prstGeom prst="rect">
            <a:avLst/>
          </a:prstGeom>
          <a:solidFill>
            <a:srgbClr val="0093B3"/>
          </a:solidFill>
          <a:ln>
            <a:noFill/>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600" b="1">
                <a:solidFill>
                  <a:srgbClr val="333333"/>
                </a:solidFill>
                <a:latin typeface="+mj-lt"/>
                <a:ea typeface="+mj-ea"/>
                <a:cs typeface="+mj-cs"/>
              </a:defRPr>
            </a:lvl1pPr>
            <a:lvl2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2pPr>
            <a:lvl3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3pPr>
            <a:lvl4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4pPr>
            <a:lvl5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5pPr>
            <a:lvl6pPr marL="4572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6pPr>
            <a:lvl7pPr marL="9144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7pPr>
            <a:lvl8pPr marL="13716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8pPr>
            <a:lvl9pPr marL="18288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9pPr>
          </a:lstStyle>
          <a:p>
            <a:pPr marL="889000">
              <a:lnSpc>
                <a:spcPct val="100000"/>
              </a:lnSpc>
              <a:spcBef>
                <a:spcPts val="200"/>
              </a:spcBef>
            </a:pPr>
            <a:endParaRPr lang="de-DE" sz="100" b="0" dirty="0">
              <a:solidFill>
                <a:schemeClr val="bg1"/>
              </a:solidFill>
              <a:latin typeface="+mn-lt"/>
            </a:endParaRPr>
          </a:p>
        </p:txBody>
      </p:sp>
      <p:sp>
        <p:nvSpPr>
          <p:cNvPr id="13" name="Textfeld 8">
            <a:extLst>
              <a:ext uri="{FF2B5EF4-FFF2-40B4-BE49-F238E27FC236}">
                <a16:creationId xmlns:a16="http://schemas.microsoft.com/office/drawing/2014/main" id="{B5A58642-0699-FE4E-9C27-BB59AC505461}"/>
              </a:ext>
            </a:extLst>
          </p:cNvPr>
          <p:cNvSpPr txBox="1"/>
          <p:nvPr/>
        </p:nvSpPr>
        <p:spPr>
          <a:xfrm>
            <a:off x="6096000" y="49013"/>
            <a:ext cx="2664296" cy="292388"/>
          </a:xfrm>
          <a:prstGeom prst="rect">
            <a:avLst/>
          </a:prstGeom>
          <a:noFill/>
        </p:spPr>
        <p:txBody>
          <a:bodyPr wrap="square" rtlCol="0">
            <a:spAutoFit/>
          </a:bodyPr>
          <a:lstStyle/>
          <a:p>
            <a:endParaRPr lang="de-DE" sz="1300" dirty="0">
              <a:solidFill>
                <a:schemeClr val="bg1"/>
              </a:solidFill>
              <a:latin typeface="+mn-lt"/>
            </a:endParaRPr>
          </a:p>
        </p:txBody>
      </p:sp>
      <p:grpSp>
        <p:nvGrpSpPr>
          <p:cNvPr id="11" name="Group 10">
            <a:extLst>
              <a:ext uri="{FF2B5EF4-FFF2-40B4-BE49-F238E27FC236}">
                <a16:creationId xmlns:a16="http://schemas.microsoft.com/office/drawing/2014/main" id="{7FCFD276-7BA9-A40B-3F04-AF0B8F21418C}"/>
              </a:ext>
            </a:extLst>
          </p:cNvPr>
          <p:cNvGrpSpPr/>
          <p:nvPr/>
        </p:nvGrpSpPr>
        <p:grpSpPr>
          <a:xfrm>
            <a:off x="4145682" y="2623036"/>
            <a:ext cx="2725279" cy="2329376"/>
            <a:chOff x="35242" y="3390715"/>
            <a:chExt cx="2725279" cy="2329376"/>
          </a:xfrm>
        </p:grpSpPr>
        <p:grpSp>
          <p:nvGrpSpPr>
            <p:cNvPr id="10" name="Group 9">
              <a:extLst>
                <a:ext uri="{FF2B5EF4-FFF2-40B4-BE49-F238E27FC236}">
                  <a16:creationId xmlns:a16="http://schemas.microsoft.com/office/drawing/2014/main" id="{6C2E1C8D-402F-79E3-6037-0C0C91A16BAC}"/>
                </a:ext>
              </a:extLst>
            </p:cNvPr>
            <p:cNvGrpSpPr/>
            <p:nvPr/>
          </p:nvGrpSpPr>
          <p:grpSpPr>
            <a:xfrm>
              <a:off x="35242" y="3390715"/>
              <a:ext cx="2725279" cy="2329376"/>
              <a:chOff x="35242" y="3390715"/>
              <a:chExt cx="2725279" cy="2329376"/>
            </a:xfrm>
          </p:grpSpPr>
          <p:cxnSp>
            <p:nvCxnSpPr>
              <p:cNvPr id="92" name="Straight Connector 91">
                <a:extLst>
                  <a:ext uri="{FF2B5EF4-FFF2-40B4-BE49-F238E27FC236}">
                    <a16:creationId xmlns:a16="http://schemas.microsoft.com/office/drawing/2014/main" id="{C1F9799D-980A-2174-8020-6117F7858272}"/>
                  </a:ext>
                </a:extLst>
              </p:cNvPr>
              <p:cNvCxnSpPr>
                <a:cxnSpLocks/>
              </p:cNvCxnSpPr>
              <p:nvPr/>
            </p:nvCxnSpPr>
            <p:spPr>
              <a:xfrm flipV="1">
                <a:off x="676663" y="4165074"/>
                <a:ext cx="1142911" cy="1098804"/>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49BE0C3-E814-F3D3-D5B1-BD52F6AA19FA}"/>
                  </a:ext>
                </a:extLst>
              </p:cNvPr>
              <p:cNvCxnSpPr>
                <a:cxnSpLocks/>
              </p:cNvCxnSpPr>
              <p:nvPr/>
            </p:nvCxnSpPr>
            <p:spPr>
              <a:xfrm>
                <a:off x="676663" y="4167351"/>
                <a:ext cx="1145188" cy="1140634"/>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EEC329F6-D466-22A8-B8DE-B660403FBD0E}"/>
                  </a:ext>
                </a:extLst>
              </p:cNvPr>
              <p:cNvGrpSpPr/>
              <p:nvPr/>
            </p:nvGrpSpPr>
            <p:grpSpPr>
              <a:xfrm>
                <a:off x="35242" y="3390715"/>
                <a:ext cx="2725279" cy="2329376"/>
                <a:chOff x="-206058" y="2793815"/>
                <a:chExt cx="2725279" cy="2329376"/>
              </a:xfrm>
            </p:grpSpPr>
            <p:sp>
              <p:nvSpPr>
                <p:cNvPr id="72" name="TextBox 71">
                  <a:extLst>
                    <a:ext uri="{FF2B5EF4-FFF2-40B4-BE49-F238E27FC236}">
                      <a16:creationId xmlns:a16="http://schemas.microsoft.com/office/drawing/2014/main" id="{1B675D0B-3073-77D3-6B2F-64740A6EE910}"/>
                    </a:ext>
                  </a:extLst>
                </p:cNvPr>
                <p:cNvSpPr txBox="1"/>
                <p:nvPr/>
              </p:nvSpPr>
              <p:spPr>
                <a:xfrm>
                  <a:off x="-206058" y="2793815"/>
                  <a:ext cx="2725279" cy="369332"/>
                </a:xfrm>
                <a:prstGeom prst="rect">
                  <a:avLst/>
                </a:prstGeom>
                <a:noFill/>
              </p:spPr>
              <p:txBody>
                <a:bodyPr wrap="square" rtlCol="0">
                  <a:spAutoFit/>
                </a:bodyPr>
                <a:lstStyle/>
                <a:p>
                  <a:pPr algn="ctr"/>
                  <a:r>
                    <a:rPr lang="en-US" dirty="0"/>
                    <a:t>Central coordinator</a:t>
                  </a:r>
                </a:p>
              </p:txBody>
            </p:sp>
            <p:pic>
              <p:nvPicPr>
                <p:cNvPr id="57" name="Graphic 56" descr="User">
                  <a:extLst>
                    <a:ext uri="{FF2B5EF4-FFF2-40B4-BE49-F238E27FC236}">
                      <a16:creationId xmlns:a16="http://schemas.microsoft.com/office/drawing/2014/main" id="{2C075747-3392-F95C-FB42-5F82ED7695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1663" y="4403191"/>
                  <a:ext cx="720000" cy="720000"/>
                </a:xfrm>
                <a:prstGeom prst="rect">
                  <a:avLst/>
                </a:prstGeom>
              </p:spPr>
            </p:pic>
            <p:pic>
              <p:nvPicPr>
                <p:cNvPr id="44" name="Graphic 43" descr="User">
                  <a:extLst>
                    <a:ext uri="{FF2B5EF4-FFF2-40B4-BE49-F238E27FC236}">
                      <a16:creationId xmlns:a16="http://schemas.microsoft.com/office/drawing/2014/main" id="{2963DDDA-FDD6-D6BA-34E1-E008A81230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5306" y="3102637"/>
                  <a:ext cx="720000" cy="720000"/>
                </a:xfrm>
                <a:prstGeom prst="rect">
                  <a:avLst/>
                </a:prstGeom>
              </p:spPr>
            </p:pic>
            <p:pic>
              <p:nvPicPr>
                <p:cNvPr id="45" name="Graphic 44" descr="User">
                  <a:extLst>
                    <a:ext uri="{FF2B5EF4-FFF2-40B4-BE49-F238E27FC236}">
                      <a16:creationId xmlns:a16="http://schemas.microsoft.com/office/drawing/2014/main" id="{31EB31FF-72F6-D0FF-89F1-525BF112F1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2" y="3102637"/>
                  <a:ext cx="720000" cy="720000"/>
                </a:xfrm>
                <a:prstGeom prst="rect">
                  <a:avLst/>
                </a:prstGeom>
              </p:spPr>
            </p:pic>
            <p:pic>
              <p:nvPicPr>
                <p:cNvPr id="46" name="Graphic 45" descr="User">
                  <a:extLst>
                    <a:ext uri="{FF2B5EF4-FFF2-40B4-BE49-F238E27FC236}">
                      <a16:creationId xmlns:a16="http://schemas.microsoft.com/office/drawing/2014/main" id="{AD3861DA-C735-D4D2-29AB-E99CFC952D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2" y="4389385"/>
                  <a:ext cx="720000" cy="720000"/>
                </a:xfrm>
                <a:prstGeom prst="rect">
                  <a:avLst/>
                </a:prstGeom>
              </p:spPr>
            </p:pic>
          </p:grpSp>
        </p:grpSp>
        <p:sp>
          <p:nvSpPr>
            <p:cNvPr id="58" name="Oval 57">
              <a:extLst>
                <a:ext uri="{FF2B5EF4-FFF2-40B4-BE49-F238E27FC236}">
                  <a16:creationId xmlns:a16="http://schemas.microsoft.com/office/drawing/2014/main" id="{93BE5828-011F-E303-4468-61A1A9E5D3E1}"/>
                </a:ext>
              </a:extLst>
            </p:cNvPr>
            <p:cNvSpPr/>
            <p:nvPr/>
          </p:nvSpPr>
          <p:spPr>
            <a:xfrm>
              <a:off x="780878" y="4349478"/>
              <a:ext cx="914400" cy="9144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platzhalter 18">
            <a:extLst>
              <a:ext uri="{FF2B5EF4-FFF2-40B4-BE49-F238E27FC236}">
                <a16:creationId xmlns:a16="http://schemas.microsoft.com/office/drawing/2014/main" id="{05878952-C3AC-3442-AAC9-6F3875853B55}"/>
              </a:ext>
            </a:extLst>
          </p:cNvPr>
          <p:cNvSpPr txBox="1">
            <a:spLocks/>
          </p:cNvSpPr>
          <p:nvPr/>
        </p:nvSpPr>
        <p:spPr>
          <a:xfrm>
            <a:off x="495680" y="960860"/>
            <a:ext cx="6261581" cy="1057744"/>
          </a:xfrm>
          <a:prstGeom prst="rect">
            <a:avLst/>
          </a:prstGeom>
        </p:spPr>
        <p:txBody>
          <a:bodyPr/>
          <a:lst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93B3"/>
              </a:buClr>
              <a:buNone/>
            </a:pPr>
            <a:endParaRPr lang="en-GB" sz="2000" dirty="0">
              <a:solidFill>
                <a:srgbClr val="ABB800"/>
              </a:solidFill>
            </a:endParaRPr>
          </a:p>
          <a:p>
            <a:pPr marL="0" indent="0">
              <a:buClr>
                <a:srgbClr val="0093B3"/>
              </a:buClr>
              <a:buNone/>
            </a:pPr>
            <a:r>
              <a:rPr lang="en-GB" sz="2000" dirty="0">
                <a:solidFill>
                  <a:srgbClr val="ABB800"/>
                </a:solidFill>
              </a:rPr>
              <a:t>The politics of integrated governance</a:t>
            </a:r>
            <a:endParaRPr lang="en-GB" sz="2000" dirty="0"/>
          </a:p>
          <a:p>
            <a:pPr marL="0" indent="0">
              <a:buNone/>
            </a:pPr>
            <a:r>
              <a:rPr lang="en-GB" sz="2000" b="1" dirty="0"/>
              <a:t>Test governance innovations</a:t>
            </a:r>
          </a:p>
          <a:p>
            <a:pPr marL="0" indent="0">
              <a:buNone/>
            </a:pPr>
            <a:endParaRPr lang="en-US" sz="3200" dirty="0">
              <a:solidFill>
                <a:srgbClr val="CF0072"/>
              </a:solidFill>
            </a:endParaRPr>
          </a:p>
        </p:txBody>
      </p:sp>
      <p:sp>
        <p:nvSpPr>
          <p:cNvPr id="16" name="Textplatzhalter 18">
            <a:extLst>
              <a:ext uri="{FF2B5EF4-FFF2-40B4-BE49-F238E27FC236}">
                <a16:creationId xmlns:a16="http://schemas.microsoft.com/office/drawing/2014/main" id="{FA2A0AC3-659F-5E85-8E18-76B870AF6C77}"/>
              </a:ext>
            </a:extLst>
          </p:cNvPr>
          <p:cNvSpPr txBox="1">
            <a:spLocks/>
          </p:cNvSpPr>
          <p:nvPr/>
        </p:nvSpPr>
        <p:spPr>
          <a:xfrm>
            <a:off x="6559370" y="1408428"/>
            <a:ext cx="6028386" cy="1931728"/>
          </a:xfrm>
          <a:prstGeom prst="rect">
            <a:avLst/>
          </a:prstGeom>
        </p:spPr>
        <p:txBody>
          <a:bodyPr/>
          <a:lst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93B3"/>
              </a:buClr>
              <a:buNone/>
            </a:pPr>
            <a:endParaRPr lang="en-GB" sz="2000" dirty="0"/>
          </a:p>
        </p:txBody>
      </p:sp>
      <p:grpSp>
        <p:nvGrpSpPr>
          <p:cNvPr id="24" name="Group 23">
            <a:extLst>
              <a:ext uri="{FF2B5EF4-FFF2-40B4-BE49-F238E27FC236}">
                <a16:creationId xmlns:a16="http://schemas.microsoft.com/office/drawing/2014/main" id="{E4F7CD84-68B9-057D-561F-0AFDE4F6745E}"/>
              </a:ext>
            </a:extLst>
          </p:cNvPr>
          <p:cNvGrpSpPr/>
          <p:nvPr/>
        </p:nvGrpSpPr>
        <p:grpSpPr>
          <a:xfrm rot="16200000">
            <a:off x="6600485" y="3592464"/>
            <a:ext cx="441813" cy="663243"/>
            <a:chOff x="5626124" y="2729753"/>
            <a:chExt cx="554183" cy="744741"/>
          </a:xfrm>
        </p:grpSpPr>
        <p:sp>
          <p:nvSpPr>
            <p:cNvPr id="25" name="Down Arrow 24">
              <a:extLst>
                <a:ext uri="{FF2B5EF4-FFF2-40B4-BE49-F238E27FC236}">
                  <a16:creationId xmlns:a16="http://schemas.microsoft.com/office/drawing/2014/main" id="{8649E64E-8DAE-4DE8-AA85-A7E145F8B7E7}"/>
                </a:ext>
              </a:extLst>
            </p:cNvPr>
            <p:cNvSpPr/>
            <p:nvPr/>
          </p:nvSpPr>
          <p:spPr>
            <a:xfrm>
              <a:off x="5626124" y="2729753"/>
              <a:ext cx="554183" cy="74474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Question mark">
              <a:extLst>
                <a:ext uri="{FF2B5EF4-FFF2-40B4-BE49-F238E27FC236}">
                  <a16:creationId xmlns:a16="http://schemas.microsoft.com/office/drawing/2014/main" id="{B3F48E90-6BC2-A9BC-A6F4-EBBF2B5578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5797155" y="3190018"/>
              <a:ext cx="236907" cy="196101"/>
            </a:xfrm>
            <a:prstGeom prst="rect">
              <a:avLst/>
            </a:prstGeom>
          </p:spPr>
        </p:pic>
      </p:grpSp>
      <p:sp>
        <p:nvSpPr>
          <p:cNvPr id="95" name="TextBox 94">
            <a:extLst>
              <a:ext uri="{FF2B5EF4-FFF2-40B4-BE49-F238E27FC236}">
                <a16:creationId xmlns:a16="http://schemas.microsoft.com/office/drawing/2014/main" id="{B587DC2A-D9A2-0CA9-AF9F-3BB477AABD49}"/>
              </a:ext>
            </a:extLst>
          </p:cNvPr>
          <p:cNvSpPr txBox="1"/>
          <p:nvPr/>
        </p:nvSpPr>
        <p:spPr>
          <a:xfrm>
            <a:off x="6413278" y="4121236"/>
            <a:ext cx="1362640" cy="1015663"/>
          </a:xfrm>
          <a:prstGeom prst="rect">
            <a:avLst/>
          </a:prstGeom>
          <a:noFill/>
        </p:spPr>
        <p:txBody>
          <a:bodyPr wrap="square" rtlCol="0">
            <a:spAutoFit/>
          </a:bodyPr>
          <a:lstStyle/>
          <a:p>
            <a:r>
              <a:rPr lang="en-US" sz="1500" dirty="0"/>
              <a:t>Model &amp; </a:t>
            </a:r>
          </a:p>
          <a:p>
            <a:r>
              <a:rPr lang="en-US" sz="1500" dirty="0"/>
              <a:t>simulate </a:t>
            </a:r>
          </a:p>
          <a:p>
            <a:r>
              <a:rPr lang="en-US" sz="1500" dirty="0"/>
              <a:t>coordination </a:t>
            </a:r>
          </a:p>
          <a:p>
            <a:r>
              <a:rPr lang="en-US" sz="1500" dirty="0"/>
              <a:t>strategies</a:t>
            </a:r>
          </a:p>
        </p:txBody>
      </p:sp>
      <p:pic>
        <p:nvPicPr>
          <p:cNvPr id="7" name="Graphic 6" descr="User">
            <a:extLst>
              <a:ext uri="{FF2B5EF4-FFF2-40B4-BE49-F238E27FC236}">
                <a16:creationId xmlns:a16="http://schemas.microsoft.com/office/drawing/2014/main" id="{4EB10176-4B5F-443A-ED3F-5A9AF2C31C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7432" y="3572160"/>
            <a:ext cx="840427" cy="840427"/>
          </a:xfrm>
          <a:prstGeom prst="rect">
            <a:avLst/>
          </a:prstGeom>
        </p:spPr>
      </p:pic>
      <p:grpSp>
        <p:nvGrpSpPr>
          <p:cNvPr id="17" name="Group 16">
            <a:extLst>
              <a:ext uri="{FF2B5EF4-FFF2-40B4-BE49-F238E27FC236}">
                <a16:creationId xmlns:a16="http://schemas.microsoft.com/office/drawing/2014/main" id="{48655748-7250-0D59-AB27-5A3AAC21EAAE}"/>
              </a:ext>
            </a:extLst>
          </p:cNvPr>
          <p:cNvGrpSpPr/>
          <p:nvPr/>
        </p:nvGrpSpPr>
        <p:grpSpPr>
          <a:xfrm>
            <a:off x="7602953" y="2331901"/>
            <a:ext cx="3071208" cy="3412687"/>
            <a:chOff x="6545940" y="2319687"/>
            <a:chExt cx="3071208" cy="3412687"/>
          </a:xfrm>
        </p:grpSpPr>
        <p:grpSp>
          <p:nvGrpSpPr>
            <p:cNvPr id="73" name="Group 72">
              <a:extLst>
                <a:ext uri="{FF2B5EF4-FFF2-40B4-BE49-F238E27FC236}">
                  <a16:creationId xmlns:a16="http://schemas.microsoft.com/office/drawing/2014/main" id="{E0BBB812-8876-052B-2001-1562A3FA9093}"/>
                </a:ext>
              </a:extLst>
            </p:cNvPr>
            <p:cNvGrpSpPr/>
            <p:nvPr/>
          </p:nvGrpSpPr>
          <p:grpSpPr>
            <a:xfrm>
              <a:off x="6545940" y="2319687"/>
              <a:ext cx="3071208" cy="3412687"/>
              <a:chOff x="2707200" y="2650835"/>
              <a:chExt cx="3071208" cy="3412687"/>
            </a:xfrm>
          </p:grpSpPr>
          <p:sp>
            <p:nvSpPr>
              <p:cNvPr id="33" name="Rounded Rectangle 32">
                <a:extLst>
                  <a:ext uri="{FF2B5EF4-FFF2-40B4-BE49-F238E27FC236}">
                    <a16:creationId xmlns:a16="http://schemas.microsoft.com/office/drawing/2014/main" id="{80DDFA36-6164-50FE-5B98-E8535454B4C4}"/>
                  </a:ext>
                </a:extLst>
              </p:cNvPr>
              <p:cNvSpPr/>
              <p:nvPr/>
            </p:nvSpPr>
            <p:spPr>
              <a:xfrm>
                <a:off x="2707200" y="2650835"/>
                <a:ext cx="3071208" cy="3412687"/>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0093B3"/>
                  </a:buClr>
                </a:pPr>
                <a:r>
                  <a:rPr lang="en-GB" b="1" dirty="0">
                    <a:solidFill>
                      <a:schemeClr val="tx1"/>
                    </a:solidFill>
                  </a:rPr>
                  <a:t>Integrated governance</a:t>
                </a:r>
              </a:p>
            </p:txBody>
          </p:sp>
          <p:sp>
            <p:nvSpPr>
              <p:cNvPr id="38" name="TextBox 37">
                <a:extLst>
                  <a:ext uri="{FF2B5EF4-FFF2-40B4-BE49-F238E27FC236}">
                    <a16:creationId xmlns:a16="http://schemas.microsoft.com/office/drawing/2014/main" id="{7EE5EBF2-CCCA-0C13-0342-ADEFD8F7E719}"/>
                  </a:ext>
                </a:extLst>
              </p:cNvPr>
              <p:cNvSpPr txBox="1"/>
              <p:nvPr/>
            </p:nvSpPr>
            <p:spPr>
              <a:xfrm>
                <a:off x="2880164" y="5278747"/>
                <a:ext cx="2725279" cy="646331"/>
              </a:xfrm>
              <a:prstGeom prst="rect">
                <a:avLst/>
              </a:prstGeom>
              <a:noFill/>
            </p:spPr>
            <p:txBody>
              <a:bodyPr wrap="square" rtlCol="0">
                <a:spAutoFit/>
              </a:bodyPr>
              <a:lstStyle/>
              <a:p>
                <a:pPr algn="ctr">
                  <a:buClr>
                    <a:srgbClr val="0093B3"/>
                  </a:buClr>
                </a:pPr>
                <a:r>
                  <a:rPr lang="en-GB" dirty="0">
                    <a:solidFill>
                      <a:schemeClr val="tx1"/>
                    </a:solidFill>
                  </a:rPr>
                  <a:t>Social-ecological systems</a:t>
                </a:r>
              </a:p>
            </p:txBody>
          </p:sp>
          <p:grpSp>
            <p:nvGrpSpPr>
              <p:cNvPr id="41" name="Group 40">
                <a:extLst>
                  <a:ext uri="{FF2B5EF4-FFF2-40B4-BE49-F238E27FC236}">
                    <a16:creationId xmlns:a16="http://schemas.microsoft.com/office/drawing/2014/main" id="{2F284CD3-2809-F286-233D-73A68118A335}"/>
                  </a:ext>
                </a:extLst>
              </p:cNvPr>
              <p:cNvGrpSpPr/>
              <p:nvPr/>
            </p:nvGrpSpPr>
            <p:grpSpPr>
              <a:xfrm>
                <a:off x="3098478" y="3447455"/>
                <a:ext cx="2296742" cy="1650101"/>
                <a:chOff x="3098478" y="3692992"/>
                <a:chExt cx="2296742" cy="1650101"/>
              </a:xfrm>
            </p:grpSpPr>
            <p:pic>
              <p:nvPicPr>
                <p:cNvPr id="3" name="Picture 2">
                  <a:extLst>
                    <a:ext uri="{FF2B5EF4-FFF2-40B4-BE49-F238E27FC236}">
                      <a16:creationId xmlns:a16="http://schemas.microsoft.com/office/drawing/2014/main" id="{CFDAE4D7-4F5F-54CA-FABF-5F14F1718285}"/>
                    </a:ext>
                  </a:extLst>
                </p:cNvPr>
                <p:cNvPicPr>
                  <a:picLocks noChangeAspect="1"/>
                </p:cNvPicPr>
                <p:nvPr/>
              </p:nvPicPr>
              <p:blipFill>
                <a:blip r:embed="rId7"/>
                <a:stretch>
                  <a:fillRect/>
                </a:stretch>
              </p:blipFill>
              <p:spPr>
                <a:xfrm>
                  <a:off x="3167707" y="4749093"/>
                  <a:ext cx="596653" cy="594000"/>
                </a:xfrm>
                <a:prstGeom prst="rect">
                  <a:avLst/>
                </a:prstGeom>
              </p:spPr>
            </p:pic>
            <p:sp>
              <p:nvSpPr>
                <p:cNvPr id="6" name="Left-right Arrow 5">
                  <a:extLst>
                    <a:ext uri="{FF2B5EF4-FFF2-40B4-BE49-F238E27FC236}">
                      <a16:creationId xmlns:a16="http://schemas.microsoft.com/office/drawing/2014/main" id="{A540A610-29B2-FA5D-DE2F-ECE8F60E6436}"/>
                    </a:ext>
                  </a:extLst>
                </p:cNvPr>
                <p:cNvSpPr/>
                <p:nvPr/>
              </p:nvSpPr>
              <p:spPr>
                <a:xfrm>
                  <a:off x="3802336" y="4961468"/>
                  <a:ext cx="904580" cy="181609"/>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User">
                  <a:extLst>
                    <a:ext uri="{FF2B5EF4-FFF2-40B4-BE49-F238E27FC236}">
                      <a16:creationId xmlns:a16="http://schemas.microsoft.com/office/drawing/2014/main" id="{F2C18FBC-1235-BA2B-9DB7-942F0D6239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98478" y="3692992"/>
                  <a:ext cx="733618" cy="733618"/>
                </a:xfrm>
                <a:prstGeom prst="rect">
                  <a:avLst/>
                </a:prstGeom>
              </p:spPr>
            </p:pic>
            <p:pic>
              <p:nvPicPr>
                <p:cNvPr id="18" name="Graphic 17" descr="User">
                  <a:extLst>
                    <a:ext uri="{FF2B5EF4-FFF2-40B4-BE49-F238E27FC236}">
                      <a16:creationId xmlns:a16="http://schemas.microsoft.com/office/drawing/2014/main" id="{6CB25E81-E62A-D249-CB24-B5AA385D3B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1602" y="3692992"/>
                  <a:ext cx="733618" cy="733618"/>
                </a:xfrm>
                <a:prstGeom prst="rect">
                  <a:avLst/>
                </a:prstGeom>
              </p:spPr>
            </p:pic>
            <p:sp>
              <p:nvSpPr>
                <p:cNvPr id="21" name="Left-right Arrow 20">
                  <a:extLst>
                    <a:ext uri="{FF2B5EF4-FFF2-40B4-BE49-F238E27FC236}">
                      <a16:creationId xmlns:a16="http://schemas.microsoft.com/office/drawing/2014/main" id="{F8AF2AF0-7DDD-345D-1A45-AE772AC70388}"/>
                    </a:ext>
                  </a:extLst>
                </p:cNvPr>
                <p:cNvSpPr/>
                <p:nvPr/>
              </p:nvSpPr>
              <p:spPr>
                <a:xfrm>
                  <a:off x="3802336" y="3964143"/>
                  <a:ext cx="904580" cy="181609"/>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345D4AE1-3618-D929-C879-D0B82B222ADE}"/>
                    </a:ext>
                  </a:extLst>
                </p:cNvPr>
                <p:cNvCxnSpPr>
                  <a:cxnSpLocks/>
                </p:cNvCxnSpPr>
                <p:nvPr/>
              </p:nvCxnSpPr>
              <p:spPr>
                <a:xfrm>
                  <a:off x="3465287" y="4340485"/>
                  <a:ext cx="0" cy="382524"/>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94FE90D-F780-BF08-340D-8FDCEF24B6AB}"/>
                    </a:ext>
                  </a:extLst>
                </p:cNvPr>
                <p:cNvCxnSpPr>
                  <a:cxnSpLocks/>
                </p:cNvCxnSpPr>
                <p:nvPr/>
              </p:nvCxnSpPr>
              <p:spPr>
                <a:xfrm>
                  <a:off x="5028411" y="4340485"/>
                  <a:ext cx="0" cy="382524"/>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48AFEFD-B24C-FFDB-0FF9-6327D724A817}"/>
                    </a:ext>
                  </a:extLst>
                </p:cNvPr>
                <p:cNvSpPr txBox="1"/>
                <p:nvPr/>
              </p:nvSpPr>
              <p:spPr>
                <a:xfrm>
                  <a:off x="3802336" y="3732411"/>
                  <a:ext cx="1052611" cy="276999"/>
                </a:xfrm>
                <a:prstGeom prst="rect">
                  <a:avLst/>
                </a:prstGeom>
                <a:noFill/>
              </p:spPr>
              <p:txBody>
                <a:bodyPr wrap="square" rtlCol="0">
                  <a:spAutoFit/>
                </a:bodyPr>
                <a:lstStyle/>
                <a:p>
                  <a:r>
                    <a:rPr lang="en-US" sz="1200" dirty="0">
                      <a:solidFill>
                        <a:schemeClr val="bg1">
                          <a:lumMod val="50000"/>
                        </a:schemeClr>
                      </a:solidFill>
                    </a:rPr>
                    <a:t>coordinate</a:t>
                  </a:r>
                </a:p>
              </p:txBody>
            </p:sp>
          </p:grpSp>
        </p:grpSp>
        <p:pic>
          <p:nvPicPr>
            <p:cNvPr id="14" name="Picture 13">
              <a:extLst>
                <a:ext uri="{FF2B5EF4-FFF2-40B4-BE49-F238E27FC236}">
                  <a16:creationId xmlns:a16="http://schemas.microsoft.com/office/drawing/2014/main" id="{96B79A32-F28B-BA5E-B203-05F60ADA923D}"/>
                </a:ext>
              </a:extLst>
            </p:cNvPr>
            <p:cNvPicPr>
              <a:picLocks noChangeAspect="1"/>
            </p:cNvPicPr>
            <p:nvPr/>
          </p:nvPicPr>
          <p:blipFill>
            <a:blip r:embed="rId8"/>
            <a:stretch>
              <a:fillRect/>
            </a:stretch>
          </p:blipFill>
          <p:spPr>
            <a:xfrm>
              <a:off x="8575017" y="4167151"/>
              <a:ext cx="594000" cy="594000"/>
            </a:xfrm>
            <a:prstGeom prst="rect">
              <a:avLst/>
            </a:prstGeom>
          </p:spPr>
        </p:pic>
      </p:grpSp>
      <p:sp>
        <p:nvSpPr>
          <p:cNvPr id="5" name="Rounded Rectangle 4">
            <a:extLst>
              <a:ext uri="{FF2B5EF4-FFF2-40B4-BE49-F238E27FC236}">
                <a16:creationId xmlns:a16="http://schemas.microsoft.com/office/drawing/2014/main" id="{A078F4B0-26EF-79F5-52E7-3327B8BBCD43}"/>
              </a:ext>
            </a:extLst>
          </p:cNvPr>
          <p:cNvSpPr/>
          <p:nvPr/>
        </p:nvSpPr>
        <p:spPr>
          <a:xfrm>
            <a:off x="528707" y="2142752"/>
            <a:ext cx="2720306" cy="21185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93B3"/>
              </a:buClr>
            </a:pPr>
            <a:r>
              <a:rPr lang="en-GB" sz="2000" b="1" dirty="0">
                <a:solidFill>
                  <a:schemeClr val="bg1">
                    <a:lumMod val="50000"/>
                  </a:schemeClr>
                </a:solidFill>
              </a:rPr>
              <a:t>Definition</a:t>
            </a:r>
            <a:r>
              <a:rPr lang="en-GB" sz="2000" dirty="0">
                <a:solidFill>
                  <a:schemeClr val="bg1">
                    <a:lumMod val="50000"/>
                  </a:schemeClr>
                </a:solidFill>
              </a:rPr>
              <a:t> Contextually new modes of social steering (e.g., hierarchical, participatory)</a:t>
            </a:r>
          </a:p>
        </p:txBody>
      </p:sp>
    </p:spTree>
    <p:extLst>
      <p:ext uri="{BB962C8B-B14F-4D97-AF65-F5344CB8AC3E}">
        <p14:creationId xmlns:p14="http://schemas.microsoft.com/office/powerpoint/2010/main" val="379812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additive="base">
                                        <p:cTn id="27" dur="500" fill="hold"/>
                                        <p:tgtEl>
                                          <p:spTgt spid="95"/>
                                        </p:tgtEl>
                                        <p:attrNameLst>
                                          <p:attrName>ppt_x</p:attrName>
                                        </p:attrNameLst>
                                      </p:cBhvr>
                                      <p:tavLst>
                                        <p:tav tm="0">
                                          <p:val>
                                            <p:strVal val="#ppt_x"/>
                                          </p:val>
                                        </p:tav>
                                        <p:tav tm="100000">
                                          <p:val>
                                            <p:strVal val="#ppt_x"/>
                                          </p:val>
                                        </p:tav>
                                      </p:tavLst>
                                    </p:anim>
                                    <p:anim calcmode="lin" valueType="num">
                                      <p:cBhvr additive="base">
                                        <p:cTn id="28" dur="500" fill="hold"/>
                                        <p:tgtEl>
                                          <p:spTgt spid="9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9" name="Rounded Rectangle 38">
            <a:extLst>
              <a:ext uri="{FF2B5EF4-FFF2-40B4-BE49-F238E27FC236}">
                <a16:creationId xmlns:a16="http://schemas.microsoft.com/office/drawing/2014/main" id="{0B7283BD-C004-7AA8-840B-39C93E8CF5D4}"/>
              </a:ext>
            </a:extLst>
          </p:cNvPr>
          <p:cNvSpPr/>
          <p:nvPr/>
        </p:nvSpPr>
        <p:spPr>
          <a:xfrm>
            <a:off x="3854958" y="5842697"/>
            <a:ext cx="4425149" cy="9305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ECB2E25D-2F0C-118C-B09E-250E0693970C}"/>
              </a:ext>
            </a:extLst>
          </p:cNvPr>
          <p:cNvSpPr/>
          <p:nvPr/>
        </p:nvSpPr>
        <p:spPr>
          <a:xfrm>
            <a:off x="3883425" y="1676227"/>
            <a:ext cx="4425149" cy="27135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085ED59-F3E8-CC4E-B463-04B58EA628CF}"/>
              </a:ext>
            </a:extLst>
          </p:cNvPr>
          <p:cNvSpPr>
            <a:spLocks noGrp="1"/>
          </p:cNvSpPr>
          <p:nvPr>
            <p:ph type="sldNum" sz="quarter" idx="10"/>
          </p:nvPr>
        </p:nvSpPr>
        <p:spPr/>
        <p:txBody>
          <a:bodyPr/>
          <a:lstStyle/>
          <a:p>
            <a:fld id="{6586D83B-F5E2-6149-B7DD-0F6F1BA75908}" type="slidenum">
              <a:rPr lang="en-US" smtClean="0"/>
              <a:pPr/>
              <a:t>12</a:t>
            </a:fld>
            <a:endParaRPr lang="en-US" dirty="0"/>
          </a:p>
        </p:txBody>
      </p:sp>
      <p:sp>
        <p:nvSpPr>
          <p:cNvPr id="6" name="Content Placeholder 3">
            <a:extLst>
              <a:ext uri="{FF2B5EF4-FFF2-40B4-BE49-F238E27FC236}">
                <a16:creationId xmlns:a16="http://schemas.microsoft.com/office/drawing/2014/main" id="{6CC04B92-23C0-2049-A961-F0A705FFE72E}"/>
              </a:ext>
            </a:extLst>
          </p:cNvPr>
          <p:cNvSpPr txBox="1">
            <a:spLocks/>
          </p:cNvSpPr>
          <p:nvPr/>
        </p:nvSpPr>
        <p:spPr>
          <a:xfrm>
            <a:off x="790700" y="1915350"/>
            <a:ext cx="10515600" cy="4105156"/>
          </a:xfrm>
          <a:prstGeom prst="rect">
            <a:avLst/>
          </a:prstGeom>
        </p:spPr>
        <p:txBody>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Titel 1">
            <a:extLst>
              <a:ext uri="{FF2B5EF4-FFF2-40B4-BE49-F238E27FC236}">
                <a16:creationId xmlns:a16="http://schemas.microsoft.com/office/drawing/2014/main" id="{54DDFF50-5219-384C-A8B3-5A24288E4E04}"/>
              </a:ext>
            </a:extLst>
          </p:cNvPr>
          <p:cNvSpPr txBox="1">
            <a:spLocks/>
          </p:cNvSpPr>
          <p:nvPr/>
        </p:nvSpPr>
        <p:spPr bwMode="auto">
          <a:xfrm>
            <a:off x="0" y="0"/>
            <a:ext cx="12192000" cy="836712"/>
          </a:xfrm>
          <a:prstGeom prst="rect">
            <a:avLst/>
          </a:prstGeom>
          <a:solidFill>
            <a:srgbClr val="0093B3"/>
          </a:solidFill>
          <a:ln>
            <a:noFill/>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600" b="1">
                <a:solidFill>
                  <a:srgbClr val="333333"/>
                </a:solidFill>
                <a:latin typeface="+mj-lt"/>
                <a:ea typeface="+mj-ea"/>
                <a:cs typeface="+mj-cs"/>
              </a:defRPr>
            </a:lvl1pPr>
            <a:lvl2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2pPr>
            <a:lvl3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3pPr>
            <a:lvl4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4pPr>
            <a:lvl5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5pPr>
            <a:lvl6pPr marL="4572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6pPr>
            <a:lvl7pPr marL="9144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7pPr>
            <a:lvl8pPr marL="13716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8pPr>
            <a:lvl9pPr marL="18288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9pPr>
          </a:lstStyle>
          <a:p>
            <a:pPr marL="889000">
              <a:lnSpc>
                <a:spcPct val="100000"/>
              </a:lnSpc>
              <a:spcBef>
                <a:spcPts val="200"/>
              </a:spcBef>
            </a:pPr>
            <a:endParaRPr lang="de-DE" sz="100" b="0" dirty="0">
              <a:solidFill>
                <a:schemeClr val="bg1"/>
              </a:solidFill>
              <a:latin typeface="+mn-lt"/>
            </a:endParaRPr>
          </a:p>
        </p:txBody>
      </p:sp>
      <p:grpSp>
        <p:nvGrpSpPr>
          <p:cNvPr id="2" name="Group 1">
            <a:extLst>
              <a:ext uri="{FF2B5EF4-FFF2-40B4-BE49-F238E27FC236}">
                <a16:creationId xmlns:a16="http://schemas.microsoft.com/office/drawing/2014/main" id="{E3494FD6-AF8B-4D69-9FC2-0A25F948D80C}"/>
              </a:ext>
            </a:extLst>
          </p:cNvPr>
          <p:cNvGrpSpPr/>
          <p:nvPr/>
        </p:nvGrpSpPr>
        <p:grpSpPr>
          <a:xfrm>
            <a:off x="4391878" y="1805981"/>
            <a:ext cx="3426106" cy="2504656"/>
            <a:chOff x="4015940" y="2542833"/>
            <a:chExt cx="3426106" cy="2504656"/>
          </a:xfrm>
        </p:grpSpPr>
        <p:sp>
          <p:nvSpPr>
            <p:cNvPr id="27" name="Rectangle 26">
              <a:extLst>
                <a:ext uri="{FF2B5EF4-FFF2-40B4-BE49-F238E27FC236}">
                  <a16:creationId xmlns:a16="http://schemas.microsoft.com/office/drawing/2014/main" id="{86892C40-41A5-544C-AD3D-0E2ED68A6EB1}"/>
                </a:ext>
              </a:extLst>
            </p:cNvPr>
            <p:cNvSpPr/>
            <p:nvPr/>
          </p:nvSpPr>
          <p:spPr>
            <a:xfrm>
              <a:off x="4047006" y="3578209"/>
              <a:ext cx="555175" cy="1469280"/>
            </a:xfrm>
            <a:prstGeom prst="rect">
              <a:avLst/>
            </a:prstGeom>
            <a:solidFill>
              <a:schemeClr val="bg1">
                <a:lumMod val="6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1</a:t>
              </a:r>
            </a:p>
          </p:txBody>
        </p:sp>
        <p:sp>
          <p:nvSpPr>
            <p:cNvPr id="29" name="Rectangle 28">
              <a:extLst>
                <a:ext uri="{FF2B5EF4-FFF2-40B4-BE49-F238E27FC236}">
                  <a16:creationId xmlns:a16="http://schemas.microsoft.com/office/drawing/2014/main" id="{E3841FF9-F090-2443-B343-5B366419AEC6}"/>
                </a:ext>
              </a:extLst>
            </p:cNvPr>
            <p:cNvSpPr/>
            <p:nvPr/>
          </p:nvSpPr>
          <p:spPr>
            <a:xfrm>
              <a:off x="6874872" y="3574080"/>
              <a:ext cx="554400" cy="1469281"/>
            </a:xfrm>
            <a:prstGeom prst="rect">
              <a:avLst/>
            </a:prstGeom>
            <a:solidFill>
              <a:schemeClr val="bg1">
                <a:lumMod val="6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4</a:t>
              </a:r>
            </a:p>
          </p:txBody>
        </p:sp>
        <p:sp>
          <p:nvSpPr>
            <p:cNvPr id="50" name="Rectangle 49">
              <a:extLst>
                <a:ext uri="{FF2B5EF4-FFF2-40B4-BE49-F238E27FC236}">
                  <a16:creationId xmlns:a16="http://schemas.microsoft.com/office/drawing/2014/main" id="{0A382578-0BFE-FC40-846B-1D7CFA6E8504}"/>
                </a:ext>
              </a:extLst>
            </p:cNvPr>
            <p:cNvSpPr/>
            <p:nvPr/>
          </p:nvSpPr>
          <p:spPr>
            <a:xfrm>
              <a:off x="4991369" y="3578208"/>
              <a:ext cx="552563" cy="1469280"/>
            </a:xfrm>
            <a:prstGeom prst="rect">
              <a:avLst/>
            </a:prstGeom>
            <a:solidFill>
              <a:schemeClr val="bg1">
                <a:lumMod val="6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2</a:t>
              </a:r>
            </a:p>
          </p:txBody>
        </p:sp>
        <p:sp>
          <p:nvSpPr>
            <p:cNvPr id="52" name="Rectangle 51">
              <a:extLst>
                <a:ext uri="{FF2B5EF4-FFF2-40B4-BE49-F238E27FC236}">
                  <a16:creationId xmlns:a16="http://schemas.microsoft.com/office/drawing/2014/main" id="{6C91D425-999A-7C4A-BF60-FA26B5A940ED}"/>
                </a:ext>
              </a:extLst>
            </p:cNvPr>
            <p:cNvSpPr/>
            <p:nvPr/>
          </p:nvSpPr>
          <p:spPr>
            <a:xfrm>
              <a:off x="5835846" y="3441361"/>
              <a:ext cx="784800" cy="1602000"/>
            </a:xfrm>
            <a:prstGeom prst="rect">
              <a:avLst/>
            </a:prstGeom>
            <a:solidFill>
              <a:srgbClr val="ABB80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3</a:t>
              </a:r>
            </a:p>
          </p:txBody>
        </p:sp>
        <p:sp>
          <p:nvSpPr>
            <p:cNvPr id="9" name="TextBox 8">
              <a:extLst>
                <a:ext uri="{FF2B5EF4-FFF2-40B4-BE49-F238E27FC236}">
                  <a16:creationId xmlns:a16="http://schemas.microsoft.com/office/drawing/2014/main" id="{D9175C79-5D38-F509-AB7C-02CD2EB5BCA5}"/>
                </a:ext>
              </a:extLst>
            </p:cNvPr>
            <p:cNvSpPr txBox="1"/>
            <p:nvPr/>
          </p:nvSpPr>
          <p:spPr>
            <a:xfrm>
              <a:off x="4015940" y="2542833"/>
              <a:ext cx="3426106" cy="1477328"/>
            </a:xfrm>
            <a:prstGeom prst="rect">
              <a:avLst/>
            </a:prstGeom>
            <a:noFill/>
          </p:spPr>
          <p:txBody>
            <a:bodyPr wrap="square" rtlCol="0">
              <a:spAutoFit/>
            </a:bodyPr>
            <a:lstStyle/>
            <a:p>
              <a:pPr algn="ctr"/>
              <a:r>
                <a:rPr lang="en-US" dirty="0"/>
                <a:t>Governance resilience</a:t>
              </a:r>
            </a:p>
            <a:p>
              <a:endParaRPr lang="en-US" dirty="0"/>
            </a:p>
            <a:p>
              <a:pPr algn="ctr"/>
              <a:r>
                <a:rPr lang="en-US" dirty="0"/>
                <a:t>My research</a:t>
              </a:r>
            </a:p>
            <a:p>
              <a:endParaRPr lang="en-US" dirty="0"/>
            </a:p>
            <a:p>
              <a:endParaRPr lang="en-US" dirty="0"/>
            </a:p>
          </p:txBody>
        </p:sp>
      </p:grpSp>
      <p:graphicFrame>
        <p:nvGraphicFramePr>
          <p:cNvPr id="18" name="Diagram 17">
            <a:extLst>
              <a:ext uri="{FF2B5EF4-FFF2-40B4-BE49-F238E27FC236}">
                <a16:creationId xmlns:a16="http://schemas.microsoft.com/office/drawing/2014/main" id="{049D5449-1CE0-120D-A766-BE520F62BA47}"/>
              </a:ext>
            </a:extLst>
          </p:cNvPr>
          <p:cNvGraphicFramePr/>
          <p:nvPr/>
        </p:nvGraphicFramePr>
        <p:xfrm>
          <a:off x="3784751" y="5827598"/>
          <a:ext cx="1760429" cy="889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id="{CCB7F929-6FD4-EFAA-D31D-415539455C7F}"/>
              </a:ext>
            </a:extLst>
          </p:cNvPr>
          <p:cNvSpPr txBox="1"/>
          <p:nvPr/>
        </p:nvSpPr>
        <p:spPr>
          <a:xfrm>
            <a:off x="6426276" y="5131895"/>
            <a:ext cx="3426107" cy="369332"/>
          </a:xfrm>
          <a:prstGeom prst="rect">
            <a:avLst/>
          </a:prstGeom>
          <a:noFill/>
        </p:spPr>
        <p:txBody>
          <a:bodyPr wrap="square" rtlCol="0">
            <a:spAutoFit/>
          </a:bodyPr>
          <a:lstStyle/>
          <a:p>
            <a:r>
              <a:rPr lang="en-US" dirty="0"/>
              <a:t>Water &amp; beyond</a:t>
            </a:r>
          </a:p>
        </p:txBody>
      </p:sp>
      <p:sp>
        <p:nvSpPr>
          <p:cNvPr id="23" name="TextBox 22">
            <a:extLst>
              <a:ext uri="{FF2B5EF4-FFF2-40B4-BE49-F238E27FC236}">
                <a16:creationId xmlns:a16="http://schemas.microsoft.com/office/drawing/2014/main" id="{8DCE8CD1-AC67-54B7-1DBD-CAA0E1391FCA}"/>
              </a:ext>
            </a:extLst>
          </p:cNvPr>
          <p:cNvSpPr txBox="1"/>
          <p:nvPr/>
        </p:nvSpPr>
        <p:spPr>
          <a:xfrm>
            <a:off x="4094565" y="5055738"/>
            <a:ext cx="2054205" cy="369332"/>
          </a:xfrm>
          <a:prstGeom prst="rect">
            <a:avLst/>
          </a:prstGeom>
          <a:noFill/>
        </p:spPr>
        <p:txBody>
          <a:bodyPr wrap="square" rtlCol="0">
            <a:spAutoFit/>
          </a:bodyPr>
          <a:lstStyle/>
          <a:p>
            <a:r>
              <a:rPr lang="en-US" dirty="0"/>
              <a:t>Networks</a:t>
            </a:r>
          </a:p>
        </p:txBody>
      </p:sp>
      <p:sp>
        <p:nvSpPr>
          <p:cNvPr id="35" name="Triangle 34">
            <a:extLst>
              <a:ext uri="{FF2B5EF4-FFF2-40B4-BE49-F238E27FC236}">
                <a16:creationId xmlns:a16="http://schemas.microsoft.com/office/drawing/2014/main" id="{0D9AAAF4-60AB-51C3-6C7D-E6D6C10F98D3}"/>
              </a:ext>
            </a:extLst>
          </p:cNvPr>
          <p:cNvSpPr/>
          <p:nvPr/>
        </p:nvSpPr>
        <p:spPr>
          <a:xfrm rot="10800000">
            <a:off x="4413798" y="4462449"/>
            <a:ext cx="3382268" cy="430322"/>
          </a:xfrm>
          <a:prstGeom prst="triangle">
            <a:avLst>
              <a:gd name="adj" fmla="val 928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61BDFABF-9AAC-487B-F088-5C3DD9A05A07}"/>
              </a:ext>
            </a:extLst>
          </p:cNvPr>
          <p:cNvSpPr/>
          <p:nvPr/>
        </p:nvSpPr>
        <p:spPr>
          <a:xfrm flipV="1">
            <a:off x="4457636" y="4478734"/>
            <a:ext cx="3382268" cy="430322"/>
          </a:xfrm>
          <a:prstGeom prst="triangle">
            <a:avLst>
              <a:gd name="adj" fmla="val 9285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E0D6BEA-0E64-55EA-7F86-F1AAB01F2533}"/>
              </a:ext>
            </a:extLst>
          </p:cNvPr>
          <p:cNvSpPr txBox="1"/>
          <p:nvPr/>
        </p:nvSpPr>
        <p:spPr>
          <a:xfrm>
            <a:off x="495681" y="5982"/>
            <a:ext cx="8597735" cy="769441"/>
          </a:xfrm>
          <a:prstGeom prst="rect">
            <a:avLst/>
          </a:prstGeom>
          <a:noFill/>
        </p:spPr>
        <p:txBody>
          <a:bodyPr wrap="square" rtlCol="0">
            <a:spAutoFit/>
          </a:bodyPr>
          <a:lstStyle/>
          <a:p>
            <a:r>
              <a:rPr lang="en-US" sz="4400" dirty="0">
                <a:solidFill>
                  <a:schemeClr val="bg1"/>
                </a:solidFill>
              </a:rPr>
              <a:t>Structure </a:t>
            </a:r>
          </a:p>
        </p:txBody>
      </p:sp>
      <p:pic>
        <p:nvPicPr>
          <p:cNvPr id="10" name="Graphic 9" descr="Water">
            <a:extLst>
              <a:ext uri="{FF2B5EF4-FFF2-40B4-BE49-F238E27FC236}">
                <a16:creationId xmlns:a16="http://schemas.microsoft.com/office/drawing/2014/main" id="{42C25C3D-3624-6DFE-A396-9FC3690A27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70810" y="5789480"/>
            <a:ext cx="1068520" cy="1068520"/>
          </a:xfrm>
          <a:prstGeom prst="rect">
            <a:avLst/>
          </a:prstGeom>
        </p:spPr>
      </p:pic>
      <p:pic>
        <p:nvPicPr>
          <p:cNvPr id="12" name="Graphic 11" descr="Add">
            <a:extLst>
              <a:ext uri="{FF2B5EF4-FFF2-40B4-BE49-F238E27FC236}">
                <a16:creationId xmlns:a16="http://schemas.microsoft.com/office/drawing/2014/main" id="{BBA4CEB8-81E5-C93F-7CD6-78140ED729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70643" y="5872264"/>
            <a:ext cx="441770" cy="441770"/>
          </a:xfrm>
          <a:prstGeom prst="rect">
            <a:avLst/>
          </a:prstGeom>
        </p:spPr>
      </p:pic>
    </p:spTree>
    <p:extLst>
      <p:ext uri="{BB962C8B-B14F-4D97-AF65-F5344CB8AC3E}">
        <p14:creationId xmlns:p14="http://schemas.microsoft.com/office/powerpoint/2010/main" val="1243276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85ED59-F3E8-CC4E-B463-04B58EA628CF}"/>
              </a:ext>
            </a:extLst>
          </p:cNvPr>
          <p:cNvSpPr>
            <a:spLocks noGrp="1"/>
          </p:cNvSpPr>
          <p:nvPr>
            <p:ph type="sldNum" sz="quarter" idx="10"/>
          </p:nvPr>
        </p:nvSpPr>
        <p:spPr/>
        <p:txBody>
          <a:bodyPr/>
          <a:lstStyle/>
          <a:p>
            <a:fld id="{6586D83B-F5E2-6149-B7DD-0F6F1BA75908}" type="slidenum">
              <a:rPr lang="en-US" smtClean="0"/>
              <a:pPr/>
              <a:t>13</a:t>
            </a:fld>
            <a:endParaRPr lang="en-US" dirty="0"/>
          </a:p>
        </p:txBody>
      </p:sp>
      <p:sp>
        <p:nvSpPr>
          <p:cNvPr id="6" name="Content Placeholder 3">
            <a:extLst>
              <a:ext uri="{FF2B5EF4-FFF2-40B4-BE49-F238E27FC236}">
                <a16:creationId xmlns:a16="http://schemas.microsoft.com/office/drawing/2014/main" id="{6CC04B92-23C0-2049-A961-F0A705FFE72E}"/>
              </a:ext>
            </a:extLst>
          </p:cNvPr>
          <p:cNvSpPr txBox="1">
            <a:spLocks/>
          </p:cNvSpPr>
          <p:nvPr/>
        </p:nvSpPr>
        <p:spPr>
          <a:xfrm>
            <a:off x="790700" y="1915350"/>
            <a:ext cx="10515600" cy="4105156"/>
          </a:xfrm>
          <a:prstGeom prst="rect">
            <a:avLst/>
          </a:prstGeom>
        </p:spPr>
        <p:txBody>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Titel 1">
            <a:extLst>
              <a:ext uri="{FF2B5EF4-FFF2-40B4-BE49-F238E27FC236}">
                <a16:creationId xmlns:a16="http://schemas.microsoft.com/office/drawing/2014/main" id="{54DDFF50-5219-384C-A8B3-5A24288E4E04}"/>
              </a:ext>
            </a:extLst>
          </p:cNvPr>
          <p:cNvSpPr txBox="1">
            <a:spLocks/>
          </p:cNvSpPr>
          <p:nvPr/>
        </p:nvSpPr>
        <p:spPr bwMode="auto">
          <a:xfrm>
            <a:off x="0" y="0"/>
            <a:ext cx="12192000" cy="836712"/>
          </a:xfrm>
          <a:prstGeom prst="rect">
            <a:avLst/>
          </a:prstGeom>
          <a:solidFill>
            <a:srgbClr val="0093B3"/>
          </a:solidFill>
          <a:ln>
            <a:noFill/>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600" b="1">
                <a:solidFill>
                  <a:srgbClr val="333333"/>
                </a:solidFill>
                <a:latin typeface="+mj-lt"/>
                <a:ea typeface="+mj-ea"/>
                <a:cs typeface="+mj-cs"/>
              </a:defRPr>
            </a:lvl1pPr>
            <a:lvl2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2pPr>
            <a:lvl3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3pPr>
            <a:lvl4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4pPr>
            <a:lvl5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5pPr>
            <a:lvl6pPr marL="4572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6pPr>
            <a:lvl7pPr marL="9144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7pPr>
            <a:lvl8pPr marL="13716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8pPr>
            <a:lvl9pPr marL="18288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9pPr>
          </a:lstStyle>
          <a:p>
            <a:pPr marL="889000">
              <a:lnSpc>
                <a:spcPct val="100000"/>
              </a:lnSpc>
              <a:spcBef>
                <a:spcPts val="200"/>
              </a:spcBef>
            </a:pPr>
            <a:endParaRPr lang="de-DE" sz="100" b="0" dirty="0">
              <a:solidFill>
                <a:schemeClr val="bg1"/>
              </a:solidFill>
              <a:latin typeface="+mn-lt"/>
            </a:endParaRPr>
          </a:p>
        </p:txBody>
      </p:sp>
      <p:sp>
        <p:nvSpPr>
          <p:cNvPr id="13" name="Textfeld 8">
            <a:extLst>
              <a:ext uri="{FF2B5EF4-FFF2-40B4-BE49-F238E27FC236}">
                <a16:creationId xmlns:a16="http://schemas.microsoft.com/office/drawing/2014/main" id="{B5A58642-0699-FE4E-9C27-BB59AC505461}"/>
              </a:ext>
            </a:extLst>
          </p:cNvPr>
          <p:cNvSpPr txBox="1"/>
          <p:nvPr/>
        </p:nvSpPr>
        <p:spPr>
          <a:xfrm>
            <a:off x="6096000" y="49013"/>
            <a:ext cx="2664296" cy="292388"/>
          </a:xfrm>
          <a:prstGeom prst="rect">
            <a:avLst/>
          </a:prstGeom>
          <a:noFill/>
        </p:spPr>
        <p:txBody>
          <a:bodyPr wrap="square" rtlCol="0">
            <a:spAutoFit/>
          </a:bodyPr>
          <a:lstStyle/>
          <a:p>
            <a:endParaRPr lang="de-DE" sz="1300" dirty="0">
              <a:solidFill>
                <a:schemeClr val="bg1"/>
              </a:solidFill>
              <a:latin typeface="+mn-lt"/>
            </a:endParaRPr>
          </a:p>
        </p:txBody>
      </p:sp>
      <p:sp>
        <p:nvSpPr>
          <p:cNvPr id="15" name="Textplatzhalter 18">
            <a:extLst>
              <a:ext uri="{FF2B5EF4-FFF2-40B4-BE49-F238E27FC236}">
                <a16:creationId xmlns:a16="http://schemas.microsoft.com/office/drawing/2014/main" id="{05878952-C3AC-3442-AAC9-6F3875853B55}"/>
              </a:ext>
            </a:extLst>
          </p:cNvPr>
          <p:cNvSpPr txBox="1">
            <a:spLocks/>
          </p:cNvSpPr>
          <p:nvPr/>
        </p:nvSpPr>
        <p:spPr>
          <a:xfrm>
            <a:off x="495681" y="960860"/>
            <a:ext cx="10729232" cy="570674"/>
          </a:xfrm>
          <a:prstGeom prst="rect">
            <a:avLst/>
          </a:prstGeom>
        </p:spPr>
        <p:txBody>
          <a:bodyPr/>
          <a:lst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93B3"/>
              </a:buClr>
              <a:buNone/>
            </a:pPr>
            <a:r>
              <a:rPr lang="en-GB" sz="2000" dirty="0">
                <a:solidFill>
                  <a:srgbClr val="ABB800"/>
                </a:solidFill>
              </a:rPr>
              <a:t>Policymaking processes</a:t>
            </a:r>
          </a:p>
          <a:p>
            <a:pPr marL="0" indent="0">
              <a:buClr>
                <a:srgbClr val="0093B3"/>
              </a:buClr>
              <a:buNone/>
            </a:pPr>
            <a:r>
              <a:rPr lang="en-GB" sz="2000" b="1" dirty="0"/>
              <a:t>Typical research questions</a:t>
            </a:r>
          </a:p>
          <a:p>
            <a:pPr marL="0" indent="0">
              <a:buClr>
                <a:srgbClr val="0093B3"/>
              </a:buClr>
              <a:buNone/>
            </a:pPr>
            <a:endParaRPr lang="en-GB" dirty="0"/>
          </a:p>
          <a:p>
            <a:pPr marL="457200" indent="-457200">
              <a:buClr>
                <a:srgbClr val="0093B3"/>
              </a:buClr>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0" indent="0">
              <a:buNone/>
            </a:pPr>
            <a:endParaRPr lang="en-US" sz="3200" dirty="0">
              <a:solidFill>
                <a:srgbClr val="CF0072"/>
              </a:solidFill>
            </a:endParaRPr>
          </a:p>
        </p:txBody>
      </p:sp>
      <p:sp>
        <p:nvSpPr>
          <p:cNvPr id="3" name="Rounded Rectangle 2">
            <a:extLst>
              <a:ext uri="{FF2B5EF4-FFF2-40B4-BE49-F238E27FC236}">
                <a16:creationId xmlns:a16="http://schemas.microsoft.com/office/drawing/2014/main" id="{CD59C179-4BA0-32BF-35F3-772A5AC1BCE1}"/>
              </a:ext>
            </a:extLst>
          </p:cNvPr>
          <p:cNvSpPr/>
          <p:nvPr/>
        </p:nvSpPr>
        <p:spPr>
          <a:xfrm>
            <a:off x="495681" y="2055988"/>
            <a:ext cx="11181970" cy="5541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0093B3"/>
              </a:buClr>
              <a:buFont typeface="Arial" panose="020B0604020202020204" pitchFamily="34" charset="0"/>
              <a:buChar char="•"/>
            </a:pPr>
            <a:r>
              <a:rPr lang="en-GB" sz="2000" b="1" dirty="0">
                <a:solidFill>
                  <a:schemeClr val="tx1"/>
                </a:solidFill>
              </a:rPr>
              <a:t>Who</a:t>
            </a:r>
            <a:r>
              <a:rPr lang="en-GB" sz="2000" dirty="0">
                <a:solidFill>
                  <a:schemeClr val="tx1"/>
                </a:solidFill>
              </a:rPr>
              <a:t> are the decision makers participating in policymaking processes?</a:t>
            </a:r>
          </a:p>
        </p:txBody>
      </p:sp>
      <p:sp>
        <p:nvSpPr>
          <p:cNvPr id="12" name="Rounded Rectangle 11">
            <a:extLst>
              <a:ext uri="{FF2B5EF4-FFF2-40B4-BE49-F238E27FC236}">
                <a16:creationId xmlns:a16="http://schemas.microsoft.com/office/drawing/2014/main" id="{F4B0C426-705B-C9F1-AA16-F50A1A90E3D5}"/>
              </a:ext>
            </a:extLst>
          </p:cNvPr>
          <p:cNvSpPr/>
          <p:nvPr/>
        </p:nvSpPr>
        <p:spPr>
          <a:xfrm>
            <a:off x="495681" y="2993988"/>
            <a:ext cx="11181970" cy="5541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0093B3"/>
              </a:buClr>
              <a:buFont typeface="Arial" panose="020B0604020202020204" pitchFamily="34" charset="0"/>
              <a:buChar char="•"/>
            </a:pPr>
            <a:r>
              <a:rPr lang="en-GB" sz="2000" dirty="0">
                <a:solidFill>
                  <a:schemeClr val="tx1"/>
                </a:solidFill>
              </a:rPr>
              <a:t>What role do political </a:t>
            </a:r>
            <a:r>
              <a:rPr lang="en-GB" sz="2000" b="1" dirty="0">
                <a:solidFill>
                  <a:schemeClr val="tx1"/>
                </a:solidFill>
              </a:rPr>
              <a:t>alliances </a:t>
            </a:r>
            <a:r>
              <a:rPr lang="en-GB" sz="2000" dirty="0">
                <a:solidFill>
                  <a:schemeClr val="tx1"/>
                </a:solidFill>
              </a:rPr>
              <a:t>play to create change for system transformation?</a:t>
            </a:r>
          </a:p>
        </p:txBody>
      </p:sp>
      <p:sp>
        <p:nvSpPr>
          <p:cNvPr id="2" name="Rounded Rectangle 1">
            <a:extLst>
              <a:ext uri="{FF2B5EF4-FFF2-40B4-BE49-F238E27FC236}">
                <a16:creationId xmlns:a16="http://schemas.microsoft.com/office/drawing/2014/main" id="{696D24B2-061C-D9CE-C074-C8A5A25B9C35}"/>
              </a:ext>
            </a:extLst>
          </p:cNvPr>
          <p:cNvSpPr/>
          <p:nvPr/>
        </p:nvSpPr>
        <p:spPr>
          <a:xfrm>
            <a:off x="495681" y="3931988"/>
            <a:ext cx="10992329" cy="5541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0093B3"/>
              </a:buClr>
              <a:buFont typeface="Arial" panose="020B0604020202020204" pitchFamily="34" charset="0"/>
              <a:buChar char="•"/>
            </a:pPr>
            <a:r>
              <a:rPr lang="en-GB" sz="2000" dirty="0">
                <a:solidFill>
                  <a:schemeClr val="tx1"/>
                </a:solidFill>
              </a:rPr>
              <a:t>Are there change agents who play a specific role in </a:t>
            </a:r>
            <a:r>
              <a:rPr lang="en-GB" sz="2000" b="1" dirty="0">
                <a:solidFill>
                  <a:schemeClr val="tx1"/>
                </a:solidFill>
              </a:rPr>
              <a:t>mediating</a:t>
            </a:r>
            <a:r>
              <a:rPr lang="en-GB" sz="2000" dirty="0">
                <a:solidFill>
                  <a:schemeClr val="tx1"/>
                </a:solidFill>
              </a:rPr>
              <a:t> across alliances?</a:t>
            </a:r>
          </a:p>
        </p:txBody>
      </p:sp>
    </p:spTree>
    <p:extLst>
      <p:ext uri="{BB962C8B-B14F-4D97-AF65-F5344CB8AC3E}">
        <p14:creationId xmlns:p14="http://schemas.microsoft.com/office/powerpoint/2010/main" val="212313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85ED59-F3E8-CC4E-B463-04B58EA628CF}"/>
              </a:ext>
            </a:extLst>
          </p:cNvPr>
          <p:cNvSpPr>
            <a:spLocks noGrp="1"/>
          </p:cNvSpPr>
          <p:nvPr>
            <p:ph type="sldNum" sz="quarter" idx="10"/>
          </p:nvPr>
        </p:nvSpPr>
        <p:spPr/>
        <p:txBody>
          <a:bodyPr/>
          <a:lstStyle/>
          <a:p>
            <a:fld id="{6586D83B-F5E2-6149-B7DD-0F6F1BA75908}" type="slidenum">
              <a:rPr lang="en-US" smtClean="0"/>
              <a:pPr/>
              <a:t>14</a:t>
            </a:fld>
            <a:endParaRPr lang="en-US" dirty="0"/>
          </a:p>
        </p:txBody>
      </p:sp>
      <p:sp>
        <p:nvSpPr>
          <p:cNvPr id="6" name="Content Placeholder 3">
            <a:extLst>
              <a:ext uri="{FF2B5EF4-FFF2-40B4-BE49-F238E27FC236}">
                <a16:creationId xmlns:a16="http://schemas.microsoft.com/office/drawing/2014/main" id="{6CC04B92-23C0-2049-A961-F0A705FFE72E}"/>
              </a:ext>
            </a:extLst>
          </p:cNvPr>
          <p:cNvSpPr txBox="1">
            <a:spLocks/>
          </p:cNvSpPr>
          <p:nvPr/>
        </p:nvSpPr>
        <p:spPr>
          <a:xfrm>
            <a:off x="790700" y="1915350"/>
            <a:ext cx="10515600" cy="4105156"/>
          </a:xfrm>
          <a:prstGeom prst="rect">
            <a:avLst/>
          </a:prstGeom>
        </p:spPr>
        <p:txBody>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Titel 1">
            <a:extLst>
              <a:ext uri="{FF2B5EF4-FFF2-40B4-BE49-F238E27FC236}">
                <a16:creationId xmlns:a16="http://schemas.microsoft.com/office/drawing/2014/main" id="{54DDFF50-5219-384C-A8B3-5A24288E4E04}"/>
              </a:ext>
            </a:extLst>
          </p:cNvPr>
          <p:cNvSpPr txBox="1">
            <a:spLocks/>
          </p:cNvSpPr>
          <p:nvPr/>
        </p:nvSpPr>
        <p:spPr bwMode="auto">
          <a:xfrm>
            <a:off x="0" y="0"/>
            <a:ext cx="12192000" cy="836712"/>
          </a:xfrm>
          <a:prstGeom prst="rect">
            <a:avLst/>
          </a:prstGeom>
          <a:solidFill>
            <a:srgbClr val="0093B3"/>
          </a:solidFill>
          <a:ln>
            <a:noFill/>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600" b="1">
                <a:solidFill>
                  <a:srgbClr val="333333"/>
                </a:solidFill>
                <a:latin typeface="+mj-lt"/>
                <a:ea typeface="+mj-ea"/>
                <a:cs typeface="+mj-cs"/>
              </a:defRPr>
            </a:lvl1pPr>
            <a:lvl2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2pPr>
            <a:lvl3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3pPr>
            <a:lvl4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4pPr>
            <a:lvl5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5pPr>
            <a:lvl6pPr marL="4572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6pPr>
            <a:lvl7pPr marL="9144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7pPr>
            <a:lvl8pPr marL="13716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8pPr>
            <a:lvl9pPr marL="18288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9pPr>
          </a:lstStyle>
          <a:p>
            <a:pPr marL="889000">
              <a:lnSpc>
                <a:spcPct val="100000"/>
              </a:lnSpc>
              <a:spcBef>
                <a:spcPts val="200"/>
              </a:spcBef>
            </a:pPr>
            <a:endParaRPr lang="de-DE" sz="100" b="0" dirty="0">
              <a:solidFill>
                <a:schemeClr val="bg1"/>
              </a:solidFill>
              <a:latin typeface="+mn-lt"/>
            </a:endParaRPr>
          </a:p>
        </p:txBody>
      </p:sp>
      <p:sp>
        <p:nvSpPr>
          <p:cNvPr id="13" name="Textfeld 8">
            <a:extLst>
              <a:ext uri="{FF2B5EF4-FFF2-40B4-BE49-F238E27FC236}">
                <a16:creationId xmlns:a16="http://schemas.microsoft.com/office/drawing/2014/main" id="{B5A58642-0699-FE4E-9C27-BB59AC505461}"/>
              </a:ext>
            </a:extLst>
          </p:cNvPr>
          <p:cNvSpPr txBox="1"/>
          <p:nvPr/>
        </p:nvSpPr>
        <p:spPr>
          <a:xfrm>
            <a:off x="6096000" y="49013"/>
            <a:ext cx="2664296" cy="292388"/>
          </a:xfrm>
          <a:prstGeom prst="rect">
            <a:avLst/>
          </a:prstGeom>
          <a:noFill/>
        </p:spPr>
        <p:txBody>
          <a:bodyPr wrap="square" rtlCol="0">
            <a:spAutoFit/>
          </a:bodyPr>
          <a:lstStyle/>
          <a:p>
            <a:endParaRPr lang="de-DE" sz="1300" dirty="0">
              <a:solidFill>
                <a:schemeClr val="bg1"/>
              </a:solidFill>
              <a:latin typeface="+mn-lt"/>
            </a:endParaRPr>
          </a:p>
        </p:txBody>
      </p:sp>
      <p:sp>
        <p:nvSpPr>
          <p:cNvPr id="15" name="Textplatzhalter 18">
            <a:extLst>
              <a:ext uri="{FF2B5EF4-FFF2-40B4-BE49-F238E27FC236}">
                <a16:creationId xmlns:a16="http://schemas.microsoft.com/office/drawing/2014/main" id="{05878952-C3AC-3442-AAC9-6F3875853B55}"/>
              </a:ext>
            </a:extLst>
          </p:cNvPr>
          <p:cNvSpPr txBox="1">
            <a:spLocks/>
          </p:cNvSpPr>
          <p:nvPr/>
        </p:nvSpPr>
        <p:spPr>
          <a:xfrm>
            <a:off x="495680" y="960860"/>
            <a:ext cx="11653347" cy="4306816"/>
          </a:xfrm>
          <a:prstGeom prst="rect">
            <a:avLst/>
          </a:prstGeom>
        </p:spPr>
        <p:txBody>
          <a:bodyPr/>
          <a:lst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93B3"/>
              </a:buClr>
              <a:buNone/>
            </a:pPr>
            <a:r>
              <a:rPr lang="en-GB" sz="2000" dirty="0">
                <a:solidFill>
                  <a:srgbClr val="ABB800"/>
                </a:solidFill>
              </a:rPr>
              <a:t>Who participates in </a:t>
            </a:r>
            <a:r>
              <a:rPr lang="en-GB" sz="2000" b="1" dirty="0">
                <a:solidFill>
                  <a:srgbClr val="ABB800"/>
                </a:solidFill>
              </a:rPr>
              <a:t>policymaking</a:t>
            </a:r>
            <a:r>
              <a:rPr lang="en-GB" sz="2000" dirty="0">
                <a:solidFill>
                  <a:srgbClr val="ABB800"/>
                </a:solidFill>
              </a:rPr>
              <a:t>?</a:t>
            </a:r>
            <a:endParaRPr lang="en-GB" sz="2000" dirty="0"/>
          </a:p>
          <a:p>
            <a:pPr>
              <a:buClr>
                <a:srgbClr val="0093B3"/>
              </a:buClr>
              <a:buFont typeface="Arial" panose="020B0604020202020204" pitchFamily="34" charset="0"/>
              <a:buChar char="•"/>
            </a:pPr>
            <a:r>
              <a:rPr lang="en-GB" sz="2000" dirty="0"/>
              <a:t>Example: Water protection policy</a:t>
            </a:r>
          </a:p>
          <a:p>
            <a:pPr>
              <a:buClr>
                <a:srgbClr val="0093B3"/>
              </a:buClr>
              <a:buFont typeface="Arial" panose="020B0604020202020204" pitchFamily="34" charset="0"/>
              <a:buChar char="•"/>
            </a:pPr>
            <a:r>
              <a:rPr lang="en-GB" sz="2000" dirty="0"/>
              <a:t>Survey and in-depth interviews with state and non-state organizations participating in policymaking</a:t>
            </a:r>
            <a:endParaRPr lang="de-CH" sz="2000" dirty="0"/>
          </a:p>
          <a:p>
            <a:pPr marL="0" indent="0">
              <a:buClr>
                <a:srgbClr val="0093B3"/>
              </a:buClr>
              <a:buNone/>
            </a:pPr>
            <a:r>
              <a:rPr lang="en-GB" sz="2000" dirty="0"/>
              <a:t> </a:t>
            </a:r>
            <a:endParaRPr lang="en-GB" dirty="0"/>
          </a:p>
          <a:p>
            <a:pPr marL="457200" indent="-457200">
              <a:buClr>
                <a:srgbClr val="0093B3"/>
              </a:buClr>
              <a:buFont typeface="+mj-lt"/>
              <a:buAutoNum type="arabicPeriod"/>
            </a:pPr>
            <a:endParaRPr lang="en-GB" dirty="0"/>
          </a:p>
          <a:p>
            <a:pPr marL="457200" indent="-457200">
              <a:buClr>
                <a:srgbClr val="0093B3"/>
              </a:buClr>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0" indent="0">
              <a:buNone/>
            </a:pPr>
            <a:endParaRPr lang="en-US" sz="3200" dirty="0">
              <a:solidFill>
                <a:srgbClr val="CF0072"/>
              </a:solidFill>
            </a:endParaRPr>
          </a:p>
        </p:txBody>
      </p:sp>
      <p:sp>
        <p:nvSpPr>
          <p:cNvPr id="2" name="TextBox 1">
            <a:extLst>
              <a:ext uri="{FF2B5EF4-FFF2-40B4-BE49-F238E27FC236}">
                <a16:creationId xmlns:a16="http://schemas.microsoft.com/office/drawing/2014/main" id="{9EE8C6F8-18C0-ED09-9431-E568125E178B}"/>
              </a:ext>
            </a:extLst>
          </p:cNvPr>
          <p:cNvSpPr txBox="1"/>
          <p:nvPr/>
        </p:nvSpPr>
        <p:spPr>
          <a:xfrm>
            <a:off x="495681" y="5982"/>
            <a:ext cx="8597735" cy="769441"/>
          </a:xfrm>
          <a:prstGeom prst="rect">
            <a:avLst/>
          </a:prstGeom>
          <a:noFill/>
        </p:spPr>
        <p:txBody>
          <a:bodyPr wrap="square" rtlCol="0">
            <a:spAutoFit/>
          </a:bodyPr>
          <a:lstStyle/>
          <a:p>
            <a:r>
              <a:rPr lang="en-US" sz="4400" dirty="0">
                <a:solidFill>
                  <a:schemeClr val="bg1"/>
                </a:solidFill>
              </a:rPr>
              <a:t>Who?</a:t>
            </a:r>
          </a:p>
        </p:txBody>
      </p:sp>
      <p:pic>
        <p:nvPicPr>
          <p:cNvPr id="9" name="Picture 8">
            <a:extLst>
              <a:ext uri="{FF2B5EF4-FFF2-40B4-BE49-F238E27FC236}">
                <a16:creationId xmlns:a16="http://schemas.microsoft.com/office/drawing/2014/main" id="{C6AD295C-90D3-CB06-2A0A-AF922245A363}"/>
              </a:ext>
            </a:extLst>
          </p:cNvPr>
          <p:cNvPicPr>
            <a:picLocks noChangeAspect="1"/>
          </p:cNvPicPr>
          <p:nvPr/>
        </p:nvPicPr>
        <p:blipFill rotWithShape="1">
          <a:blip r:embed="rId3"/>
          <a:srcRect b="27705"/>
          <a:stretch/>
        </p:blipFill>
        <p:spPr>
          <a:xfrm>
            <a:off x="1998364" y="4146381"/>
            <a:ext cx="3742483" cy="2705637"/>
          </a:xfrm>
          <a:prstGeom prst="rect">
            <a:avLst/>
          </a:prstGeom>
        </p:spPr>
      </p:pic>
      <p:sp>
        <p:nvSpPr>
          <p:cNvPr id="11" name="TextBox 10">
            <a:extLst>
              <a:ext uri="{FF2B5EF4-FFF2-40B4-BE49-F238E27FC236}">
                <a16:creationId xmlns:a16="http://schemas.microsoft.com/office/drawing/2014/main" id="{FF615FBA-E43F-2B73-9C43-2B1EC9C618D3}"/>
              </a:ext>
            </a:extLst>
          </p:cNvPr>
          <p:cNvSpPr txBox="1"/>
          <p:nvPr/>
        </p:nvSpPr>
        <p:spPr>
          <a:xfrm>
            <a:off x="7967976" y="2264862"/>
            <a:ext cx="3864347" cy="1015663"/>
          </a:xfrm>
          <a:prstGeom prst="rect">
            <a:avLst/>
          </a:prstGeom>
          <a:noFill/>
        </p:spPr>
        <p:txBody>
          <a:bodyPr wrap="square">
            <a:spAutoFit/>
          </a:bodyPr>
          <a:lstStyle/>
          <a:p>
            <a:pPr marL="0" indent="0">
              <a:buClr>
                <a:srgbClr val="FF0066"/>
              </a:buClr>
              <a:buNone/>
            </a:pPr>
            <a:r>
              <a:rPr lang="en-US" sz="2000" dirty="0">
                <a:cs typeface="Century Gothic"/>
              </a:rPr>
              <a:t>Metz and </a:t>
            </a:r>
            <a:r>
              <a:rPr lang="en-US" sz="2000" dirty="0" err="1">
                <a:cs typeface="Century Gothic"/>
              </a:rPr>
              <a:t>Brandenberger</a:t>
            </a:r>
            <a:r>
              <a:rPr lang="en-US" sz="2000" dirty="0">
                <a:cs typeface="Century Gothic"/>
              </a:rPr>
              <a:t> 2022: American Journal of Political Science</a:t>
            </a:r>
          </a:p>
        </p:txBody>
      </p:sp>
      <p:sp>
        <p:nvSpPr>
          <p:cNvPr id="3" name="Rounded Rectangle 2">
            <a:extLst>
              <a:ext uri="{FF2B5EF4-FFF2-40B4-BE49-F238E27FC236}">
                <a16:creationId xmlns:a16="http://schemas.microsoft.com/office/drawing/2014/main" id="{10CD82E7-B11F-856B-464A-08F45A7F9195}"/>
              </a:ext>
            </a:extLst>
          </p:cNvPr>
          <p:cNvSpPr/>
          <p:nvPr/>
        </p:nvSpPr>
        <p:spPr>
          <a:xfrm>
            <a:off x="7967976" y="3538390"/>
            <a:ext cx="4027723" cy="249498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93B3"/>
              </a:buClr>
            </a:pPr>
            <a:r>
              <a:rPr lang="en-GB" sz="2000" dirty="0">
                <a:solidFill>
                  <a:schemeClr val="bg1">
                    <a:lumMod val="50000"/>
                  </a:schemeClr>
                </a:solidFill>
              </a:rPr>
              <a:t>Definition </a:t>
            </a:r>
            <a:r>
              <a:rPr lang="en-GB" sz="2000" b="1" dirty="0">
                <a:solidFill>
                  <a:schemeClr val="bg1">
                    <a:lumMod val="50000"/>
                  </a:schemeClr>
                </a:solidFill>
              </a:rPr>
              <a:t>policy network</a:t>
            </a:r>
            <a:r>
              <a:rPr lang="en-GB" sz="2000" dirty="0">
                <a:solidFill>
                  <a:schemeClr val="bg1">
                    <a:lumMod val="50000"/>
                  </a:schemeClr>
                </a:solidFill>
              </a:rPr>
              <a:t>: </a:t>
            </a:r>
          </a:p>
          <a:p>
            <a:pPr marL="342900" indent="-342900">
              <a:buClr>
                <a:srgbClr val="0093B3"/>
              </a:buClr>
              <a:buFont typeface="Arial" panose="020B0604020202020204" pitchFamily="34" charset="0"/>
              <a:buChar char="•"/>
            </a:pPr>
            <a:r>
              <a:rPr lang="en-GB" sz="2000" dirty="0">
                <a:solidFill>
                  <a:schemeClr val="bg1">
                    <a:lumMod val="50000"/>
                  </a:schemeClr>
                </a:solidFill>
              </a:rPr>
              <a:t>social maps of policymaking processes</a:t>
            </a:r>
          </a:p>
          <a:p>
            <a:pPr marL="342900" indent="-342900">
              <a:buClr>
                <a:srgbClr val="0093B3"/>
              </a:buClr>
              <a:buFont typeface="Arial" panose="020B0604020202020204" pitchFamily="34" charset="0"/>
              <a:buChar char="•"/>
            </a:pPr>
            <a:r>
              <a:rPr lang="en-GB" sz="2000" dirty="0">
                <a:solidFill>
                  <a:schemeClr val="bg1">
                    <a:lumMod val="50000"/>
                  </a:schemeClr>
                </a:solidFill>
              </a:rPr>
              <a:t>overview of the actors involved in policymaking</a:t>
            </a:r>
          </a:p>
          <a:p>
            <a:pPr marL="342900" indent="-342900">
              <a:buClr>
                <a:srgbClr val="0093B3"/>
              </a:buClr>
              <a:buFont typeface="Arial" panose="020B0604020202020204" pitchFamily="34" charset="0"/>
              <a:buChar char="•"/>
            </a:pPr>
            <a:r>
              <a:rPr lang="en-GB" sz="2000" dirty="0">
                <a:solidFill>
                  <a:schemeClr val="bg1">
                    <a:lumMod val="50000"/>
                  </a:schemeClr>
                </a:solidFill>
              </a:rPr>
              <a:t>Interactions of actors</a:t>
            </a:r>
          </a:p>
          <a:p>
            <a:pPr marL="342900" indent="-342900">
              <a:buClr>
                <a:srgbClr val="0093B3"/>
              </a:buClr>
              <a:buFont typeface="Arial" panose="020B0604020202020204" pitchFamily="34" charset="0"/>
              <a:buChar char="•"/>
            </a:pPr>
            <a:r>
              <a:rPr lang="en-GB" sz="2000" dirty="0">
                <a:solidFill>
                  <a:schemeClr val="bg1">
                    <a:lumMod val="50000"/>
                  </a:schemeClr>
                </a:solidFill>
              </a:rPr>
              <a:t>Power dependencies </a:t>
            </a:r>
          </a:p>
        </p:txBody>
      </p:sp>
      <p:pic>
        <p:nvPicPr>
          <p:cNvPr id="5" name="Picture 4">
            <a:extLst>
              <a:ext uri="{FF2B5EF4-FFF2-40B4-BE49-F238E27FC236}">
                <a16:creationId xmlns:a16="http://schemas.microsoft.com/office/drawing/2014/main" id="{E54BDB21-D517-6AD3-9FEF-295B97663496}"/>
              </a:ext>
            </a:extLst>
          </p:cNvPr>
          <p:cNvPicPr>
            <a:picLocks noChangeAspect="1"/>
          </p:cNvPicPr>
          <p:nvPr/>
        </p:nvPicPr>
        <p:blipFill rotWithShape="1">
          <a:blip r:embed="rId3"/>
          <a:srcRect t="72295"/>
          <a:stretch/>
        </p:blipFill>
        <p:spPr>
          <a:xfrm>
            <a:off x="790700" y="2264862"/>
            <a:ext cx="6079363" cy="1684273"/>
          </a:xfrm>
          <a:prstGeom prst="rect">
            <a:avLst/>
          </a:prstGeom>
        </p:spPr>
      </p:pic>
    </p:spTree>
    <p:extLst>
      <p:ext uri="{BB962C8B-B14F-4D97-AF65-F5344CB8AC3E}">
        <p14:creationId xmlns:p14="http://schemas.microsoft.com/office/powerpoint/2010/main" val="332437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 calcmode="lin" valueType="num">
                                      <p:cBhvr additive="base">
                                        <p:cTn id="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85ED59-F3E8-CC4E-B463-04B58EA628CF}"/>
              </a:ext>
            </a:extLst>
          </p:cNvPr>
          <p:cNvSpPr>
            <a:spLocks noGrp="1"/>
          </p:cNvSpPr>
          <p:nvPr>
            <p:ph type="sldNum" sz="quarter" idx="10"/>
          </p:nvPr>
        </p:nvSpPr>
        <p:spPr/>
        <p:txBody>
          <a:bodyPr/>
          <a:lstStyle/>
          <a:p>
            <a:fld id="{6586D83B-F5E2-6149-B7DD-0F6F1BA75908}" type="slidenum">
              <a:rPr lang="en-US" smtClean="0"/>
              <a:pPr/>
              <a:t>15</a:t>
            </a:fld>
            <a:endParaRPr lang="en-US" dirty="0"/>
          </a:p>
        </p:txBody>
      </p:sp>
      <p:sp>
        <p:nvSpPr>
          <p:cNvPr id="6" name="Content Placeholder 3">
            <a:extLst>
              <a:ext uri="{FF2B5EF4-FFF2-40B4-BE49-F238E27FC236}">
                <a16:creationId xmlns:a16="http://schemas.microsoft.com/office/drawing/2014/main" id="{6CC04B92-23C0-2049-A961-F0A705FFE72E}"/>
              </a:ext>
            </a:extLst>
          </p:cNvPr>
          <p:cNvSpPr txBox="1">
            <a:spLocks/>
          </p:cNvSpPr>
          <p:nvPr/>
        </p:nvSpPr>
        <p:spPr>
          <a:xfrm>
            <a:off x="790700" y="1915350"/>
            <a:ext cx="10515600" cy="4105156"/>
          </a:xfrm>
          <a:prstGeom prst="rect">
            <a:avLst/>
          </a:prstGeom>
        </p:spPr>
        <p:txBody>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Titel 1">
            <a:extLst>
              <a:ext uri="{FF2B5EF4-FFF2-40B4-BE49-F238E27FC236}">
                <a16:creationId xmlns:a16="http://schemas.microsoft.com/office/drawing/2014/main" id="{54DDFF50-5219-384C-A8B3-5A24288E4E04}"/>
              </a:ext>
            </a:extLst>
          </p:cNvPr>
          <p:cNvSpPr txBox="1">
            <a:spLocks/>
          </p:cNvSpPr>
          <p:nvPr/>
        </p:nvSpPr>
        <p:spPr bwMode="auto">
          <a:xfrm>
            <a:off x="0" y="0"/>
            <a:ext cx="12192000" cy="836712"/>
          </a:xfrm>
          <a:prstGeom prst="rect">
            <a:avLst/>
          </a:prstGeom>
          <a:solidFill>
            <a:srgbClr val="0093B3"/>
          </a:solidFill>
          <a:ln>
            <a:noFill/>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600" b="1">
                <a:solidFill>
                  <a:srgbClr val="333333"/>
                </a:solidFill>
                <a:latin typeface="+mj-lt"/>
                <a:ea typeface="+mj-ea"/>
                <a:cs typeface="+mj-cs"/>
              </a:defRPr>
            </a:lvl1pPr>
            <a:lvl2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2pPr>
            <a:lvl3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3pPr>
            <a:lvl4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4pPr>
            <a:lvl5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5pPr>
            <a:lvl6pPr marL="4572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6pPr>
            <a:lvl7pPr marL="9144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7pPr>
            <a:lvl8pPr marL="13716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8pPr>
            <a:lvl9pPr marL="18288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9pPr>
          </a:lstStyle>
          <a:p>
            <a:pPr marL="889000">
              <a:lnSpc>
                <a:spcPct val="100000"/>
              </a:lnSpc>
              <a:spcBef>
                <a:spcPts val="200"/>
              </a:spcBef>
            </a:pPr>
            <a:endParaRPr lang="de-DE" sz="100" b="0" dirty="0">
              <a:solidFill>
                <a:schemeClr val="bg1"/>
              </a:solidFill>
              <a:latin typeface="+mn-lt"/>
            </a:endParaRPr>
          </a:p>
        </p:txBody>
      </p:sp>
      <p:sp>
        <p:nvSpPr>
          <p:cNvPr id="13" name="Textfeld 8">
            <a:extLst>
              <a:ext uri="{FF2B5EF4-FFF2-40B4-BE49-F238E27FC236}">
                <a16:creationId xmlns:a16="http://schemas.microsoft.com/office/drawing/2014/main" id="{B5A58642-0699-FE4E-9C27-BB59AC505461}"/>
              </a:ext>
            </a:extLst>
          </p:cNvPr>
          <p:cNvSpPr txBox="1"/>
          <p:nvPr/>
        </p:nvSpPr>
        <p:spPr>
          <a:xfrm>
            <a:off x="6096000" y="49013"/>
            <a:ext cx="2664296" cy="292388"/>
          </a:xfrm>
          <a:prstGeom prst="rect">
            <a:avLst/>
          </a:prstGeom>
          <a:noFill/>
        </p:spPr>
        <p:txBody>
          <a:bodyPr wrap="square" rtlCol="0">
            <a:spAutoFit/>
          </a:bodyPr>
          <a:lstStyle/>
          <a:p>
            <a:endParaRPr lang="de-DE" sz="1300" dirty="0">
              <a:solidFill>
                <a:schemeClr val="bg1"/>
              </a:solidFill>
              <a:latin typeface="+mn-lt"/>
            </a:endParaRPr>
          </a:p>
        </p:txBody>
      </p:sp>
      <p:sp>
        <p:nvSpPr>
          <p:cNvPr id="15" name="Textplatzhalter 18">
            <a:extLst>
              <a:ext uri="{FF2B5EF4-FFF2-40B4-BE49-F238E27FC236}">
                <a16:creationId xmlns:a16="http://schemas.microsoft.com/office/drawing/2014/main" id="{05878952-C3AC-3442-AAC9-6F3875853B55}"/>
              </a:ext>
            </a:extLst>
          </p:cNvPr>
          <p:cNvSpPr txBox="1">
            <a:spLocks/>
          </p:cNvSpPr>
          <p:nvPr/>
        </p:nvSpPr>
        <p:spPr>
          <a:xfrm>
            <a:off x="495681" y="960860"/>
            <a:ext cx="8857744" cy="2225638"/>
          </a:xfrm>
          <a:prstGeom prst="rect">
            <a:avLst/>
          </a:prstGeom>
        </p:spPr>
        <p:txBody>
          <a:bodyPr/>
          <a:lst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93B3"/>
              </a:buClr>
              <a:buNone/>
            </a:pPr>
            <a:r>
              <a:rPr lang="en-GB" sz="2000" dirty="0">
                <a:solidFill>
                  <a:srgbClr val="ABB800"/>
                </a:solidFill>
              </a:rPr>
              <a:t>Analysis of network structures</a:t>
            </a:r>
            <a:endParaRPr lang="en-GB" sz="2000" dirty="0"/>
          </a:p>
          <a:p>
            <a:pPr marL="0" indent="0">
              <a:buClr>
                <a:srgbClr val="0093B3"/>
              </a:buClr>
              <a:buNone/>
            </a:pPr>
            <a:r>
              <a:rPr lang="en-GB" sz="2000" b="1" dirty="0"/>
              <a:t>Advocacy coalitions and brokers matter for policy change</a:t>
            </a:r>
            <a:endParaRPr lang="en-GB" sz="2000" dirty="0"/>
          </a:p>
          <a:p>
            <a:pPr>
              <a:buClr>
                <a:srgbClr val="0093B3"/>
              </a:buClr>
              <a:buFont typeface="Arial" panose="020B0604020202020204" pitchFamily="34" charset="0"/>
              <a:buChar char="•"/>
            </a:pPr>
            <a:r>
              <a:rPr lang="en-GB" sz="2000" dirty="0"/>
              <a:t>E.g., Cluster analysis to identify advocacy coalitions</a:t>
            </a:r>
          </a:p>
          <a:p>
            <a:pPr>
              <a:buClr>
                <a:srgbClr val="0093B3"/>
              </a:buClr>
              <a:buFont typeface="Arial" panose="020B0604020202020204" pitchFamily="34" charset="0"/>
              <a:buChar char="•"/>
            </a:pPr>
            <a:r>
              <a:rPr lang="en-GB" sz="2000" dirty="0"/>
              <a:t>E.g., Degree centrality to identify mediators</a:t>
            </a:r>
          </a:p>
          <a:p>
            <a:pPr marL="457200" indent="-457200">
              <a:buClr>
                <a:srgbClr val="0093B3"/>
              </a:buClr>
              <a:buFont typeface="+mj-lt"/>
              <a:buAutoNum type="arabicPeriod"/>
            </a:pPr>
            <a:endParaRPr lang="en-GB" dirty="0"/>
          </a:p>
          <a:p>
            <a:pPr marL="457200" indent="-457200">
              <a:buClr>
                <a:srgbClr val="0093B3"/>
              </a:buClr>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0" indent="0">
              <a:buNone/>
            </a:pPr>
            <a:endParaRPr lang="en-US" sz="3200" dirty="0">
              <a:solidFill>
                <a:srgbClr val="CF0072"/>
              </a:solidFill>
            </a:endParaRPr>
          </a:p>
        </p:txBody>
      </p:sp>
      <p:sp>
        <p:nvSpPr>
          <p:cNvPr id="2" name="TextBox 1">
            <a:extLst>
              <a:ext uri="{FF2B5EF4-FFF2-40B4-BE49-F238E27FC236}">
                <a16:creationId xmlns:a16="http://schemas.microsoft.com/office/drawing/2014/main" id="{9EE8C6F8-18C0-ED09-9431-E568125E178B}"/>
              </a:ext>
            </a:extLst>
          </p:cNvPr>
          <p:cNvSpPr txBox="1"/>
          <p:nvPr/>
        </p:nvSpPr>
        <p:spPr>
          <a:xfrm>
            <a:off x="495681" y="5982"/>
            <a:ext cx="8597735" cy="769441"/>
          </a:xfrm>
          <a:prstGeom prst="rect">
            <a:avLst/>
          </a:prstGeom>
          <a:noFill/>
        </p:spPr>
        <p:txBody>
          <a:bodyPr wrap="square" rtlCol="0">
            <a:spAutoFit/>
          </a:bodyPr>
          <a:lstStyle/>
          <a:p>
            <a:r>
              <a:rPr lang="en-US" sz="4400" dirty="0">
                <a:solidFill>
                  <a:schemeClr val="bg1"/>
                </a:solidFill>
              </a:rPr>
              <a:t>Alliances &amp; mediators?</a:t>
            </a:r>
          </a:p>
        </p:txBody>
      </p:sp>
      <p:pic>
        <p:nvPicPr>
          <p:cNvPr id="11" name="Grafik 4">
            <a:extLst>
              <a:ext uri="{FF2B5EF4-FFF2-40B4-BE49-F238E27FC236}">
                <a16:creationId xmlns:a16="http://schemas.microsoft.com/office/drawing/2014/main" id="{74EFE397-7A0C-E6A0-4981-2896C5A12E20}"/>
              </a:ext>
            </a:extLst>
          </p:cNvPr>
          <p:cNvPicPr/>
          <p:nvPr/>
        </p:nvPicPr>
        <p:blipFill>
          <a:blip r:embed="rId3">
            <a:extLst>
              <a:ext uri="{28A0092B-C50C-407E-A947-70E740481C1C}">
                <a14:useLocalDpi xmlns:a14="http://schemas.microsoft.com/office/drawing/2010/main" val="0"/>
              </a:ext>
            </a:extLst>
          </a:blip>
          <a:stretch>
            <a:fillRect/>
          </a:stretch>
        </p:blipFill>
        <p:spPr>
          <a:xfrm>
            <a:off x="2657582" y="4063493"/>
            <a:ext cx="4861859" cy="982100"/>
          </a:xfrm>
          <a:prstGeom prst="rect">
            <a:avLst/>
          </a:prstGeom>
        </p:spPr>
      </p:pic>
      <p:sp>
        <p:nvSpPr>
          <p:cNvPr id="12" name="Inhaltsplatzhalter 8">
            <a:extLst>
              <a:ext uri="{FF2B5EF4-FFF2-40B4-BE49-F238E27FC236}">
                <a16:creationId xmlns:a16="http://schemas.microsoft.com/office/drawing/2014/main" id="{D761C483-F962-7863-59F4-6E6E2F65B5E2}"/>
              </a:ext>
            </a:extLst>
          </p:cNvPr>
          <p:cNvSpPr txBox="1">
            <a:spLocks/>
          </p:cNvSpPr>
          <p:nvPr/>
        </p:nvSpPr>
        <p:spPr>
          <a:xfrm>
            <a:off x="6906659" y="4231222"/>
            <a:ext cx="4084969" cy="619033"/>
          </a:xfrm>
          <a:prstGeom prst="rect">
            <a:avLst/>
          </a:prstGeom>
        </p:spPr>
        <p:txBody>
          <a:bodyPr/>
          <a:lst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0066"/>
              </a:buClr>
              <a:buNone/>
            </a:pPr>
            <a:r>
              <a:rPr lang="en-US" sz="2000" dirty="0">
                <a:cs typeface="Century Gothic"/>
              </a:rPr>
              <a:t>Metz 2017: Springer</a:t>
            </a:r>
          </a:p>
          <a:p>
            <a:pPr>
              <a:buClr>
                <a:srgbClr val="FF0066"/>
              </a:buClr>
            </a:pPr>
            <a:endParaRPr lang="en-US" sz="2000" dirty="0">
              <a:solidFill>
                <a:schemeClr val="tx2">
                  <a:lumMod val="75000"/>
                  <a:lumOff val="25000"/>
                </a:schemeClr>
              </a:solidFill>
              <a:latin typeface="Century Gothic"/>
              <a:cs typeface="Century Gothic"/>
            </a:endParaRPr>
          </a:p>
          <a:p>
            <a:pPr marL="0" indent="0">
              <a:buClr>
                <a:srgbClr val="FF0066"/>
              </a:buClr>
              <a:buNone/>
            </a:pPr>
            <a:r>
              <a:rPr lang="en-US" sz="1200" dirty="0">
                <a:solidFill>
                  <a:schemeClr val="tx2">
                    <a:lumMod val="75000"/>
                    <a:lumOff val="25000"/>
                  </a:schemeClr>
                </a:solidFill>
                <a:latin typeface="Century Gothic"/>
                <a:cs typeface="Century Gothic"/>
              </a:rPr>
              <a:t>					</a:t>
            </a:r>
          </a:p>
        </p:txBody>
      </p:sp>
      <p:pic>
        <p:nvPicPr>
          <p:cNvPr id="5" name="Picture 4">
            <a:extLst>
              <a:ext uri="{FF2B5EF4-FFF2-40B4-BE49-F238E27FC236}">
                <a16:creationId xmlns:a16="http://schemas.microsoft.com/office/drawing/2014/main" id="{FF435361-0A20-70E4-A0C5-F254358AA0D3}"/>
              </a:ext>
            </a:extLst>
          </p:cNvPr>
          <p:cNvPicPr>
            <a:picLocks noChangeAspect="1"/>
          </p:cNvPicPr>
          <p:nvPr/>
        </p:nvPicPr>
        <p:blipFill>
          <a:blip r:embed="rId4"/>
          <a:stretch>
            <a:fillRect/>
          </a:stretch>
        </p:blipFill>
        <p:spPr>
          <a:xfrm>
            <a:off x="2468734" y="2447423"/>
            <a:ext cx="6291562" cy="1808163"/>
          </a:xfrm>
          <a:prstGeom prst="rect">
            <a:avLst/>
          </a:prstGeom>
        </p:spPr>
      </p:pic>
      <p:pic>
        <p:nvPicPr>
          <p:cNvPr id="9" name="Picture 8">
            <a:extLst>
              <a:ext uri="{FF2B5EF4-FFF2-40B4-BE49-F238E27FC236}">
                <a16:creationId xmlns:a16="http://schemas.microsoft.com/office/drawing/2014/main" id="{4ACEB7CC-D84D-D7AB-C7FC-79610A0A6050}"/>
              </a:ext>
            </a:extLst>
          </p:cNvPr>
          <p:cNvPicPr>
            <a:picLocks noChangeAspect="1"/>
          </p:cNvPicPr>
          <p:nvPr/>
        </p:nvPicPr>
        <p:blipFill>
          <a:blip r:embed="rId5"/>
          <a:stretch>
            <a:fillRect/>
          </a:stretch>
        </p:blipFill>
        <p:spPr>
          <a:xfrm>
            <a:off x="2468734" y="5017983"/>
            <a:ext cx="6539843" cy="1879518"/>
          </a:xfrm>
          <a:prstGeom prst="rect">
            <a:avLst/>
          </a:prstGeom>
        </p:spPr>
      </p:pic>
      <p:sp>
        <p:nvSpPr>
          <p:cNvPr id="3" name="Rounded Rectangle 2">
            <a:extLst>
              <a:ext uri="{FF2B5EF4-FFF2-40B4-BE49-F238E27FC236}">
                <a16:creationId xmlns:a16="http://schemas.microsoft.com/office/drawing/2014/main" id="{AB5DD8BC-0666-07B1-6513-3655543C4925}"/>
              </a:ext>
            </a:extLst>
          </p:cNvPr>
          <p:cNvSpPr/>
          <p:nvPr/>
        </p:nvSpPr>
        <p:spPr>
          <a:xfrm>
            <a:off x="9353425" y="1204130"/>
            <a:ext cx="2720306" cy="29951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93B3"/>
              </a:buClr>
            </a:pPr>
            <a:r>
              <a:rPr lang="en-GB" sz="2000" dirty="0">
                <a:solidFill>
                  <a:schemeClr val="bg1">
                    <a:lumMod val="50000"/>
                  </a:schemeClr>
                </a:solidFill>
              </a:rPr>
              <a:t>Definition </a:t>
            </a:r>
            <a:r>
              <a:rPr lang="en-GB" sz="2000" b="1" dirty="0">
                <a:solidFill>
                  <a:schemeClr val="bg1">
                    <a:lumMod val="50000"/>
                  </a:schemeClr>
                </a:solidFill>
              </a:rPr>
              <a:t>advocacy coalition</a:t>
            </a:r>
            <a:r>
              <a:rPr lang="en-GB" sz="2000" dirty="0">
                <a:solidFill>
                  <a:schemeClr val="bg1">
                    <a:lumMod val="50000"/>
                  </a:schemeClr>
                </a:solidFill>
              </a:rPr>
              <a:t>: </a:t>
            </a:r>
          </a:p>
          <a:p>
            <a:pPr marL="342900" indent="-342900">
              <a:buClr>
                <a:srgbClr val="0093B3"/>
              </a:buClr>
              <a:buFont typeface="Arial" panose="020B0604020202020204" pitchFamily="34" charset="0"/>
              <a:buChar char="•"/>
            </a:pPr>
            <a:r>
              <a:rPr lang="en-GB" sz="2000" dirty="0">
                <a:solidFill>
                  <a:schemeClr val="bg1">
                    <a:lumMod val="50000"/>
                  </a:schemeClr>
                </a:solidFill>
              </a:rPr>
              <a:t>Groups of actors</a:t>
            </a:r>
          </a:p>
          <a:p>
            <a:pPr marL="342900" indent="-342900">
              <a:buClr>
                <a:srgbClr val="0093B3"/>
              </a:buClr>
              <a:buFont typeface="Arial" panose="020B0604020202020204" pitchFamily="34" charset="0"/>
              <a:buChar char="•"/>
            </a:pPr>
            <a:r>
              <a:rPr lang="en-GB" sz="2000" dirty="0">
                <a:solidFill>
                  <a:schemeClr val="bg1">
                    <a:lumMod val="50000"/>
                  </a:schemeClr>
                </a:solidFill>
              </a:rPr>
              <a:t>Shared beliefs</a:t>
            </a:r>
          </a:p>
          <a:p>
            <a:pPr marL="342900" indent="-342900">
              <a:buClr>
                <a:srgbClr val="0093B3"/>
              </a:buClr>
              <a:buFont typeface="Arial" panose="020B0604020202020204" pitchFamily="34" charset="0"/>
              <a:buChar char="•"/>
            </a:pPr>
            <a:r>
              <a:rPr lang="en-GB" sz="2000" dirty="0">
                <a:solidFill>
                  <a:schemeClr val="bg1">
                    <a:lumMod val="50000"/>
                  </a:schemeClr>
                </a:solidFill>
              </a:rPr>
              <a:t>Coordinate their actions</a:t>
            </a:r>
          </a:p>
          <a:p>
            <a:pPr marL="342900" indent="-342900">
              <a:buClr>
                <a:srgbClr val="0093B3"/>
              </a:buClr>
              <a:buFont typeface="Arial" panose="020B0604020202020204" pitchFamily="34" charset="0"/>
              <a:buChar char="•"/>
            </a:pPr>
            <a:r>
              <a:rPr lang="en-GB" sz="2000" dirty="0">
                <a:solidFill>
                  <a:schemeClr val="bg1">
                    <a:lumMod val="50000"/>
                  </a:schemeClr>
                </a:solidFill>
              </a:rPr>
              <a:t>Influence policy </a:t>
            </a:r>
          </a:p>
        </p:txBody>
      </p:sp>
      <p:sp>
        <p:nvSpPr>
          <p:cNvPr id="10" name="TextBox 9">
            <a:extLst>
              <a:ext uri="{FF2B5EF4-FFF2-40B4-BE49-F238E27FC236}">
                <a16:creationId xmlns:a16="http://schemas.microsoft.com/office/drawing/2014/main" id="{946B1C49-594C-320E-346F-6C19B101AD0D}"/>
              </a:ext>
            </a:extLst>
          </p:cNvPr>
          <p:cNvSpPr txBox="1"/>
          <p:nvPr/>
        </p:nvSpPr>
        <p:spPr>
          <a:xfrm>
            <a:off x="560097" y="6408877"/>
            <a:ext cx="8174336" cy="400110"/>
          </a:xfrm>
          <a:prstGeom prst="rect">
            <a:avLst/>
          </a:prstGeom>
          <a:noFill/>
        </p:spPr>
        <p:txBody>
          <a:bodyPr wrap="square">
            <a:spAutoFit/>
          </a:bodyPr>
          <a:lstStyle/>
          <a:p>
            <a:pPr marL="342900" indent="-342900">
              <a:buClr>
                <a:srgbClr val="0093B3"/>
              </a:buClr>
              <a:buFont typeface="Arial" panose="020B0604020202020204" pitchFamily="34" charset="0"/>
              <a:buChar char="•"/>
            </a:pPr>
            <a:endParaRPr lang="en-GB" sz="2000" b="1" dirty="0"/>
          </a:p>
        </p:txBody>
      </p:sp>
      <p:sp>
        <p:nvSpPr>
          <p:cNvPr id="7" name="TextBox 6">
            <a:extLst>
              <a:ext uri="{FF2B5EF4-FFF2-40B4-BE49-F238E27FC236}">
                <a16:creationId xmlns:a16="http://schemas.microsoft.com/office/drawing/2014/main" id="{95454CEF-201E-726D-B190-680D073E708D}"/>
              </a:ext>
            </a:extLst>
          </p:cNvPr>
          <p:cNvSpPr txBox="1"/>
          <p:nvPr/>
        </p:nvSpPr>
        <p:spPr>
          <a:xfrm>
            <a:off x="10515600" y="530997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1344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 calcmode="lin" valueType="num">
                                      <p:cBhvr additive="base">
                                        <p:cTn id="31"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nodePh="1">
                                  <p:stCondLst>
                                    <p:cond delay="0"/>
                                  </p:stCondLst>
                                  <p:endCondLst>
                                    <p:cond evt="begin" delay="0">
                                      <p:tn val="41"/>
                                    </p:cond>
                                  </p:end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a:extLst>
              <a:ext uri="{FF2B5EF4-FFF2-40B4-BE49-F238E27FC236}">
                <a16:creationId xmlns:a16="http://schemas.microsoft.com/office/drawing/2014/main" id="{0B7283BD-C004-7AA8-840B-39C93E8CF5D4}"/>
              </a:ext>
            </a:extLst>
          </p:cNvPr>
          <p:cNvSpPr/>
          <p:nvPr/>
        </p:nvSpPr>
        <p:spPr>
          <a:xfrm>
            <a:off x="3854958" y="5842697"/>
            <a:ext cx="4425149" cy="9305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ECB2E25D-2F0C-118C-B09E-250E0693970C}"/>
              </a:ext>
            </a:extLst>
          </p:cNvPr>
          <p:cNvSpPr/>
          <p:nvPr/>
        </p:nvSpPr>
        <p:spPr>
          <a:xfrm>
            <a:off x="3883425" y="1676227"/>
            <a:ext cx="4425149" cy="27135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085ED59-F3E8-CC4E-B463-04B58EA628CF}"/>
              </a:ext>
            </a:extLst>
          </p:cNvPr>
          <p:cNvSpPr>
            <a:spLocks noGrp="1"/>
          </p:cNvSpPr>
          <p:nvPr>
            <p:ph type="sldNum" sz="quarter" idx="10"/>
          </p:nvPr>
        </p:nvSpPr>
        <p:spPr/>
        <p:txBody>
          <a:bodyPr/>
          <a:lstStyle/>
          <a:p>
            <a:fld id="{6586D83B-F5E2-6149-B7DD-0F6F1BA75908}" type="slidenum">
              <a:rPr lang="en-US" smtClean="0"/>
              <a:pPr/>
              <a:t>16</a:t>
            </a:fld>
            <a:endParaRPr lang="en-US" dirty="0"/>
          </a:p>
        </p:txBody>
      </p:sp>
      <p:sp>
        <p:nvSpPr>
          <p:cNvPr id="6" name="Content Placeholder 3">
            <a:extLst>
              <a:ext uri="{FF2B5EF4-FFF2-40B4-BE49-F238E27FC236}">
                <a16:creationId xmlns:a16="http://schemas.microsoft.com/office/drawing/2014/main" id="{6CC04B92-23C0-2049-A961-F0A705FFE72E}"/>
              </a:ext>
            </a:extLst>
          </p:cNvPr>
          <p:cNvSpPr txBox="1">
            <a:spLocks/>
          </p:cNvSpPr>
          <p:nvPr/>
        </p:nvSpPr>
        <p:spPr>
          <a:xfrm>
            <a:off x="790700" y="1915350"/>
            <a:ext cx="10515600" cy="4105156"/>
          </a:xfrm>
          <a:prstGeom prst="rect">
            <a:avLst/>
          </a:prstGeom>
        </p:spPr>
        <p:txBody>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Titel 1">
            <a:extLst>
              <a:ext uri="{FF2B5EF4-FFF2-40B4-BE49-F238E27FC236}">
                <a16:creationId xmlns:a16="http://schemas.microsoft.com/office/drawing/2014/main" id="{54DDFF50-5219-384C-A8B3-5A24288E4E04}"/>
              </a:ext>
            </a:extLst>
          </p:cNvPr>
          <p:cNvSpPr txBox="1">
            <a:spLocks/>
          </p:cNvSpPr>
          <p:nvPr/>
        </p:nvSpPr>
        <p:spPr bwMode="auto">
          <a:xfrm>
            <a:off x="0" y="0"/>
            <a:ext cx="12192000" cy="836712"/>
          </a:xfrm>
          <a:prstGeom prst="rect">
            <a:avLst/>
          </a:prstGeom>
          <a:solidFill>
            <a:srgbClr val="0093B3"/>
          </a:solidFill>
          <a:ln>
            <a:noFill/>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600" b="1">
                <a:solidFill>
                  <a:srgbClr val="333333"/>
                </a:solidFill>
                <a:latin typeface="+mj-lt"/>
                <a:ea typeface="+mj-ea"/>
                <a:cs typeface="+mj-cs"/>
              </a:defRPr>
            </a:lvl1pPr>
            <a:lvl2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2pPr>
            <a:lvl3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3pPr>
            <a:lvl4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4pPr>
            <a:lvl5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5pPr>
            <a:lvl6pPr marL="4572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6pPr>
            <a:lvl7pPr marL="9144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7pPr>
            <a:lvl8pPr marL="13716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8pPr>
            <a:lvl9pPr marL="18288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9pPr>
          </a:lstStyle>
          <a:p>
            <a:pPr marL="889000">
              <a:lnSpc>
                <a:spcPct val="100000"/>
              </a:lnSpc>
              <a:spcBef>
                <a:spcPts val="200"/>
              </a:spcBef>
            </a:pPr>
            <a:endParaRPr lang="de-DE" sz="100" b="0" dirty="0">
              <a:solidFill>
                <a:schemeClr val="bg1"/>
              </a:solidFill>
              <a:latin typeface="+mn-lt"/>
            </a:endParaRPr>
          </a:p>
        </p:txBody>
      </p:sp>
      <p:grpSp>
        <p:nvGrpSpPr>
          <p:cNvPr id="2" name="Group 1">
            <a:extLst>
              <a:ext uri="{FF2B5EF4-FFF2-40B4-BE49-F238E27FC236}">
                <a16:creationId xmlns:a16="http://schemas.microsoft.com/office/drawing/2014/main" id="{E3494FD6-AF8B-4D69-9FC2-0A25F948D80C}"/>
              </a:ext>
            </a:extLst>
          </p:cNvPr>
          <p:cNvGrpSpPr/>
          <p:nvPr/>
        </p:nvGrpSpPr>
        <p:grpSpPr>
          <a:xfrm>
            <a:off x="4391878" y="1805981"/>
            <a:ext cx="3570511" cy="2523827"/>
            <a:chOff x="4015940" y="2542833"/>
            <a:chExt cx="3570511" cy="2523827"/>
          </a:xfrm>
        </p:grpSpPr>
        <p:sp>
          <p:nvSpPr>
            <p:cNvPr id="29" name="Rectangle 28">
              <a:extLst>
                <a:ext uri="{FF2B5EF4-FFF2-40B4-BE49-F238E27FC236}">
                  <a16:creationId xmlns:a16="http://schemas.microsoft.com/office/drawing/2014/main" id="{E3841FF9-F090-2443-B343-5B366419AEC6}"/>
                </a:ext>
              </a:extLst>
            </p:cNvPr>
            <p:cNvSpPr/>
            <p:nvPr/>
          </p:nvSpPr>
          <p:spPr>
            <a:xfrm>
              <a:off x="6801651" y="3464660"/>
              <a:ext cx="784800" cy="1602000"/>
            </a:xfrm>
            <a:prstGeom prst="rect">
              <a:avLst/>
            </a:prstGeom>
            <a:solidFill>
              <a:srgbClr val="ABB80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4</a:t>
              </a:r>
            </a:p>
          </p:txBody>
        </p:sp>
        <p:sp>
          <p:nvSpPr>
            <p:cNvPr id="50" name="Rectangle 49">
              <a:extLst>
                <a:ext uri="{FF2B5EF4-FFF2-40B4-BE49-F238E27FC236}">
                  <a16:creationId xmlns:a16="http://schemas.microsoft.com/office/drawing/2014/main" id="{0A382578-0BFE-FC40-846B-1D7CFA6E8504}"/>
                </a:ext>
              </a:extLst>
            </p:cNvPr>
            <p:cNvSpPr/>
            <p:nvPr/>
          </p:nvSpPr>
          <p:spPr>
            <a:xfrm>
              <a:off x="4991369" y="3578208"/>
              <a:ext cx="552563" cy="1469280"/>
            </a:xfrm>
            <a:prstGeom prst="rect">
              <a:avLst/>
            </a:prstGeom>
            <a:solidFill>
              <a:schemeClr val="bg1">
                <a:lumMod val="6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2</a:t>
              </a:r>
            </a:p>
          </p:txBody>
        </p:sp>
        <p:sp>
          <p:nvSpPr>
            <p:cNvPr id="52" name="Rectangle 51">
              <a:extLst>
                <a:ext uri="{FF2B5EF4-FFF2-40B4-BE49-F238E27FC236}">
                  <a16:creationId xmlns:a16="http://schemas.microsoft.com/office/drawing/2014/main" id="{6C91D425-999A-7C4A-BF60-FA26B5A940ED}"/>
                </a:ext>
              </a:extLst>
            </p:cNvPr>
            <p:cNvSpPr/>
            <p:nvPr/>
          </p:nvSpPr>
          <p:spPr>
            <a:xfrm>
              <a:off x="5933120" y="3578209"/>
              <a:ext cx="552563" cy="1469280"/>
            </a:xfrm>
            <a:prstGeom prst="rect">
              <a:avLst/>
            </a:prstGeom>
            <a:solidFill>
              <a:schemeClr val="bg1">
                <a:lumMod val="6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3</a:t>
              </a:r>
            </a:p>
          </p:txBody>
        </p:sp>
        <p:sp>
          <p:nvSpPr>
            <p:cNvPr id="9" name="TextBox 8">
              <a:extLst>
                <a:ext uri="{FF2B5EF4-FFF2-40B4-BE49-F238E27FC236}">
                  <a16:creationId xmlns:a16="http://schemas.microsoft.com/office/drawing/2014/main" id="{D9175C79-5D38-F509-AB7C-02CD2EB5BCA5}"/>
                </a:ext>
              </a:extLst>
            </p:cNvPr>
            <p:cNvSpPr txBox="1"/>
            <p:nvPr/>
          </p:nvSpPr>
          <p:spPr>
            <a:xfrm>
              <a:off x="4015940" y="2542833"/>
              <a:ext cx="3426106" cy="1477328"/>
            </a:xfrm>
            <a:prstGeom prst="rect">
              <a:avLst/>
            </a:prstGeom>
            <a:noFill/>
          </p:spPr>
          <p:txBody>
            <a:bodyPr wrap="square" rtlCol="0">
              <a:spAutoFit/>
            </a:bodyPr>
            <a:lstStyle/>
            <a:p>
              <a:pPr algn="ctr"/>
              <a:r>
                <a:rPr lang="en-US" dirty="0"/>
                <a:t>Governance resilience</a:t>
              </a:r>
            </a:p>
            <a:p>
              <a:endParaRPr lang="en-US" dirty="0"/>
            </a:p>
            <a:p>
              <a:pPr algn="ctr"/>
              <a:r>
                <a:rPr lang="en-US" dirty="0"/>
                <a:t>My research</a:t>
              </a:r>
            </a:p>
            <a:p>
              <a:endParaRPr lang="en-US" dirty="0"/>
            </a:p>
            <a:p>
              <a:endParaRPr lang="en-US" dirty="0"/>
            </a:p>
          </p:txBody>
        </p:sp>
      </p:grpSp>
      <p:graphicFrame>
        <p:nvGraphicFramePr>
          <p:cNvPr id="18" name="Diagram 17">
            <a:extLst>
              <a:ext uri="{FF2B5EF4-FFF2-40B4-BE49-F238E27FC236}">
                <a16:creationId xmlns:a16="http://schemas.microsoft.com/office/drawing/2014/main" id="{049D5449-1CE0-120D-A766-BE520F62BA47}"/>
              </a:ext>
            </a:extLst>
          </p:cNvPr>
          <p:cNvGraphicFramePr/>
          <p:nvPr/>
        </p:nvGraphicFramePr>
        <p:xfrm>
          <a:off x="3784751" y="5827598"/>
          <a:ext cx="1760429" cy="889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id="{CCB7F929-6FD4-EFAA-D31D-415539455C7F}"/>
              </a:ext>
            </a:extLst>
          </p:cNvPr>
          <p:cNvSpPr txBox="1"/>
          <p:nvPr/>
        </p:nvSpPr>
        <p:spPr>
          <a:xfrm>
            <a:off x="6426276" y="5131895"/>
            <a:ext cx="3426107" cy="369332"/>
          </a:xfrm>
          <a:prstGeom prst="rect">
            <a:avLst/>
          </a:prstGeom>
          <a:noFill/>
        </p:spPr>
        <p:txBody>
          <a:bodyPr wrap="square" rtlCol="0">
            <a:spAutoFit/>
          </a:bodyPr>
          <a:lstStyle/>
          <a:p>
            <a:r>
              <a:rPr lang="en-US" dirty="0"/>
              <a:t>Water &amp; beyond</a:t>
            </a:r>
          </a:p>
        </p:txBody>
      </p:sp>
      <p:sp>
        <p:nvSpPr>
          <p:cNvPr id="23" name="TextBox 22">
            <a:extLst>
              <a:ext uri="{FF2B5EF4-FFF2-40B4-BE49-F238E27FC236}">
                <a16:creationId xmlns:a16="http://schemas.microsoft.com/office/drawing/2014/main" id="{8DCE8CD1-AC67-54B7-1DBD-CAA0E1391FCA}"/>
              </a:ext>
            </a:extLst>
          </p:cNvPr>
          <p:cNvSpPr txBox="1"/>
          <p:nvPr/>
        </p:nvSpPr>
        <p:spPr>
          <a:xfrm>
            <a:off x="4094565" y="5055738"/>
            <a:ext cx="2054205" cy="369332"/>
          </a:xfrm>
          <a:prstGeom prst="rect">
            <a:avLst/>
          </a:prstGeom>
          <a:noFill/>
        </p:spPr>
        <p:txBody>
          <a:bodyPr wrap="square" rtlCol="0">
            <a:spAutoFit/>
          </a:bodyPr>
          <a:lstStyle/>
          <a:p>
            <a:r>
              <a:rPr lang="en-US" dirty="0"/>
              <a:t>Networks</a:t>
            </a:r>
          </a:p>
        </p:txBody>
      </p:sp>
      <p:sp>
        <p:nvSpPr>
          <p:cNvPr id="35" name="Triangle 34">
            <a:extLst>
              <a:ext uri="{FF2B5EF4-FFF2-40B4-BE49-F238E27FC236}">
                <a16:creationId xmlns:a16="http://schemas.microsoft.com/office/drawing/2014/main" id="{0D9AAAF4-60AB-51C3-6C7D-E6D6C10F98D3}"/>
              </a:ext>
            </a:extLst>
          </p:cNvPr>
          <p:cNvSpPr/>
          <p:nvPr/>
        </p:nvSpPr>
        <p:spPr>
          <a:xfrm rot="10800000">
            <a:off x="4413798" y="4462449"/>
            <a:ext cx="3382268" cy="430322"/>
          </a:xfrm>
          <a:prstGeom prst="triangle">
            <a:avLst>
              <a:gd name="adj" fmla="val 928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61BDFABF-9AAC-487B-F088-5C3DD9A05A07}"/>
              </a:ext>
            </a:extLst>
          </p:cNvPr>
          <p:cNvSpPr/>
          <p:nvPr/>
        </p:nvSpPr>
        <p:spPr>
          <a:xfrm flipV="1">
            <a:off x="4457636" y="4478734"/>
            <a:ext cx="3382268" cy="430322"/>
          </a:xfrm>
          <a:prstGeom prst="triangle">
            <a:avLst>
              <a:gd name="adj" fmla="val 9285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E0D6BEA-0E64-55EA-7F86-F1AAB01F2533}"/>
              </a:ext>
            </a:extLst>
          </p:cNvPr>
          <p:cNvSpPr txBox="1"/>
          <p:nvPr/>
        </p:nvSpPr>
        <p:spPr>
          <a:xfrm>
            <a:off x="495681" y="5982"/>
            <a:ext cx="8597735" cy="769441"/>
          </a:xfrm>
          <a:prstGeom prst="rect">
            <a:avLst/>
          </a:prstGeom>
          <a:noFill/>
        </p:spPr>
        <p:txBody>
          <a:bodyPr wrap="square" rtlCol="0">
            <a:spAutoFit/>
          </a:bodyPr>
          <a:lstStyle/>
          <a:p>
            <a:r>
              <a:rPr lang="en-US" sz="4400" dirty="0">
                <a:solidFill>
                  <a:schemeClr val="bg1"/>
                </a:solidFill>
              </a:rPr>
              <a:t>Structure </a:t>
            </a:r>
          </a:p>
        </p:txBody>
      </p:sp>
      <p:pic>
        <p:nvPicPr>
          <p:cNvPr id="10" name="Graphic 9" descr="Water">
            <a:extLst>
              <a:ext uri="{FF2B5EF4-FFF2-40B4-BE49-F238E27FC236}">
                <a16:creationId xmlns:a16="http://schemas.microsoft.com/office/drawing/2014/main" id="{42C25C3D-3624-6DFE-A396-9FC3690A27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70810" y="5789480"/>
            <a:ext cx="1068520" cy="1068520"/>
          </a:xfrm>
          <a:prstGeom prst="rect">
            <a:avLst/>
          </a:prstGeom>
        </p:spPr>
      </p:pic>
      <p:pic>
        <p:nvPicPr>
          <p:cNvPr id="12" name="Graphic 11" descr="Add">
            <a:extLst>
              <a:ext uri="{FF2B5EF4-FFF2-40B4-BE49-F238E27FC236}">
                <a16:creationId xmlns:a16="http://schemas.microsoft.com/office/drawing/2014/main" id="{BBA4CEB8-81E5-C93F-7CD6-78140ED729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70643" y="5872264"/>
            <a:ext cx="441770" cy="441770"/>
          </a:xfrm>
          <a:prstGeom prst="rect">
            <a:avLst/>
          </a:prstGeom>
        </p:spPr>
      </p:pic>
      <p:sp>
        <p:nvSpPr>
          <p:cNvPr id="3" name="Rectangle 2">
            <a:extLst>
              <a:ext uri="{FF2B5EF4-FFF2-40B4-BE49-F238E27FC236}">
                <a16:creationId xmlns:a16="http://schemas.microsoft.com/office/drawing/2014/main" id="{17D8A7E2-5801-7501-41F0-ECA9B8CE5B96}"/>
              </a:ext>
            </a:extLst>
          </p:cNvPr>
          <p:cNvSpPr/>
          <p:nvPr/>
        </p:nvSpPr>
        <p:spPr>
          <a:xfrm>
            <a:off x="4422944" y="2841357"/>
            <a:ext cx="555175" cy="1469280"/>
          </a:xfrm>
          <a:prstGeom prst="rect">
            <a:avLst/>
          </a:prstGeom>
          <a:solidFill>
            <a:schemeClr val="bg1">
              <a:lumMod val="6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1</a:t>
            </a:r>
          </a:p>
        </p:txBody>
      </p:sp>
    </p:spTree>
    <p:extLst>
      <p:ext uri="{BB962C8B-B14F-4D97-AF65-F5344CB8AC3E}">
        <p14:creationId xmlns:p14="http://schemas.microsoft.com/office/powerpoint/2010/main" val="526734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85ED59-F3E8-CC4E-B463-04B58EA628CF}"/>
              </a:ext>
            </a:extLst>
          </p:cNvPr>
          <p:cNvSpPr>
            <a:spLocks noGrp="1"/>
          </p:cNvSpPr>
          <p:nvPr>
            <p:ph type="sldNum" sz="quarter" idx="10"/>
          </p:nvPr>
        </p:nvSpPr>
        <p:spPr/>
        <p:txBody>
          <a:bodyPr/>
          <a:lstStyle/>
          <a:p>
            <a:fld id="{6586D83B-F5E2-6149-B7DD-0F6F1BA75908}" type="slidenum">
              <a:rPr lang="en-US" smtClean="0"/>
              <a:pPr/>
              <a:t>17</a:t>
            </a:fld>
            <a:endParaRPr lang="en-US" dirty="0"/>
          </a:p>
        </p:txBody>
      </p:sp>
      <p:sp>
        <p:nvSpPr>
          <p:cNvPr id="6" name="Content Placeholder 3">
            <a:extLst>
              <a:ext uri="{FF2B5EF4-FFF2-40B4-BE49-F238E27FC236}">
                <a16:creationId xmlns:a16="http://schemas.microsoft.com/office/drawing/2014/main" id="{6CC04B92-23C0-2049-A961-F0A705FFE72E}"/>
              </a:ext>
            </a:extLst>
          </p:cNvPr>
          <p:cNvSpPr txBox="1">
            <a:spLocks/>
          </p:cNvSpPr>
          <p:nvPr/>
        </p:nvSpPr>
        <p:spPr>
          <a:xfrm>
            <a:off x="790700" y="1915350"/>
            <a:ext cx="10515600" cy="4105156"/>
          </a:xfrm>
          <a:prstGeom prst="rect">
            <a:avLst/>
          </a:prstGeom>
        </p:spPr>
        <p:txBody>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3" name="Textfeld 8">
            <a:extLst>
              <a:ext uri="{FF2B5EF4-FFF2-40B4-BE49-F238E27FC236}">
                <a16:creationId xmlns:a16="http://schemas.microsoft.com/office/drawing/2014/main" id="{B5A58642-0699-FE4E-9C27-BB59AC505461}"/>
              </a:ext>
            </a:extLst>
          </p:cNvPr>
          <p:cNvSpPr txBox="1"/>
          <p:nvPr/>
        </p:nvSpPr>
        <p:spPr>
          <a:xfrm>
            <a:off x="6096000" y="49013"/>
            <a:ext cx="2664296" cy="292388"/>
          </a:xfrm>
          <a:prstGeom prst="rect">
            <a:avLst/>
          </a:prstGeom>
          <a:noFill/>
        </p:spPr>
        <p:txBody>
          <a:bodyPr wrap="square" rtlCol="0">
            <a:spAutoFit/>
          </a:bodyPr>
          <a:lstStyle/>
          <a:p>
            <a:endParaRPr lang="de-DE" sz="1300" dirty="0">
              <a:solidFill>
                <a:schemeClr val="bg1"/>
              </a:solidFill>
              <a:latin typeface="+mn-lt"/>
            </a:endParaRPr>
          </a:p>
        </p:txBody>
      </p:sp>
      <p:sp>
        <p:nvSpPr>
          <p:cNvPr id="15" name="Textplatzhalter 18">
            <a:extLst>
              <a:ext uri="{FF2B5EF4-FFF2-40B4-BE49-F238E27FC236}">
                <a16:creationId xmlns:a16="http://schemas.microsoft.com/office/drawing/2014/main" id="{05878952-C3AC-3442-AAC9-6F3875853B55}"/>
              </a:ext>
            </a:extLst>
          </p:cNvPr>
          <p:cNvSpPr txBox="1">
            <a:spLocks/>
          </p:cNvSpPr>
          <p:nvPr/>
        </p:nvSpPr>
        <p:spPr>
          <a:xfrm>
            <a:off x="495681" y="960860"/>
            <a:ext cx="10729232" cy="570674"/>
          </a:xfrm>
          <a:prstGeom prst="rect">
            <a:avLst/>
          </a:prstGeom>
        </p:spPr>
        <p:txBody>
          <a:bodyPr/>
          <a:lst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93B3"/>
              </a:buClr>
              <a:buNone/>
            </a:pPr>
            <a:r>
              <a:rPr lang="en-GB" sz="2000" dirty="0">
                <a:solidFill>
                  <a:srgbClr val="ABB800"/>
                </a:solidFill>
              </a:rPr>
              <a:t>Policy / knowledge diffusion</a:t>
            </a:r>
          </a:p>
          <a:p>
            <a:pPr marL="0" indent="0">
              <a:buClr>
                <a:srgbClr val="0093B3"/>
              </a:buClr>
              <a:buNone/>
            </a:pPr>
            <a:r>
              <a:rPr lang="en-GB" sz="2000" b="1" dirty="0"/>
              <a:t>Typical research questions</a:t>
            </a:r>
          </a:p>
          <a:p>
            <a:pPr marL="0" indent="0">
              <a:buClr>
                <a:srgbClr val="0093B3"/>
              </a:buClr>
              <a:buNone/>
            </a:pPr>
            <a:endParaRPr lang="en-GB" dirty="0"/>
          </a:p>
          <a:p>
            <a:pPr marL="457200" indent="-457200">
              <a:buClr>
                <a:srgbClr val="0093B3"/>
              </a:buClr>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0" indent="0">
              <a:buNone/>
            </a:pPr>
            <a:endParaRPr lang="en-US" sz="3200" dirty="0">
              <a:solidFill>
                <a:srgbClr val="CF0072"/>
              </a:solidFill>
            </a:endParaRPr>
          </a:p>
        </p:txBody>
      </p:sp>
      <p:sp>
        <p:nvSpPr>
          <p:cNvPr id="3" name="Rounded Rectangle 2">
            <a:extLst>
              <a:ext uri="{FF2B5EF4-FFF2-40B4-BE49-F238E27FC236}">
                <a16:creationId xmlns:a16="http://schemas.microsoft.com/office/drawing/2014/main" id="{CD59C179-4BA0-32BF-35F3-772A5AC1BCE1}"/>
              </a:ext>
            </a:extLst>
          </p:cNvPr>
          <p:cNvSpPr/>
          <p:nvPr/>
        </p:nvSpPr>
        <p:spPr>
          <a:xfrm>
            <a:off x="495681" y="2825754"/>
            <a:ext cx="11181970" cy="5541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0093B3"/>
              </a:buClr>
              <a:buFont typeface="Arial" panose="020B0604020202020204" pitchFamily="34" charset="0"/>
              <a:buChar char="•"/>
            </a:pPr>
            <a:r>
              <a:rPr lang="en-GB" sz="2000" dirty="0">
                <a:solidFill>
                  <a:schemeClr val="tx1"/>
                </a:solidFill>
              </a:rPr>
              <a:t>How do people </a:t>
            </a:r>
            <a:r>
              <a:rPr lang="en-GB" sz="2000" b="1" dirty="0">
                <a:solidFill>
                  <a:schemeClr val="tx1"/>
                </a:solidFill>
              </a:rPr>
              <a:t>learn</a:t>
            </a:r>
            <a:r>
              <a:rPr lang="en-GB" sz="2000" dirty="0">
                <a:solidFill>
                  <a:schemeClr val="tx1"/>
                </a:solidFill>
              </a:rPr>
              <a:t> about solutions?</a:t>
            </a:r>
          </a:p>
        </p:txBody>
      </p:sp>
      <p:sp>
        <p:nvSpPr>
          <p:cNvPr id="12" name="Rounded Rectangle 11">
            <a:extLst>
              <a:ext uri="{FF2B5EF4-FFF2-40B4-BE49-F238E27FC236}">
                <a16:creationId xmlns:a16="http://schemas.microsoft.com/office/drawing/2014/main" id="{F4B0C426-705B-C9F1-AA16-F50A1A90E3D5}"/>
              </a:ext>
            </a:extLst>
          </p:cNvPr>
          <p:cNvSpPr/>
          <p:nvPr/>
        </p:nvSpPr>
        <p:spPr>
          <a:xfrm>
            <a:off x="495681" y="3673496"/>
            <a:ext cx="11181970" cy="5541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0093B3"/>
              </a:buClr>
              <a:buFont typeface="Arial" panose="020B0604020202020204" pitchFamily="34" charset="0"/>
              <a:buChar char="•"/>
            </a:pPr>
            <a:r>
              <a:rPr lang="en-GB" sz="2000" dirty="0">
                <a:solidFill>
                  <a:schemeClr val="tx1"/>
                </a:solidFill>
              </a:rPr>
              <a:t>How to </a:t>
            </a:r>
            <a:r>
              <a:rPr lang="en-GB" sz="2000" b="1" dirty="0">
                <a:solidFill>
                  <a:schemeClr val="tx1"/>
                </a:solidFill>
              </a:rPr>
              <a:t>scale-up</a:t>
            </a:r>
            <a:r>
              <a:rPr lang="en-GB" sz="2000" dirty="0">
                <a:solidFill>
                  <a:schemeClr val="tx1"/>
                </a:solidFill>
              </a:rPr>
              <a:t>, or diffuse solutions beyond the local? </a:t>
            </a:r>
          </a:p>
        </p:txBody>
      </p:sp>
      <p:sp>
        <p:nvSpPr>
          <p:cNvPr id="52" name="Titel 1">
            <a:extLst>
              <a:ext uri="{FF2B5EF4-FFF2-40B4-BE49-F238E27FC236}">
                <a16:creationId xmlns:a16="http://schemas.microsoft.com/office/drawing/2014/main" id="{EE2CE343-E1EB-CE5E-CE61-70EA74F7B28B}"/>
              </a:ext>
            </a:extLst>
          </p:cNvPr>
          <p:cNvSpPr txBox="1">
            <a:spLocks/>
          </p:cNvSpPr>
          <p:nvPr/>
        </p:nvSpPr>
        <p:spPr bwMode="auto">
          <a:xfrm>
            <a:off x="0" y="0"/>
            <a:ext cx="12192000" cy="836712"/>
          </a:xfrm>
          <a:prstGeom prst="rect">
            <a:avLst/>
          </a:prstGeom>
          <a:solidFill>
            <a:srgbClr val="0093B3"/>
          </a:solidFill>
          <a:ln>
            <a:noFill/>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600" b="1">
                <a:solidFill>
                  <a:srgbClr val="333333"/>
                </a:solidFill>
                <a:latin typeface="+mj-lt"/>
                <a:ea typeface="+mj-ea"/>
                <a:cs typeface="+mj-cs"/>
              </a:defRPr>
            </a:lvl1pPr>
            <a:lvl2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2pPr>
            <a:lvl3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3pPr>
            <a:lvl4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4pPr>
            <a:lvl5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5pPr>
            <a:lvl6pPr marL="4572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6pPr>
            <a:lvl7pPr marL="9144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7pPr>
            <a:lvl8pPr marL="13716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8pPr>
            <a:lvl9pPr marL="18288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9pPr>
          </a:lstStyle>
          <a:p>
            <a:pPr marL="889000">
              <a:lnSpc>
                <a:spcPct val="100000"/>
              </a:lnSpc>
              <a:spcBef>
                <a:spcPts val="200"/>
              </a:spcBef>
            </a:pPr>
            <a:endParaRPr lang="de-DE" sz="100" b="0" dirty="0">
              <a:solidFill>
                <a:schemeClr val="bg1"/>
              </a:solidFill>
              <a:latin typeface="+mn-lt"/>
            </a:endParaRPr>
          </a:p>
        </p:txBody>
      </p:sp>
      <p:sp>
        <p:nvSpPr>
          <p:cNvPr id="2" name="Rounded Rectangle 1">
            <a:extLst>
              <a:ext uri="{FF2B5EF4-FFF2-40B4-BE49-F238E27FC236}">
                <a16:creationId xmlns:a16="http://schemas.microsoft.com/office/drawing/2014/main" id="{E8BB2720-F304-5949-883A-C7B79E77BC69}"/>
              </a:ext>
            </a:extLst>
          </p:cNvPr>
          <p:cNvSpPr/>
          <p:nvPr/>
        </p:nvSpPr>
        <p:spPr>
          <a:xfrm>
            <a:off x="495681" y="1978012"/>
            <a:ext cx="11181970" cy="5541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0093B3"/>
              </a:buClr>
              <a:buFont typeface="Arial" panose="020B0604020202020204" pitchFamily="34" charset="0"/>
              <a:buChar char="•"/>
            </a:pPr>
            <a:r>
              <a:rPr lang="en-GB" sz="2000" dirty="0">
                <a:solidFill>
                  <a:schemeClr val="tx1"/>
                </a:solidFill>
              </a:rPr>
              <a:t>Which solutions help to increase </a:t>
            </a:r>
            <a:r>
              <a:rPr lang="en-GB" sz="2000" b="1" dirty="0">
                <a:solidFill>
                  <a:schemeClr val="tx1"/>
                </a:solidFill>
              </a:rPr>
              <a:t>resilience</a:t>
            </a:r>
            <a:r>
              <a:rPr lang="en-GB" sz="2000" dirty="0">
                <a:solidFill>
                  <a:schemeClr val="tx1"/>
                </a:solidFill>
              </a:rPr>
              <a:t>?</a:t>
            </a:r>
          </a:p>
        </p:txBody>
      </p:sp>
    </p:spTree>
    <p:extLst>
      <p:ext uri="{BB962C8B-B14F-4D97-AF65-F5344CB8AC3E}">
        <p14:creationId xmlns:p14="http://schemas.microsoft.com/office/powerpoint/2010/main" val="267268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85ED59-F3E8-CC4E-B463-04B58EA628CF}"/>
              </a:ext>
            </a:extLst>
          </p:cNvPr>
          <p:cNvSpPr>
            <a:spLocks noGrp="1"/>
          </p:cNvSpPr>
          <p:nvPr>
            <p:ph type="sldNum" sz="quarter" idx="10"/>
          </p:nvPr>
        </p:nvSpPr>
        <p:spPr/>
        <p:txBody>
          <a:bodyPr/>
          <a:lstStyle/>
          <a:p>
            <a:fld id="{6586D83B-F5E2-6149-B7DD-0F6F1BA75908}" type="slidenum">
              <a:rPr lang="en-US" smtClean="0"/>
              <a:pPr/>
              <a:t>18</a:t>
            </a:fld>
            <a:endParaRPr lang="en-US" dirty="0"/>
          </a:p>
        </p:txBody>
      </p:sp>
      <p:sp>
        <p:nvSpPr>
          <p:cNvPr id="8" name="Titel 1">
            <a:extLst>
              <a:ext uri="{FF2B5EF4-FFF2-40B4-BE49-F238E27FC236}">
                <a16:creationId xmlns:a16="http://schemas.microsoft.com/office/drawing/2014/main" id="{54DDFF50-5219-384C-A8B3-5A24288E4E04}"/>
              </a:ext>
            </a:extLst>
          </p:cNvPr>
          <p:cNvSpPr txBox="1">
            <a:spLocks/>
          </p:cNvSpPr>
          <p:nvPr/>
        </p:nvSpPr>
        <p:spPr bwMode="auto">
          <a:xfrm>
            <a:off x="0" y="0"/>
            <a:ext cx="12192000" cy="836712"/>
          </a:xfrm>
          <a:prstGeom prst="rect">
            <a:avLst/>
          </a:prstGeom>
          <a:solidFill>
            <a:srgbClr val="0093B3"/>
          </a:solidFill>
          <a:ln>
            <a:noFill/>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600" b="1">
                <a:solidFill>
                  <a:srgbClr val="333333"/>
                </a:solidFill>
                <a:latin typeface="+mj-lt"/>
                <a:ea typeface="+mj-ea"/>
                <a:cs typeface="+mj-cs"/>
              </a:defRPr>
            </a:lvl1pPr>
            <a:lvl2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2pPr>
            <a:lvl3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3pPr>
            <a:lvl4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4pPr>
            <a:lvl5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5pPr>
            <a:lvl6pPr marL="4572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6pPr>
            <a:lvl7pPr marL="9144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7pPr>
            <a:lvl8pPr marL="13716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8pPr>
            <a:lvl9pPr marL="18288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9pPr>
          </a:lstStyle>
          <a:p>
            <a:pPr marL="889000">
              <a:lnSpc>
                <a:spcPct val="100000"/>
              </a:lnSpc>
              <a:spcBef>
                <a:spcPts val="200"/>
              </a:spcBef>
            </a:pPr>
            <a:endParaRPr lang="de-DE" sz="100" b="0" dirty="0">
              <a:solidFill>
                <a:schemeClr val="bg1"/>
              </a:solidFill>
              <a:latin typeface="+mn-lt"/>
            </a:endParaRPr>
          </a:p>
        </p:txBody>
      </p:sp>
      <p:sp>
        <p:nvSpPr>
          <p:cNvPr id="13" name="Textfeld 8">
            <a:extLst>
              <a:ext uri="{FF2B5EF4-FFF2-40B4-BE49-F238E27FC236}">
                <a16:creationId xmlns:a16="http://schemas.microsoft.com/office/drawing/2014/main" id="{B5A58642-0699-FE4E-9C27-BB59AC505461}"/>
              </a:ext>
            </a:extLst>
          </p:cNvPr>
          <p:cNvSpPr txBox="1"/>
          <p:nvPr/>
        </p:nvSpPr>
        <p:spPr>
          <a:xfrm>
            <a:off x="6096000" y="49013"/>
            <a:ext cx="2664296" cy="292388"/>
          </a:xfrm>
          <a:prstGeom prst="rect">
            <a:avLst/>
          </a:prstGeom>
          <a:noFill/>
        </p:spPr>
        <p:txBody>
          <a:bodyPr wrap="square" rtlCol="0">
            <a:spAutoFit/>
          </a:bodyPr>
          <a:lstStyle/>
          <a:p>
            <a:endParaRPr lang="de-DE" sz="1300" dirty="0">
              <a:solidFill>
                <a:schemeClr val="bg1"/>
              </a:solidFill>
              <a:latin typeface="+mn-lt"/>
            </a:endParaRPr>
          </a:p>
        </p:txBody>
      </p:sp>
      <p:sp>
        <p:nvSpPr>
          <p:cNvPr id="15" name="Textplatzhalter 18">
            <a:extLst>
              <a:ext uri="{FF2B5EF4-FFF2-40B4-BE49-F238E27FC236}">
                <a16:creationId xmlns:a16="http://schemas.microsoft.com/office/drawing/2014/main" id="{05878952-C3AC-3442-AAC9-6F3875853B55}"/>
              </a:ext>
            </a:extLst>
          </p:cNvPr>
          <p:cNvSpPr txBox="1">
            <a:spLocks/>
          </p:cNvSpPr>
          <p:nvPr/>
        </p:nvSpPr>
        <p:spPr>
          <a:xfrm>
            <a:off x="495681" y="960860"/>
            <a:ext cx="10729232" cy="4306816"/>
          </a:xfrm>
          <a:prstGeom prst="rect">
            <a:avLst/>
          </a:prstGeom>
        </p:spPr>
        <p:txBody>
          <a:bodyPr/>
          <a:lst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93B3"/>
              </a:buClr>
              <a:buNone/>
            </a:pPr>
            <a:r>
              <a:rPr lang="en-GB" sz="2000" dirty="0">
                <a:solidFill>
                  <a:srgbClr val="ABB800"/>
                </a:solidFill>
              </a:rPr>
              <a:t>Social learning drives diffusion of innovations</a:t>
            </a:r>
          </a:p>
          <a:p>
            <a:pPr marL="0" indent="0">
              <a:buClr>
                <a:srgbClr val="0093B3"/>
              </a:buClr>
              <a:buNone/>
            </a:pPr>
            <a:r>
              <a:rPr lang="en-GB" sz="2000" dirty="0"/>
              <a:t>Evidence from a training to increase farmers’ resilience</a:t>
            </a:r>
          </a:p>
          <a:p>
            <a:pPr marL="0" indent="0">
              <a:buClr>
                <a:srgbClr val="0093B3"/>
              </a:buClr>
              <a:buNone/>
            </a:pPr>
            <a:endParaRPr lang="en-GB" sz="2000" dirty="0"/>
          </a:p>
          <a:p>
            <a:pPr marL="0" indent="0">
              <a:buClr>
                <a:srgbClr val="0093B3"/>
              </a:buClr>
              <a:buNone/>
            </a:pPr>
            <a:endParaRPr lang="en-GB" dirty="0"/>
          </a:p>
          <a:p>
            <a:pPr marL="457200" indent="-457200">
              <a:buFont typeface="+mj-lt"/>
              <a:buAutoNum type="arabicPeriod"/>
            </a:pPr>
            <a:endParaRPr lang="en-GB" dirty="0"/>
          </a:p>
          <a:p>
            <a:pPr marL="0" indent="0">
              <a:buNone/>
            </a:pPr>
            <a:endParaRPr lang="en-US" sz="3200" dirty="0">
              <a:solidFill>
                <a:srgbClr val="CF0072"/>
              </a:solidFill>
            </a:endParaRPr>
          </a:p>
        </p:txBody>
      </p:sp>
      <p:sp>
        <p:nvSpPr>
          <p:cNvPr id="2" name="TextBox 1">
            <a:extLst>
              <a:ext uri="{FF2B5EF4-FFF2-40B4-BE49-F238E27FC236}">
                <a16:creationId xmlns:a16="http://schemas.microsoft.com/office/drawing/2014/main" id="{9EE8C6F8-18C0-ED09-9431-E568125E178B}"/>
              </a:ext>
            </a:extLst>
          </p:cNvPr>
          <p:cNvSpPr txBox="1"/>
          <p:nvPr/>
        </p:nvSpPr>
        <p:spPr>
          <a:xfrm>
            <a:off x="495681" y="5982"/>
            <a:ext cx="8597735" cy="769441"/>
          </a:xfrm>
          <a:prstGeom prst="rect">
            <a:avLst/>
          </a:prstGeom>
          <a:noFill/>
        </p:spPr>
        <p:txBody>
          <a:bodyPr wrap="square" rtlCol="0">
            <a:spAutoFit/>
          </a:bodyPr>
          <a:lstStyle/>
          <a:p>
            <a:r>
              <a:rPr lang="en-US" sz="4400" dirty="0">
                <a:solidFill>
                  <a:schemeClr val="bg1"/>
                </a:solidFill>
              </a:rPr>
              <a:t>SCALING UP</a:t>
            </a:r>
          </a:p>
        </p:txBody>
      </p:sp>
      <p:pic>
        <p:nvPicPr>
          <p:cNvPr id="5" name="Picture 4">
            <a:extLst>
              <a:ext uri="{FF2B5EF4-FFF2-40B4-BE49-F238E27FC236}">
                <a16:creationId xmlns:a16="http://schemas.microsoft.com/office/drawing/2014/main" id="{176DC7DB-313D-C728-92C5-7949F631E1BF}"/>
              </a:ext>
            </a:extLst>
          </p:cNvPr>
          <p:cNvPicPr>
            <a:picLocks noChangeAspect="1"/>
          </p:cNvPicPr>
          <p:nvPr/>
        </p:nvPicPr>
        <p:blipFill rotWithShape="1">
          <a:blip r:embed="rId3"/>
          <a:srcRect r="15528"/>
          <a:stretch/>
        </p:blipFill>
        <p:spPr>
          <a:xfrm rot="5238416">
            <a:off x="3858261" y="1257164"/>
            <a:ext cx="5152948" cy="6100198"/>
          </a:xfrm>
          <a:prstGeom prst="rect">
            <a:avLst/>
          </a:prstGeom>
        </p:spPr>
      </p:pic>
      <p:pic>
        <p:nvPicPr>
          <p:cNvPr id="3" name="Picture 2">
            <a:extLst>
              <a:ext uri="{FF2B5EF4-FFF2-40B4-BE49-F238E27FC236}">
                <a16:creationId xmlns:a16="http://schemas.microsoft.com/office/drawing/2014/main" id="{CE0919C7-F7EF-2FA7-91D1-698AFA544E77}"/>
              </a:ext>
            </a:extLst>
          </p:cNvPr>
          <p:cNvPicPr>
            <a:picLocks noChangeAspect="1"/>
          </p:cNvPicPr>
          <p:nvPr/>
        </p:nvPicPr>
        <p:blipFill rotWithShape="1">
          <a:blip r:embed="rId3"/>
          <a:srcRect l="82115" t="22591" b="62066"/>
          <a:stretch/>
        </p:blipFill>
        <p:spPr>
          <a:xfrm>
            <a:off x="510585" y="4925469"/>
            <a:ext cx="1765738" cy="1514771"/>
          </a:xfrm>
          <a:prstGeom prst="rect">
            <a:avLst/>
          </a:prstGeom>
        </p:spPr>
      </p:pic>
      <p:pic>
        <p:nvPicPr>
          <p:cNvPr id="6" name="Picture 5">
            <a:extLst>
              <a:ext uri="{FF2B5EF4-FFF2-40B4-BE49-F238E27FC236}">
                <a16:creationId xmlns:a16="http://schemas.microsoft.com/office/drawing/2014/main" id="{10F6057B-4D1E-EF14-844F-3B1B7BCB5DF1}"/>
              </a:ext>
            </a:extLst>
          </p:cNvPr>
          <p:cNvPicPr>
            <a:picLocks noChangeAspect="1"/>
          </p:cNvPicPr>
          <p:nvPr/>
        </p:nvPicPr>
        <p:blipFill rotWithShape="1">
          <a:blip r:embed="rId3"/>
          <a:srcRect l="82115" t="62696" b="24344"/>
          <a:stretch/>
        </p:blipFill>
        <p:spPr>
          <a:xfrm>
            <a:off x="452245" y="3692582"/>
            <a:ext cx="1765738" cy="1279508"/>
          </a:xfrm>
          <a:prstGeom prst="rect">
            <a:avLst/>
          </a:prstGeom>
        </p:spPr>
      </p:pic>
      <p:grpSp>
        <p:nvGrpSpPr>
          <p:cNvPr id="16" name="Group 15">
            <a:extLst>
              <a:ext uri="{FF2B5EF4-FFF2-40B4-BE49-F238E27FC236}">
                <a16:creationId xmlns:a16="http://schemas.microsoft.com/office/drawing/2014/main" id="{6F6A5B9C-E414-3F9F-EF3A-D0C9EFA7FC5F}"/>
              </a:ext>
            </a:extLst>
          </p:cNvPr>
          <p:cNvGrpSpPr/>
          <p:nvPr/>
        </p:nvGrpSpPr>
        <p:grpSpPr>
          <a:xfrm>
            <a:off x="495681" y="2151270"/>
            <a:ext cx="4408597" cy="1168010"/>
            <a:chOff x="8709927" y="1409188"/>
            <a:chExt cx="4408597" cy="1168010"/>
          </a:xfrm>
        </p:grpSpPr>
        <p:sp>
          <p:nvSpPr>
            <p:cNvPr id="7" name="TextBox 6">
              <a:extLst>
                <a:ext uri="{FF2B5EF4-FFF2-40B4-BE49-F238E27FC236}">
                  <a16:creationId xmlns:a16="http://schemas.microsoft.com/office/drawing/2014/main" id="{1E067290-DE82-45B1-ADC8-41BB2088F78C}"/>
                </a:ext>
              </a:extLst>
            </p:cNvPr>
            <p:cNvSpPr txBox="1"/>
            <p:nvPr/>
          </p:nvSpPr>
          <p:spPr>
            <a:xfrm>
              <a:off x="9959688" y="2110238"/>
              <a:ext cx="3158836" cy="369332"/>
            </a:xfrm>
            <a:prstGeom prst="rect">
              <a:avLst/>
            </a:prstGeom>
            <a:noFill/>
          </p:spPr>
          <p:txBody>
            <a:bodyPr wrap="square">
              <a:spAutoFit/>
            </a:bodyPr>
            <a:lstStyle/>
            <a:p>
              <a:r>
                <a:rPr lang="en-GB" dirty="0"/>
                <a:t>Imitation</a:t>
              </a:r>
            </a:p>
          </p:txBody>
        </p:sp>
        <p:pic>
          <p:nvPicPr>
            <p:cNvPr id="11" name="Picture 10">
              <a:extLst>
                <a:ext uri="{FF2B5EF4-FFF2-40B4-BE49-F238E27FC236}">
                  <a16:creationId xmlns:a16="http://schemas.microsoft.com/office/drawing/2014/main" id="{FF8092CF-2CC7-167B-315D-2B78BB77B070}"/>
                </a:ext>
              </a:extLst>
            </p:cNvPr>
            <p:cNvPicPr>
              <a:picLocks noChangeAspect="1"/>
            </p:cNvPicPr>
            <p:nvPr/>
          </p:nvPicPr>
          <p:blipFill rotWithShape="1">
            <a:blip r:embed="rId3"/>
            <a:srcRect l="62642" t="49441" r="33494" b="47919"/>
            <a:stretch/>
          </p:blipFill>
          <p:spPr>
            <a:xfrm rot="1305471" flipH="1">
              <a:off x="8709927" y="1409188"/>
              <a:ext cx="1075830" cy="735152"/>
            </a:xfrm>
            <a:prstGeom prst="rect">
              <a:avLst/>
            </a:prstGeom>
          </p:spPr>
        </p:pic>
        <p:pic>
          <p:nvPicPr>
            <p:cNvPr id="10" name="Picture 9">
              <a:extLst>
                <a:ext uri="{FF2B5EF4-FFF2-40B4-BE49-F238E27FC236}">
                  <a16:creationId xmlns:a16="http://schemas.microsoft.com/office/drawing/2014/main" id="{AD6285FD-5B4C-FB5B-40BB-DFE45A276043}"/>
                </a:ext>
              </a:extLst>
            </p:cNvPr>
            <p:cNvPicPr>
              <a:picLocks noChangeAspect="1"/>
            </p:cNvPicPr>
            <p:nvPr/>
          </p:nvPicPr>
          <p:blipFill rotWithShape="1">
            <a:blip r:embed="rId3"/>
            <a:srcRect l="33410" t="41565" r="62804" b="56350"/>
            <a:stretch/>
          </p:blipFill>
          <p:spPr>
            <a:xfrm rot="11386665">
              <a:off x="8711155" y="1954554"/>
              <a:ext cx="1129976" cy="622644"/>
            </a:xfrm>
            <a:prstGeom prst="rect">
              <a:avLst/>
            </a:prstGeom>
          </p:spPr>
        </p:pic>
        <p:sp>
          <p:nvSpPr>
            <p:cNvPr id="12" name="TextBox 11">
              <a:extLst>
                <a:ext uri="{FF2B5EF4-FFF2-40B4-BE49-F238E27FC236}">
                  <a16:creationId xmlns:a16="http://schemas.microsoft.com/office/drawing/2014/main" id="{173A9F13-5626-67A9-6A66-D32284F9E0D9}"/>
                </a:ext>
              </a:extLst>
            </p:cNvPr>
            <p:cNvSpPr txBox="1"/>
            <p:nvPr/>
          </p:nvSpPr>
          <p:spPr>
            <a:xfrm>
              <a:off x="9920636" y="1545830"/>
              <a:ext cx="3158836" cy="369332"/>
            </a:xfrm>
            <a:prstGeom prst="rect">
              <a:avLst/>
            </a:prstGeom>
            <a:noFill/>
          </p:spPr>
          <p:txBody>
            <a:bodyPr wrap="square">
              <a:spAutoFit/>
            </a:bodyPr>
            <a:lstStyle/>
            <a:p>
              <a:r>
                <a:rPr lang="en-GB" dirty="0"/>
                <a:t>Social learning</a:t>
              </a:r>
            </a:p>
          </p:txBody>
        </p:sp>
      </p:grpSp>
      <p:graphicFrame>
        <p:nvGraphicFramePr>
          <p:cNvPr id="17" name="Table 17">
            <a:extLst>
              <a:ext uri="{FF2B5EF4-FFF2-40B4-BE49-F238E27FC236}">
                <a16:creationId xmlns:a16="http://schemas.microsoft.com/office/drawing/2014/main" id="{9ABEEA31-7AEE-7284-F946-D49C0E81FC20}"/>
              </a:ext>
            </a:extLst>
          </p:cNvPr>
          <p:cNvGraphicFramePr>
            <a:graphicFrameLocks noGrp="1"/>
          </p:cNvGraphicFramePr>
          <p:nvPr>
            <p:extLst>
              <p:ext uri="{D42A27DB-BD31-4B8C-83A1-F6EECF244321}">
                <p14:modId xmlns:p14="http://schemas.microsoft.com/office/powerpoint/2010/main" val="1496737316"/>
              </p:ext>
            </p:extLst>
          </p:nvPr>
        </p:nvGraphicFramePr>
        <p:xfrm>
          <a:off x="2140306" y="1912764"/>
          <a:ext cx="2654242" cy="1381760"/>
        </p:xfrm>
        <a:graphic>
          <a:graphicData uri="http://schemas.openxmlformats.org/drawingml/2006/table">
            <a:tbl>
              <a:tblPr firstRow="1" bandRow="1">
                <a:tableStyleId>{2D5ABB26-0587-4C30-8999-92F81FD0307C}</a:tableStyleId>
              </a:tblPr>
              <a:tblGrid>
                <a:gridCol w="1327121">
                  <a:extLst>
                    <a:ext uri="{9D8B030D-6E8A-4147-A177-3AD203B41FA5}">
                      <a16:colId xmlns:a16="http://schemas.microsoft.com/office/drawing/2014/main" val="2045892709"/>
                    </a:ext>
                  </a:extLst>
                </a:gridCol>
                <a:gridCol w="1327121">
                  <a:extLst>
                    <a:ext uri="{9D8B030D-6E8A-4147-A177-3AD203B41FA5}">
                      <a16:colId xmlns:a16="http://schemas.microsoft.com/office/drawing/2014/main" val="215451129"/>
                    </a:ext>
                  </a:extLst>
                </a:gridCol>
              </a:tblGrid>
              <a:tr h="370840">
                <a:tc>
                  <a:txBody>
                    <a:bodyPr/>
                    <a:lstStyle/>
                    <a:p>
                      <a:endParaRPr lang="en-US" b="1" dirty="0"/>
                    </a:p>
                  </a:txBody>
                  <a:tcPr/>
                </a:tc>
                <a:tc>
                  <a:txBody>
                    <a:bodyPr/>
                    <a:lstStyle/>
                    <a:p>
                      <a:r>
                        <a:rPr lang="en-US" b="1" dirty="0"/>
                        <a:t>N° Ties</a:t>
                      </a:r>
                    </a:p>
                  </a:txBody>
                  <a:tcPr/>
                </a:tc>
                <a:extLst>
                  <a:ext uri="{0D108BD9-81ED-4DB2-BD59-A6C34878D82A}">
                    <a16:rowId xmlns:a16="http://schemas.microsoft.com/office/drawing/2014/main" val="2429633860"/>
                  </a:ext>
                </a:extLst>
              </a:tr>
              <a:tr h="370840">
                <a:tc>
                  <a:txBody>
                    <a:bodyPr/>
                    <a:lstStyle/>
                    <a:p>
                      <a:endParaRPr lang="en-US" dirty="0"/>
                    </a:p>
                  </a:txBody>
                  <a:tcPr/>
                </a:tc>
                <a:tc>
                  <a:txBody>
                    <a:bodyPr/>
                    <a:lstStyle/>
                    <a:p>
                      <a:r>
                        <a:rPr lang="en-US" dirty="0"/>
                        <a:t>74</a:t>
                      </a:r>
                    </a:p>
                    <a:p>
                      <a:endParaRPr lang="en-US" dirty="0"/>
                    </a:p>
                  </a:txBody>
                  <a:tcPr/>
                </a:tc>
                <a:extLst>
                  <a:ext uri="{0D108BD9-81ED-4DB2-BD59-A6C34878D82A}">
                    <a16:rowId xmlns:a16="http://schemas.microsoft.com/office/drawing/2014/main" val="3559764125"/>
                  </a:ext>
                </a:extLst>
              </a:tr>
              <a:tr h="370840">
                <a:tc>
                  <a:txBody>
                    <a:bodyPr/>
                    <a:lstStyle/>
                    <a:p>
                      <a:endParaRPr lang="en-US" dirty="0"/>
                    </a:p>
                  </a:txBody>
                  <a:tcPr/>
                </a:tc>
                <a:tc>
                  <a:txBody>
                    <a:bodyPr/>
                    <a:lstStyle/>
                    <a:p>
                      <a:r>
                        <a:rPr lang="en-US" dirty="0"/>
                        <a:t>16</a:t>
                      </a:r>
                    </a:p>
                  </a:txBody>
                  <a:tcPr/>
                </a:tc>
                <a:extLst>
                  <a:ext uri="{0D108BD9-81ED-4DB2-BD59-A6C34878D82A}">
                    <a16:rowId xmlns:a16="http://schemas.microsoft.com/office/drawing/2014/main" val="747327030"/>
                  </a:ext>
                </a:extLst>
              </a:tr>
            </a:tbl>
          </a:graphicData>
        </a:graphic>
      </p:graphicFrame>
      <p:pic>
        <p:nvPicPr>
          <p:cNvPr id="9" name="Picture 8">
            <a:extLst>
              <a:ext uri="{FF2B5EF4-FFF2-40B4-BE49-F238E27FC236}">
                <a16:creationId xmlns:a16="http://schemas.microsoft.com/office/drawing/2014/main" id="{2A07C8F8-D746-0047-B169-7EA9933A8B56}"/>
              </a:ext>
            </a:extLst>
          </p:cNvPr>
          <p:cNvPicPr>
            <a:picLocks noChangeAspect="1"/>
          </p:cNvPicPr>
          <p:nvPr/>
        </p:nvPicPr>
        <p:blipFill>
          <a:blip r:embed="rId4"/>
          <a:stretch>
            <a:fillRect/>
          </a:stretch>
        </p:blipFill>
        <p:spPr>
          <a:xfrm>
            <a:off x="9669569" y="934578"/>
            <a:ext cx="2230162" cy="3073272"/>
          </a:xfrm>
          <a:prstGeom prst="rect">
            <a:avLst/>
          </a:prstGeom>
        </p:spPr>
      </p:pic>
      <p:sp>
        <p:nvSpPr>
          <p:cNvPr id="18" name="TextBox 17">
            <a:extLst>
              <a:ext uri="{FF2B5EF4-FFF2-40B4-BE49-F238E27FC236}">
                <a16:creationId xmlns:a16="http://schemas.microsoft.com/office/drawing/2014/main" id="{CFFDD453-CE04-F059-0F48-55B95830952E}"/>
              </a:ext>
            </a:extLst>
          </p:cNvPr>
          <p:cNvSpPr txBox="1"/>
          <p:nvPr/>
        </p:nvSpPr>
        <p:spPr>
          <a:xfrm>
            <a:off x="9853492" y="4132174"/>
            <a:ext cx="6094602" cy="523220"/>
          </a:xfrm>
          <a:prstGeom prst="rect">
            <a:avLst/>
          </a:prstGeom>
          <a:noFill/>
        </p:spPr>
        <p:txBody>
          <a:bodyPr wrap="square">
            <a:spAutoFit/>
          </a:bodyPr>
          <a:lstStyle/>
          <a:p>
            <a:pPr marL="0" indent="0">
              <a:buClr>
                <a:srgbClr val="0093B3"/>
              </a:buClr>
              <a:buNone/>
            </a:pPr>
            <a:r>
              <a:rPr lang="en-GB" sz="1400" dirty="0"/>
              <a:t>North-Eastern Madagascar</a:t>
            </a:r>
          </a:p>
          <a:p>
            <a:pPr marL="0" indent="0">
              <a:buClr>
                <a:srgbClr val="0093B3"/>
              </a:buClr>
              <a:buNone/>
            </a:pPr>
            <a:r>
              <a:rPr lang="en-GB" sz="1400" dirty="0" err="1"/>
              <a:t>Analanjirofo</a:t>
            </a:r>
            <a:r>
              <a:rPr lang="en-GB" sz="1400" dirty="0"/>
              <a:t> region</a:t>
            </a:r>
          </a:p>
        </p:txBody>
      </p:sp>
    </p:spTree>
    <p:extLst>
      <p:ext uri="{BB962C8B-B14F-4D97-AF65-F5344CB8AC3E}">
        <p14:creationId xmlns:p14="http://schemas.microsoft.com/office/powerpoint/2010/main" val="3841500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a:extLst>
              <a:ext uri="{FF2B5EF4-FFF2-40B4-BE49-F238E27FC236}">
                <a16:creationId xmlns:a16="http://schemas.microsoft.com/office/drawing/2014/main" id="{0B7283BD-C004-7AA8-840B-39C93E8CF5D4}"/>
              </a:ext>
            </a:extLst>
          </p:cNvPr>
          <p:cNvSpPr/>
          <p:nvPr/>
        </p:nvSpPr>
        <p:spPr>
          <a:xfrm>
            <a:off x="3854958" y="5842697"/>
            <a:ext cx="4425149" cy="9305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ECB2E25D-2F0C-118C-B09E-250E0693970C}"/>
              </a:ext>
            </a:extLst>
          </p:cNvPr>
          <p:cNvSpPr/>
          <p:nvPr/>
        </p:nvSpPr>
        <p:spPr>
          <a:xfrm>
            <a:off x="2084706" y="938389"/>
            <a:ext cx="8179266" cy="34584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085ED59-F3E8-CC4E-B463-04B58EA628CF}"/>
              </a:ext>
            </a:extLst>
          </p:cNvPr>
          <p:cNvSpPr>
            <a:spLocks noGrp="1"/>
          </p:cNvSpPr>
          <p:nvPr>
            <p:ph type="sldNum" sz="quarter" idx="10"/>
          </p:nvPr>
        </p:nvSpPr>
        <p:spPr/>
        <p:txBody>
          <a:bodyPr/>
          <a:lstStyle/>
          <a:p>
            <a:fld id="{6586D83B-F5E2-6149-B7DD-0F6F1BA75908}" type="slidenum">
              <a:rPr lang="en-US" smtClean="0"/>
              <a:pPr/>
              <a:t>19</a:t>
            </a:fld>
            <a:endParaRPr lang="en-US" dirty="0"/>
          </a:p>
        </p:txBody>
      </p:sp>
      <p:sp>
        <p:nvSpPr>
          <p:cNvPr id="6" name="Content Placeholder 3">
            <a:extLst>
              <a:ext uri="{FF2B5EF4-FFF2-40B4-BE49-F238E27FC236}">
                <a16:creationId xmlns:a16="http://schemas.microsoft.com/office/drawing/2014/main" id="{6CC04B92-23C0-2049-A961-F0A705FFE72E}"/>
              </a:ext>
            </a:extLst>
          </p:cNvPr>
          <p:cNvSpPr txBox="1">
            <a:spLocks/>
          </p:cNvSpPr>
          <p:nvPr/>
        </p:nvSpPr>
        <p:spPr>
          <a:xfrm>
            <a:off x="790700" y="1915350"/>
            <a:ext cx="10515600" cy="4105156"/>
          </a:xfrm>
          <a:prstGeom prst="rect">
            <a:avLst/>
          </a:prstGeom>
        </p:spPr>
        <p:txBody>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Titel 1">
            <a:extLst>
              <a:ext uri="{FF2B5EF4-FFF2-40B4-BE49-F238E27FC236}">
                <a16:creationId xmlns:a16="http://schemas.microsoft.com/office/drawing/2014/main" id="{54DDFF50-5219-384C-A8B3-5A24288E4E04}"/>
              </a:ext>
            </a:extLst>
          </p:cNvPr>
          <p:cNvSpPr txBox="1">
            <a:spLocks/>
          </p:cNvSpPr>
          <p:nvPr/>
        </p:nvSpPr>
        <p:spPr bwMode="auto">
          <a:xfrm>
            <a:off x="0" y="0"/>
            <a:ext cx="12192000" cy="836712"/>
          </a:xfrm>
          <a:prstGeom prst="rect">
            <a:avLst/>
          </a:prstGeom>
          <a:solidFill>
            <a:srgbClr val="0093B3"/>
          </a:solidFill>
          <a:ln>
            <a:noFill/>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600" b="1">
                <a:solidFill>
                  <a:srgbClr val="333333"/>
                </a:solidFill>
                <a:latin typeface="+mj-lt"/>
                <a:ea typeface="+mj-ea"/>
                <a:cs typeface="+mj-cs"/>
              </a:defRPr>
            </a:lvl1pPr>
            <a:lvl2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2pPr>
            <a:lvl3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3pPr>
            <a:lvl4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4pPr>
            <a:lvl5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5pPr>
            <a:lvl6pPr marL="4572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6pPr>
            <a:lvl7pPr marL="9144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7pPr>
            <a:lvl8pPr marL="13716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8pPr>
            <a:lvl9pPr marL="18288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9pPr>
          </a:lstStyle>
          <a:p>
            <a:pPr marL="889000">
              <a:lnSpc>
                <a:spcPct val="100000"/>
              </a:lnSpc>
              <a:spcBef>
                <a:spcPts val="200"/>
              </a:spcBef>
            </a:pPr>
            <a:endParaRPr lang="de-DE" sz="100" b="0" dirty="0">
              <a:solidFill>
                <a:schemeClr val="bg1"/>
              </a:solidFill>
              <a:latin typeface="+mn-lt"/>
            </a:endParaRPr>
          </a:p>
        </p:txBody>
      </p:sp>
      <p:sp>
        <p:nvSpPr>
          <p:cNvPr id="27" name="Rectangle 26">
            <a:extLst>
              <a:ext uri="{FF2B5EF4-FFF2-40B4-BE49-F238E27FC236}">
                <a16:creationId xmlns:a16="http://schemas.microsoft.com/office/drawing/2014/main" id="{86892C40-41A5-544C-AD3D-0E2ED68A6EB1}"/>
              </a:ext>
            </a:extLst>
          </p:cNvPr>
          <p:cNvSpPr/>
          <p:nvPr/>
        </p:nvSpPr>
        <p:spPr>
          <a:xfrm>
            <a:off x="2566491" y="2022218"/>
            <a:ext cx="1620000" cy="2268000"/>
          </a:xfrm>
          <a:prstGeom prst="rect">
            <a:avLst/>
          </a:prstGeom>
          <a:solidFill>
            <a:srgbClr val="ABB80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1 </a:t>
            </a:r>
          </a:p>
          <a:p>
            <a:pPr algn="ctr"/>
            <a:endParaRPr lang="en-GB" sz="1800" dirty="0">
              <a:solidFill>
                <a:schemeClr val="bg1"/>
              </a:solidFill>
            </a:endParaRPr>
          </a:p>
          <a:p>
            <a:pPr algn="ctr"/>
            <a:r>
              <a:rPr lang="en-GB" sz="1800" dirty="0">
                <a:solidFill>
                  <a:schemeClr val="bg1"/>
                </a:solidFill>
              </a:rPr>
              <a:t>A systems perspective on policy inter-dependencies</a:t>
            </a:r>
          </a:p>
        </p:txBody>
      </p:sp>
      <p:sp>
        <p:nvSpPr>
          <p:cNvPr id="50" name="Rectangle 49">
            <a:extLst>
              <a:ext uri="{FF2B5EF4-FFF2-40B4-BE49-F238E27FC236}">
                <a16:creationId xmlns:a16="http://schemas.microsoft.com/office/drawing/2014/main" id="{0A382578-0BFE-FC40-846B-1D7CFA6E8504}"/>
              </a:ext>
            </a:extLst>
          </p:cNvPr>
          <p:cNvSpPr/>
          <p:nvPr/>
        </p:nvSpPr>
        <p:spPr>
          <a:xfrm>
            <a:off x="4448465" y="2015157"/>
            <a:ext cx="1620000" cy="2268000"/>
          </a:xfrm>
          <a:prstGeom prst="rect">
            <a:avLst/>
          </a:prstGeom>
          <a:solidFill>
            <a:srgbClr val="ABB80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2</a:t>
            </a:r>
          </a:p>
          <a:p>
            <a:pPr algn="ctr"/>
            <a:endParaRPr lang="en-US" dirty="0">
              <a:solidFill>
                <a:schemeClr val="bg1"/>
              </a:solidFill>
            </a:endParaRPr>
          </a:p>
          <a:p>
            <a:pPr algn="ctr"/>
            <a:r>
              <a:rPr lang="en-US" dirty="0">
                <a:solidFill>
                  <a:schemeClr val="bg1"/>
                </a:solidFill>
              </a:rPr>
              <a:t>The politics of integrated governance</a:t>
            </a:r>
          </a:p>
          <a:p>
            <a:pPr algn="ctr"/>
            <a:endParaRPr lang="en-US" dirty="0">
              <a:solidFill>
                <a:schemeClr val="bg1"/>
              </a:solidFill>
            </a:endParaRPr>
          </a:p>
          <a:p>
            <a:pPr algn="ctr"/>
            <a:r>
              <a:rPr lang="en-US" dirty="0">
                <a:solidFill>
                  <a:schemeClr val="bg1"/>
                </a:solidFill>
              </a:rPr>
              <a:t> </a:t>
            </a:r>
          </a:p>
        </p:txBody>
      </p:sp>
      <p:sp>
        <p:nvSpPr>
          <p:cNvPr id="9" name="TextBox 8">
            <a:extLst>
              <a:ext uri="{FF2B5EF4-FFF2-40B4-BE49-F238E27FC236}">
                <a16:creationId xmlns:a16="http://schemas.microsoft.com/office/drawing/2014/main" id="{D9175C79-5D38-F509-AB7C-02CD2EB5BCA5}"/>
              </a:ext>
            </a:extLst>
          </p:cNvPr>
          <p:cNvSpPr txBox="1"/>
          <p:nvPr/>
        </p:nvSpPr>
        <p:spPr>
          <a:xfrm>
            <a:off x="4391878" y="1018430"/>
            <a:ext cx="3426106" cy="923330"/>
          </a:xfrm>
          <a:prstGeom prst="rect">
            <a:avLst/>
          </a:prstGeom>
          <a:noFill/>
        </p:spPr>
        <p:txBody>
          <a:bodyPr wrap="square" rtlCol="0">
            <a:spAutoFit/>
          </a:bodyPr>
          <a:lstStyle/>
          <a:p>
            <a:pPr algn="ctr"/>
            <a:r>
              <a:rPr lang="en-US" dirty="0"/>
              <a:t>Governance resilience</a:t>
            </a:r>
          </a:p>
          <a:p>
            <a:endParaRPr lang="en-US" dirty="0"/>
          </a:p>
          <a:p>
            <a:pPr algn="ctr"/>
            <a:r>
              <a:rPr lang="en-US" dirty="0"/>
              <a:t>My research</a:t>
            </a:r>
          </a:p>
        </p:txBody>
      </p:sp>
      <p:graphicFrame>
        <p:nvGraphicFramePr>
          <p:cNvPr id="18" name="Diagram 17">
            <a:extLst>
              <a:ext uri="{FF2B5EF4-FFF2-40B4-BE49-F238E27FC236}">
                <a16:creationId xmlns:a16="http://schemas.microsoft.com/office/drawing/2014/main" id="{049D5449-1CE0-120D-A766-BE520F62BA47}"/>
              </a:ext>
            </a:extLst>
          </p:cNvPr>
          <p:cNvGraphicFramePr/>
          <p:nvPr/>
        </p:nvGraphicFramePr>
        <p:xfrm>
          <a:off x="3784751" y="5827598"/>
          <a:ext cx="1760429" cy="889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id="{CCB7F929-6FD4-EFAA-D31D-415539455C7F}"/>
              </a:ext>
            </a:extLst>
          </p:cNvPr>
          <p:cNvSpPr txBox="1"/>
          <p:nvPr/>
        </p:nvSpPr>
        <p:spPr>
          <a:xfrm>
            <a:off x="6426276" y="5131895"/>
            <a:ext cx="3426107" cy="369332"/>
          </a:xfrm>
          <a:prstGeom prst="rect">
            <a:avLst/>
          </a:prstGeom>
          <a:noFill/>
        </p:spPr>
        <p:txBody>
          <a:bodyPr wrap="square" rtlCol="0">
            <a:spAutoFit/>
          </a:bodyPr>
          <a:lstStyle/>
          <a:p>
            <a:r>
              <a:rPr lang="en-US" dirty="0"/>
              <a:t>Water &amp; beyond</a:t>
            </a:r>
          </a:p>
        </p:txBody>
      </p:sp>
      <p:sp>
        <p:nvSpPr>
          <p:cNvPr id="23" name="TextBox 22">
            <a:extLst>
              <a:ext uri="{FF2B5EF4-FFF2-40B4-BE49-F238E27FC236}">
                <a16:creationId xmlns:a16="http://schemas.microsoft.com/office/drawing/2014/main" id="{8DCE8CD1-AC67-54B7-1DBD-CAA0E1391FCA}"/>
              </a:ext>
            </a:extLst>
          </p:cNvPr>
          <p:cNvSpPr txBox="1"/>
          <p:nvPr/>
        </p:nvSpPr>
        <p:spPr>
          <a:xfrm>
            <a:off x="4094565" y="5055738"/>
            <a:ext cx="2054205" cy="369332"/>
          </a:xfrm>
          <a:prstGeom prst="rect">
            <a:avLst/>
          </a:prstGeom>
          <a:noFill/>
        </p:spPr>
        <p:txBody>
          <a:bodyPr wrap="square" rtlCol="0">
            <a:spAutoFit/>
          </a:bodyPr>
          <a:lstStyle/>
          <a:p>
            <a:r>
              <a:rPr lang="en-US" dirty="0"/>
              <a:t>Networks</a:t>
            </a:r>
          </a:p>
        </p:txBody>
      </p:sp>
      <p:sp>
        <p:nvSpPr>
          <p:cNvPr id="35" name="Triangle 34">
            <a:extLst>
              <a:ext uri="{FF2B5EF4-FFF2-40B4-BE49-F238E27FC236}">
                <a16:creationId xmlns:a16="http://schemas.microsoft.com/office/drawing/2014/main" id="{0D9AAAF4-60AB-51C3-6C7D-E6D6C10F98D3}"/>
              </a:ext>
            </a:extLst>
          </p:cNvPr>
          <p:cNvSpPr/>
          <p:nvPr/>
        </p:nvSpPr>
        <p:spPr>
          <a:xfrm rot="10800000">
            <a:off x="4413798" y="4462449"/>
            <a:ext cx="3382268" cy="430322"/>
          </a:xfrm>
          <a:prstGeom prst="triangle">
            <a:avLst>
              <a:gd name="adj" fmla="val 928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61BDFABF-9AAC-487B-F088-5C3DD9A05A07}"/>
              </a:ext>
            </a:extLst>
          </p:cNvPr>
          <p:cNvSpPr/>
          <p:nvPr/>
        </p:nvSpPr>
        <p:spPr>
          <a:xfrm flipV="1">
            <a:off x="4457636" y="4478734"/>
            <a:ext cx="3382268" cy="430322"/>
          </a:xfrm>
          <a:prstGeom prst="triangle">
            <a:avLst>
              <a:gd name="adj" fmla="val 9285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E0D6BEA-0E64-55EA-7F86-F1AAB01F2533}"/>
              </a:ext>
            </a:extLst>
          </p:cNvPr>
          <p:cNvSpPr txBox="1"/>
          <p:nvPr/>
        </p:nvSpPr>
        <p:spPr>
          <a:xfrm rot="21376669">
            <a:off x="495681" y="-2407"/>
            <a:ext cx="8597735" cy="769441"/>
          </a:xfrm>
          <a:prstGeom prst="rect">
            <a:avLst/>
          </a:prstGeom>
          <a:noFill/>
        </p:spPr>
        <p:txBody>
          <a:bodyPr wrap="square" rtlCol="0">
            <a:spAutoFit/>
          </a:bodyPr>
          <a:lstStyle/>
          <a:p>
            <a:r>
              <a:rPr lang="en-US" sz="4400" dirty="0">
                <a:solidFill>
                  <a:schemeClr val="bg1"/>
                </a:solidFill>
              </a:rPr>
              <a:t>Thank you for your attention!</a:t>
            </a:r>
          </a:p>
        </p:txBody>
      </p:sp>
      <p:pic>
        <p:nvPicPr>
          <p:cNvPr id="10" name="Graphic 9" descr="Water">
            <a:extLst>
              <a:ext uri="{FF2B5EF4-FFF2-40B4-BE49-F238E27FC236}">
                <a16:creationId xmlns:a16="http://schemas.microsoft.com/office/drawing/2014/main" id="{42C25C3D-3624-6DFE-A396-9FC3690A27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70810" y="5789480"/>
            <a:ext cx="1068520" cy="1068520"/>
          </a:xfrm>
          <a:prstGeom prst="rect">
            <a:avLst/>
          </a:prstGeom>
        </p:spPr>
      </p:pic>
      <p:pic>
        <p:nvPicPr>
          <p:cNvPr id="12" name="Graphic 11" descr="Add">
            <a:extLst>
              <a:ext uri="{FF2B5EF4-FFF2-40B4-BE49-F238E27FC236}">
                <a16:creationId xmlns:a16="http://schemas.microsoft.com/office/drawing/2014/main" id="{BBA4CEB8-81E5-C93F-7CD6-78140ED729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70643" y="5872264"/>
            <a:ext cx="441770" cy="441770"/>
          </a:xfrm>
          <a:prstGeom prst="rect">
            <a:avLst/>
          </a:prstGeom>
        </p:spPr>
      </p:pic>
      <p:sp>
        <p:nvSpPr>
          <p:cNvPr id="3" name="Rectangle 2">
            <a:extLst>
              <a:ext uri="{FF2B5EF4-FFF2-40B4-BE49-F238E27FC236}">
                <a16:creationId xmlns:a16="http://schemas.microsoft.com/office/drawing/2014/main" id="{D937B975-AB69-DF7E-B9CD-BD7A7F1FC685}"/>
              </a:ext>
            </a:extLst>
          </p:cNvPr>
          <p:cNvSpPr/>
          <p:nvPr/>
        </p:nvSpPr>
        <p:spPr>
          <a:xfrm>
            <a:off x="6330439" y="2015157"/>
            <a:ext cx="1620000" cy="2268000"/>
          </a:xfrm>
          <a:prstGeom prst="rect">
            <a:avLst/>
          </a:prstGeom>
          <a:solidFill>
            <a:srgbClr val="ABB80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3</a:t>
            </a:r>
          </a:p>
          <a:p>
            <a:pPr algn="ctr"/>
            <a:endParaRPr lang="en-US" dirty="0">
              <a:solidFill>
                <a:schemeClr val="bg1"/>
              </a:solidFill>
            </a:endParaRPr>
          </a:p>
          <a:p>
            <a:pPr algn="ctr"/>
            <a:r>
              <a:rPr lang="en-US" dirty="0">
                <a:solidFill>
                  <a:schemeClr val="bg1"/>
                </a:solidFill>
              </a:rPr>
              <a:t>Policymaking processes</a:t>
            </a:r>
          </a:p>
          <a:p>
            <a:pPr algn="ctr"/>
            <a:endParaRPr lang="en-US" dirty="0">
              <a:solidFill>
                <a:schemeClr val="bg1"/>
              </a:solidFill>
            </a:endParaRPr>
          </a:p>
          <a:p>
            <a:pPr algn="ctr"/>
            <a:endParaRPr lang="en-US" dirty="0">
              <a:solidFill>
                <a:schemeClr val="bg1"/>
              </a:solidFill>
            </a:endParaRPr>
          </a:p>
        </p:txBody>
      </p:sp>
      <p:sp>
        <p:nvSpPr>
          <p:cNvPr id="5" name="Rectangle 4">
            <a:extLst>
              <a:ext uri="{FF2B5EF4-FFF2-40B4-BE49-F238E27FC236}">
                <a16:creationId xmlns:a16="http://schemas.microsoft.com/office/drawing/2014/main" id="{C92E1027-2665-19E6-8E8B-BA5839F0254E}"/>
              </a:ext>
            </a:extLst>
          </p:cNvPr>
          <p:cNvSpPr/>
          <p:nvPr/>
        </p:nvSpPr>
        <p:spPr>
          <a:xfrm>
            <a:off x="8212413" y="2041824"/>
            <a:ext cx="1620000" cy="2268000"/>
          </a:xfrm>
          <a:prstGeom prst="rect">
            <a:avLst/>
          </a:prstGeom>
          <a:solidFill>
            <a:srgbClr val="ABB80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4</a:t>
            </a:r>
          </a:p>
          <a:p>
            <a:pPr algn="ctr"/>
            <a:endParaRPr lang="en-US" dirty="0">
              <a:solidFill>
                <a:schemeClr val="bg1"/>
              </a:solidFill>
            </a:endParaRPr>
          </a:p>
          <a:p>
            <a:pPr algn="ctr"/>
            <a:r>
              <a:rPr lang="en-US" dirty="0">
                <a:solidFill>
                  <a:schemeClr val="bg1"/>
                </a:solidFill>
              </a:rPr>
              <a:t>Policy / knowledge diffusion</a:t>
            </a:r>
          </a:p>
          <a:p>
            <a:pPr algn="ctr"/>
            <a:endParaRPr lang="en-US" dirty="0">
              <a:solidFill>
                <a:schemeClr val="bg1"/>
              </a:solidFill>
            </a:endParaRPr>
          </a:p>
          <a:p>
            <a:pPr algn="ctr"/>
            <a:endParaRPr lang="en-US" dirty="0">
              <a:solidFill>
                <a:schemeClr val="tx1"/>
              </a:solidFill>
            </a:endParaRPr>
          </a:p>
        </p:txBody>
      </p:sp>
    </p:spTree>
    <p:extLst>
      <p:ext uri="{BB962C8B-B14F-4D97-AF65-F5344CB8AC3E}">
        <p14:creationId xmlns:p14="http://schemas.microsoft.com/office/powerpoint/2010/main" val="1090625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a:extLst>
              <a:ext uri="{FF2B5EF4-FFF2-40B4-BE49-F238E27FC236}">
                <a16:creationId xmlns:a16="http://schemas.microsoft.com/office/drawing/2014/main" id="{0B7283BD-C004-7AA8-840B-39C93E8CF5D4}"/>
              </a:ext>
            </a:extLst>
          </p:cNvPr>
          <p:cNvSpPr/>
          <p:nvPr/>
        </p:nvSpPr>
        <p:spPr>
          <a:xfrm>
            <a:off x="3854958" y="5842697"/>
            <a:ext cx="4425149" cy="9305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ECB2E25D-2F0C-118C-B09E-250E0693970C}"/>
              </a:ext>
            </a:extLst>
          </p:cNvPr>
          <p:cNvSpPr/>
          <p:nvPr/>
        </p:nvSpPr>
        <p:spPr>
          <a:xfrm>
            <a:off x="3883425" y="1676227"/>
            <a:ext cx="4425149" cy="27135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085ED59-F3E8-CC4E-B463-04B58EA628CF}"/>
              </a:ext>
            </a:extLst>
          </p:cNvPr>
          <p:cNvSpPr>
            <a:spLocks noGrp="1"/>
          </p:cNvSpPr>
          <p:nvPr>
            <p:ph type="sldNum" sz="quarter" idx="10"/>
          </p:nvPr>
        </p:nvSpPr>
        <p:spPr/>
        <p:txBody>
          <a:bodyPr/>
          <a:lstStyle/>
          <a:p>
            <a:fld id="{6586D83B-F5E2-6149-B7DD-0F6F1BA75908}" type="slidenum">
              <a:rPr lang="en-US" smtClean="0"/>
              <a:pPr/>
              <a:t>2</a:t>
            </a:fld>
            <a:endParaRPr lang="en-US" dirty="0"/>
          </a:p>
        </p:txBody>
      </p:sp>
      <p:sp>
        <p:nvSpPr>
          <p:cNvPr id="6" name="Content Placeholder 3">
            <a:extLst>
              <a:ext uri="{FF2B5EF4-FFF2-40B4-BE49-F238E27FC236}">
                <a16:creationId xmlns:a16="http://schemas.microsoft.com/office/drawing/2014/main" id="{6CC04B92-23C0-2049-A961-F0A705FFE72E}"/>
              </a:ext>
            </a:extLst>
          </p:cNvPr>
          <p:cNvSpPr txBox="1">
            <a:spLocks/>
          </p:cNvSpPr>
          <p:nvPr/>
        </p:nvSpPr>
        <p:spPr>
          <a:xfrm>
            <a:off x="790700" y="1915350"/>
            <a:ext cx="10515600" cy="4105156"/>
          </a:xfrm>
          <a:prstGeom prst="rect">
            <a:avLst/>
          </a:prstGeom>
        </p:spPr>
        <p:txBody>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Titel 1">
            <a:extLst>
              <a:ext uri="{FF2B5EF4-FFF2-40B4-BE49-F238E27FC236}">
                <a16:creationId xmlns:a16="http://schemas.microsoft.com/office/drawing/2014/main" id="{54DDFF50-5219-384C-A8B3-5A24288E4E04}"/>
              </a:ext>
            </a:extLst>
          </p:cNvPr>
          <p:cNvSpPr txBox="1">
            <a:spLocks/>
          </p:cNvSpPr>
          <p:nvPr/>
        </p:nvSpPr>
        <p:spPr bwMode="auto">
          <a:xfrm>
            <a:off x="0" y="0"/>
            <a:ext cx="12192000" cy="836712"/>
          </a:xfrm>
          <a:prstGeom prst="rect">
            <a:avLst/>
          </a:prstGeom>
          <a:solidFill>
            <a:srgbClr val="0093B3"/>
          </a:solidFill>
          <a:ln>
            <a:noFill/>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600" b="1">
                <a:solidFill>
                  <a:srgbClr val="333333"/>
                </a:solidFill>
                <a:latin typeface="+mj-lt"/>
                <a:ea typeface="+mj-ea"/>
                <a:cs typeface="+mj-cs"/>
              </a:defRPr>
            </a:lvl1pPr>
            <a:lvl2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2pPr>
            <a:lvl3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3pPr>
            <a:lvl4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4pPr>
            <a:lvl5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5pPr>
            <a:lvl6pPr marL="4572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6pPr>
            <a:lvl7pPr marL="9144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7pPr>
            <a:lvl8pPr marL="13716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8pPr>
            <a:lvl9pPr marL="18288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9pPr>
          </a:lstStyle>
          <a:p>
            <a:pPr marL="889000">
              <a:lnSpc>
                <a:spcPct val="100000"/>
              </a:lnSpc>
              <a:spcBef>
                <a:spcPts val="200"/>
              </a:spcBef>
            </a:pPr>
            <a:endParaRPr lang="de-DE" sz="100" b="0" dirty="0">
              <a:solidFill>
                <a:schemeClr val="bg1"/>
              </a:solidFill>
              <a:latin typeface="+mn-lt"/>
            </a:endParaRPr>
          </a:p>
        </p:txBody>
      </p:sp>
      <p:grpSp>
        <p:nvGrpSpPr>
          <p:cNvPr id="2" name="Group 1">
            <a:extLst>
              <a:ext uri="{FF2B5EF4-FFF2-40B4-BE49-F238E27FC236}">
                <a16:creationId xmlns:a16="http://schemas.microsoft.com/office/drawing/2014/main" id="{E3494FD6-AF8B-4D69-9FC2-0A25F948D80C}"/>
              </a:ext>
            </a:extLst>
          </p:cNvPr>
          <p:cNvGrpSpPr/>
          <p:nvPr/>
        </p:nvGrpSpPr>
        <p:grpSpPr>
          <a:xfrm>
            <a:off x="4391878" y="1805981"/>
            <a:ext cx="3426106" cy="2504656"/>
            <a:chOff x="4015940" y="2542833"/>
            <a:chExt cx="3426106" cy="2504656"/>
          </a:xfrm>
        </p:grpSpPr>
        <p:sp>
          <p:nvSpPr>
            <p:cNvPr id="27" name="Rectangle 26">
              <a:extLst>
                <a:ext uri="{FF2B5EF4-FFF2-40B4-BE49-F238E27FC236}">
                  <a16:creationId xmlns:a16="http://schemas.microsoft.com/office/drawing/2014/main" id="{86892C40-41A5-544C-AD3D-0E2ED68A6EB1}"/>
                </a:ext>
              </a:extLst>
            </p:cNvPr>
            <p:cNvSpPr/>
            <p:nvPr/>
          </p:nvSpPr>
          <p:spPr>
            <a:xfrm>
              <a:off x="4047006" y="3578209"/>
              <a:ext cx="555175" cy="1469280"/>
            </a:xfrm>
            <a:prstGeom prst="rect">
              <a:avLst/>
            </a:prstGeom>
            <a:solidFill>
              <a:srgbClr val="ABB80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1</a:t>
              </a:r>
            </a:p>
          </p:txBody>
        </p:sp>
        <p:sp>
          <p:nvSpPr>
            <p:cNvPr id="29" name="Rectangle 28">
              <a:extLst>
                <a:ext uri="{FF2B5EF4-FFF2-40B4-BE49-F238E27FC236}">
                  <a16:creationId xmlns:a16="http://schemas.microsoft.com/office/drawing/2014/main" id="{E3841FF9-F090-2443-B343-5B366419AEC6}"/>
                </a:ext>
              </a:extLst>
            </p:cNvPr>
            <p:cNvSpPr/>
            <p:nvPr/>
          </p:nvSpPr>
          <p:spPr>
            <a:xfrm>
              <a:off x="6874872" y="3574080"/>
              <a:ext cx="554400" cy="1469281"/>
            </a:xfrm>
            <a:prstGeom prst="rect">
              <a:avLst/>
            </a:prstGeom>
            <a:solidFill>
              <a:srgbClr val="ABB80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4</a:t>
              </a:r>
            </a:p>
          </p:txBody>
        </p:sp>
        <p:sp>
          <p:nvSpPr>
            <p:cNvPr id="50" name="Rectangle 49">
              <a:extLst>
                <a:ext uri="{FF2B5EF4-FFF2-40B4-BE49-F238E27FC236}">
                  <a16:creationId xmlns:a16="http://schemas.microsoft.com/office/drawing/2014/main" id="{0A382578-0BFE-FC40-846B-1D7CFA6E8504}"/>
                </a:ext>
              </a:extLst>
            </p:cNvPr>
            <p:cNvSpPr/>
            <p:nvPr/>
          </p:nvSpPr>
          <p:spPr>
            <a:xfrm>
              <a:off x="4991369" y="3578208"/>
              <a:ext cx="552563" cy="1469280"/>
            </a:xfrm>
            <a:prstGeom prst="rect">
              <a:avLst/>
            </a:prstGeom>
            <a:solidFill>
              <a:srgbClr val="ABB80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2</a:t>
              </a:r>
            </a:p>
          </p:txBody>
        </p:sp>
        <p:sp>
          <p:nvSpPr>
            <p:cNvPr id="52" name="Rectangle 51">
              <a:extLst>
                <a:ext uri="{FF2B5EF4-FFF2-40B4-BE49-F238E27FC236}">
                  <a16:creationId xmlns:a16="http://schemas.microsoft.com/office/drawing/2014/main" id="{6C91D425-999A-7C4A-BF60-FA26B5A940ED}"/>
                </a:ext>
              </a:extLst>
            </p:cNvPr>
            <p:cNvSpPr/>
            <p:nvPr/>
          </p:nvSpPr>
          <p:spPr>
            <a:xfrm>
              <a:off x="5933120" y="3578209"/>
              <a:ext cx="552563" cy="1469280"/>
            </a:xfrm>
            <a:prstGeom prst="rect">
              <a:avLst/>
            </a:prstGeom>
            <a:solidFill>
              <a:srgbClr val="ABB80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3</a:t>
              </a:r>
            </a:p>
          </p:txBody>
        </p:sp>
        <p:sp>
          <p:nvSpPr>
            <p:cNvPr id="9" name="TextBox 8">
              <a:extLst>
                <a:ext uri="{FF2B5EF4-FFF2-40B4-BE49-F238E27FC236}">
                  <a16:creationId xmlns:a16="http://schemas.microsoft.com/office/drawing/2014/main" id="{D9175C79-5D38-F509-AB7C-02CD2EB5BCA5}"/>
                </a:ext>
              </a:extLst>
            </p:cNvPr>
            <p:cNvSpPr txBox="1"/>
            <p:nvPr/>
          </p:nvSpPr>
          <p:spPr>
            <a:xfrm>
              <a:off x="4015940" y="2542833"/>
              <a:ext cx="3426106" cy="1477328"/>
            </a:xfrm>
            <a:prstGeom prst="rect">
              <a:avLst/>
            </a:prstGeom>
            <a:noFill/>
          </p:spPr>
          <p:txBody>
            <a:bodyPr wrap="square" rtlCol="0">
              <a:spAutoFit/>
            </a:bodyPr>
            <a:lstStyle/>
            <a:p>
              <a:pPr algn="ctr"/>
              <a:r>
                <a:rPr lang="en-US" dirty="0"/>
                <a:t>Governance resilience</a:t>
              </a:r>
            </a:p>
            <a:p>
              <a:endParaRPr lang="en-US" dirty="0"/>
            </a:p>
            <a:p>
              <a:pPr algn="ctr"/>
              <a:r>
                <a:rPr lang="en-US" dirty="0"/>
                <a:t>My research</a:t>
              </a:r>
            </a:p>
            <a:p>
              <a:endParaRPr lang="en-US" dirty="0"/>
            </a:p>
            <a:p>
              <a:endParaRPr lang="en-US" dirty="0"/>
            </a:p>
          </p:txBody>
        </p:sp>
      </p:grpSp>
      <p:graphicFrame>
        <p:nvGraphicFramePr>
          <p:cNvPr id="18" name="Diagram 17">
            <a:extLst>
              <a:ext uri="{FF2B5EF4-FFF2-40B4-BE49-F238E27FC236}">
                <a16:creationId xmlns:a16="http://schemas.microsoft.com/office/drawing/2014/main" id="{049D5449-1CE0-120D-A766-BE520F62BA47}"/>
              </a:ext>
            </a:extLst>
          </p:cNvPr>
          <p:cNvGraphicFramePr/>
          <p:nvPr>
            <p:extLst>
              <p:ext uri="{D42A27DB-BD31-4B8C-83A1-F6EECF244321}">
                <p14:modId xmlns:p14="http://schemas.microsoft.com/office/powerpoint/2010/main" val="2027351526"/>
              </p:ext>
            </p:extLst>
          </p:nvPr>
        </p:nvGraphicFramePr>
        <p:xfrm>
          <a:off x="3784751" y="5827598"/>
          <a:ext cx="1760429" cy="889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id="{CCB7F929-6FD4-EFAA-D31D-415539455C7F}"/>
              </a:ext>
            </a:extLst>
          </p:cNvPr>
          <p:cNvSpPr txBox="1"/>
          <p:nvPr/>
        </p:nvSpPr>
        <p:spPr>
          <a:xfrm>
            <a:off x="6426276" y="5131895"/>
            <a:ext cx="3426107" cy="369332"/>
          </a:xfrm>
          <a:prstGeom prst="rect">
            <a:avLst/>
          </a:prstGeom>
          <a:noFill/>
        </p:spPr>
        <p:txBody>
          <a:bodyPr wrap="square" rtlCol="0">
            <a:spAutoFit/>
          </a:bodyPr>
          <a:lstStyle/>
          <a:p>
            <a:r>
              <a:rPr lang="en-US" dirty="0"/>
              <a:t>Water &amp; beyond</a:t>
            </a:r>
          </a:p>
        </p:txBody>
      </p:sp>
      <p:sp>
        <p:nvSpPr>
          <p:cNvPr id="23" name="TextBox 22">
            <a:extLst>
              <a:ext uri="{FF2B5EF4-FFF2-40B4-BE49-F238E27FC236}">
                <a16:creationId xmlns:a16="http://schemas.microsoft.com/office/drawing/2014/main" id="{8DCE8CD1-AC67-54B7-1DBD-CAA0E1391FCA}"/>
              </a:ext>
            </a:extLst>
          </p:cNvPr>
          <p:cNvSpPr txBox="1"/>
          <p:nvPr/>
        </p:nvSpPr>
        <p:spPr>
          <a:xfrm>
            <a:off x="4094565" y="5055738"/>
            <a:ext cx="2054205" cy="369332"/>
          </a:xfrm>
          <a:prstGeom prst="rect">
            <a:avLst/>
          </a:prstGeom>
          <a:noFill/>
        </p:spPr>
        <p:txBody>
          <a:bodyPr wrap="square" rtlCol="0">
            <a:spAutoFit/>
          </a:bodyPr>
          <a:lstStyle/>
          <a:p>
            <a:r>
              <a:rPr lang="en-US" dirty="0"/>
              <a:t>Networks</a:t>
            </a:r>
          </a:p>
        </p:txBody>
      </p:sp>
      <p:sp>
        <p:nvSpPr>
          <p:cNvPr id="35" name="Triangle 34">
            <a:extLst>
              <a:ext uri="{FF2B5EF4-FFF2-40B4-BE49-F238E27FC236}">
                <a16:creationId xmlns:a16="http://schemas.microsoft.com/office/drawing/2014/main" id="{0D9AAAF4-60AB-51C3-6C7D-E6D6C10F98D3}"/>
              </a:ext>
            </a:extLst>
          </p:cNvPr>
          <p:cNvSpPr/>
          <p:nvPr/>
        </p:nvSpPr>
        <p:spPr>
          <a:xfrm rot="10800000">
            <a:off x="4413798" y="4462449"/>
            <a:ext cx="3382268" cy="430322"/>
          </a:xfrm>
          <a:prstGeom prst="triangle">
            <a:avLst>
              <a:gd name="adj" fmla="val 928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61BDFABF-9AAC-487B-F088-5C3DD9A05A07}"/>
              </a:ext>
            </a:extLst>
          </p:cNvPr>
          <p:cNvSpPr/>
          <p:nvPr/>
        </p:nvSpPr>
        <p:spPr>
          <a:xfrm flipV="1">
            <a:off x="4457636" y="4478734"/>
            <a:ext cx="3382268" cy="430322"/>
          </a:xfrm>
          <a:prstGeom prst="triangle">
            <a:avLst>
              <a:gd name="adj" fmla="val 9285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E0D6BEA-0E64-55EA-7F86-F1AAB01F2533}"/>
              </a:ext>
            </a:extLst>
          </p:cNvPr>
          <p:cNvSpPr txBox="1"/>
          <p:nvPr/>
        </p:nvSpPr>
        <p:spPr>
          <a:xfrm>
            <a:off x="495681" y="5982"/>
            <a:ext cx="8597735" cy="769441"/>
          </a:xfrm>
          <a:prstGeom prst="rect">
            <a:avLst/>
          </a:prstGeom>
          <a:noFill/>
        </p:spPr>
        <p:txBody>
          <a:bodyPr wrap="square" rtlCol="0">
            <a:spAutoFit/>
          </a:bodyPr>
          <a:lstStyle/>
          <a:p>
            <a:r>
              <a:rPr lang="en-US" sz="4400" dirty="0">
                <a:solidFill>
                  <a:schemeClr val="bg1"/>
                </a:solidFill>
              </a:rPr>
              <a:t>Structure </a:t>
            </a:r>
          </a:p>
        </p:txBody>
      </p:sp>
      <p:pic>
        <p:nvPicPr>
          <p:cNvPr id="10" name="Graphic 9" descr="Water">
            <a:extLst>
              <a:ext uri="{FF2B5EF4-FFF2-40B4-BE49-F238E27FC236}">
                <a16:creationId xmlns:a16="http://schemas.microsoft.com/office/drawing/2014/main" id="{42C25C3D-3624-6DFE-A396-9FC3690A27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70810" y="5789480"/>
            <a:ext cx="1068520" cy="1068520"/>
          </a:xfrm>
          <a:prstGeom prst="rect">
            <a:avLst/>
          </a:prstGeom>
        </p:spPr>
      </p:pic>
      <p:pic>
        <p:nvPicPr>
          <p:cNvPr id="12" name="Graphic 11" descr="Add">
            <a:extLst>
              <a:ext uri="{FF2B5EF4-FFF2-40B4-BE49-F238E27FC236}">
                <a16:creationId xmlns:a16="http://schemas.microsoft.com/office/drawing/2014/main" id="{BBA4CEB8-81E5-C93F-7CD6-78140ED729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70643" y="5872264"/>
            <a:ext cx="441770" cy="441770"/>
          </a:xfrm>
          <a:prstGeom prst="rect">
            <a:avLst/>
          </a:prstGeom>
        </p:spPr>
      </p:pic>
    </p:spTree>
    <p:extLst>
      <p:ext uri="{BB962C8B-B14F-4D97-AF65-F5344CB8AC3E}">
        <p14:creationId xmlns:p14="http://schemas.microsoft.com/office/powerpoint/2010/main" val="380050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Graphic spid="18" grpId="0">
        <p:bldAsOne/>
      </p:bldGraphic>
      <p:bldP spid="20" grpId="0"/>
      <p:bldP spid="23" grpId="0"/>
      <p:bldP spid="35"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9" name="Rounded Rectangle 38">
            <a:extLst>
              <a:ext uri="{FF2B5EF4-FFF2-40B4-BE49-F238E27FC236}">
                <a16:creationId xmlns:a16="http://schemas.microsoft.com/office/drawing/2014/main" id="{0B7283BD-C004-7AA8-840B-39C93E8CF5D4}"/>
              </a:ext>
            </a:extLst>
          </p:cNvPr>
          <p:cNvSpPr/>
          <p:nvPr/>
        </p:nvSpPr>
        <p:spPr>
          <a:xfrm>
            <a:off x="3854958" y="5842697"/>
            <a:ext cx="4425149" cy="9305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ECB2E25D-2F0C-118C-B09E-250E0693970C}"/>
              </a:ext>
            </a:extLst>
          </p:cNvPr>
          <p:cNvSpPr/>
          <p:nvPr/>
        </p:nvSpPr>
        <p:spPr>
          <a:xfrm>
            <a:off x="3883425" y="1676227"/>
            <a:ext cx="4425149" cy="27135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085ED59-F3E8-CC4E-B463-04B58EA628CF}"/>
              </a:ext>
            </a:extLst>
          </p:cNvPr>
          <p:cNvSpPr>
            <a:spLocks noGrp="1"/>
          </p:cNvSpPr>
          <p:nvPr>
            <p:ph type="sldNum" sz="quarter" idx="10"/>
          </p:nvPr>
        </p:nvSpPr>
        <p:spPr/>
        <p:txBody>
          <a:bodyPr/>
          <a:lstStyle/>
          <a:p>
            <a:fld id="{6586D83B-F5E2-6149-B7DD-0F6F1BA75908}" type="slidenum">
              <a:rPr lang="en-US" smtClean="0"/>
              <a:pPr/>
              <a:t>3</a:t>
            </a:fld>
            <a:endParaRPr lang="en-US" dirty="0"/>
          </a:p>
        </p:txBody>
      </p:sp>
      <p:sp>
        <p:nvSpPr>
          <p:cNvPr id="6" name="Content Placeholder 3">
            <a:extLst>
              <a:ext uri="{FF2B5EF4-FFF2-40B4-BE49-F238E27FC236}">
                <a16:creationId xmlns:a16="http://schemas.microsoft.com/office/drawing/2014/main" id="{6CC04B92-23C0-2049-A961-F0A705FFE72E}"/>
              </a:ext>
            </a:extLst>
          </p:cNvPr>
          <p:cNvSpPr txBox="1">
            <a:spLocks/>
          </p:cNvSpPr>
          <p:nvPr/>
        </p:nvSpPr>
        <p:spPr>
          <a:xfrm>
            <a:off x="790700" y="1915350"/>
            <a:ext cx="10515600" cy="4105156"/>
          </a:xfrm>
          <a:prstGeom prst="rect">
            <a:avLst/>
          </a:prstGeom>
        </p:spPr>
        <p:txBody>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Titel 1">
            <a:extLst>
              <a:ext uri="{FF2B5EF4-FFF2-40B4-BE49-F238E27FC236}">
                <a16:creationId xmlns:a16="http://schemas.microsoft.com/office/drawing/2014/main" id="{54DDFF50-5219-384C-A8B3-5A24288E4E04}"/>
              </a:ext>
            </a:extLst>
          </p:cNvPr>
          <p:cNvSpPr txBox="1">
            <a:spLocks/>
          </p:cNvSpPr>
          <p:nvPr/>
        </p:nvSpPr>
        <p:spPr bwMode="auto">
          <a:xfrm>
            <a:off x="0" y="0"/>
            <a:ext cx="12192000" cy="836712"/>
          </a:xfrm>
          <a:prstGeom prst="rect">
            <a:avLst/>
          </a:prstGeom>
          <a:solidFill>
            <a:srgbClr val="0093B3"/>
          </a:solidFill>
          <a:ln>
            <a:noFill/>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600" b="1">
                <a:solidFill>
                  <a:srgbClr val="333333"/>
                </a:solidFill>
                <a:latin typeface="+mj-lt"/>
                <a:ea typeface="+mj-ea"/>
                <a:cs typeface="+mj-cs"/>
              </a:defRPr>
            </a:lvl1pPr>
            <a:lvl2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2pPr>
            <a:lvl3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3pPr>
            <a:lvl4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4pPr>
            <a:lvl5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5pPr>
            <a:lvl6pPr marL="4572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6pPr>
            <a:lvl7pPr marL="9144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7pPr>
            <a:lvl8pPr marL="13716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8pPr>
            <a:lvl9pPr marL="18288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9pPr>
          </a:lstStyle>
          <a:p>
            <a:pPr marL="889000">
              <a:lnSpc>
                <a:spcPct val="100000"/>
              </a:lnSpc>
              <a:spcBef>
                <a:spcPts val="200"/>
              </a:spcBef>
            </a:pPr>
            <a:endParaRPr lang="de-DE" sz="100" b="0" dirty="0">
              <a:solidFill>
                <a:schemeClr val="bg1"/>
              </a:solidFill>
              <a:latin typeface="+mn-lt"/>
            </a:endParaRPr>
          </a:p>
        </p:txBody>
      </p:sp>
      <p:grpSp>
        <p:nvGrpSpPr>
          <p:cNvPr id="2" name="Group 1">
            <a:extLst>
              <a:ext uri="{FF2B5EF4-FFF2-40B4-BE49-F238E27FC236}">
                <a16:creationId xmlns:a16="http://schemas.microsoft.com/office/drawing/2014/main" id="{E3494FD6-AF8B-4D69-9FC2-0A25F948D80C}"/>
              </a:ext>
            </a:extLst>
          </p:cNvPr>
          <p:cNvGrpSpPr/>
          <p:nvPr/>
        </p:nvGrpSpPr>
        <p:grpSpPr>
          <a:xfrm>
            <a:off x="4253084" y="1805981"/>
            <a:ext cx="3564900" cy="2504656"/>
            <a:chOff x="3877146" y="2542833"/>
            <a:chExt cx="3564900" cy="2504656"/>
          </a:xfrm>
        </p:grpSpPr>
        <p:sp>
          <p:nvSpPr>
            <p:cNvPr id="27" name="Rectangle 26">
              <a:extLst>
                <a:ext uri="{FF2B5EF4-FFF2-40B4-BE49-F238E27FC236}">
                  <a16:creationId xmlns:a16="http://schemas.microsoft.com/office/drawing/2014/main" id="{86892C40-41A5-544C-AD3D-0E2ED68A6EB1}"/>
                </a:ext>
              </a:extLst>
            </p:cNvPr>
            <p:cNvSpPr/>
            <p:nvPr/>
          </p:nvSpPr>
          <p:spPr>
            <a:xfrm>
              <a:off x="3877146" y="3439462"/>
              <a:ext cx="784800" cy="1602000"/>
            </a:xfrm>
            <a:prstGeom prst="rect">
              <a:avLst/>
            </a:prstGeom>
            <a:solidFill>
              <a:srgbClr val="ABB80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1</a:t>
              </a:r>
            </a:p>
          </p:txBody>
        </p:sp>
        <p:sp>
          <p:nvSpPr>
            <p:cNvPr id="29" name="Rectangle 28">
              <a:extLst>
                <a:ext uri="{FF2B5EF4-FFF2-40B4-BE49-F238E27FC236}">
                  <a16:creationId xmlns:a16="http://schemas.microsoft.com/office/drawing/2014/main" id="{E3841FF9-F090-2443-B343-5B366419AEC6}"/>
                </a:ext>
              </a:extLst>
            </p:cNvPr>
            <p:cNvSpPr/>
            <p:nvPr/>
          </p:nvSpPr>
          <p:spPr>
            <a:xfrm>
              <a:off x="6874872" y="3574080"/>
              <a:ext cx="554400" cy="1469281"/>
            </a:xfrm>
            <a:prstGeom prst="rect">
              <a:avLst/>
            </a:prstGeom>
            <a:solidFill>
              <a:schemeClr val="bg1">
                <a:lumMod val="6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4</a:t>
              </a:r>
            </a:p>
          </p:txBody>
        </p:sp>
        <p:sp>
          <p:nvSpPr>
            <p:cNvPr id="50" name="Rectangle 49">
              <a:extLst>
                <a:ext uri="{FF2B5EF4-FFF2-40B4-BE49-F238E27FC236}">
                  <a16:creationId xmlns:a16="http://schemas.microsoft.com/office/drawing/2014/main" id="{0A382578-0BFE-FC40-846B-1D7CFA6E8504}"/>
                </a:ext>
              </a:extLst>
            </p:cNvPr>
            <p:cNvSpPr/>
            <p:nvPr/>
          </p:nvSpPr>
          <p:spPr>
            <a:xfrm>
              <a:off x="4991369" y="3578208"/>
              <a:ext cx="552563" cy="1469280"/>
            </a:xfrm>
            <a:prstGeom prst="rect">
              <a:avLst/>
            </a:prstGeom>
            <a:solidFill>
              <a:schemeClr val="bg1">
                <a:lumMod val="6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2</a:t>
              </a:r>
            </a:p>
          </p:txBody>
        </p:sp>
        <p:sp>
          <p:nvSpPr>
            <p:cNvPr id="52" name="Rectangle 51">
              <a:extLst>
                <a:ext uri="{FF2B5EF4-FFF2-40B4-BE49-F238E27FC236}">
                  <a16:creationId xmlns:a16="http://schemas.microsoft.com/office/drawing/2014/main" id="{6C91D425-999A-7C4A-BF60-FA26B5A940ED}"/>
                </a:ext>
              </a:extLst>
            </p:cNvPr>
            <p:cNvSpPr/>
            <p:nvPr/>
          </p:nvSpPr>
          <p:spPr>
            <a:xfrm>
              <a:off x="5933120" y="3578209"/>
              <a:ext cx="552563" cy="1469280"/>
            </a:xfrm>
            <a:prstGeom prst="rect">
              <a:avLst/>
            </a:prstGeom>
            <a:solidFill>
              <a:schemeClr val="bg1">
                <a:lumMod val="6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3</a:t>
              </a:r>
            </a:p>
          </p:txBody>
        </p:sp>
        <p:sp>
          <p:nvSpPr>
            <p:cNvPr id="9" name="TextBox 8">
              <a:extLst>
                <a:ext uri="{FF2B5EF4-FFF2-40B4-BE49-F238E27FC236}">
                  <a16:creationId xmlns:a16="http://schemas.microsoft.com/office/drawing/2014/main" id="{D9175C79-5D38-F509-AB7C-02CD2EB5BCA5}"/>
                </a:ext>
              </a:extLst>
            </p:cNvPr>
            <p:cNvSpPr txBox="1"/>
            <p:nvPr/>
          </p:nvSpPr>
          <p:spPr>
            <a:xfrm>
              <a:off x="4015940" y="2542833"/>
              <a:ext cx="3426106" cy="1477328"/>
            </a:xfrm>
            <a:prstGeom prst="rect">
              <a:avLst/>
            </a:prstGeom>
            <a:noFill/>
          </p:spPr>
          <p:txBody>
            <a:bodyPr wrap="square" rtlCol="0">
              <a:spAutoFit/>
            </a:bodyPr>
            <a:lstStyle/>
            <a:p>
              <a:pPr algn="ctr"/>
              <a:r>
                <a:rPr lang="en-US" dirty="0"/>
                <a:t>Governance resilience</a:t>
              </a:r>
            </a:p>
            <a:p>
              <a:endParaRPr lang="en-US" dirty="0"/>
            </a:p>
            <a:p>
              <a:pPr algn="ctr"/>
              <a:r>
                <a:rPr lang="en-US" dirty="0"/>
                <a:t>My research</a:t>
              </a:r>
            </a:p>
            <a:p>
              <a:endParaRPr lang="en-US" dirty="0"/>
            </a:p>
            <a:p>
              <a:endParaRPr lang="en-US" dirty="0"/>
            </a:p>
          </p:txBody>
        </p:sp>
      </p:grpSp>
      <p:graphicFrame>
        <p:nvGraphicFramePr>
          <p:cNvPr id="18" name="Diagram 17">
            <a:extLst>
              <a:ext uri="{FF2B5EF4-FFF2-40B4-BE49-F238E27FC236}">
                <a16:creationId xmlns:a16="http://schemas.microsoft.com/office/drawing/2014/main" id="{049D5449-1CE0-120D-A766-BE520F62BA47}"/>
              </a:ext>
            </a:extLst>
          </p:cNvPr>
          <p:cNvGraphicFramePr/>
          <p:nvPr/>
        </p:nvGraphicFramePr>
        <p:xfrm>
          <a:off x="3784751" y="5827598"/>
          <a:ext cx="1760429" cy="889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id="{CCB7F929-6FD4-EFAA-D31D-415539455C7F}"/>
              </a:ext>
            </a:extLst>
          </p:cNvPr>
          <p:cNvSpPr txBox="1"/>
          <p:nvPr/>
        </p:nvSpPr>
        <p:spPr>
          <a:xfrm>
            <a:off x="6426276" y="5131895"/>
            <a:ext cx="3426107" cy="369332"/>
          </a:xfrm>
          <a:prstGeom prst="rect">
            <a:avLst/>
          </a:prstGeom>
          <a:noFill/>
        </p:spPr>
        <p:txBody>
          <a:bodyPr wrap="square" rtlCol="0">
            <a:spAutoFit/>
          </a:bodyPr>
          <a:lstStyle/>
          <a:p>
            <a:r>
              <a:rPr lang="en-US" dirty="0"/>
              <a:t>Water &amp; beyond</a:t>
            </a:r>
          </a:p>
        </p:txBody>
      </p:sp>
      <p:sp>
        <p:nvSpPr>
          <p:cNvPr id="23" name="TextBox 22">
            <a:extLst>
              <a:ext uri="{FF2B5EF4-FFF2-40B4-BE49-F238E27FC236}">
                <a16:creationId xmlns:a16="http://schemas.microsoft.com/office/drawing/2014/main" id="{8DCE8CD1-AC67-54B7-1DBD-CAA0E1391FCA}"/>
              </a:ext>
            </a:extLst>
          </p:cNvPr>
          <p:cNvSpPr txBox="1"/>
          <p:nvPr/>
        </p:nvSpPr>
        <p:spPr>
          <a:xfrm>
            <a:off x="4094565" y="5055738"/>
            <a:ext cx="2054205" cy="369332"/>
          </a:xfrm>
          <a:prstGeom prst="rect">
            <a:avLst/>
          </a:prstGeom>
          <a:noFill/>
        </p:spPr>
        <p:txBody>
          <a:bodyPr wrap="square" rtlCol="0">
            <a:spAutoFit/>
          </a:bodyPr>
          <a:lstStyle/>
          <a:p>
            <a:r>
              <a:rPr lang="en-US" dirty="0"/>
              <a:t>Networks</a:t>
            </a:r>
          </a:p>
        </p:txBody>
      </p:sp>
      <p:sp>
        <p:nvSpPr>
          <p:cNvPr id="35" name="Triangle 34">
            <a:extLst>
              <a:ext uri="{FF2B5EF4-FFF2-40B4-BE49-F238E27FC236}">
                <a16:creationId xmlns:a16="http://schemas.microsoft.com/office/drawing/2014/main" id="{0D9AAAF4-60AB-51C3-6C7D-E6D6C10F98D3}"/>
              </a:ext>
            </a:extLst>
          </p:cNvPr>
          <p:cNvSpPr/>
          <p:nvPr/>
        </p:nvSpPr>
        <p:spPr>
          <a:xfrm rot="10800000">
            <a:off x="4413798" y="4462449"/>
            <a:ext cx="3382268" cy="430322"/>
          </a:xfrm>
          <a:prstGeom prst="triangle">
            <a:avLst>
              <a:gd name="adj" fmla="val 928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61BDFABF-9AAC-487B-F088-5C3DD9A05A07}"/>
              </a:ext>
            </a:extLst>
          </p:cNvPr>
          <p:cNvSpPr/>
          <p:nvPr/>
        </p:nvSpPr>
        <p:spPr>
          <a:xfrm flipV="1">
            <a:off x="4457636" y="4478734"/>
            <a:ext cx="3382268" cy="430322"/>
          </a:xfrm>
          <a:prstGeom prst="triangle">
            <a:avLst>
              <a:gd name="adj" fmla="val 9285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E0D6BEA-0E64-55EA-7F86-F1AAB01F2533}"/>
              </a:ext>
            </a:extLst>
          </p:cNvPr>
          <p:cNvSpPr txBox="1"/>
          <p:nvPr/>
        </p:nvSpPr>
        <p:spPr>
          <a:xfrm>
            <a:off x="495681" y="5982"/>
            <a:ext cx="8597735" cy="769441"/>
          </a:xfrm>
          <a:prstGeom prst="rect">
            <a:avLst/>
          </a:prstGeom>
          <a:noFill/>
        </p:spPr>
        <p:txBody>
          <a:bodyPr wrap="square" rtlCol="0">
            <a:spAutoFit/>
          </a:bodyPr>
          <a:lstStyle/>
          <a:p>
            <a:r>
              <a:rPr lang="en-US" sz="4400" dirty="0">
                <a:solidFill>
                  <a:schemeClr val="bg1"/>
                </a:solidFill>
              </a:rPr>
              <a:t>Structure </a:t>
            </a:r>
          </a:p>
        </p:txBody>
      </p:sp>
      <p:pic>
        <p:nvPicPr>
          <p:cNvPr id="10" name="Graphic 9" descr="Water">
            <a:extLst>
              <a:ext uri="{FF2B5EF4-FFF2-40B4-BE49-F238E27FC236}">
                <a16:creationId xmlns:a16="http://schemas.microsoft.com/office/drawing/2014/main" id="{42C25C3D-3624-6DFE-A396-9FC3690A27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70810" y="5789480"/>
            <a:ext cx="1068520" cy="1068520"/>
          </a:xfrm>
          <a:prstGeom prst="rect">
            <a:avLst/>
          </a:prstGeom>
        </p:spPr>
      </p:pic>
      <p:pic>
        <p:nvPicPr>
          <p:cNvPr id="12" name="Graphic 11" descr="Add">
            <a:extLst>
              <a:ext uri="{FF2B5EF4-FFF2-40B4-BE49-F238E27FC236}">
                <a16:creationId xmlns:a16="http://schemas.microsoft.com/office/drawing/2014/main" id="{BBA4CEB8-81E5-C93F-7CD6-78140ED729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70643" y="5872264"/>
            <a:ext cx="441770" cy="441770"/>
          </a:xfrm>
          <a:prstGeom prst="rect">
            <a:avLst/>
          </a:prstGeom>
        </p:spPr>
      </p:pic>
    </p:spTree>
    <p:extLst>
      <p:ext uri="{BB962C8B-B14F-4D97-AF65-F5344CB8AC3E}">
        <p14:creationId xmlns:p14="http://schemas.microsoft.com/office/powerpoint/2010/main" val="26091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85ED59-F3E8-CC4E-B463-04B58EA628CF}"/>
              </a:ext>
            </a:extLst>
          </p:cNvPr>
          <p:cNvSpPr>
            <a:spLocks noGrp="1"/>
          </p:cNvSpPr>
          <p:nvPr>
            <p:ph type="sldNum" sz="quarter" idx="10"/>
          </p:nvPr>
        </p:nvSpPr>
        <p:spPr/>
        <p:txBody>
          <a:bodyPr/>
          <a:lstStyle/>
          <a:p>
            <a:fld id="{6586D83B-F5E2-6149-B7DD-0F6F1BA75908}" type="slidenum">
              <a:rPr lang="en-US" smtClean="0"/>
              <a:pPr/>
              <a:t>4</a:t>
            </a:fld>
            <a:endParaRPr lang="en-US" dirty="0"/>
          </a:p>
        </p:txBody>
      </p:sp>
      <p:sp>
        <p:nvSpPr>
          <p:cNvPr id="6" name="Content Placeholder 3">
            <a:extLst>
              <a:ext uri="{FF2B5EF4-FFF2-40B4-BE49-F238E27FC236}">
                <a16:creationId xmlns:a16="http://schemas.microsoft.com/office/drawing/2014/main" id="{6CC04B92-23C0-2049-A961-F0A705FFE72E}"/>
              </a:ext>
            </a:extLst>
          </p:cNvPr>
          <p:cNvSpPr txBox="1">
            <a:spLocks/>
          </p:cNvSpPr>
          <p:nvPr/>
        </p:nvSpPr>
        <p:spPr>
          <a:xfrm>
            <a:off x="790700" y="1915350"/>
            <a:ext cx="10515600" cy="4105156"/>
          </a:xfrm>
          <a:prstGeom prst="rect">
            <a:avLst/>
          </a:prstGeom>
        </p:spPr>
        <p:txBody>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3" name="Textfeld 8">
            <a:extLst>
              <a:ext uri="{FF2B5EF4-FFF2-40B4-BE49-F238E27FC236}">
                <a16:creationId xmlns:a16="http://schemas.microsoft.com/office/drawing/2014/main" id="{B5A58642-0699-FE4E-9C27-BB59AC505461}"/>
              </a:ext>
            </a:extLst>
          </p:cNvPr>
          <p:cNvSpPr txBox="1"/>
          <p:nvPr/>
        </p:nvSpPr>
        <p:spPr>
          <a:xfrm>
            <a:off x="6096000" y="49013"/>
            <a:ext cx="2664296" cy="292388"/>
          </a:xfrm>
          <a:prstGeom prst="rect">
            <a:avLst/>
          </a:prstGeom>
          <a:noFill/>
        </p:spPr>
        <p:txBody>
          <a:bodyPr wrap="square" rtlCol="0">
            <a:spAutoFit/>
          </a:bodyPr>
          <a:lstStyle/>
          <a:p>
            <a:endParaRPr lang="de-DE" sz="1300" dirty="0">
              <a:solidFill>
                <a:schemeClr val="bg1"/>
              </a:solidFill>
              <a:latin typeface="+mn-lt"/>
            </a:endParaRPr>
          </a:p>
        </p:txBody>
      </p:sp>
      <p:sp>
        <p:nvSpPr>
          <p:cNvPr id="15" name="Textplatzhalter 18">
            <a:extLst>
              <a:ext uri="{FF2B5EF4-FFF2-40B4-BE49-F238E27FC236}">
                <a16:creationId xmlns:a16="http://schemas.microsoft.com/office/drawing/2014/main" id="{05878952-C3AC-3442-AAC9-6F3875853B55}"/>
              </a:ext>
            </a:extLst>
          </p:cNvPr>
          <p:cNvSpPr txBox="1">
            <a:spLocks/>
          </p:cNvSpPr>
          <p:nvPr/>
        </p:nvSpPr>
        <p:spPr>
          <a:xfrm>
            <a:off x="495681" y="960860"/>
            <a:ext cx="10729232" cy="570674"/>
          </a:xfrm>
          <a:prstGeom prst="rect">
            <a:avLst/>
          </a:prstGeom>
        </p:spPr>
        <p:txBody>
          <a:bodyPr/>
          <a:lst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93B3"/>
              </a:buClr>
              <a:buNone/>
            </a:pPr>
            <a:r>
              <a:rPr lang="en-GB" sz="2000" dirty="0">
                <a:solidFill>
                  <a:srgbClr val="ABB800"/>
                </a:solidFill>
              </a:rPr>
              <a:t>A systems perspective on policy inter-dependencies</a:t>
            </a:r>
          </a:p>
          <a:p>
            <a:pPr marL="0" indent="0">
              <a:buClr>
                <a:srgbClr val="0093B3"/>
              </a:buClr>
              <a:buNone/>
            </a:pPr>
            <a:r>
              <a:rPr lang="en-GB" sz="2000" b="1" dirty="0"/>
              <a:t>Typical research questions</a:t>
            </a:r>
          </a:p>
          <a:p>
            <a:pPr marL="0" indent="0">
              <a:buClr>
                <a:srgbClr val="0093B3"/>
              </a:buClr>
              <a:buNone/>
            </a:pPr>
            <a:endParaRPr lang="en-GB" dirty="0"/>
          </a:p>
          <a:p>
            <a:pPr marL="457200" indent="-457200">
              <a:buClr>
                <a:srgbClr val="0093B3"/>
              </a:buClr>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0" indent="0">
              <a:buNone/>
            </a:pPr>
            <a:endParaRPr lang="en-US" sz="3200" dirty="0">
              <a:solidFill>
                <a:srgbClr val="CF0072"/>
              </a:solidFill>
            </a:endParaRPr>
          </a:p>
        </p:txBody>
      </p:sp>
      <p:sp>
        <p:nvSpPr>
          <p:cNvPr id="3" name="Rounded Rectangle 2">
            <a:extLst>
              <a:ext uri="{FF2B5EF4-FFF2-40B4-BE49-F238E27FC236}">
                <a16:creationId xmlns:a16="http://schemas.microsoft.com/office/drawing/2014/main" id="{CD59C179-4BA0-32BF-35F3-772A5AC1BCE1}"/>
              </a:ext>
            </a:extLst>
          </p:cNvPr>
          <p:cNvSpPr/>
          <p:nvPr/>
        </p:nvSpPr>
        <p:spPr>
          <a:xfrm>
            <a:off x="495681" y="2383157"/>
            <a:ext cx="11181970" cy="75151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0093B3"/>
              </a:buClr>
              <a:buFont typeface="Arial" panose="020B0604020202020204" pitchFamily="34" charset="0"/>
              <a:buChar char="•"/>
            </a:pPr>
            <a:r>
              <a:rPr lang="en-GB" sz="2000" b="1" dirty="0">
                <a:solidFill>
                  <a:schemeClr val="tx1"/>
                </a:solidFill>
              </a:rPr>
              <a:t>What</a:t>
            </a:r>
            <a:r>
              <a:rPr lang="en-GB" sz="2000" dirty="0">
                <a:solidFill>
                  <a:schemeClr val="tx1"/>
                </a:solidFill>
              </a:rPr>
              <a:t> are the </a:t>
            </a:r>
            <a:r>
              <a:rPr lang="en-GB" sz="2000" b="1" dirty="0">
                <a:solidFill>
                  <a:schemeClr val="tx1"/>
                </a:solidFill>
              </a:rPr>
              <a:t>trade-offs and co-benefits </a:t>
            </a:r>
            <a:r>
              <a:rPr lang="en-GB" sz="2000" dirty="0">
                <a:solidFill>
                  <a:schemeClr val="tx1"/>
                </a:solidFill>
              </a:rPr>
              <a:t>within social-ecological systems, related to water and beyond?</a:t>
            </a:r>
          </a:p>
        </p:txBody>
      </p:sp>
      <p:sp>
        <p:nvSpPr>
          <p:cNvPr id="12" name="Rounded Rectangle 11">
            <a:extLst>
              <a:ext uri="{FF2B5EF4-FFF2-40B4-BE49-F238E27FC236}">
                <a16:creationId xmlns:a16="http://schemas.microsoft.com/office/drawing/2014/main" id="{F4B0C426-705B-C9F1-AA16-F50A1A90E3D5}"/>
              </a:ext>
            </a:extLst>
          </p:cNvPr>
          <p:cNvSpPr/>
          <p:nvPr/>
        </p:nvSpPr>
        <p:spPr>
          <a:xfrm>
            <a:off x="495681" y="3629988"/>
            <a:ext cx="11181970" cy="55418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0093B3"/>
              </a:buClr>
              <a:buFont typeface="Arial" panose="020B0604020202020204" pitchFamily="34" charset="0"/>
              <a:buChar char="•"/>
            </a:pPr>
            <a:r>
              <a:rPr lang="en-GB" sz="2000" b="1" dirty="0">
                <a:solidFill>
                  <a:schemeClr val="tx1"/>
                </a:solidFill>
              </a:rPr>
              <a:t>How to achieve </a:t>
            </a:r>
            <a:r>
              <a:rPr lang="en-GB" sz="2000" dirty="0">
                <a:solidFill>
                  <a:schemeClr val="tx1"/>
                </a:solidFill>
              </a:rPr>
              <a:t>the indivisible </a:t>
            </a:r>
            <a:r>
              <a:rPr lang="en-GB" sz="2000" b="1" dirty="0">
                <a:solidFill>
                  <a:schemeClr val="tx1"/>
                </a:solidFill>
              </a:rPr>
              <a:t>goals</a:t>
            </a:r>
            <a:r>
              <a:rPr lang="en-GB" sz="2000" dirty="0">
                <a:solidFill>
                  <a:schemeClr val="tx1"/>
                </a:solidFill>
              </a:rPr>
              <a:t> of the global Sustainable Development Goals Agenda?</a:t>
            </a:r>
          </a:p>
        </p:txBody>
      </p:sp>
      <p:sp>
        <p:nvSpPr>
          <p:cNvPr id="52" name="Titel 1">
            <a:extLst>
              <a:ext uri="{FF2B5EF4-FFF2-40B4-BE49-F238E27FC236}">
                <a16:creationId xmlns:a16="http://schemas.microsoft.com/office/drawing/2014/main" id="{EE2CE343-E1EB-CE5E-CE61-70EA74F7B28B}"/>
              </a:ext>
            </a:extLst>
          </p:cNvPr>
          <p:cNvSpPr txBox="1">
            <a:spLocks/>
          </p:cNvSpPr>
          <p:nvPr/>
        </p:nvSpPr>
        <p:spPr bwMode="auto">
          <a:xfrm>
            <a:off x="0" y="0"/>
            <a:ext cx="12192000" cy="836712"/>
          </a:xfrm>
          <a:prstGeom prst="rect">
            <a:avLst/>
          </a:prstGeom>
          <a:solidFill>
            <a:srgbClr val="0093B3"/>
          </a:solidFill>
          <a:ln>
            <a:noFill/>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600" b="1">
                <a:solidFill>
                  <a:srgbClr val="333333"/>
                </a:solidFill>
                <a:latin typeface="+mj-lt"/>
                <a:ea typeface="+mj-ea"/>
                <a:cs typeface="+mj-cs"/>
              </a:defRPr>
            </a:lvl1pPr>
            <a:lvl2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2pPr>
            <a:lvl3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3pPr>
            <a:lvl4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4pPr>
            <a:lvl5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5pPr>
            <a:lvl6pPr marL="4572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6pPr>
            <a:lvl7pPr marL="9144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7pPr>
            <a:lvl8pPr marL="13716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8pPr>
            <a:lvl9pPr marL="18288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9pPr>
          </a:lstStyle>
          <a:p>
            <a:pPr marL="889000">
              <a:lnSpc>
                <a:spcPct val="100000"/>
              </a:lnSpc>
              <a:spcBef>
                <a:spcPts val="200"/>
              </a:spcBef>
            </a:pPr>
            <a:endParaRPr lang="de-DE" sz="100" b="0" dirty="0">
              <a:solidFill>
                <a:schemeClr val="bg1"/>
              </a:solidFill>
              <a:latin typeface="+mn-lt"/>
            </a:endParaRPr>
          </a:p>
        </p:txBody>
      </p:sp>
    </p:spTree>
    <p:extLst>
      <p:ext uri="{BB962C8B-B14F-4D97-AF65-F5344CB8AC3E}">
        <p14:creationId xmlns:p14="http://schemas.microsoft.com/office/powerpoint/2010/main" val="286127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85ED59-F3E8-CC4E-B463-04B58EA628CF}"/>
              </a:ext>
            </a:extLst>
          </p:cNvPr>
          <p:cNvSpPr>
            <a:spLocks noGrp="1"/>
          </p:cNvSpPr>
          <p:nvPr>
            <p:ph type="sldNum" sz="quarter" idx="10"/>
          </p:nvPr>
        </p:nvSpPr>
        <p:spPr/>
        <p:txBody>
          <a:bodyPr/>
          <a:lstStyle/>
          <a:p>
            <a:fld id="{6586D83B-F5E2-6149-B7DD-0F6F1BA75908}" type="slidenum">
              <a:rPr lang="en-US" smtClean="0"/>
              <a:pPr/>
              <a:t>5</a:t>
            </a:fld>
            <a:endParaRPr lang="en-US" dirty="0"/>
          </a:p>
        </p:txBody>
      </p:sp>
      <p:sp>
        <p:nvSpPr>
          <p:cNvPr id="6" name="Content Placeholder 3">
            <a:extLst>
              <a:ext uri="{FF2B5EF4-FFF2-40B4-BE49-F238E27FC236}">
                <a16:creationId xmlns:a16="http://schemas.microsoft.com/office/drawing/2014/main" id="{6CC04B92-23C0-2049-A961-F0A705FFE72E}"/>
              </a:ext>
            </a:extLst>
          </p:cNvPr>
          <p:cNvSpPr txBox="1">
            <a:spLocks/>
          </p:cNvSpPr>
          <p:nvPr/>
        </p:nvSpPr>
        <p:spPr>
          <a:xfrm>
            <a:off x="790700" y="1915350"/>
            <a:ext cx="10515600" cy="4105156"/>
          </a:xfrm>
          <a:prstGeom prst="rect">
            <a:avLst/>
          </a:prstGeom>
        </p:spPr>
        <p:txBody>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Titel 1">
            <a:extLst>
              <a:ext uri="{FF2B5EF4-FFF2-40B4-BE49-F238E27FC236}">
                <a16:creationId xmlns:a16="http://schemas.microsoft.com/office/drawing/2014/main" id="{54DDFF50-5219-384C-A8B3-5A24288E4E04}"/>
              </a:ext>
            </a:extLst>
          </p:cNvPr>
          <p:cNvSpPr txBox="1">
            <a:spLocks/>
          </p:cNvSpPr>
          <p:nvPr/>
        </p:nvSpPr>
        <p:spPr bwMode="auto">
          <a:xfrm>
            <a:off x="0" y="0"/>
            <a:ext cx="12192000" cy="836712"/>
          </a:xfrm>
          <a:prstGeom prst="rect">
            <a:avLst/>
          </a:prstGeom>
          <a:solidFill>
            <a:srgbClr val="0093B3"/>
          </a:solidFill>
          <a:ln>
            <a:noFill/>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600" b="1">
                <a:solidFill>
                  <a:srgbClr val="333333"/>
                </a:solidFill>
                <a:latin typeface="+mj-lt"/>
                <a:ea typeface="+mj-ea"/>
                <a:cs typeface="+mj-cs"/>
              </a:defRPr>
            </a:lvl1pPr>
            <a:lvl2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2pPr>
            <a:lvl3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3pPr>
            <a:lvl4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4pPr>
            <a:lvl5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5pPr>
            <a:lvl6pPr marL="4572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6pPr>
            <a:lvl7pPr marL="9144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7pPr>
            <a:lvl8pPr marL="13716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8pPr>
            <a:lvl9pPr marL="18288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9pPr>
          </a:lstStyle>
          <a:p>
            <a:pPr marL="889000">
              <a:lnSpc>
                <a:spcPct val="100000"/>
              </a:lnSpc>
              <a:spcBef>
                <a:spcPts val="200"/>
              </a:spcBef>
            </a:pPr>
            <a:endParaRPr lang="de-DE" sz="100" b="0" dirty="0">
              <a:solidFill>
                <a:schemeClr val="bg1"/>
              </a:solidFill>
              <a:latin typeface="+mn-lt"/>
            </a:endParaRPr>
          </a:p>
        </p:txBody>
      </p:sp>
      <p:sp>
        <p:nvSpPr>
          <p:cNvPr id="13" name="Textfeld 8">
            <a:extLst>
              <a:ext uri="{FF2B5EF4-FFF2-40B4-BE49-F238E27FC236}">
                <a16:creationId xmlns:a16="http://schemas.microsoft.com/office/drawing/2014/main" id="{B5A58642-0699-FE4E-9C27-BB59AC505461}"/>
              </a:ext>
            </a:extLst>
          </p:cNvPr>
          <p:cNvSpPr txBox="1"/>
          <p:nvPr/>
        </p:nvSpPr>
        <p:spPr>
          <a:xfrm>
            <a:off x="6096000" y="49013"/>
            <a:ext cx="2664296" cy="292388"/>
          </a:xfrm>
          <a:prstGeom prst="rect">
            <a:avLst/>
          </a:prstGeom>
          <a:noFill/>
        </p:spPr>
        <p:txBody>
          <a:bodyPr wrap="square" rtlCol="0">
            <a:spAutoFit/>
          </a:bodyPr>
          <a:lstStyle/>
          <a:p>
            <a:endParaRPr lang="de-DE" sz="1300" dirty="0">
              <a:solidFill>
                <a:schemeClr val="bg1"/>
              </a:solidFill>
              <a:latin typeface="+mn-lt"/>
            </a:endParaRPr>
          </a:p>
        </p:txBody>
      </p:sp>
      <p:sp>
        <p:nvSpPr>
          <p:cNvPr id="15" name="Textplatzhalter 18">
            <a:extLst>
              <a:ext uri="{FF2B5EF4-FFF2-40B4-BE49-F238E27FC236}">
                <a16:creationId xmlns:a16="http://schemas.microsoft.com/office/drawing/2014/main" id="{05878952-C3AC-3442-AAC9-6F3875853B55}"/>
              </a:ext>
            </a:extLst>
          </p:cNvPr>
          <p:cNvSpPr txBox="1">
            <a:spLocks/>
          </p:cNvSpPr>
          <p:nvPr/>
        </p:nvSpPr>
        <p:spPr>
          <a:xfrm>
            <a:off x="495680" y="960860"/>
            <a:ext cx="4166501" cy="4306816"/>
          </a:xfrm>
          <a:prstGeom prst="rect">
            <a:avLst/>
          </a:prstGeom>
        </p:spPr>
        <p:txBody>
          <a:bodyPr/>
          <a:lst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93B3"/>
              </a:buClr>
              <a:buNone/>
            </a:pPr>
            <a:r>
              <a:rPr lang="en-GB" sz="2000" dirty="0">
                <a:solidFill>
                  <a:srgbClr val="ABB800"/>
                </a:solidFill>
              </a:rPr>
              <a:t>Interdependencies among SDGs on a global scale</a:t>
            </a:r>
            <a:endParaRPr lang="en-GB" sz="2000" dirty="0"/>
          </a:p>
          <a:p>
            <a:pPr>
              <a:buClr>
                <a:srgbClr val="0093B3"/>
              </a:buClr>
              <a:buFont typeface="Arial" panose="020B0604020202020204" pitchFamily="34" charset="0"/>
              <a:buChar char="•"/>
            </a:pPr>
            <a:endParaRPr lang="en-GB" sz="2000" dirty="0"/>
          </a:p>
          <a:p>
            <a:pPr>
              <a:buClr>
                <a:srgbClr val="0093B3"/>
              </a:buClr>
              <a:buFont typeface="Arial" panose="020B0604020202020204" pitchFamily="34" charset="0"/>
              <a:buChar char="•"/>
            </a:pPr>
            <a:r>
              <a:rPr lang="en-GB" sz="2000" dirty="0"/>
              <a:t>Systematic literature review</a:t>
            </a:r>
          </a:p>
          <a:p>
            <a:pPr>
              <a:buClr>
                <a:srgbClr val="0093B3"/>
              </a:buClr>
              <a:buFont typeface="Arial" panose="020B0604020202020204" pitchFamily="34" charset="0"/>
              <a:buChar char="•"/>
            </a:pPr>
            <a:endParaRPr lang="en-GB" sz="2000" dirty="0"/>
          </a:p>
          <a:p>
            <a:pPr>
              <a:buClr>
                <a:srgbClr val="0093B3"/>
              </a:buClr>
              <a:buFont typeface="Arial" panose="020B0604020202020204" pitchFamily="34" charset="0"/>
              <a:buChar char="•"/>
            </a:pPr>
            <a:r>
              <a:rPr lang="en-GB" sz="2000" dirty="0"/>
              <a:t>SDG level interactions </a:t>
            </a:r>
          </a:p>
          <a:p>
            <a:pPr lvl="1">
              <a:buClr>
                <a:srgbClr val="0093B3"/>
              </a:buClr>
              <a:buFont typeface="Arial" panose="020B0604020202020204" pitchFamily="34" charset="0"/>
              <a:buChar char="•"/>
            </a:pPr>
            <a:r>
              <a:rPr lang="en-GB" sz="1600" dirty="0"/>
              <a:t>Size = weight of interaction / amount knowledge</a:t>
            </a:r>
          </a:p>
          <a:p>
            <a:pPr lvl="1">
              <a:buClr>
                <a:srgbClr val="0093B3"/>
              </a:buClr>
              <a:buFont typeface="Arial" panose="020B0604020202020204" pitchFamily="34" charset="0"/>
              <a:buChar char="•"/>
            </a:pPr>
            <a:r>
              <a:rPr lang="en-GB" sz="1600" dirty="0"/>
              <a:t>Row = impacting others</a:t>
            </a:r>
          </a:p>
          <a:p>
            <a:pPr lvl="1">
              <a:buClr>
                <a:srgbClr val="0093B3"/>
              </a:buClr>
              <a:buFont typeface="Arial" panose="020B0604020202020204" pitchFamily="34" charset="0"/>
              <a:buChar char="•"/>
            </a:pPr>
            <a:r>
              <a:rPr lang="en-GB" sz="1600" dirty="0"/>
              <a:t>Column = impacted by others</a:t>
            </a:r>
          </a:p>
          <a:p>
            <a:pPr lvl="1">
              <a:buClr>
                <a:srgbClr val="0093B3"/>
              </a:buClr>
              <a:buFont typeface="Arial" panose="020B0604020202020204" pitchFamily="34" charset="0"/>
              <a:buChar char="•"/>
            </a:pPr>
            <a:r>
              <a:rPr lang="en-GB" sz="1600" dirty="0"/>
              <a:t>Blue = positive interactions</a:t>
            </a:r>
          </a:p>
          <a:p>
            <a:pPr lvl="1">
              <a:buClr>
                <a:srgbClr val="0093B3"/>
              </a:buClr>
              <a:buFont typeface="Arial" panose="020B0604020202020204" pitchFamily="34" charset="0"/>
              <a:buChar char="•"/>
            </a:pPr>
            <a:r>
              <a:rPr lang="en-GB" sz="1600" dirty="0"/>
              <a:t>Red = negative interaction</a:t>
            </a:r>
          </a:p>
          <a:p>
            <a:pPr marL="0" indent="0">
              <a:buClr>
                <a:srgbClr val="0093B3"/>
              </a:buClr>
              <a:buNone/>
            </a:pPr>
            <a:endParaRPr lang="en-GB" dirty="0"/>
          </a:p>
          <a:p>
            <a:pPr marL="457200" indent="-457200">
              <a:buClr>
                <a:srgbClr val="0093B3"/>
              </a:buClr>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0" indent="0">
              <a:buNone/>
            </a:pPr>
            <a:endParaRPr lang="en-US" sz="3200" dirty="0">
              <a:solidFill>
                <a:srgbClr val="CF0072"/>
              </a:solidFill>
            </a:endParaRPr>
          </a:p>
        </p:txBody>
      </p:sp>
      <p:sp>
        <p:nvSpPr>
          <p:cNvPr id="2" name="TextBox 1">
            <a:extLst>
              <a:ext uri="{FF2B5EF4-FFF2-40B4-BE49-F238E27FC236}">
                <a16:creationId xmlns:a16="http://schemas.microsoft.com/office/drawing/2014/main" id="{9EE8C6F8-18C0-ED09-9431-E568125E178B}"/>
              </a:ext>
            </a:extLst>
          </p:cNvPr>
          <p:cNvSpPr txBox="1"/>
          <p:nvPr/>
        </p:nvSpPr>
        <p:spPr>
          <a:xfrm>
            <a:off x="495681" y="5982"/>
            <a:ext cx="8597735" cy="769441"/>
          </a:xfrm>
          <a:prstGeom prst="rect">
            <a:avLst/>
          </a:prstGeom>
          <a:noFill/>
        </p:spPr>
        <p:txBody>
          <a:bodyPr wrap="square" rtlCol="0">
            <a:spAutoFit/>
          </a:bodyPr>
          <a:lstStyle/>
          <a:p>
            <a:r>
              <a:rPr lang="en-US" sz="4400" dirty="0">
                <a:solidFill>
                  <a:schemeClr val="bg1"/>
                </a:solidFill>
              </a:rPr>
              <a:t>What trade-offs and co-benefits?</a:t>
            </a:r>
          </a:p>
        </p:txBody>
      </p:sp>
      <p:sp>
        <p:nvSpPr>
          <p:cNvPr id="7" name="Content Placeholder 3">
            <a:extLst>
              <a:ext uri="{FF2B5EF4-FFF2-40B4-BE49-F238E27FC236}">
                <a16:creationId xmlns:a16="http://schemas.microsoft.com/office/drawing/2014/main" id="{E5BA9CE7-7D10-4BE5-E70D-BE9E56D92F7F}"/>
              </a:ext>
            </a:extLst>
          </p:cNvPr>
          <p:cNvSpPr txBox="1">
            <a:spLocks/>
          </p:cNvSpPr>
          <p:nvPr/>
        </p:nvSpPr>
        <p:spPr>
          <a:xfrm>
            <a:off x="830945" y="2148452"/>
            <a:ext cx="3831238" cy="2960776"/>
          </a:xfrm>
          <a:prstGeom prst="rect">
            <a:avLst/>
          </a:prstGeom>
        </p:spPr>
        <p:txBody>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pic>
        <p:nvPicPr>
          <p:cNvPr id="9" name="Picture 8">
            <a:extLst>
              <a:ext uri="{FF2B5EF4-FFF2-40B4-BE49-F238E27FC236}">
                <a16:creationId xmlns:a16="http://schemas.microsoft.com/office/drawing/2014/main" id="{B6148BCC-DBA4-B2FF-8DEB-D507E30713E7}"/>
              </a:ext>
            </a:extLst>
          </p:cNvPr>
          <p:cNvPicPr>
            <a:picLocks noChangeAspect="1"/>
          </p:cNvPicPr>
          <p:nvPr/>
        </p:nvPicPr>
        <p:blipFill>
          <a:blip r:embed="rId3"/>
          <a:stretch>
            <a:fillRect/>
          </a:stretch>
        </p:blipFill>
        <p:spPr>
          <a:xfrm>
            <a:off x="4731577" y="934691"/>
            <a:ext cx="5549992" cy="5916162"/>
          </a:xfrm>
          <a:prstGeom prst="rect">
            <a:avLst/>
          </a:prstGeom>
        </p:spPr>
      </p:pic>
      <p:sp>
        <p:nvSpPr>
          <p:cNvPr id="10" name="Inhaltsplatzhalter 8">
            <a:extLst>
              <a:ext uri="{FF2B5EF4-FFF2-40B4-BE49-F238E27FC236}">
                <a16:creationId xmlns:a16="http://schemas.microsoft.com/office/drawing/2014/main" id="{C9009C28-044C-5482-746F-61FB24EF3E16}"/>
              </a:ext>
            </a:extLst>
          </p:cNvPr>
          <p:cNvSpPr txBox="1">
            <a:spLocks/>
          </p:cNvSpPr>
          <p:nvPr/>
        </p:nvSpPr>
        <p:spPr>
          <a:xfrm>
            <a:off x="10350964" y="3429000"/>
            <a:ext cx="1991161" cy="765991"/>
          </a:xfrm>
          <a:prstGeom prst="rect">
            <a:avLst/>
          </a:prstGeom>
        </p:spPr>
        <p:txBody>
          <a:bodyPr/>
          <a:lst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0066"/>
              </a:buClr>
              <a:buNone/>
            </a:pPr>
            <a:r>
              <a:rPr lang="en-US" sz="1200" dirty="0">
                <a:cs typeface="Century Gothic"/>
              </a:rPr>
              <a:t>Pham-</a:t>
            </a:r>
            <a:r>
              <a:rPr lang="en-US" sz="1200" dirty="0" err="1">
                <a:cs typeface="Century Gothic"/>
              </a:rPr>
              <a:t>Truffert</a:t>
            </a:r>
            <a:r>
              <a:rPr lang="en-US" sz="1200" dirty="0">
                <a:cs typeface="Century Gothic"/>
              </a:rPr>
              <a:t>, Metz &amp; </a:t>
            </a:r>
          </a:p>
          <a:p>
            <a:pPr marL="0" indent="0">
              <a:buClr>
                <a:srgbClr val="FF0066"/>
              </a:buClr>
              <a:buNone/>
            </a:pPr>
            <a:r>
              <a:rPr lang="en-US" sz="1200" dirty="0">
                <a:cs typeface="Century Gothic"/>
              </a:rPr>
              <a:t>et al. 2020: Sustainable Development	</a:t>
            </a:r>
            <a:r>
              <a:rPr lang="en-US" sz="1200" dirty="0">
                <a:solidFill>
                  <a:schemeClr val="tx2">
                    <a:lumMod val="75000"/>
                    <a:lumOff val="25000"/>
                  </a:schemeClr>
                </a:solidFill>
                <a:latin typeface="Century Gothic"/>
                <a:cs typeface="Century Gothic"/>
              </a:rPr>
              <a:t>				</a:t>
            </a:r>
          </a:p>
        </p:txBody>
      </p:sp>
    </p:spTree>
    <p:extLst>
      <p:ext uri="{BB962C8B-B14F-4D97-AF65-F5344CB8AC3E}">
        <p14:creationId xmlns:p14="http://schemas.microsoft.com/office/powerpoint/2010/main" val="3722264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85ED59-F3E8-CC4E-B463-04B58EA628CF}"/>
              </a:ext>
            </a:extLst>
          </p:cNvPr>
          <p:cNvSpPr>
            <a:spLocks noGrp="1"/>
          </p:cNvSpPr>
          <p:nvPr>
            <p:ph type="sldNum" sz="quarter" idx="10"/>
          </p:nvPr>
        </p:nvSpPr>
        <p:spPr/>
        <p:txBody>
          <a:bodyPr/>
          <a:lstStyle/>
          <a:p>
            <a:fld id="{6586D83B-F5E2-6149-B7DD-0F6F1BA75908}" type="slidenum">
              <a:rPr lang="en-US" smtClean="0"/>
              <a:pPr/>
              <a:t>6</a:t>
            </a:fld>
            <a:endParaRPr lang="en-US" dirty="0"/>
          </a:p>
        </p:txBody>
      </p:sp>
      <p:sp>
        <p:nvSpPr>
          <p:cNvPr id="7" name="Inhaltsplatzhalter 8">
            <a:extLst>
              <a:ext uri="{FF2B5EF4-FFF2-40B4-BE49-F238E27FC236}">
                <a16:creationId xmlns:a16="http://schemas.microsoft.com/office/drawing/2014/main" id="{199C7981-7271-B2ED-6A5B-B44256FE8793}"/>
              </a:ext>
            </a:extLst>
          </p:cNvPr>
          <p:cNvSpPr txBox="1">
            <a:spLocks/>
          </p:cNvSpPr>
          <p:nvPr/>
        </p:nvSpPr>
        <p:spPr>
          <a:xfrm>
            <a:off x="9751866" y="3509141"/>
            <a:ext cx="1991161" cy="765991"/>
          </a:xfrm>
          <a:prstGeom prst="rect">
            <a:avLst/>
          </a:prstGeom>
        </p:spPr>
        <p:txBody>
          <a:bodyPr/>
          <a:lst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0066"/>
              </a:buClr>
              <a:buNone/>
            </a:pPr>
            <a:r>
              <a:rPr lang="en-US" sz="1200" dirty="0">
                <a:cs typeface="Century Gothic"/>
              </a:rPr>
              <a:t>Pham-</a:t>
            </a:r>
            <a:r>
              <a:rPr lang="en-US" sz="1200" dirty="0" err="1">
                <a:cs typeface="Century Gothic"/>
              </a:rPr>
              <a:t>Truffert</a:t>
            </a:r>
            <a:r>
              <a:rPr lang="en-US" sz="1200" dirty="0">
                <a:cs typeface="Century Gothic"/>
              </a:rPr>
              <a:t>, Metz &amp; </a:t>
            </a:r>
          </a:p>
          <a:p>
            <a:pPr marL="0" indent="0">
              <a:buClr>
                <a:srgbClr val="FF0066"/>
              </a:buClr>
              <a:buNone/>
            </a:pPr>
            <a:r>
              <a:rPr lang="en-US" sz="1200" dirty="0">
                <a:cs typeface="Century Gothic"/>
              </a:rPr>
              <a:t>et al. 2020: Sustainable Development	</a:t>
            </a:r>
            <a:r>
              <a:rPr lang="en-US" sz="1200" dirty="0">
                <a:solidFill>
                  <a:schemeClr val="tx2">
                    <a:lumMod val="75000"/>
                    <a:lumOff val="25000"/>
                  </a:schemeClr>
                </a:solidFill>
                <a:latin typeface="Century Gothic"/>
                <a:cs typeface="Century Gothic"/>
              </a:rPr>
              <a:t>				</a:t>
            </a:r>
          </a:p>
        </p:txBody>
      </p:sp>
      <p:sp>
        <p:nvSpPr>
          <p:cNvPr id="5" name="Title 2">
            <a:extLst>
              <a:ext uri="{FF2B5EF4-FFF2-40B4-BE49-F238E27FC236}">
                <a16:creationId xmlns:a16="http://schemas.microsoft.com/office/drawing/2014/main" id="{5FEBA21D-5D2B-E5B7-851B-2517F543F57E}"/>
              </a:ext>
            </a:extLst>
          </p:cNvPr>
          <p:cNvSpPr txBox="1">
            <a:spLocks/>
          </p:cNvSpPr>
          <p:nvPr/>
        </p:nvSpPr>
        <p:spPr>
          <a:xfrm>
            <a:off x="790700" y="948985"/>
            <a:ext cx="10515600" cy="764705"/>
          </a:xfrm>
          <a:prstGeom prst="rect">
            <a:avLst/>
          </a:prstGeom>
        </p:spPr>
        <p:txBody>
          <a:bodyPr/>
          <a:lstStyle>
            <a:lvl1pPr algn="l" defTabSz="914256"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rgbClr val="ABB800"/>
                </a:solidFill>
              </a:rPr>
              <a:t>Important water-related interactions</a:t>
            </a:r>
          </a:p>
        </p:txBody>
      </p:sp>
      <p:sp>
        <p:nvSpPr>
          <p:cNvPr id="6" name="Content Placeholder 3">
            <a:extLst>
              <a:ext uri="{FF2B5EF4-FFF2-40B4-BE49-F238E27FC236}">
                <a16:creationId xmlns:a16="http://schemas.microsoft.com/office/drawing/2014/main" id="{81B7022B-E828-8F77-C666-842B761E2992}"/>
              </a:ext>
            </a:extLst>
          </p:cNvPr>
          <p:cNvSpPr txBox="1">
            <a:spLocks/>
          </p:cNvSpPr>
          <p:nvPr/>
        </p:nvSpPr>
        <p:spPr>
          <a:xfrm>
            <a:off x="830945" y="1748920"/>
            <a:ext cx="3717304" cy="4438015"/>
          </a:xfrm>
          <a:prstGeom prst="rect">
            <a:avLst/>
          </a:prstGeom>
        </p:spPr>
        <p:txBody>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Water-energy-food (WEF) nexus</a:t>
            </a:r>
          </a:p>
          <a:p>
            <a:pPr lvl="1"/>
            <a:r>
              <a:rPr lang="en-GB" sz="2000" dirty="0"/>
              <a:t>Food (SDG 2) &gt; water (SDG 6) </a:t>
            </a:r>
          </a:p>
          <a:p>
            <a:pPr lvl="1"/>
            <a:r>
              <a:rPr lang="en-GB" sz="2000" dirty="0"/>
              <a:t>Energy (SDG 7) &gt; water (SDG 6) </a:t>
            </a:r>
          </a:p>
          <a:p>
            <a:pPr marL="457127" lvl="1" indent="0">
              <a:buNone/>
            </a:pPr>
            <a:endParaRPr lang="en-GB" sz="1500" dirty="0"/>
          </a:p>
          <a:p>
            <a:pPr lvl="1"/>
            <a:endParaRPr lang="en-US" sz="1601" dirty="0"/>
          </a:p>
        </p:txBody>
      </p:sp>
      <p:grpSp>
        <p:nvGrpSpPr>
          <p:cNvPr id="12" name="Group 11">
            <a:extLst>
              <a:ext uri="{FF2B5EF4-FFF2-40B4-BE49-F238E27FC236}">
                <a16:creationId xmlns:a16="http://schemas.microsoft.com/office/drawing/2014/main" id="{0C9B9761-9214-31D6-7C19-55796E2E7B55}"/>
              </a:ext>
            </a:extLst>
          </p:cNvPr>
          <p:cNvGrpSpPr/>
          <p:nvPr/>
        </p:nvGrpSpPr>
        <p:grpSpPr>
          <a:xfrm>
            <a:off x="4819271" y="1547240"/>
            <a:ext cx="4886542" cy="5208940"/>
            <a:chOff x="4039331" y="1649060"/>
            <a:chExt cx="4886542" cy="5208940"/>
          </a:xfrm>
        </p:grpSpPr>
        <p:pic>
          <p:nvPicPr>
            <p:cNvPr id="8" name="Picture 7">
              <a:extLst>
                <a:ext uri="{FF2B5EF4-FFF2-40B4-BE49-F238E27FC236}">
                  <a16:creationId xmlns:a16="http://schemas.microsoft.com/office/drawing/2014/main" id="{6E6C7946-682A-0C3F-B19F-8AFCB0BF69EC}"/>
                </a:ext>
              </a:extLst>
            </p:cNvPr>
            <p:cNvPicPr>
              <a:picLocks noChangeAspect="1"/>
            </p:cNvPicPr>
            <p:nvPr/>
          </p:nvPicPr>
          <p:blipFill>
            <a:blip r:embed="rId2"/>
            <a:stretch>
              <a:fillRect/>
            </a:stretch>
          </p:blipFill>
          <p:spPr>
            <a:xfrm>
              <a:off x="4039331" y="1649060"/>
              <a:ext cx="4886542" cy="5208940"/>
            </a:xfrm>
            <a:prstGeom prst="rect">
              <a:avLst/>
            </a:prstGeom>
          </p:spPr>
        </p:pic>
        <p:sp>
          <p:nvSpPr>
            <p:cNvPr id="9" name="Ellipse 22">
              <a:extLst>
                <a:ext uri="{FF2B5EF4-FFF2-40B4-BE49-F238E27FC236}">
                  <a16:creationId xmlns:a16="http://schemas.microsoft.com/office/drawing/2014/main" id="{C57FAD82-4DBA-3D52-6492-652C2C35EA78}"/>
                </a:ext>
              </a:extLst>
            </p:cNvPr>
            <p:cNvSpPr/>
            <p:nvPr/>
          </p:nvSpPr>
          <p:spPr>
            <a:xfrm rot="5400000">
              <a:off x="5601927" y="3427213"/>
              <a:ext cx="360000" cy="360000"/>
            </a:xfrm>
            <a:prstGeom prst="ellipse">
              <a:avLst/>
            </a:prstGeom>
            <a:noFill/>
            <a:ln>
              <a:solidFill>
                <a:srgbClr val="009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Ellipse 22">
              <a:extLst>
                <a:ext uri="{FF2B5EF4-FFF2-40B4-BE49-F238E27FC236}">
                  <a16:creationId xmlns:a16="http://schemas.microsoft.com/office/drawing/2014/main" id="{C813E4A5-9EC8-07E0-5807-54DC4044644F}"/>
                </a:ext>
              </a:extLst>
            </p:cNvPr>
            <p:cNvSpPr/>
            <p:nvPr/>
          </p:nvSpPr>
          <p:spPr>
            <a:xfrm rot="5400000">
              <a:off x="5613820" y="2247288"/>
              <a:ext cx="360000" cy="360000"/>
            </a:xfrm>
            <a:prstGeom prst="ellipse">
              <a:avLst/>
            </a:prstGeom>
            <a:noFill/>
            <a:ln>
              <a:solidFill>
                <a:srgbClr val="009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2" name="Ellipse 22">
            <a:extLst>
              <a:ext uri="{FF2B5EF4-FFF2-40B4-BE49-F238E27FC236}">
                <a16:creationId xmlns:a16="http://schemas.microsoft.com/office/drawing/2014/main" id="{47F2E89A-F802-35A8-44F7-1356FAD88056}"/>
              </a:ext>
            </a:extLst>
          </p:cNvPr>
          <p:cNvSpPr/>
          <p:nvPr/>
        </p:nvSpPr>
        <p:spPr>
          <a:xfrm rot="5400000">
            <a:off x="9271459" y="3097197"/>
            <a:ext cx="360000" cy="360000"/>
          </a:xfrm>
          <a:prstGeom prst="ellipse">
            <a:avLst/>
          </a:prstGeom>
          <a:noFill/>
          <a:ln>
            <a:solidFill>
              <a:srgbClr val="009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Ellipse 22">
            <a:extLst>
              <a:ext uri="{FF2B5EF4-FFF2-40B4-BE49-F238E27FC236}">
                <a16:creationId xmlns:a16="http://schemas.microsoft.com/office/drawing/2014/main" id="{0F31DDE0-A08F-02B2-1E33-67DCA63AB10C}"/>
              </a:ext>
            </a:extLst>
          </p:cNvPr>
          <p:cNvSpPr/>
          <p:nvPr/>
        </p:nvSpPr>
        <p:spPr>
          <a:xfrm rot="5400000">
            <a:off x="6407194" y="5936885"/>
            <a:ext cx="360000" cy="360000"/>
          </a:xfrm>
          <a:prstGeom prst="ellipse">
            <a:avLst/>
          </a:prstGeom>
          <a:noFill/>
          <a:ln>
            <a:solidFill>
              <a:srgbClr val="009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Titel 1">
            <a:extLst>
              <a:ext uri="{FF2B5EF4-FFF2-40B4-BE49-F238E27FC236}">
                <a16:creationId xmlns:a16="http://schemas.microsoft.com/office/drawing/2014/main" id="{439082F6-33B3-88B5-19C5-70C4F1AD8E0F}"/>
              </a:ext>
            </a:extLst>
          </p:cNvPr>
          <p:cNvSpPr txBox="1">
            <a:spLocks/>
          </p:cNvSpPr>
          <p:nvPr/>
        </p:nvSpPr>
        <p:spPr bwMode="auto">
          <a:xfrm>
            <a:off x="0" y="0"/>
            <a:ext cx="12192000" cy="836712"/>
          </a:xfrm>
          <a:prstGeom prst="rect">
            <a:avLst/>
          </a:prstGeom>
          <a:solidFill>
            <a:srgbClr val="0093B3"/>
          </a:solidFill>
          <a:ln>
            <a:noFill/>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600" b="1">
                <a:solidFill>
                  <a:srgbClr val="333333"/>
                </a:solidFill>
                <a:latin typeface="+mj-lt"/>
                <a:ea typeface="+mj-ea"/>
                <a:cs typeface="+mj-cs"/>
              </a:defRPr>
            </a:lvl1pPr>
            <a:lvl2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2pPr>
            <a:lvl3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3pPr>
            <a:lvl4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4pPr>
            <a:lvl5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5pPr>
            <a:lvl6pPr marL="4572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6pPr>
            <a:lvl7pPr marL="9144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7pPr>
            <a:lvl8pPr marL="13716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8pPr>
            <a:lvl9pPr marL="18288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9pPr>
          </a:lstStyle>
          <a:p>
            <a:pPr marL="889000">
              <a:lnSpc>
                <a:spcPct val="100000"/>
              </a:lnSpc>
              <a:spcBef>
                <a:spcPts val="200"/>
              </a:spcBef>
            </a:pPr>
            <a:endParaRPr lang="de-DE" sz="100" b="0" dirty="0">
              <a:solidFill>
                <a:schemeClr val="bg1"/>
              </a:solidFill>
              <a:latin typeface="+mn-lt"/>
            </a:endParaRPr>
          </a:p>
        </p:txBody>
      </p:sp>
    </p:spTree>
    <p:extLst>
      <p:ext uri="{BB962C8B-B14F-4D97-AF65-F5344CB8AC3E}">
        <p14:creationId xmlns:p14="http://schemas.microsoft.com/office/powerpoint/2010/main" val="1905228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85ED59-F3E8-CC4E-B463-04B58EA628CF}"/>
              </a:ext>
            </a:extLst>
          </p:cNvPr>
          <p:cNvSpPr>
            <a:spLocks noGrp="1"/>
          </p:cNvSpPr>
          <p:nvPr>
            <p:ph type="sldNum" sz="quarter" idx="10"/>
          </p:nvPr>
        </p:nvSpPr>
        <p:spPr/>
        <p:txBody>
          <a:bodyPr/>
          <a:lstStyle/>
          <a:p>
            <a:fld id="{6586D83B-F5E2-6149-B7DD-0F6F1BA75908}" type="slidenum">
              <a:rPr lang="en-US" smtClean="0"/>
              <a:pPr/>
              <a:t>7</a:t>
            </a:fld>
            <a:endParaRPr lang="en-US" dirty="0"/>
          </a:p>
        </p:txBody>
      </p:sp>
      <p:sp>
        <p:nvSpPr>
          <p:cNvPr id="6" name="Content Placeholder 3">
            <a:extLst>
              <a:ext uri="{FF2B5EF4-FFF2-40B4-BE49-F238E27FC236}">
                <a16:creationId xmlns:a16="http://schemas.microsoft.com/office/drawing/2014/main" id="{6CC04B92-23C0-2049-A961-F0A705FFE72E}"/>
              </a:ext>
            </a:extLst>
          </p:cNvPr>
          <p:cNvSpPr txBox="1">
            <a:spLocks/>
          </p:cNvSpPr>
          <p:nvPr/>
        </p:nvSpPr>
        <p:spPr>
          <a:xfrm>
            <a:off x="790700" y="1915350"/>
            <a:ext cx="10515600" cy="4105156"/>
          </a:xfrm>
          <a:prstGeom prst="rect">
            <a:avLst/>
          </a:prstGeom>
        </p:spPr>
        <p:txBody>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Titel 1">
            <a:extLst>
              <a:ext uri="{FF2B5EF4-FFF2-40B4-BE49-F238E27FC236}">
                <a16:creationId xmlns:a16="http://schemas.microsoft.com/office/drawing/2014/main" id="{54DDFF50-5219-384C-A8B3-5A24288E4E04}"/>
              </a:ext>
            </a:extLst>
          </p:cNvPr>
          <p:cNvSpPr txBox="1">
            <a:spLocks/>
          </p:cNvSpPr>
          <p:nvPr/>
        </p:nvSpPr>
        <p:spPr bwMode="auto">
          <a:xfrm>
            <a:off x="0" y="0"/>
            <a:ext cx="12192000" cy="836712"/>
          </a:xfrm>
          <a:prstGeom prst="rect">
            <a:avLst/>
          </a:prstGeom>
          <a:solidFill>
            <a:srgbClr val="0093B3"/>
          </a:solidFill>
          <a:ln>
            <a:noFill/>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600" b="1">
                <a:solidFill>
                  <a:srgbClr val="333333"/>
                </a:solidFill>
                <a:latin typeface="+mj-lt"/>
                <a:ea typeface="+mj-ea"/>
                <a:cs typeface="+mj-cs"/>
              </a:defRPr>
            </a:lvl1pPr>
            <a:lvl2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2pPr>
            <a:lvl3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3pPr>
            <a:lvl4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4pPr>
            <a:lvl5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5pPr>
            <a:lvl6pPr marL="4572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6pPr>
            <a:lvl7pPr marL="9144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7pPr>
            <a:lvl8pPr marL="13716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8pPr>
            <a:lvl9pPr marL="18288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9pPr>
          </a:lstStyle>
          <a:p>
            <a:pPr marL="889000">
              <a:lnSpc>
                <a:spcPct val="100000"/>
              </a:lnSpc>
              <a:spcBef>
                <a:spcPts val="200"/>
              </a:spcBef>
            </a:pPr>
            <a:endParaRPr lang="de-DE" sz="100" b="0" dirty="0">
              <a:solidFill>
                <a:schemeClr val="bg1"/>
              </a:solidFill>
              <a:latin typeface="+mn-lt"/>
            </a:endParaRPr>
          </a:p>
        </p:txBody>
      </p:sp>
      <p:sp>
        <p:nvSpPr>
          <p:cNvPr id="13" name="Textfeld 8">
            <a:extLst>
              <a:ext uri="{FF2B5EF4-FFF2-40B4-BE49-F238E27FC236}">
                <a16:creationId xmlns:a16="http://schemas.microsoft.com/office/drawing/2014/main" id="{B5A58642-0699-FE4E-9C27-BB59AC505461}"/>
              </a:ext>
            </a:extLst>
          </p:cNvPr>
          <p:cNvSpPr txBox="1"/>
          <p:nvPr/>
        </p:nvSpPr>
        <p:spPr>
          <a:xfrm>
            <a:off x="6096000" y="49013"/>
            <a:ext cx="2664296" cy="292388"/>
          </a:xfrm>
          <a:prstGeom prst="rect">
            <a:avLst/>
          </a:prstGeom>
          <a:noFill/>
        </p:spPr>
        <p:txBody>
          <a:bodyPr wrap="square" rtlCol="0">
            <a:spAutoFit/>
          </a:bodyPr>
          <a:lstStyle/>
          <a:p>
            <a:endParaRPr lang="de-DE" sz="1300" dirty="0">
              <a:solidFill>
                <a:schemeClr val="bg1"/>
              </a:solidFill>
              <a:latin typeface="+mn-lt"/>
            </a:endParaRPr>
          </a:p>
        </p:txBody>
      </p:sp>
      <p:sp>
        <p:nvSpPr>
          <p:cNvPr id="15" name="Textplatzhalter 18">
            <a:extLst>
              <a:ext uri="{FF2B5EF4-FFF2-40B4-BE49-F238E27FC236}">
                <a16:creationId xmlns:a16="http://schemas.microsoft.com/office/drawing/2014/main" id="{05878952-C3AC-3442-AAC9-6F3875853B55}"/>
              </a:ext>
            </a:extLst>
          </p:cNvPr>
          <p:cNvSpPr txBox="1">
            <a:spLocks/>
          </p:cNvSpPr>
          <p:nvPr/>
        </p:nvSpPr>
        <p:spPr>
          <a:xfrm>
            <a:off x="495681" y="960860"/>
            <a:ext cx="10729232" cy="4306816"/>
          </a:xfrm>
          <a:prstGeom prst="rect">
            <a:avLst/>
          </a:prstGeom>
        </p:spPr>
        <p:txBody>
          <a:bodyPr/>
          <a:lst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93B3"/>
              </a:buClr>
              <a:buNone/>
            </a:pPr>
            <a:r>
              <a:rPr lang="en-GB" sz="2000" dirty="0">
                <a:solidFill>
                  <a:srgbClr val="ABB800"/>
                </a:solidFill>
              </a:rPr>
              <a:t>Typology of systemic buffers and multipliers</a:t>
            </a:r>
            <a:endParaRPr lang="en-GB" sz="2000" dirty="0"/>
          </a:p>
          <a:p>
            <a:pPr marL="0" indent="0">
              <a:buClr>
                <a:srgbClr val="0093B3"/>
              </a:buClr>
              <a:buNone/>
            </a:pPr>
            <a:r>
              <a:rPr lang="en-GB" sz="2000" b="1" dirty="0"/>
              <a:t>Prioritize policy action</a:t>
            </a:r>
          </a:p>
          <a:p>
            <a:pPr marL="457200" indent="-457200">
              <a:buClr>
                <a:srgbClr val="0093B3"/>
              </a:buClr>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0" indent="0">
              <a:buNone/>
            </a:pPr>
            <a:endParaRPr lang="en-US" sz="3200" dirty="0">
              <a:solidFill>
                <a:srgbClr val="CF0072"/>
              </a:solidFill>
            </a:endParaRPr>
          </a:p>
        </p:txBody>
      </p:sp>
      <p:sp>
        <p:nvSpPr>
          <p:cNvPr id="2" name="TextBox 1">
            <a:extLst>
              <a:ext uri="{FF2B5EF4-FFF2-40B4-BE49-F238E27FC236}">
                <a16:creationId xmlns:a16="http://schemas.microsoft.com/office/drawing/2014/main" id="{9EE8C6F8-18C0-ED09-9431-E568125E178B}"/>
              </a:ext>
            </a:extLst>
          </p:cNvPr>
          <p:cNvSpPr txBox="1"/>
          <p:nvPr/>
        </p:nvSpPr>
        <p:spPr>
          <a:xfrm>
            <a:off x="495681" y="5982"/>
            <a:ext cx="8597735" cy="769441"/>
          </a:xfrm>
          <a:prstGeom prst="rect">
            <a:avLst/>
          </a:prstGeom>
          <a:noFill/>
        </p:spPr>
        <p:txBody>
          <a:bodyPr wrap="square" rtlCol="0">
            <a:spAutoFit/>
          </a:bodyPr>
          <a:lstStyle/>
          <a:p>
            <a:r>
              <a:rPr lang="en-US" sz="4400" dirty="0">
                <a:solidFill>
                  <a:schemeClr val="bg1"/>
                </a:solidFill>
              </a:rPr>
              <a:t>How to achieve SDG goals?</a:t>
            </a:r>
          </a:p>
        </p:txBody>
      </p:sp>
      <p:pic>
        <p:nvPicPr>
          <p:cNvPr id="3" name="Picture 2">
            <a:extLst>
              <a:ext uri="{FF2B5EF4-FFF2-40B4-BE49-F238E27FC236}">
                <a16:creationId xmlns:a16="http://schemas.microsoft.com/office/drawing/2014/main" id="{45280D54-0166-40F3-83A7-EEF6644F59FC}"/>
              </a:ext>
            </a:extLst>
          </p:cNvPr>
          <p:cNvPicPr>
            <a:picLocks noChangeAspect="1"/>
          </p:cNvPicPr>
          <p:nvPr/>
        </p:nvPicPr>
        <p:blipFill>
          <a:blip r:embed="rId3"/>
          <a:stretch>
            <a:fillRect/>
          </a:stretch>
        </p:blipFill>
        <p:spPr>
          <a:xfrm>
            <a:off x="2338119" y="1915350"/>
            <a:ext cx="7044356" cy="4406140"/>
          </a:xfrm>
          <a:prstGeom prst="rect">
            <a:avLst/>
          </a:prstGeom>
        </p:spPr>
      </p:pic>
      <p:sp>
        <p:nvSpPr>
          <p:cNvPr id="5" name="Inhaltsplatzhalter 8">
            <a:extLst>
              <a:ext uri="{FF2B5EF4-FFF2-40B4-BE49-F238E27FC236}">
                <a16:creationId xmlns:a16="http://schemas.microsoft.com/office/drawing/2014/main" id="{47EE800A-C6EE-1525-B337-86FCC2860DF5}"/>
              </a:ext>
            </a:extLst>
          </p:cNvPr>
          <p:cNvSpPr txBox="1">
            <a:spLocks/>
          </p:cNvSpPr>
          <p:nvPr/>
        </p:nvSpPr>
        <p:spPr>
          <a:xfrm>
            <a:off x="9756329" y="3352429"/>
            <a:ext cx="1991161" cy="765991"/>
          </a:xfrm>
          <a:prstGeom prst="rect">
            <a:avLst/>
          </a:prstGeom>
        </p:spPr>
        <p:txBody>
          <a:bodyPr/>
          <a:lst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0066"/>
              </a:buClr>
              <a:buNone/>
            </a:pPr>
            <a:r>
              <a:rPr lang="en-US" sz="1200" dirty="0">
                <a:cs typeface="Century Gothic"/>
              </a:rPr>
              <a:t>Pham-</a:t>
            </a:r>
            <a:r>
              <a:rPr lang="en-US" sz="1200" dirty="0" err="1">
                <a:cs typeface="Century Gothic"/>
              </a:rPr>
              <a:t>Truffert</a:t>
            </a:r>
            <a:r>
              <a:rPr lang="en-US" sz="1200" dirty="0">
                <a:cs typeface="Century Gothic"/>
              </a:rPr>
              <a:t>, Metz &amp; </a:t>
            </a:r>
          </a:p>
          <a:p>
            <a:pPr marL="0" indent="0">
              <a:buClr>
                <a:srgbClr val="FF0066"/>
              </a:buClr>
              <a:buNone/>
            </a:pPr>
            <a:r>
              <a:rPr lang="en-US" sz="1200" dirty="0">
                <a:cs typeface="Century Gothic"/>
              </a:rPr>
              <a:t>et al. 2020: Sustainable Development	</a:t>
            </a:r>
            <a:r>
              <a:rPr lang="en-US" sz="1200" dirty="0">
                <a:solidFill>
                  <a:schemeClr val="tx2">
                    <a:lumMod val="75000"/>
                    <a:lumOff val="25000"/>
                  </a:schemeClr>
                </a:solidFill>
                <a:latin typeface="Century Gothic"/>
                <a:cs typeface="Century Gothic"/>
              </a:rPr>
              <a:t>				</a:t>
            </a:r>
          </a:p>
        </p:txBody>
      </p:sp>
      <p:sp>
        <p:nvSpPr>
          <p:cNvPr id="7" name="Content Placeholder 3">
            <a:extLst>
              <a:ext uri="{FF2B5EF4-FFF2-40B4-BE49-F238E27FC236}">
                <a16:creationId xmlns:a16="http://schemas.microsoft.com/office/drawing/2014/main" id="{37B4BFF5-EC00-AE0D-F226-642A1F499733}"/>
              </a:ext>
            </a:extLst>
          </p:cNvPr>
          <p:cNvSpPr txBox="1">
            <a:spLocks/>
          </p:cNvSpPr>
          <p:nvPr/>
        </p:nvSpPr>
        <p:spPr>
          <a:xfrm>
            <a:off x="6392006" y="2675675"/>
            <a:ext cx="4247205" cy="685399"/>
          </a:xfrm>
          <a:prstGeom prst="rect">
            <a:avLst/>
          </a:prstGeom>
          <a:solidFill>
            <a:schemeClr val="bg1"/>
          </a:solidFill>
        </p:spPr>
        <p:txBody>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t>++ Multiplier of positive and buffer of negative interactions, e.g.,:</a:t>
            </a:r>
          </a:p>
          <a:p>
            <a:endParaRPr lang="en-GB" sz="1500" dirty="0"/>
          </a:p>
          <a:p>
            <a:pPr marL="0" indent="0">
              <a:buNone/>
            </a:pPr>
            <a:endParaRPr lang="en-GB" sz="1500" dirty="0"/>
          </a:p>
          <a:p>
            <a:endParaRPr lang="en-US" sz="1500" dirty="0"/>
          </a:p>
          <a:p>
            <a:pPr marL="0" indent="0">
              <a:buNone/>
            </a:pPr>
            <a:endParaRPr lang="en-US" sz="1500" dirty="0"/>
          </a:p>
        </p:txBody>
      </p:sp>
      <p:cxnSp>
        <p:nvCxnSpPr>
          <p:cNvPr id="22" name="Straight Arrow Connector 21">
            <a:extLst>
              <a:ext uri="{FF2B5EF4-FFF2-40B4-BE49-F238E27FC236}">
                <a16:creationId xmlns:a16="http://schemas.microsoft.com/office/drawing/2014/main" id="{1B54C3F1-D6C6-B743-5BA6-27DF53A82335}"/>
              </a:ext>
            </a:extLst>
          </p:cNvPr>
          <p:cNvCxnSpPr>
            <a:cxnSpLocks/>
          </p:cNvCxnSpPr>
          <p:nvPr/>
        </p:nvCxnSpPr>
        <p:spPr>
          <a:xfrm flipV="1">
            <a:off x="7769629" y="3624349"/>
            <a:ext cx="543098" cy="17318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4EAA9AA-D116-B09B-32AD-FE87ECFFA3E2}"/>
              </a:ext>
            </a:extLst>
          </p:cNvPr>
          <p:cNvCxnSpPr>
            <a:cxnSpLocks/>
          </p:cNvCxnSpPr>
          <p:nvPr/>
        </p:nvCxnSpPr>
        <p:spPr>
          <a:xfrm flipV="1">
            <a:off x="7688242" y="3407615"/>
            <a:ext cx="537632" cy="29417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CEC2897-DCB2-D10E-9C94-357A0B219AB7}"/>
              </a:ext>
            </a:extLst>
          </p:cNvPr>
          <p:cNvCxnSpPr>
            <a:cxnSpLocks/>
          </p:cNvCxnSpPr>
          <p:nvPr/>
        </p:nvCxnSpPr>
        <p:spPr>
          <a:xfrm>
            <a:off x="7782664" y="3884128"/>
            <a:ext cx="583791"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D034AFC-4AEE-92D9-9501-E05CEF3E1595}"/>
              </a:ext>
            </a:extLst>
          </p:cNvPr>
          <p:cNvCxnSpPr>
            <a:cxnSpLocks/>
          </p:cNvCxnSpPr>
          <p:nvPr/>
        </p:nvCxnSpPr>
        <p:spPr>
          <a:xfrm>
            <a:off x="7769629" y="3986133"/>
            <a:ext cx="543098" cy="13228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6990A19-9B91-E8B0-0220-2A50F64CBCCD}"/>
              </a:ext>
            </a:extLst>
          </p:cNvPr>
          <p:cNvCxnSpPr>
            <a:cxnSpLocks/>
          </p:cNvCxnSpPr>
          <p:nvPr/>
        </p:nvCxnSpPr>
        <p:spPr>
          <a:xfrm>
            <a:off x="7718675" y="4062501"/>
            <a:ext cx="507199" cy="30966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AC340C7-7EFE-87BA-9AE7-8A3E5DC1F582}"/>
              </a:ext>
            </a:extLst>
          </p:cNvPr>
          <p:cNvCxnSpPr>
            <a:cxnSpLocks/>
          </p:cNvCxnSpPr>
          <p:nvPr/>
        </p:nvCxnSpPr>
        <p:spPr>
          <a:xfrm>
            <a:off x="6711142" y="3884128"/>
            <a:ext cx="54624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08BD968-8215-6338-90C1-DD7EEABD59EB}"/>
              </a:ext>
            </a:extLst>
          </p:cNvPr>
          <p:cNvPicPr>
            <a:picLocks noChangeAspect="1"/>
          </p:cNvPicPr>
          <p:nvPr/>
        </p:nvPicPr>
        <p:blipFill>
          <a:blip r:embed="rId4"/>
          <a:stretch>
            <a:fillRect/>
          </a:stretch>
        </p:blipFill>
        <p:spPr>
          <a:xfrm>
            <a:off x="8533905" y="3332344"/>
            <a:ext cx="1206988" cy="1206988"/>
          </a:xfrm>
          <a:prstGeom prst="rect">
            <a:avLst/>
          </a:prstGeom>
        </p:spPr>
      </p:pic>
    </p:spTree>
    <p:extLst>
      <p:ext uri="{BB962C8B-B14F-4D97-AF65-F5344CB8AC3E}">
        <p14:creationId xmlns:p14="http://schemas.microsoft.com/office/powerpoint/2010/main" val="313465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 calcmode="lin" valueType="num">
                                      <p:cBhvr additive="base">
                                        <p:cTn id="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85ED59-F3E8-CC4E-B463-04B58EA628CF}"/>
              </a:ext>
            </a:extLst>
          </p:cNvPr>
          <p:cNvSpPr>
            <a:spLocks noGrp="1"/>
          </p:cNvSpPr>
          <p:nvPr>
            <p:ph type="sldNum" sz="quarter" idx="10"/>
          </p:nvPr>
        </p:nvSpPr>
        <p:spPr/>
        <p:txBody>
          <a:bodyPr/>
          <a:lstStyle/>
          <a:p>
            <a:fld id="{6586D83B-F5E2-6149-B7DD-0F6F1BA75908}" type="slidenum">
              <a:rPr lang="en-US" smtClean="0"/>
              <a:pPr/>
              <a:t>8</a:t>
            </a:fld>
            <a:endParaRPr lang="en-US" dirty="0"/>
          </a:p>
        </p:txBody>
      </p:sp>
      <p:sp>
        <p:nvSpPr>
          <p:cNvPr id="5" name="Textplatzhalter 18">
            <a:extLst>
              <a:ext uri="{FF2B5EF4-FFF2-40B4-BE49-F238E27FC236}">
                <a16:creationId xmlns:a16="http://schemas.microsoft.com/office/drawing/2014/main" id="{7C71C804-2D73-ED11-F2E8-D1ACEF394FE5}"/>
              </a:ext>
            </a:extLst>
          </p:cNvPr>
          <p:cNvSpPr txBox="1">
            <a:spLocks/>
          </p:cNvSpPr>
          <p:nvPr/>
        </p:nvSpPr>
        <p:spPr>
          <a:xfrm>
            <a:off x="495681" y="960860"/>
            <a:ext cx="10729232" cy="1485824"/>
          </a:xfrm>
          <a:prstGeom prst="rect">
            <a:avLst/>
          </a:prstGeom>
        </p:spPr>
        <p:txBody>
          <a:bodyPr/>
          <a:lst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93B3"/>
              </a:buClr>
              <a:buNone/>
            </a:pPr>
            <a:r>
              <a:rPr lang="en-GB" sz="2000" dirty="0">
                <a:solidFill>
                  <a:srgbClr val="ABB800"/>
                </a:solidFill>
              </a:rPr>
              <a:t>Addressing water problems requires a systems perspective</a:t>
            </a:r>
            <a:endParaRPr lang="en-GB" sz="2000" dirty="0"/>
          </a:p>
          <a:p>
            <a:pPr marL="0" indent="0">
              <a:buClr>
                <a:srgbClr val="0093B3"/>
              </a:buClr>
              <a:buNone/>
            </a:pPr>
            <a:r>
              <a:rPr lang="en-GB" sz="2000" b="1" dirty="0"/>
              <a:t>Integrated governance across policy sectors</a:t>
            </a:r>
          </a:p>
          <a:p>
            <a:pPr marL="0" indent="0">
              <a:buClr>
                <a:srgbClr val="0093B3"/>
              </a:buClr>
              <a:buNone/>
            </a:pPr>
            <a:endParaRPr lang="en-GB" dirty="0"/>
          </a:p>
          <a:p>
            <a:pPr marL="457200" indent="-457200">
              <a:buClr>
                <a:srgbClr val="0093B3"/>
              </a:buClr>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0" indent="0">
              <a:buNone/>
            </a:pPr>
            <a:endParaRPr lang="en-US" sz="3200" dirty="0">
              <a:solidFill>
                <a:srgbClr val="CF0072"/>
              </a:solidFill>
            </a:endParaRPr>
          </a:p>
        </p:txBody>
      </p:sp>
      <p:pic>
        <p:nvPicPr>
          <p:cNvPr id="6" name="Picture 5">
            <a:extLst>
              <a:ext uri="{FF2B5EF4-FFF2-40B4-BE49-F238E27FC236}">
                <a16:creationId xmlns:a16="http://schemas.microsoft.com/office/drawing/2014/main" id="{CA97EEC3-834E-951F-92CC-A344B91DD0F3}"/>
              </a:ext>
            </a:extLst>
          </p:cNvPr>
          <p:cNvPicPr>
            <a:picLocks noChangeAspect="1"/>
          </p:cNvPicPr>
          <p:nvPr/>
        </p:nvPicPr>
        <p:blipFill>
          <a:blip r:embed="rId2"/>
          <a:stretch>
            <a:fillRect/>
          </a:stretch>
        </p:blipFill>
        <p:spPr>
          <a:xfrm>
            <a:off x="5553588" y="2321174"/>
            <a:ext cx="1084823" cy="1080000"/>
          </a:xfrm>
          <a:prstGeom prst="rect">
            <a:avLst/>
          </a:prstGeom>
        </p:spPr>
      </p:pic>
      <p:pic>
        <p:nvPicPr>
          <p:cNvPr id="8" name="Picture 7">
            <a:extLst>
              <a:ext uri="{FF2B5EF4-FFF2-40B4-BE49-F238E27FC236}">
                <a16:creationId xmlns:a16="http://schemas.microsoft.com/office/drawing/2014/main" id="{7DAB271D-E912-7870-6F31-835A383CBCFA}"/>
              </a:ext>
            </a:extLst>
          </p:cNvPr>
          <p:cNvPicPr>
            <a:picLocks noChangeAspect="1"/>
          </p:cNvPicPr>
          <p:nvPr/>
        </p:nvPicPr>
        <p:blipFill>
          <a:blip r:embed="rId3"/>
          <a:stretch>
            <a:fillRect/>
          </a:stretch>
        </p:blipFill>
        <p:spPr>
          <a:xfrm>
            <a:off x="6361126" y="4031447"/>
            <a:ext cx="900000" cy="900000"/>
          </a:xfrm>
          <a:prstGeom prst="rect">
            <a:avLst/>
          </a:prstGeom>
        </p:spPr>
      </p:pic>
      <p:pic>
        <p:nvPicPr>
          <p:cNvPr id="9" name="Picture 8">
            <a:extLst>
              <a:ext uri="{FF2B5EF4-FFF2-40B4-BE49-F238E27FC236}">
                <a16:creationId xmlns:a16="http://schemas.microsoft.com/office/drawing/2014/main" id="{621B517B-3063-B3DA-C0E6-0552C49ECBDA}"/>
              </a:ext>
            </a:extLst>
          </p:cNvPr>
          <p:cNvPicPr>
            <a:picLocks noChangeAspect="1"/>
          </p:cNvPicPr>
          <p:nvPr/>
        </p:nvPicPr>
        <p:blipFill>
          <a:blip r:embed="rId4"/>
          <a:stretch>
            <a:fillRect/>
          </a:stretch>
        </p:blipFill>
        <p:spPr>
          <a:xfrm>
            <a:off x="8790263" y="3125769"/>
            <a:ext cx="900000" cy="900000"/>
          </a:xfrm>
          <a:prstGeom prst="rect">
            <a:avLst/>
          </a:prstGeom>
        </p:spPr>
      </p:pic>
      <p:pic>
        <p:nvPicPr>
          <p:cNvPr id="10" name="Picture 9">
            <a:extLst>
              <a:ext uri="{FF2B5EF4-FFF2-40B4-BE49-F238E27FC236}">
                <a16:creationId xmlns:a16="http://schemas.microsoft.com/office/drawing/2014/main" id="{7DC20814-ECBE-2EBA-177D-420411447D3D}"/>
              </a:ext>
            </a:extLst>
          </p:cNvPr>
          <p:cNvPicPr>
            <a:picLocks noChangeAspect="1"/>
          </p:cNvPicPr>
          <p:nvPr/>
        </p:nvPicPr>
        <p:blipFill>
          <a:blip r:embed="rId5"/>
          <a:stretch>
            <a:fillRect/>
          </a:stretch>
        </p:blipFill>
        <p:spPr>
          <a:xfrm>
            <a:off x="4783992" y="4031447"/>
            <a:ext cx="900000" cy="900000"/>
          </a:xfrm>
          <a:prstGeom prst="rect">
            <a:avLst/>
          </a:prstGeom>
        </p:spPr>
      </p:pic>
      <p:pic>
        <p:nvPicPr>
          <p:cNvPr id="11" name="Picture 10">
            <a:extLst>
              <a:ext uri="{FF2B5EF4-FFF2-40B4-BE49-F238E27FC236}">
                <a16:creationId xmlns:a16="http://schemas.microsoft.com/office/drawing/2014/main" id="{6AC0CF31-7BF4-4334-3C4D-829555797453}"/>
              </a:ext>
            </a:extLst>
          </p:cNvPr>
          <p:cNvPicPr>
            <a:picLocks noChangeAspect="1"/>
          </p:cNvPicPr>
          <p:nvPr/>
        </p:nvPicPr>
        <p:blipFill>
          <a:blip r:embed="rId6"/>
          <a:stretch>
            <a:fillRect/>
          </a:stretch>
        </p:blipFill>
        <p:spPr>
          <a:xfrm>
            <a:off x="2635282" y="3085087"/>
            <a:ext cx="900000" cy="900000"/>
          </a:xfrm>
          <a:prstGeom prst="rect">
            <a:avLst/>
          </a:prstGeom>
        </p:spPr>
      </p:pic>
      <p:cxnSp>
        <p:nvCxnSpPr>
          <p:cNvPr id="12" name="Curved Connector 11">
            <a:extLst>
              <a:ext uri="{FF2B5EF4-FFF2-40B4-BE49-F238E27FC236}">
                <a16:creationId xmlns:a16="http://schemas.microsoft.com/office/drawing/2014/main" id="{BCB4EB78-A531-6EF9-DF0B-23D449197BB1}"/>
              </a:ext>
            </a:extLst>
          </p:cNvPr>
          <p:cNvCxnSpPr>
            <a:cxnSpLocks/>
          </p:cNvCxnSpPr>
          <p:nvPr/>
        </p:nvCxnSpPr>
        <p:spPr>
          <a:xfrm flipV="1">
            <a:off x="3522260" y="3039326"/>
            <a:ext cx="566033" cy="495761"/>
          </a:xfrm>
          <a:prstGeom prst="curvedConnector3">
            <a:avLst/>
          </a:prstGeom>
          <a:ln w="5715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C553F45F-96EA-75A2-B999-C7F89AE4EBB5}"/>
              </a:ext>
            </a:extLst>
          </p:cNvPr>
          <p:cNvCxnSpPr>
            <a:cxnSpLocks/>
          </p:cNvCxnSpPr>
          <p:nvPr/>
        </p:nvCxnSpPr>
        <p:spPr>
          <a:xfrm flipV="1">
            <a:off x="5008140" y="2736003"/>
            <a:ext cx="566033" cy="495761"/>
          </a:xfrm>
          <a:prstGeom prst="curvedConnector3">
            <a:avLst/>
          </a:prstGeom>
          <a:ln w="5715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a:extLst>
              <a:ext uri="{FF2B5EF4-FFF2-40B4-BE49-F238E27FC236}">
                <a16:creationId xmlns:a16="http://schemas.microsoft.com/office/drawing/2014/main" id="{E72ECB86-4DCA-2E92-81A6-D67C2FD85BEC}"/>
              </a:ext>
            </a:extLst>
          </p:cNvPr>
          <p:cNvCxnSpPr>
            <a:cxnSpLocks/>
            <a:stCxn id="10" idx="0"/>
          </p:cNvCxnSpPr>
          <p:nvPr/>
        </p:nvCxnSpPr>
        <p:spPr>
          <a:xfrm rot="5400000" flipH="1" flipV="1">
            <a:off x="5216085" y="3419082"/>
            <a:ext cx="630273" cy="594458"/>
          </a:xfrm>
          <a:prstGeom prst="curvedConnector3">
            <a:avLst>
              <a:gd name="adj1" fmla="val 50000"/>
            </a:avLst>
          </a:prstGeom>
          <a:ln w="5715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FFBE294F-02BC-7B88-DE64-90515FE430F9}"/>
              </a:ext>
            </a:extLst>
          </p:cNvPr>
          <p:cNvCxnSpPr>
            <a:cxnSpLocks/>
            <a:stCxn id="8" idx="0"/>
          </p:cNvCxnSpPr>
          <p:nvPr/>
        </p:nvCxnSpPr>
        <p:spPr>
          <a:xfrm rot="16200000" flipV="1">
            <a:off x="6255784" y="3476104"/>
            <a:ext cx="622069" cy="488617"/>
          </a:xfrm>
          <a:prstGeom prst="curvedConnector3">
            <a:avLst>
              <a:gd name="adj1" fmla="val 50000"/>
            </a:avLst>
          </a:prstGeom>
          <a:ln w="5715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9FEE1D34-BCB3-17B6-F7E9-D1C02CF73D30}"/>
              </a:ext>
            </a:extLst>
          </p:cNvPr>
          <p:cNvCxnSpPr>
            <a:cxnSpLocks/>
          </p:cNvCxnSpPr>
          <p:nvPr/>
        </p:nvCxnSpPr>
        <p:spPr>
          <a:xfrm rot="10800000">
            <a:off x="6632677" y="2736003"/>
            <a:ext cx="607733" cy="540916"/>
          </a:xfrm>
          <a:prstGeom prst="curvedConnector3">
            <a:avLst/>
          </a:prstGeom>
          <a:ln w="5715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9486CDE3-8CBE-17E8-D85A-BA29505CA014}"/>
              </a:ext>
            </a:extLst>
          </p:cNvPr>
          <p:cNvCxnSpPr>
            <a:cxnSpLocks/>
          </p:cNvCxnSpPr>
          <p:nvPr/>
        </p:nvCxnSpPr>
        <p:spPr>
          <a:xfrm rot="10800000">
            <a:off x="8161814" y="3176141"/>
            <a:ext cx="607733" cy="540916"/>
          </a:xfrm>
          <a:prstGeom prst="curvedConnector3">
            <a:avLst/>
          </a:prstGeom>
          <a:ln w="5715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BF8F70DA-05BC-7C24-5A93-5B0D9B58637A}"/>
              </a:ext>
            </a:extLst>
          </p:cNvPr>
          <p:cNvPicPr>
            <a:picLocks noChangeAspect="1"/>
          </p:cNvPicPr>
          <p:nvPr/>
        </p:nvPicPr>
        <p:blipFill>
          <a:blip r:embed="rId7"/>
          <a:stretch>
            <a:fillRect/>
          </a:stretch>
        </p:blipFill>
        <p:spPr>
          <a:xfrm>
            <a:off x="4086963" y="2654202"/>
            <a:ext cx="900000" cy="900000"/>
          </a:xfrm>
          <a:prstGeom prst="rect">
            <a:avLst/>
          </a:prstGeom>
        </p:spPr>
      </p:pic>
      <p:pic>
        <p:nvPicPr>
          <p:cNvPr id="19" name="Picture 18">
            <a:extLst>
              <a:ext uri="{FF2B5EF4-FFF2-40B4-BE49-F238E27FC236}">
                <a16:creationId xmlns:a16="http://schemas.microsoft.com/office/drawing/2014/main" id="{29F404A9-83A0-ADC4-58A6-5BB53C087EF7}"/>
              </a:ext>
            </a:extLst>
          </p:cNvPr>
          <p:cNvPicPr>
            <a:picLocks noChangeAspect="1"/>
          </p:cNvPicPr>
          <p:nvPr/>
        </p:nvPicPr>
        <p:blipFill>
          <a:blip r:embed="rId8"/>
          <a:stretch>
            <a:fillRect/>
          </a:stretch>
        </p:blipFill>
        <p:spPr>
          <a:xfrm>
            <a:off x="7261126" y="2728855"/>
            <a:ext cx="900000" cy="900000"/>
          </a:xfrm>
          <a:prstGeom prst="rect">
            <a:avLst/>
          </a:prstGeom>
        </p:spPr>
      </p:pic>
      <p:sp>
        <p:nvSpPr>
          <p:cNvPr id="2" name="Titel 1">
            <a:extLst>
              <a:ext uri="{FF2B5EF4-FFF2-40B4-BE49-F238E27FC236}">
                <a16:creationId xmlns:a16="http://schemas.microsoft.com/office/drawing/2014/main" id="{DFDDF161-5174-7FFC-4431-585FA20A8732}"/>
              </a:ext>
            </a:extLst>
          </p:cNvPr>
          <p:cNvSpPr txBox="1">
            <a:spLocks/>
          </p:cNvSpPr>
          <p:nvPr/>
        </p:nvSpPr>
        <p:spPr bwMode="auto">
          <a:xfrm>
            <a:off x="0" y="0"/>
            <a:ext cx="12192000" cy="836712"/>
          </a:xfrm>
          <a:prstGeom prst="rect">
            <a:avLst/>
          </a:prstGeom>
          <a:solidFill>
            <a:srgbClr val="0093B3"/>
          </a:solidFill>
          <a:ln>
            <a:noFill/>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600" b="1">
                <a:solidFill>
                  <a:srgbClr val="333333"/>
                </a:solidFill>
                <a:latin typeface="+mj-lt"/>
                <a:ea typeface="+mj-ea"/>
                <a:cs typeface="+mj-cs"/>
              </a:defRPr>
            </a:lvl1pPr>
            <a:lvl2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2pPr>
            <a:lvl3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3pPr>
            <a:lvl4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4pPr>
            <a:lvl5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5pPr>
            <a:lvl6pPr marL="4572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6pPr>
            <a:lvl7pPr marL="9144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7pPr>
            <a:lvl8pPr marL="13716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8pPr>
            <a:lvl9pPr marL="18288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9pPr>
          </a:lstStyle>
          <a:p>
            <a:pPr marL="889000">
              <a:lnSpc>
                <a:spcPct val="100000"/>
              </a:lnSpc>
              <a:spcBef>
                <a:spcPts val="200"/>
              </a:spcBef>
            </a:pPr>
            <a:endParaRPr lang="de-DE" sz="100" b="0" dirty="0">
              <a:solidFill>
                <a:schemeClr val="bg1"/>
              </a:solidFill>
              <a:latin typeface="+mn-lt"/>
            </a:endParaRPr>
          </a:p>
        </p:txBody>
      </p:sp>
    </p:spTree>
    <p:extLst>
      <p:ext uri="{BB962C8B-B14F-4D97-AF65-F5344CB8AC3E}">
        <p14:creationId xmlns:p14="http://schemas.microsoft.com/office/powerpoint/2010/main" val="1001550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9" name="Rounded Rectangle 38">
            <a:extLst>
              <a:ext uri="{FF2B5EF4-FFF2-40B4-BE49-F238E27FC236}">
                <a16:creationId xmlns:a16="http://schemas.microsoft.com/office/drawing/2014/main" id="{0B7283BD-C004-7AA8-840B-39C93E8CF5D4}"/>
              </a:ext>
            </a:extLst>
          </p:cNvPr>
          <p:cNvSpPr/>
          <p:nvPr/>
        </p:nvSpPr>
        <p:spPr>
          <a:xfrm>
            <a:off x="3854958" y="5842697"/>
            <a:ext cx="4425149" cy="9305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ECB2E25D-2F0C-118C-B09E-250E0693970C}"/>
              </a:ext>
            </a:extLst>
          </p:cNvPr>
          <p:cNvSpPr/>
          <p:nvPr/>
        </p:nvSpPr>
        <p:spPr>
          <a:xfrm>
            <a:off x="3883425" y="1676227"/>
            <a:ext cx="4425149" cy="27135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085ED59-F3E8-CC4E-B463-04B58EA628CF}"/>
              </a:ext>
            </a:extLst>
          </p:cNvPr>
          <p:cNvSpPr>
            <a:spLocks noGrp="1"/>
          </p:cNvSpPr>
          <p:nvPr>
            <p:ph type="sldNum" sz="quarter" idx="10"/>
          </p:nvPr>
        </p:nvSpPr>
        <p:spPr/>
        <p:txBody>
          <a:bodyPr/>
          <a:lstStyle/>
          <a:p>
            <a:fld id="{6586D83B-F5E2-6149-B7DD-0F6F1BA75908}" type="slidenum">
              <a:rPr lang="en-US" smtClean="0"/>
              <a:pPr/>
              <a:t>9</a:t>
            </a:fld>
            <a:endParaRPr lang="en-US" dirty="0"/>
          </a:p>
        </p:txBody>
      </p:sp>
      <p:sp>
        <p:nvSpPr>
          <p:cNvPr id="6" name="Content Placeholder 3">
            <a:extLst>
              <a:ext uri="{FF2B5EF4-FFF2-40B4-BE49-F238E27FC236}">
                <a16:creationId xmlns:a16="http://schemas.microsoft.com/office/drawing/2014/main" id="{6CC04B92-23C0-2049-A961-F0A705FFE72E}"/>
              </a:ext>
            </a:extLst>
          </p:cNvPr>
          <p:cNvSpPr txBox="1">
            <a:spLocks/>
          </p:cNvSpPr>
          <p:nvPr/>
        </p:nvSpPr>
        <p:spPr>
          <a:xfrm>
            <a:off x="790700" y="1915350"/>
            <a:ext cx="10515600" cy="4105156"/>
          </a:xfrm>
          <a:prstGeom prst="rect">
            <a:avLst/>
          </a:prstGeom>
        </p:spPr>
        <p:txBody>
          <a:bodyPr/>
          <a:lstStyle>
            <a:lvl1pPr marL="228564" indent="-228564" algn="l" defTabSz="91425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91" indent="-228564" algn="l" defTabSz="91425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9" indent="-228564" algn="l" defTabSz="91425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Titel 1">
            <a:extLst>
              <a:ext uri="{FF2B5EF4-FFF2-40B4-BE49-F238E27FC236}">
                <a16:creationId xmlns:a16="http://schemas.microsoft.com/office/drawing/2014/main" id="{54DDFF50-5219-384C-A8B3-5A24288E4E04}"/>
              </a:ext>
            </a:extLst>
          </p:cNvPr>
          <p:cNvSpPr txBox="1">
            <a:spLocks/>
          </p:cNvSpPr>
          <p:nvPr/>
        </p:nvSpPr>
        <p:spPr bwMode="auto">
          <a:xfrm>
            <a:off x="0" y="0"/>
            <a:ext cx="12192000" cy="836712"/>
          </a:xfrm>
          <a:prstGeom prst="rect">
            <a:avLst/>
          </a:prstGeom>
          <a:solidFill>
            <a:srgbClr val="0093B3"/>
          </a:solidFill>
          <a:ln>
            <a:noFill/>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600" b="1">
                <a:solidFill>
                  <a:srgbClr val="333333"/>
                </a:solidFill>
                <a:latin typeface="+mj-lt"/>
                <a:ea typeface="+mj-ea"/>
                <a:cs typeface="+mj-cs"/>
              </a:defRPr>
            </a:lvl1pPr>
            <a:lvl2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2pPr>
            <a:lvl3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3pPr>
            <a:lvl4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4pPr>
            <a:lvl5pPr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5pPr>
            <a:lvl6pPr marL="4572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6pPr>
            <a:lvl7pPr marL="9144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7pPr>
            <a:lvl8pPr marL="13716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8pPr>
            <a:lvl9pPr marL="1828800" algn="l" rtl="0" eaLnBrk="1" fontAlgn="base" hangingPunct="1">
              <a:lnSpc>
                <a:spcPct val="90000"/>
              </a:lnSpc>
              <a:spcBef>
                <a:spcPct val="0"/>
              </a:spcBef>
              <a:spcAft>
                <a:spcPct val="0"/>
              </a:spcAft>
              <a:defRPr sz="2600" b="1">
                <a:solidFill>
                  <a:srgbClr val="333333"/>
                </a:solidFill>
                <a:latin typeface="Arial" charset="0"/>
                <a:ea typeface="ＭＳ Ｐゴシック" charset="0"/>
              </a:defRPr>
            </a:lvl9pPr>
          </a:lstStyle>
          <a:p>
            <a:pPr marL="889000">
              <a:lnSpc>
                <a:spcPct val="100000"/>
              </a:lnSpc>
              <a:spcBef>
                <a:spcPts val="200"/>
              </a:spcBef>
            </a:pPr>
            <a:endParaRPr lang="de-DE" sz="100" b="0" dirty="0">
              <a:solidFill>
                <a:schemeClr val="bg1"/>
              </a:solidFill>
              <a:latin typeface="+mn-lt"/>
            </a:endParaRPr>
          </a:p>
        </p:txBody>
      </p:sp>
      <p:grpSp>
        <p:nvGrpSpPr>
          <p:cNvPr id="2" name="Group 1">
            <a:extLst>
              <a:ext uri="{FF2B5EF4-FFF2-40B4-BE49-F238E27FC236}">
                <a16:creationId xmlns:a16="http://schemas.microsoft.com/office/drawing/2014/main" id="{E3494FD6-AF8B-4D69-9FC2-0A25F948D80C}"/>
              </a:ext>
            </a:extLst>
          </p:cNvPr>
          <p:cNvGrpSpPr/>
          <p:nvPr/>
        </p:nvGrpSpPr>
        <p:grpSpPr>
          <a:xfrm>
            <a:off x="4391878" y="1805981"/>
            <a:ext cx="3426106" cy="2517314"/>
            <a:chOff x="4015940" y="2542833"/>
            <a:chExt cx="3426106" cy="2517314"/>
          </a:xfrm>
        </p:grpSpPr>
        <p:sp>
          <p:nvSpPr>
            <p:cNvPr id="27" name="Rectangle 26">
              <a:extLst>
                <a:ext uri="{FF2B5EF4-FFF2-40B4-BE49-F238E27FC236}">
                  <a16:creationId xmlns:a16="http://schemas.microsoft.com/office/drawing/2014/main" id="{86892C40-41A5-544C-AD3D-0E2ED68A6EB1}"/>
                </a:ext>
              </a:extLst>
            </p:cNvPr>
            <p:cNvSpPr/>
            <p:nvPr/>
          </p:nvSpPr>
          <p:spPr>
            <a:xfrm>
              <a:off x="4047006" y="3578209"/>
              <a:ext cx="555175" cy="1469280"/>
            </a:xfrm>
            <a:prstGeom prst="rect">
              <a:avLst/>
            </a:prstGeom>
            <a:solidFill>
              <a:schemeClr val="bg1">
                <a:lumMod val="6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1</a:t>
              </a:r>
            </a:p>
          </p:txBody>
        </p:sp>
        <p:sp>
          <p:nvSpPr>
            <p:cNvPr id="29" name="Rectangle 28">
              <a:extLst>
                <a:ext uri="{FF2B5EF4-FFF2-40B4-BE49-F238E27FC236}">
                  <a16:creationId xmlns:a16="http://schemas.microsoft.com/office/drawing/2014/main" id="{E3841FF9-F090-2443-B343-5B366419AEC6}"/>
                </a:ext>
              </a:extLst>
            </p:cNvPr>
            <p:cNvSpPr/>
            <p:nvPr/>
          </p:nvSpPr>
          <p:spPr>
            <a:xfrm>
              <a:off x="6874872" y="3574080"/>
              <a:ext cx="554400" cy="1469281"/>
            </a:xfrm>
            <a:prstGeom prst="rect">
              <a:avLst/>
            </a:prstGeom>
            <a:solidFill>
              <a:schemeClr val="bg1">
                <a:lumMod val="6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4</a:t>
              </a:r>
            </a:p>
          </p:txBody>
        </p:sp>
        <p:sp>
          <p:nvSpPr>
            <p:cNvPr id="50" name="Rectangle 49">
              <a:extLst>
                <a:ext uri="{FF2B5EF4-FFF2-40B4-BE49-F238E27FC236}">
                  <a16:creationId xmlns:a16="http://schemas.microsoft.com/office/drawing/2014/main" id="{0A382578-0BFE-FC40-846B-1D7CFA6E8504}"/>
                </a:ext>
              </a:extLst>
            </p:cNvPr>
            <p:cNvSpPr/>
            <p:nvPr/>
          </p:nvSpPr>
          <p:spPr>
            <a:xfrm>
              <a:off x="4890466" y="3458421"/>
              <a:ext cx="787800" cy="1601726"/>
            </a:xfrm>
            <a:prstGeom prst="rect">
              <a:avLst/>
            </a:prstGeom>
            <a:solidFill>
              <a:srgbClr val="ABB800"/>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2</a:t>
              </a:r>
            </a:p>
          </p:txBody>
        </p:sp>
        <p:sp>
          <p:nvSpPr>
            <p:cNvPr id="52" name="Rectangle 51">
              <a:extLst>
                <a:ext uri="{FF2B5EF4-FFF2-40B4-BE49-F238E27FC236}">
                  <a16:creationId xmlns:a16="http://schemas.microsoft.com/office/drawing/2014/main" id="{6C91D425-999A-7C4A-BF60-FA26B5A940ED}"/>
                </a:ext>
              </a:extLst>
            </p:cNvPr>
            <p:cNvSpPr/>
            <p:nvPr/>
          </p:nvSpPr>
          <p:spPr>
            <a:xfrm>
              <a:off x="5933120" y="3578209"/>
              <a:ext cx="552563" cy="1469280"/>
            </a:xfrm>
            <a:prstGeom prst="rect">
              <a:avLst/>
            </a:prstGeom>
            <a:solidFill>
              <a:schemeClr val="bg1">
                <a:lumMod val="6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solidFill>
                </a:rPr>
                <a:t>3</a:t>
              </a:r>
            </a:p>
          </p:txBody>
        </p:sp>
        <p:sp>
          <p:nvSpPr>
            <p:cNvPr id="9" name="TextBox 8">
              <a:extLst>
                <a:ext uri="{FF2B5EF4-FFF2-40B4-BE49-F238E27FC236}">
                  <a16:creationId xmlns:a16="http://schemas.microsoft.com/office/drawing/2014/main" id="{D9175C79-5D38-F509-AB7C-02CD2EB5BCA5}"/>
                </a:ext>
              </a:extLst>
            </p:cNvPr>
            <p:cNvSpPr txBox="1"/>
            <p:nvPr/>
          </p:nvSpPr>
          <p:spPr>
            <a:xfrm>
              <a:off x="4015940" y="2542833"/>
              <a:ext cx="3426106" cy="1477328"/>
            </a:xfrm>
            <a:prstGeom prst="rect">
              <a:avLst/>
            </a:prstGeom>
            <a:noFill/>
          </p:spPr>
          <p:txBody>
            <a:bodyPr wrap="square" rtlCol="0">
              <a:spAutoFit/>
            </a:bodyPr>
            <a:lstStyle/>
            <a:p>
              <a:pPr algn="ctr"/>
              <a:r>
                <a:rPr lang="en-US" dirty="0"/>
                <a:t>Governance resilience</a:t>
              </a:r>
            </a:p>
            <a:p>
              <a:endParaRPr lang="en-US" dirty="0"/>
            </a:p>
            <a:p>
              <a:pPr algn="ctr"/>
              <a:r>
                <a:rPr lang="en-US" dirty="0"/>
                <a:t>My research</a:t>
              </a:r>
            </a:p>
            <a:p>
              <a:endParaRPr lang="en-US" dirty="0"/>
            </a:p>
            <a:p>
              <a:endParaRPr lang="en-US" dirty="0"/>
            </a:p>
          </p:txBody>
        </p:sp>
      </p:grpSp>
      <p:graphicFrame>
        <p:nvGraphicFramePr>
          <p:cNvPr id="18" name="Diagram 17">
            <a:extLst>
              <a:ext uri="{FF2B5EF4-FFF2-40B4-BE49-F238E27FC236}">
                <a16:creationId xmlns:a16="http://schemas.microsoft.com/office/drawing/2014/main" id="{049D5449-1CE0-120D-A766-BE520F62BA47}"/>
              </a:ext>
            </a:extLst>
          </p:cNvPr>
          <p:cNvGraphicFramePr/>
          <p:nvPr/>
        </p:nvGraphicFramePr>
        <p:xfrm>
          <a:off x="3784751" y="5827598"/>
          <a:ext cx="1760429" cy="889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id="{CCB7F929-6FD4-EFAA-D31D-415539455C7F}"/>
              </a:ext>
            </a:extLst>
          </p:cNvPr>
          <p:cNvSpPr txBox="1"/>
          <p:nvPr/>
        </p:nvSpPr>
        <p:spPr>
          <a:xfrm>
            <a:off x="6426276" y="5131895"/>
            <a:ext cx="3426107" cy="369332"/>
          </a:xfrm>
          <a:prstGeom prst="rect">
            <a:avLst/>
          </a:prstGeom>
          <a:noFill/>
        </p:spPr>
        <p:txBody>
          <a:bodyPr wrap="square" rtlCol="0">
            <a:spAutoFit/>
          </a:bodyPr>
          <a:lstStyle/>
          <a:p>
            <a:r>
              <a:rPr lang="en-US" dirty="0"/>
              <a:t>Water &amp; beyond</a:t>
            </a:r>
          </a:p>
        </p:txBody>
      </p:sp>
      <p:sp>
        <p:nvSpPr>
          <p:cNvPr id="23" name="TextBox 22">
            <a:extLst>
              <a:ext uri="{FF2B5EF4-FFF2-40B4-BE49-F238E27FC236}">
                <a16:creationId xmlns:a16="http://schemas.microsoft.com/office/drawing/2014/main" id="{8DCE8CD1-AC67-54B7-1DBD-CAA0E1391FCA}"/>
              </a:ext>
            </a:extLst>
          </p:cNvPr>
          <p:cNvSpPr txBox="1"/>
          <p:nvPr/>
        </p:nvSpPr>
        <p:spPr>
          <a:xfrm>
            <a:off x="4094565" y="5055738"/>
            <a:ext cx="2054205" cy="369332"/>
          </a:xfrm>
          <a:prstGeom prst="rect">
            <a:avLst/>
          </a:prstGeom>
          <a:noFill/>
        </p:spPr>
        <p:txBody>
          <a:bodyPr wrap="square" rtlCol="0">
            <a:spAutoFit/>
          </a:bodyPr>
          <a:lstStyle/>
          <a:p>
            <a:r>
              <a:rPr lang="en-US" dirty="0"/>
              <a:t>Networks</a:t>
            </a:r>
          </a:p>
        </p:txBody>
      </p:sp>
      <p:sp>
        <p:nvSpPr>
          <p:cNvPr id="35" name="Triangle 34">
            <a:extLst>
              <a:ext uri="{FF2B5EF4-FFF2-40B4-BE49-F238E27FC236}">
                <a16:creationId xmlns:a16="http://schemas.microsoft.com/office/drawing/2014/main" id="{0D9AAAF4-60AB-51C3-6C7D-E6D6C10F98D3}"/>
              </a:ext>
            </a:extLst>
          </p:cNvPr>
          <p:cNvSpPr/>
          <p:nvPr/>
        </p:nvSpPr>
        <p:spPr>
          <a:xfrm rot="10800000">
            <a:off x="4413798" y="4462449"/>
            <a:ext cx="3382268" cy="430322"/>
          </a:xfrm>
          <a:prstGeom prst="triangle">
            <a:avLst>
              <a:gd name="adj" fmla="val 928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61BDFABF-9AAC-487B-F088-5C3DD9A05A07}"/>
              </a:ext>
            </a:extLst>
          </p:cNvPr>
          <p:cNvSpPr/>
          <p:nvPr/>
        </p:nvSpPr>
        <p:spPr>
          <a:xfrm flipV="1">
            <a:off x="4457636" y="4478734"/>
            <a:ext cx="3382268" cy="430322"/>
          </a:xfrm>
          <a:prstGeom prst="triangle">
            <a:avLst>
              <a:gd name="adj" fmla="val 9285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E0D6BEA-0E64-55EA-7F86-F1AAB01F2533}"/>
              </a:ext>
            </a:extLst>
          </p:cNvPr>
          <p:cNvSpPr txBox="1"/>
          <p:nvPr/>
        </p:nvSpPr>
        <p:spPr>
          <a:xfrm>
            <a:off x="495681" y="5982"/>
            <a:ext cx="8597735" cy="769441"/>
          </a:xfrm>
          <a:prstGeom prst="rect">
            <a:avLst/>
          </a:prstGeom>
          <a:noFill/>
        </p:spPr>
        <p:txBody>
          <a:bodyPr wrap="square" rtlCol="0">
            <a:spAutoFit/>
          </a:bodyPr>
          <a:lstStyle/>
          <a:p>
            <a:r>
              <a:rPr lang="en-US" sz="4400" dirty="0">
                <a:solidFill>
                  <a:schemeClr val="bg1"/>
                </a:solidFill>
              </a:rPr>
              <a:t>Structure </a:t>
            </a:r>
          </a:p>
        </p:txBody>
      </p:sp>
      <p:pic>
        <p:nvPicPr>
          <p:cNvPr id="10" name="Graphic 9" descr="Water">
            <a:extLst>
              <a:ext uri="{FF2B5EF4-FFF2-40B4-BE49-F238E27FC236}">
                <a16:creationId xmlns:a16="http://schemas.microsoft.com/office/drawing/2014/main" id="{42C25C3D-3624-6DFE-A396-9FC3690A27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70810" y="5789480"/>
            <a:ext cx="1068520" cy="1068520"/>
          </a:xfrm>
          <a:prstGeom prst="rect">
            <a:avLst/>
          </a:prstGeom>
        </p:spPr>
      </p:pic>
      <p:pic>
        <p:nvPicPr>
          <p:cNvPr id="12" name="Graphic 11" descr="Add">
            <a:extLst>
              <a:ext uri="{FF2B5EF4-FFF2-40B4-BE49-F238E27FC236}">
                <a16:creationId xmlns:a16="http://schemas.microsoft.com/office/drawing/2014/main" id="{BBA4CEB8-81E5-C93F-7CD6-78140ED729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70643" y="5872264"/>
            <a:ext cx="441770" cy="441770"/>
          </a:xfrm>
          <a:prstGeom prst="rect">
            <a:avLst/>
          </a:prstGeom>
        </p:spPr>
      </p:pic>
    </p:spTree>
    <p:extLst>
      <p:ext uri="{BB962C8B-B14F-4D97-AF65-F5344CB8AC3E}">
        <p14:creationId xmlns:p14="http://schemas.microsoft.com/office/powerpoint/2010/main" val="3170741219"/>
      </p:ext>
    </p:extLst>
  </p:cSld>
  <p:clrMapOvr>
    <a:masterClrMapping/>
  </p:clrMapOvr>
</p:sld>
</file>

<file path=ppt/theme/theme1.xml><?xml version="1.0" encoding="utf-8"?>
<a:theme xmlns:a="http://schemas.openxmlformats.org/drawingml/2006/main" name="UT Title slide Black">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 test" id="{15B9D8DC-9424-A541-AF47-D0C4E5DD615D}" vid="{AA5B6583-0830-8041-8FDA-106127B2637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T Chapter slide White">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ppt/theme/theme3.xml><?xml version="1.0" encoding="utf-8"?>
<a:theme xmlns:a="http://schemas.openxmlformats.org/drawingml/2006/main" name="UT Chapter slide Black">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ppt/theme/theme4.xml><?xml version="1.0" encoding="utf-8"?>
<a:theme xmlns:a="http://schemas.openxmlformats.org/drawingml/2006/main" name="UT Chapter slide White + logo own name">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ppt/theme/theme5.xml><?xml version="1.0" encoding="utf-8"?>
<a:theme xmlns:a="http://schemas.openxmlformats.org/drawingml/2006/main" name="UT Chapter slide Black + logo own name">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ppt/theme/theme6.xml><?xml version="1.0" encoding="utf-8"?>
<a:theme xmlns:a="http://schemas.openxmlformats.org/drawingml/2006/main" name="UT Table of Content slide White">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ppt/theme/theme7.xml><?xml version="1.0" encoding="utf-8"?>
<a:theme xmlns:a="http://schemas.openxmlformats.org/drawingml/2006/main" name="UT Table of Content slide Black">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ppt/theme/theme8.xml><?xml version="1.0" encoding="utf-8"?>
<a:theme xmlns:a="http://schemas.openxmlformats.org/drawingml/2006/main" name="UT Content slide White">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ppt/theme/theme9.xml><?xml version="1.0" encoding="utf-8"?>
<a:theme xmlns:a="http://schemas.openxmlformats.org/drawingml/2006/main" name="UT Content slide Black">
  <a:themeElements>
    <a:clrScheme name="UT colors">
      <a:dk1>
        <a:srgbClr val="000000"/>
      </a:dk1>
      <a:lt1>
        <a:srgbClr val="FFFFFF"/>
      </a:lt1>
      <a:dk2>
        <a:srgbClr val="616365"/>
      </a:dk2>
      <a:lt2>
        <a:srgbClr val="ADAFAF"/>
      </a:lt2>
      <a:accent1>
        <a:srgbClr val="63B1E5"/>
      </a:accent1>
      <a:accent2>
        <a:srgbClr val="EC7908"/>
      </a:accent2>
      <a:accent3>
        <a:srgbClr val="CF0071"/>
      </a:accent3>
      <a:accent4>
        <a:srgbClr val="FED100"/>
      </a:accent4>
      <a:accent5>
        <a:srgbClr val="0093B3"/>
      </a:accent5>
      <a:accent6>
        <a:srgbClr val="34B234"/>
      </a:accent6>
      <a:hlink>
        <a:srgbClr val="002C5F"/>
      </a:hlink>
      <a:folHlink>
        <a:srgbClr val="C60C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med" id="{38EFCB40-8075-4379-B608-001D32BF0987}" vid="{32DD4C13-7CE8-4DC6-9A95-709DF41A19BE}"/>
    </a:ext>
  </a:extLst>
</a:theme>
</file>

<file path=docProps/app.xml><?xml version="1.0" encoding="utf-8"?>
<Properties xmlns="http://schemas.openxmlformats.org/officeDocument/2006/extended-properties" xmlns:vt="http://schemas.openxmlformats.org/officeDocument/2006/docPropsVTypes">
  <Template>UT test</Template>
  <TotalTime>4325</TotalTime>
  <Words>1054</Words>
  <Application>Microsoft Macintosh PowerPoint</Application>
  <PresentationFormat>Widescreen</PresentationFormat>
  <Paragraphs>268</Paragraphs>
  <Slides>19</Slides>
  <Notes>10</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19</vt:i4>
      </vt:variant>
    </vt:vector>
  </HeadingPairs>
  <TitlesOfParts>
    <vt:vector size="34" baseType="lpstr">
      <vt:lpstr>Arial</vt:lpstr>
      <vt:lpstr>Arial Narrow</vt:lpstr>
      <vt:lpstr>Calibri</vt:lpstr>
      <vt:lpstr>Century Gothic</vt:lpstr>
      <vt:lpstr>Lato</vt:lpstr>
      <vt:lpstr>Wingdings</vt:lpstr>
      <vt:lpstr>UT Title slide Black</vt:lpstr>
      <vt:lpstr>UT Chapter slide White</vt:lpstr>
      <vt:lpstr>UT Chapter slide Black</vt:lpstr>
      <vt:lpstr>UT Chapter slide White + logo own name</vt:lpstr>
      <vt:lpstr>UT Chapter slide Black + logo own name</vt:lpstr>
      <vt:lpstr>UT Table of Content slide White</vt:lpstr>
      <vt:lpstr>UT Table of Content slide Black</vt:lpstr>
      <vt:lpstr>UT Content slide White</vt:lpstr>
      <vt:lpstr>UT Content slide 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Florence Metz</cp:lastModifiedBy>
  <cp:revision>430</cp:revision>
  <dcterms:created xsi:type="dcterms:W3CDTF">2019-02-08T09:55:16Z</dcterms:created>
  <dcterms:modified xsi:type="dcterms:W3CDTF">2022-10-28T07:41:43Z</dcterms:modified>
</cp:coreProperties>
</file>